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723" r:id="rId2"/>
    <p:sldMasterId id="2147483735" r:id="rId3"/>
  </p:sldMasterIdLst>
  <p:notesMasterIdLst>
    <p:notesMasterId r:id="rId17"/>
  </p:notesMasterIdLst>
  <p:handoutMasterIdLst>
    <p:handoutMasterId r:id="rId18"/>
  </p:handoutMasterIdLst>
  <p:sldIdLst>
    <p:sldId id="626" r:id="rId4"/>
    <p:sldId id="696" r:id="rId5"/>
    <p:sldId id="779" r:id="rId6"/>
    <p:sldId id="820" r:id="rId7"/>
    <p:sldId id="814" r:id="rId8"/>
    <p:sldId id="818" r:id="rId9"/>
    <p:sldId id="817" r:id="rId10"/>
    <p:sldId id="784" r:id="rId11"/>
    <p:sldId id="783" r:id="rId12"/>
    <p:sldId id="760" r:id="rId13"/>
    <p:sldId id="761" r:id="rId14"/>
    <p:sldId id="819" r:id="rId15"/>
    <p:sldId id="776" r:id="rId16"/>
  </p:sldIdLst>
  <p:sldSz cx="9144000" cy="6858000" type="screen4x3"/>
  <p:notesSz cx="6797675" cy="9928225"/>
  <p:defaultTextStyle>
    <a:defPPr>
      <a:defRPr lang="zh-TW"/>
    </a:defPPr>
    <a:lvl1pPr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  <a:srgbClr val="002060"/>
    <a:srgbClr val="FFFF99"/>
    <a:srgbClr val="DBF8F9"/>
    <a:srgbClr val="ABFFF7"/>
    <a:srgbClr val="66FFFF"/>
    <a:srgbClr val="000099"/>
    <a:srgbClr val="FFFFFF"/>
    <a:srgbClr val="3634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中等深淺樣式 3 - 輔色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99400" autoAdjust="0"/>
  </p:normalViewPr>
  <p:slideViewPr>
    <p:cSldViewPr snapToGrid="0">
      <p:cViewPr varScale="1">
        <p:scale>
          <a:sx n="97" d="100"/>
          <a:sy n="97" d="100"/>
        </p:scale>
        <p:origin x="1200" y="91"/>
      </p:cViewPr>
      <p:guideLst>
        <p:guide orient="horz" pos="2183"/>
        <p:guide pos="29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3354" y="60"/>
      </p:cViewPr>
      <p:guideLst>
        <p:guide orient="horz" pos="3128"/>
        <p:guide pos="2142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1" y="1"/>
            <a:ext cx="2945659" cy="496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54" y="1"/>
            <a:ext cx="2945659" cy="496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1" y="9430094"/>
            <a:ext cx="2945659" cy="496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54" y="9430094"/>
            <a:ext cx="2945659" cy="496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3C1836-1D35-4551-B5A9-6FD8CCC5FF5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0060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1" y="1"/>
            <a:ext cx="2945659" cy="4964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54" y="1"/>
            <a:ext cx="2945659" cy="4964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3AF2CE5-511B-4E6F-A6C4-807EE711B3E8}" type="datetimeFigureOut">
              <a:rPr lang="zh-TW" altLang="en-US"/>
              <a:pPr>
                <a:defRPr/>
              </a:pPr>
              <a:t>2024/4/29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75" y="4715915"/>
            <a:ext cx="5438139" cy="446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1" y="9430094"/>
            <a:ext cx="2945659" cy="4964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54" y="9430094"/>
            <a:ext cx="2945659" cy="4964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EB41366-FE2A-4E2F-94BC-6DB0CE3C5E6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00721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00C6E-B47C-4212-964B-B422CF3A9F49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29172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N465IU1*</a:t>
            </a:r>
            <a:r>
              <a:rPr lang="zh-TW" altLang="en-US" dirty="0"/>
              <a:t>預算</a:t>
            </a:r>
            <a:r>
              <a:rPr lang="en-US" altLang="zh-TW" dirty="0"/>
              <a:t>7817400</a:t>
            </a:r>
            <a:r>
              <a:rPr lang="zh-TW" altLang="en-US" dirty="0"/>
              <a:t>未建檔：</a:t>
            </a:r>
            <a:r>
              <a:rPr lang="en-US" altLang="zh-TW" dirty="0"/>
              <a:t> </a:t>
            </a:r>
            <a:r>
              <a:rPr lang="zh-TW" altLang="en-US" dirty="0"/>
              <a:t>衍儒尚未分好</a:t>
            </a:r>
            <a:r>
              <a:rPr lang="en-US" altLang="zh-TW" dirty="0"/>
              <a:t>B</a:t>
            </a:r>
            <a:r>
              <a:rPr lang="zh-TW" altLang="en-US" dirty="0"/>
              <a:t>組預算，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B41366-FE2A-4E2F-94BC-6DB0CE3C5E6E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1780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B41366-FE2A-4E2F-94BC-6DB0CE3C5E6E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1666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B41366-FE2A-4E2F-94BC-6DB0CE3C5E6E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7216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B41366-FE2A-4E2F-94BC-6DB0CE3C5E6E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0508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B41366-FE2A-4E2F-94BC-6DB0CE3C5E6E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8304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B41366-FE2A-4E2F-94BC-6DB0CE3C5E6E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395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B41366-FE2A-4E2F-94BC-6DB0CE3C5E6E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128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B41366-FE2A-4E2F-94BC-6DB0CE3C5E6E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399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B41366-FE2A-4E2F-94BC-6DB0CE3C5E6E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0275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0" descr="E版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4110038"/>
            <a:ext cx="2762250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9138" y="2338388"/>
            <a:ext cx="7772400" cy="765175"/>
          </a:xfr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lang="zh-TW" altLang="en-US" sz="4000" b="0" noProof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+mj-cs"/>
              </a:defRPr>
            </a:lvl1pPr>
          </a:lstStyle>
          <a:p>
            <a:pPr lv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9138" y="3598863"/>
            <a:ext cx="7013575" cy="914400"/>
          </a:xfr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pPr lvl="0"/>
            <a:r>
              <a:rPr lang="zh-TW" altLang="en-US" noProof="0" dirty="0"/>
              <a:t>按一下以編輯母片副標題樣式</a:t>
            </a:r>
          </a:p>
        </p:txBody>
      </p:sp>
      <p:pic>
        <p:nvPicPr>
          <p:cNvPr id="10" name="Picture 28" descr="itri_CEL_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8" y="44603"/>
            <a:ext cx="1678774" cy="38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圖片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063" y="89862"/>
            <a:ext cx="790243" cy="3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42"/>
          <p:cNvSpPr>
            <a:spLocks noChangeArrowheads="1"/>
          </p:cNvSpPr>
          <p:nvPr userDrawn="1"/>
        </p:nvSpPr>
        <p:spPr bwMode="auto">
          <a:xfrm>
            <a:off x="0" y="6618288"/>
            <a:ext cx="9144000" cy="239712"/>
          </a:xfrm>
          <a:prstGeom prst="rect">
            <a:avLst/>
          </a:prstGeom>
          <a:solidFill>
            <a:srgbClr val="009FE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1000" dirty="0">
              <a:latin typeface="Calibri" panose="020F0502020204030204" pitchFamily="34" charset="0"/>
              <a:ea typeface="標楷體" panose="03000509000000000000" pitchFamily="65" charset="-120"/>
            </a:endParaRPr>
          </a:p>
        </p:txBody>
      </p:sp>
      <p:sp>
        <p:nvSpPr>
          <p:cNvPr id="12" name="Text Box 48"/>
          <p:cNvSpPr txBox="1">
            <a:spLocks noChangeArrowheads="1"/>
          </p:cNvSpPr>
          <p:nvPr userDrawn="1"/>
        </p:nvSpPr>
        <p:spPr bwMode="auto">
          <a:xfrm>
            <a:off x="-1" y="6621462"/>
            <a:ext cx="695306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l" eaLnBrk="1" hangingPunct="1">
              <a:defRPr/>
            </a:pPr>
            <a:r>
              <a:rPr kumimoji="1" lang="zh-TW" altLang="en-US" sz="1000" b="0" i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+mn-cs"/>
              </a:rPr>
              <a:t>工業技術研究院機密資料 禁止複製、轉載、外流</a:t>
            </a:r>
            <a:r>
              <a:rPr kumimoji="1" lang="zh-TW" altLang="en-US" sz="1000" b="0" i="0" kern="1200" baseline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+mn-cs"/>
              </a:rPr>
              <a:t>  </a:t>
            </a:r>
            <a:r>
              <a:rPr kumimoji="1" lang="en-US" altLang="zh-TW" sz="1000" b="0" i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+mn-cs"/>
              </a:rPr>
              <a:t>ITRI CONFIDENTIAL DOCUMENT DO NOT COPY OR DISTRIBUTE</a:t>
            </a:r>
            <a:endParaRPr lang="zh-TW" altLang="en-US" sz="1000" dirty="0">
              <a:solidFill>
                <a:schemeClr val="bg1"/>
              </a:solidFill>
              <a:latin typeface="Calibri" panose="020F0502020204030204" pitchFamily="34" charset="0"/>
              <a:ea typeface="標楷體" panose="03000509000000000000" pitchFamily="65" charset="-120"/>
            </a:endParaRPr>
          </a:p>
        </p:txBody>
      </p:sp>
      <p:sp>
        <p:nvSpPr>
          <p:cNvPr id="14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8729132" y="6618289"/>
            <a:ext cx="414867" cy="239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fld id="{F6602ED5-4A91-4AD9-AC63-D57B56DD798C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5878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29413" y="493612"/>
            <a:ext cx="2092325" cy="5897663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0850" y="493612"/>
            <a:ext cx="6126163" cy="5897663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2pPr>
            <a:lvl3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3pPr>
            <a:lvl4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4pPr>
            <a:lvl5pPr>
              <a:defRPr sz="180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8729132" y="6618289"/>
            <a:ext cx="414867" cy="239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fld id="{F6602ED5-4A91-4AD9-AC63-D57B56DD798C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03894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0" descr="E版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4110038"/>
            <a:ext cx="2762250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9138" y="2338388"/>
            <a:ext cx="7772400" cy="765175"/>
          </a:xfr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lang="zh-TW" altLang="en-US" sz="4000" b="0" noProof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+mj-cs"/>
              </a:defRPr>
            </a:lvl1pPr>
          </a:lstStyle>
          <a:p>
            <a:pPr lv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9138" y="3598863"/>
            <a:ext cx="7013575" cy="914400"/>
          </a:xfr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pPr lvl="0"/>
            <a:r>
              <a:rPr lang="zh-TW" altLang="en-US" noProof="0" dirty="0"/>
              <a:t>按一下以編輯母片副標題樣式</a:t>
            </a:r>
          </a:p>
        </p:txBody>
      </p:sp>
      <p:pic>
        <p:nvPicPr>
          <p:cNvPr id="10" name="Picture 28" descr="itri_CEL_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8" y="44603"/>
            <a:ext cx="1678774" cy="38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圖片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063" y="89862"/>
            <a:ext cx="790243" cy="3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42"/>
          <p:cNvSpPr>
            <a:spLocks noChangeArrowheads="1"/>
          </p:cNvSpPr>
          <p:nvPr userDrawn="1"/>
        </p:nvSpPr>
        <p:spPr bwMode="auto">
          <a:xfrm>
            <a:off x="0" y="6618288"/>
            <a:ext cx="9144000" cy="239712"/>
          </a:xfrm>
          <a:prstGeom prst="rect">
            <a:avLst/>
          </a:prstGeom>
          <a:solidFill>
            <a:srgbClr val="009FE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1000" dirty="0">
              <a:solidFill>
                <a:srgbClr val="000000"/>
              </a:solidFill>
              <a:latin typeface="Calibri" panose="020F0502020204030204" pitchFamily="34" charset="0"/>
              <a:ea typeface="標楷體" panose="03000509000000000000" pitchFamily="65" charset="-120"/>
            </a:endParaRPr>
          </a:p>
        </p:txBody>
      </p:sp>
      <p:sp>
        <p:nvSpPr>
          <p:cNvPr id="12" name="Text Box 48"/>
          <p:cNvSpPr txBox="1">
            <a:spLocks noChangeArrowheads="1"/>
          </p:cNvSpPr>
          <p:nvPr userDrawn="1"/>
        </p:nvSpPr>
        <p:spPr bwMode="auto">
          <a:xfrm>
            <a:off x="-1" y="6621462"/>
            <a:ext cx="695306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l" eaLnBrk="1" hangingPunct="1">
              <a:defRPr/>
            </a:pPr>
            <a:r>
              <a:rPr lang="zh-TW" altLang="en-US" sz="1000" dirty="0">
                <a:solidFill>
                  <a:srgbClr val="FFFFFF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工業技術研究院機密資料 禁止複製、轉載、外流  </a:t>
            </a:r>
            <a:r>
              <a:rPr lang="en-US" altLang="zh-TW" sz="1000" dirty="0">
                <a:solidFill>
                  <a:srgbClr val="FFFFFF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ITRI CONFIDENTIAL DOCUMENT DO NOT COPY OR DISTRIBUTE</a:t>
            </a:r>
            <a:endParaRPr lang="zh-TW" altLang="en-US" sz="1000" dirty="0">
              <a:solidFill>
                <a:srgbClr val="FFFFFF"/>
              </a:solidFill>
              <a:latin typeface="Calibri" panose="020F0502020204030204" pitchFamily="34" charset="0"/>
              <a:ea typeface="標楷體" panose="03000509000000000000" pitchFamily="65" charset="-120"/>
            </a:endParaRPr>
          </a:p>
        </p:txBody>
      </p:sp>
      <p:sp>
        <p:nvSpPr>
          <p:cNvPr id="14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8729132" y="6618289"/>
            <a:ext cx="414867" cy="239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fld id="{F6602ED5-4A91-4AD9-AC63-D57B56DD798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703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effectLst/>
                <a:latin typeface="Calibri" panose="020F0502020204030204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zh-TW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7" name="Picture 60" descr="E版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3866592"/>
            <a:ext cx="2762250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8729132" y="6618289"/>
            <a:ext cx="414867" cy="239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F6602ED5-4A91-4AD9-AC63-D57B56DD798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 dirty="0">
              <a:solidFill>
                <a:srgbClr val="FFFFFF"/>
              </a:solidFill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2"/>
          </p:nvPr>
        </p:nvSpPr>
        <p:spPr>
          <a:xfrm>
            <a:off x="450850" y="1285592"/>
            <a:ext cx="8369300" cy="5100362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 marL="715963" indent="-271463">
              <a:buFont typeface="Times New Roman" panose="02020603050405020304" pitchFamily="18" charset="0"/>
              <a:buChar char="−"/>
              <a:defRPr>
                <a:latin typeface="Calibri" panose="020F0502020204030204" pitchFamily="34" charset="0"/>
              </a:defRPr>
            </a:lvl2pPr>
            <a:lvl3pPr marL="1146175" indent="-342900">
              <a:buFont typeface="Wingdings" panose="05000000000000000000" pitchFamily="2" charset="2"/>
              <a:buChar char="Ø"/>
              <a:tabLst>
                <a:tab pos="987425" algn="l"/>
              </a:tabLst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 marL="1720850" indent="-285750">
              <a:buFont typeface="Wingdings" panose="05000000000000000000" pitchFamily="2" charset="2"/>
              <a:buChar char="ü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282639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pattFill prst="pct5">
          <a:fgClr>
            <a:srgbClr val="ABE9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23456\Desktop\未命名-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3861008"/>
            <a:ext cx="276225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2"/>
          <p:cNvSpPr>
            <a:spLocks noChangeArrowheads="1"/>
          </p:cNvSpPr>
          <p:nvPr userDrawn="1"/>
        </p:nvSpPr>
        <p:spPr bwMode="auto">
          <a:xfrm>
            <a:off x="0" y="6618288"/>
            <a:ext cx="9144000" cy="239712"/>
          </a:xfrm>
          <a:prstGeom prst="rect">
            <a:avLst/>
          </a:prstGeom>
          <a:solidFill>
            <a:srgbClr val="009FE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1000">
              <a:solidFill>
                <a:srgbClr val="000000"/>
              </a:solidFill>
              <a:latin typeface="Calibri" panose="020F0502020204030204" pitchFamily="34" charset="0"/>
              <a:ea typeface="標楷體" panose="03000509000000000000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034518"/>
            <a:ext cx="7772400" cy="778358"/>
          </a:xfrm>
        </p:spPr>
        <p:txBody>
          <a:bodyPr anchor="t"/>
          <a:lstStyle>
            <a:lvl1pPr algn="l">
              <a:defRPr sz="4000" b="0" cap="all"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3812875"/>
            <a:ext cx="7772400" cy="670884"/>
          </a:xfrm>
        </p:spPr>
        <p:txBody>
          <a:bodyPr anchor="t"/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kumimoji="1" lang="zh-TW" altLang="en-US" sz="2000" b="0" noProof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+mj-c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2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8729132" y="6618289"/>
            <a:ext cx="414867" cy="239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fld id="{F6602ED5-4A91-4AD9-AC63-D57B56DD798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 dirty="0">
              <a:solidFill>
                <a:srgbClr val="FFFFFF"/>
              </a:solidFill>
            </a:endParaRPr>
          </a:p>
        </p:txBody>
      </p:sp>
      <p:sp>
        <p:nvSpPr>
          <p:cNvPr id="11" name="Text Box 48"/>
          <p:cNvSpPr txBox="1">
            <a:spLocks noChangeArrowheads="1"/>
          </p:cNvSpPr>
          <p:nvPr userDrawn="1"/>
        </p:nvSpPr>
        <p:spPr bwMode="auto">
          <a:xfrm>
            <a:off x="-1" y="6621462"/>
            <a:ext cx="695306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l" eaLnBrk="1" hangingPunct="1">
              <a:defRPr/>
            </a:pPr>
            <a:r>
              <a:rPr lang="zh-TW" altLang="en-US" sz="1000" dirty="0">
                <a:solidFill>
                  <a:srgbClr val="FFFFFF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工業技術研究院機密資料 禁止複製、轉載、外流  </a:t>
            </a:r>
            <a:r>
              <a:rPr lang="en-US" altLang="zh-TW" sz="1000" dirty="0">
                <a:solidFill>
                  <a:srgbClr val="FFFFFF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ITRI CONFIDENTIAL DOCUMENT DO NOT COPY OR DISTRIBUTE</a:t>
            </a:r>
            <a:endParaRPr lang="zh-TW" altLang="en-US" sz="1000" dirty="0">
              <a:solidFill>
                <a:srgbClr val="FFFFFF"/>
              </a:solidFill>
              <a:latin typeface="Calibri" panose="020F0502020204030204" pitchFamily="34" charset="0"/>
              <a:ea typeface="標楷體" panose="03000509000000000000" pitchFamily="65" charset="-120"/>
            </a:endParaRPr>
          </a:p>
        </p:txBody>
      </p:sp>
      <p:pic>
        <p:nvPicPr>
          <p:cNvPr id="14" name="圖片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063" y="89862"/>
            <a:ext cx="790243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53" descr="itri_CEL_C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65088"/>
            <a:ext cx="1681162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6433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8729132" y="6618289"/>
            <a:ext cx="414867" cy="239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F6602ED5-4A91-4AD9-AC63-D57B56DD798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970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2"/>
          <p:cNvSpPr>
            <a:spLocks noChangeArrowheads="1"/>
          </p:cNvSpPr>
          <p:nvPr userDrawn="1"/>
        </p:nvSpPr>
        <p:spPr bwMode="auto">
          <a:xfrm>
            <a:off x="0" y="6618288"/>
            <a:ext cx="9144000" cy="239712"/>
          </a:xfrm>
          <a:prstGeom prst="rect">
            <a:avLst/>
          </a:prstGeom>
          <a:solidFill>
            <a:srgbClr val="009FE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8729132" y="6618289"/>
            <a:ext cx="414867" cy="239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F6602ED5-4A91-4AD9-AC63-D57B56DD798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 dirty="0">
              <a:solidFill>
                <a:srgbClr val="FFFFFF"/>
              </a:solidFill>
            </a:endParaRPr>
          </a:p>
        </p:txBody>
      </p:sp>
      <p:sp>
        <p:nvSpPr>
          <p:cNvPr id="10" name="Text Box 48"/>
          <p:cNvSpPr txBox="1">
            <a:spLocks noChangeArrowheads="1"/>
          </p:cNvSpPr>
          <p:nvPr userDrawn="1"/>
        </p:nvSpPr>
        <p:spPr bwMode="auto">
          <a:xfrm>
            <a:off x="-1" y="6621462"/>
            <a:ext cx="695306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l" eaLnBrk="1" hangingPunct="1">
              <a:defRPr/>
            </a:pPr>
            <a:r>
              <a:rPr lang="zh-TW" altLang="en-US" sz="1000" dirty="0">
                <a:solidFill>
                  <a:srgbClr val="FFFFFF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工業技術研究院機密資料 禁止複製、轉載、外流  </a:t>
            </a:r>
            <a:r>
              <a:rPr lang="en-US" altLang="zh-TW" sz="1000" dirty="0">
                <a:solidFill>
                  <a:srgbClr val="FFFFFF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ITRI CONFIDENTIAL DOCUMENT DO NOT COPY OR DISTRIBUTE</a:t>
            </a:r>
            <a:endParaRPr lang="zh-TW" altLang="en-US" sz="1000" dirty="0">
              <a:solidFill>
                <a:srgbClr val="FFFFFF"/>
              </a:solidFill>
              <a:latin typeface="Calibri" panose="020F0502020204030204" pitchFamily="34" charset="0"/>
              <a:ea typeface="標楷體" panose="03000509000000000000" pitchFamily="65" charset="-120"/>
            </a:endParaRPr>
          </a:p>
        </p:txBody>
      </p:sp>
      <p:pic>
        <p:nvPicPr>
          <p:cNvPr id="12" name="圖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063" y="89862"/>
            <a:ext cx="790243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53" descr="itri_CEL_C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65088"/>
            <a:ext cx="1681162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747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84668"/>
            <a:ext cx="8229600" cy="63500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8729132" y="6618289"/>
            <a:ext cx="414867" cy="239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fld id="{F6602ED5-4A91-4AD9-AC63-D57B56DD798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 dirty="0">
              <a:solidFill>
                <a:srgbClr val="FFFFFF"/>
              </a:solidFill>
            </a:endParaRP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3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271463" indent="-271463">
              <a:defRPr sz="2400"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 marL="533400" indent="-180975">
              <a:defRPr sz="2000">
                <a:latin typeface="Calibri" panose="020F0502020204030204" pitchFamily="34" charset="0"/>
                <a:ea typeface="標楷體" panose="03000509000000000000" pitchFamily="65" charset="-120"/>
              </a:defRPr>
            </a:lvl2pPr>
            <a:lvl3pPr marL="806450" indent="-184150">
              <a:tabLst>
                <a:tab pos="896938" algn="l"/>
              </a:tabLst>
              <a:defRPr sz="1800">
                <a:latin typeface="Calibri" panose="020F0502020204030204" pitchFamily="34" charset="0"/>
                <a:ea typeface="標楷體" panose="03000509000000000000" pitchFamily="65" charset="-120"/>
              </a:defRPr>
            </a:lvl3pPr>
            <a:lvl4pPr marL="1077913" indent="-187325">
              <a:tabLst>
                <a:tab pos="1077913" algn="l"/>
              </a:tabLst>
              <a:defRPr sz="1600">
                <a:latin typeface="Calibri" panose="020F0502020204030204" pitchFamily="34" charset="0"/>
                <a:ea typeface="標楷體" panose="03000509000000000000" pitchFamily="65" charset="-120"/>
              </a:defRPr>
            </a:lvl4pPr>
            <a:lvl5pPr marL="1168400" indent="-85725">
              <a:defRPr sz="1600">
                <a:latin typeface="Calibri" panose="020F0502020204030204" pitchFamily="34" charset="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3" name="內容版面配置區 8"/>
          <p:cNvSpPr>
            <a:spLocks noGrp="1"/>
          </p:cNvSpPr>
          <p:nvPr>
            <p:ph sz="quarter" idx="14"/>
          </p:nvPr>
        </p:nvSpPr>
        <p:spPr>
          <a:xfrm>
            <a:off x="4646612" y="2174875"/>
            <a:ext cx="4040188" cy="3951288"/>
          </a:xfrm>
        </p:spPr>
        <p:txBody>
          <a:bodyPr/>
          <a:lstStyle>
            <a:lvl1pPr marL="271463" indent="-271463">
              <a:defRPr sz="2400"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 marL="533400" indent="-180975">
              <a:defRPr sz="2000">
                <a:latin typeface="Calibri" panose="020F0502020204030204" pitchFamily="34" charset="0"/>
                <a:ea typeface="標楷體" panose="03000509000000000000" pitchFamily="65" charset="-120"/>
              </a:defRPr>
            </a:lvl2pPr>
            <a:lvl3pPr marL="806450" indent="-184150">
              <a:tabLst>
                <a:tab pos="896938" algn="l"/>
              </a:tabLst>
              <a:defRPr sz="1800">
                <a:latin typeface="Calibri" panose="020F0502020204030204" pitchFamily="34" charset="0"/>
                <a:ea typeface="標楷體" panose="03000509000000000000" pitchFamily="65" charset="-120"/>
              </a:defRPr>
            </a:lvl3pPr>
            <a:lvl4pPr marL="1077913" indent="-187325">
              <a:tabLst>
                <a:tab pos="1077913" algn="l"/>
              </a:tabLst>
              <a:defRPr sz="1600">
                <a:latin typeface="Calibri" panose="020F0502020204030204" pitchFamily="34" charset="0"/>
                <a:ea typeface="標楷體" panose="03000509000000000000" pitchFamily="65" charset="-120"/>
              </a:defRPr>
            </a:lvl4pPr>
            <a:lvl5pPr marL="1168400" indent="-85725">
              <a:defRPr sz="1600">
                <a:latin typeface="Calibri" panose="020F0502020204030204" pitchFamily="34" charset="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627703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31994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694044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8729132" y="6618289"/>
            <a:ext cx="414867" cy="239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fld id="{F6602ED5-4A91-4AD9-AC63-D57B56DD798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 dirty="0">
              <a:solidFill>
                <a:srgbClr val="FFFFFF"/>
              </a:solidFill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sz="quarter" idx="12"/>
          </p:nvPr>
        </p:nvSpPr>
        <p:spPr>
          <a:xfrm>
            <a:off x="3576638" y="531994"/>
            <a:ext cx="5430837" cy="585311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2pPr>
            <a:lvl3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3pPr>
            <a:lvl4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4pPr>
            <a:lvl5pPr>
              <a:defRPr sz="180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3560907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anose="020F0502020204030204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8729132" y="6618289"/>
            <a:ext cx="414867" cy="239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F6602ED5-4A91-4AD9-AC63-D57B56DD798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97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2pPr>
            <a:lvl3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3pPr>
            <a:lvl4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4pPr>
            <a:lvl5pPr>
              <a:defRPr sz="180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8729132" y="6618289"/>
            <a:ext cx="414867" cy="239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fld id="{F6602ED5-4A91-4AD9-AC63-D57B56DD798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346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effectLst/>
                <a:latin typeface="Calibri" panose="020F0502020204030204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pic>
        <p:nvPicPr>
          <p:cNvPr id="7" name="Picture 60" descr="E版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3866592"/>
            <a:ext cx="2762250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8729132" y="6618289"/>
            <a:ext cx="414867" cy="239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F6602ED5-4A91-4AD9-AC63-D57B56DD798C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2"/>
          </p:nvPr>
        </p:nvSpPr>
        <p:spPr>
          <a:xfrm>
            <a:off x="450850" y="1285592"/>
            <a:ext cx="8369300" cy="5100362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 marL="715963" indent="-271463">
              <a:buFont typeface="Times New Roman" panose="02020603050405020304" pitchFamily="18" charset="0"/>
              <a:buChar char="−"/>
              <a:defRPr>
                <a:latin typeface="Calibri" panose="020F0502020204030204" pitchFamily="34" charset="0"/>
              </a:defRPr>
            </a:lvl2pPr>
            <a:lvl3pPr marL="1146175" indent="-342900">
              <a:buFont typeface="Wingdings" panose="05000000000000000000" pitchFamily="2" charset="2"/>
              <a:buChar char="Ø"/>
              <a:tabLst>
                <a:tab pos="987425" algn="l"/>
              </a:tabLst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 marL="1720850" indent="-285750">
              <a:buFont typeface="Wingdings" panose="05000000000000000000" pitchFamily="2" charset="2"/>
              <a:buChar char="ü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1614302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29413" y="493612"/>
            <a:ext cx="2092325" cy="5897663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0850" y="493612"/>
            <a:ext cx="6126163" cy="5897663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2pPr>
            <a:lvl3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3pPr>
            <a:lvl4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4pPr>
            <a:lvl5pPr>
              <a:defRPr sz="180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8729132" y="6618289"/>
            <a:ext cx="414867" cy="239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fld id="{F6602ED5-4A91-4AD9-AC63-D57B56DD798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306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2"/>
          <p:cNvSpPr>
            <a:spLocks noChangeArrowheads="1"/>
          </p:cNvSpPr>
          <p:nvPr/>
        </p:nvSpPr>
        <p:spPr bwMode="auto">
          <a:xfrm>
            <a:off x="0" y="6618288"/>
            <a:ext cx="9144000" cy="239712"/>
          </a:xfrm>
          <a:prstGeom prst="rect">
            <a:avLst/>
          </a:prstGeom>
          <a:solidFill>
            <a:srgbClr val="009F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algn="ctr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algn="ctr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algn="ctr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algn="ctr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endParaRPr lang="zh-TW" altLang="en-US" sz="1350">
              <a:solidFill>
                <a:srgbClr val="000000"/>
              </a:solidFill>
            </a:endParaRPr>
          </a:p>
        </p:txBody>
      </p:sp>
      <p:pic>
        <p:nvPicPr>
          <p:cNvPr id="7" name="Picture 53" descr="itri_CEL_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9" y="109540"/>
            <a:ext cx="1681162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790004" y="6604002"/>
            <a:ext cx="5009706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algn="ctr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algn="ctr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algn="ctr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algn="ctr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zh-TW" altLang="en-US" sz="750">
                <a:solidFill>
                  <a:srgbClr val="FFFFFF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工業技術研究院機密資料 禁止複製、轉載、外流    </a:t>
            </a:r>
            <a:r>
              <a:rPr lang="en-US" altLang="zh-TW" sz="750">
                <a:solidFill>
                  <a:srgbClr val="FFFFFF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│ ITRI  CONFIDENTIAL  DOCUMENT  DO  NOT  COPY  OR  DISTRIBUTE </a:t>
            </a:r>
            <a:endParaRPr lang="zh-TW" altLang="en-US" sz="750">
              <a:solidFill>
                <a:srgbClr val="FFFFFF"/>
              </a:solidFill>
              <a:latin typeface="Calibri" panose="020F0502020204030204" pitchFamily="34" charset="0"/>
              <a:ea typeface="標楷體" panose="03000509000000000000" pitchFamily="65" charset="-120"/>
            </a:endParaRPr>
          </a:p>
        </p:txBody>
      </p:sp>
      <p:pic>
        <p:nvPicPr>
          <p:cNvPr id="9" name="Picture 16" descr="限閱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4" y="109538"/>
            <a:ext cx="777875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43"/>
          <p:cNvSpPr>
            <a:spLocks noGrp="1" noChangeArrowheads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 algn="ctr">
              <a:defRPr sz="3000" smtClean="0"/>
            </a:lvl1pPr>
          </a:lstStyle>
          <a:p>
            <a:pPr lv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17412" name="Rectangle 4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100" smtClean="0"/>
            </a:lvl1pPr>
          </a:lstStyle>
          <a:p>
            <a:pPr lvl="0"/>
            <a:r>
              <a:rPr lang="zh-TW" altLang="en-US" noProof="0" dirty="0"/>
              <a:t>按一下以編輯母片副標題樣式</a:t>
            </a:r>
          </a:p>
        </p:txBody>
      </p:sp>
      <p:sp>
        <p:nvSpPr>
          <p:cNvPr id="10" name="Rectangle 45"/>
          <p:cNvSpPr>
            <a:spLocks noGrp="1" noChangeArrowheads="1"/>
          </p:cNvSpPr>
          <p:nvPr>
            <p:ph type="dt" sz="half" idx="10"/>
          </p:nvPr>
        </p:nvSpPr>
        <p:spPr>
          <a:xfrm>
            <a:off x="7486650" y="6667500"/>
            <a:ext cx="781050" cy="185738"/>
          </a:xfrm>
        </p:spPr>
        <p:txBody>
          <a:bodyPr/>
          <a:lstStyle>
            <a:lvl1pPr>
              <a:defRPr sz="750"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fld id="{FBB7D60A-819C-4015-A4AC-1005A67FCECD}" type="datetime1">
              <a:rPr lang="zh-TW" altLang="en-US" smtClean="0">
                <a:solidFill>
                  <a:srgbClr val="FFFFFF"/>
                </a:solidFill>
              </a:rPr>
              <a:pPr>
                <a:defRPr/>
              </a:pPr>
              <a:t>2024/4/29</a:t>
            </a:fld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11" name="Rectangle 46"/>
          <p:cNvSpPr>
            <a:spLocks noGrp="1" noChangeArrowheads="1"/>
          </p:cNvSpPr>
          <p:nvPr>
            <p:ph type="ftr" sz="quarter" idx="11"/>
          </p:nvPr>
        </p:nvSpPr>
        <p:spPr>
          <a:xfrm>
            <a:off x="19050" y="6388102"/>
            <a:ext cx="2895600" cy="1809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2" name="Rectangle 4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96301" y="6627815"/>
            <a:ext cx="600075" cy="225425"/>
          </a:xfrm>
        </p:spPr>
        <p:txBody>
          <a:bodyPr/>
          <a:lstStyle>
            <a:lvl1pPr>
              <a:defRPr sz="750"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fld id="{6F66E05F-ADAE-4373-A8DC-7BBAC59E59CD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0480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0DF9D-8B69-445C-953B-96609147D56C}" type="datetime1">
              <a:rPr lang="zh-TW" altLang="en-US" smtClean="0">
                <a:solidFill>
                  <a:srgbClr val="FFFFFF"/>
                </a:solidFill>
              </a:rPr>
              <a:pPr>
                <a:defRPr/>
              </a:pPr>
              <a:t>2024/4/29</a:t>
            </a:fld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4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BCA6C-749B-4F2C-BA0A-0587394BA248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1287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ctr">
              <a:defRPr sz="3000" b="0" cap="all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66CD5-B0E4-4BF6-A8A5-3F3E6F32EEAB}" type="datetime1">
              <a:rPr lang="zh-TW" altLang="en-US" smtClean="0">
                <a:solidFill>
                  <a:srgbClr val="FFFFFF"/>
                </a:solidFill>
              </a:rPr>
              <a:pPr>
                <a:defRPr/>
              </a:pPr>
              <a:t>2024/4/29</a:t>
            </a:fld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4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462B1-0D9B-4AA9-B2D6-ED6839478C91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4439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1" y="1439864"/>
            <a:ext cx="4105275" cy="475773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14876" y="1439864"/>
            <a:ext cx="4106863" cy="475773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AEF4D-E132-4625-977E-ED4683828A6B}" type="datetime1">
              <a:rPr lang="zh-TW" altLang="en-US" smtClean="0">
                <a:solidFill>
                  <a:srgbClr val="FFFFFF"/>
                </a:solidFill>
              </a:rPr>
              <a:pPr>
                <a:defRPr/>
              </a:pPr>
              <a:t>2024/4/29</a:t>
            </a:fld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4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C76E7-64CA-4A18-9F1D-7FF62C8DFE22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0155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13E3A-CD95-4EA5-961C-22B2B8F5631C}" type="datetime1">
              <a:rPr lang="zh-TW" altLang="en-US" smtClean="0">
                <a:solidFill>
                  <a:srgbClr val="FFFFFF"/>
                </a:solidFill>
              </a:rPr>
              <a:pPr>
                <a:defRPr/>
              </a:pPr>
              <a:t>2024/4/29</a:t>
            </a:fld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88307-FA96-4094-BFFD-1B0927A1F1D9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1995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5C098-CC3A-420A-9003-5106F5AB27E8}" type="datetime1">
              <a:rPr lang="zh-TW" altLang="en-US" smtClean="0">
                <a:solidFill>
                  <a:srgbClr val="FFFFFF"/>
                </a:solidFill>
              </a:rPr>
              <a:pPr>
                <a:defRPr/>
              </a:pPr>
              <a:t>2024/4/29</a:t>
            </a:fld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3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3E17D-D138-45A5-9EC8-F54BEB97B679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469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pattFill prst="pct5">
          <a:fgClr>
            <a:srgbClr val="ABE9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23456\Desktop\未命名-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3861008"/>
            <a:ext cx="276225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2"/>
          <p:cNvSpPr>
            <a:spLocks noChangeArrowheads="1"/>
          </p:cNvSpPr>
          <p:nvPr userDrawn="1"/>
        </p:nvSpPr>
        <p:spPr bwMode="auto">
          <a:xfrm>
            <a:off x="0" y="6618288"/>
            <a:ext cx="9144000" cy="239712"/>
          </a:xfrm>
          <a:prstGeom prst="rect">
            <a:avLst/>
          </a:prstGeom>
          <a:solidFill>
            <a:srgbClr val="009FE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1000">
              <a:latin typeface="Calibri" panose="020F0502020204030204" pitchFamily="34" charset="0"/>
              <a:ea typeface="標楷體" panose="03000509000000000000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034518"/>
            <a:ext cx="7772400" cy="778358"/>
          </a:xfrm>
        </p:spPr>
        <p:txBody>
          <a:bodyPr anchor="t"/>
          <a:lstStyle>
            <a:lvl1pPr algn="l">
              <a:defRPr sz="4000" b="0" cap="all"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3812875"/>
            <a:ext cx="7772400" cy="670884"/>
          </a:xfrm>
        </p:spPr>
        <p:txBody>
          <a:bodyPr anchor="t"/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kumimoji="1" lang="zh-TW" altLang="en-US" sz="2000" b="0" noProof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+mj-c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8729132" y="6618289"/>
            <a:ext cx="414867" cy="239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fld id="{F6602ED5-4A91-4AD9-AC63-D57B56DD798C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11" name="Text Box 48"/>
          <p:cNvSpPr txBox="1">
            <a:spLocks noChangeArrowheads="1"/>
          </p:cNvSpPr>
          <p:nvPr userDrawn="1"/>
        </p:nvSpPr>
        <p:spPr bwMode="auto">
          <a:xfrm>
            <a:off x="-1" y="6621462"/>
            <a:ext cx="695306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l" eaLnBrk="1" hangingPunct="1">
              <a:defRPr/>
            </a:pPr>
            <a:r>
              <a:rPr kumimoji="1" lang="zh-TW" altLang="en-US" sz="1000" b="0" i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+mn-cs"/>
              </a:rPr>
              <a:t>工業技術研究院機密資料 禁止複製、轉載、外流</a:t>
            </a:r>
            <a:r>
              <a:rPr kumimoji="1" lang="zh-TW" altLang="en-US" sz="1000" b="0" i="0" kern="1200" baseline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+mn-cs"/>
              </a:rPr>
              <a:t>  </a:t>
            </a:r>
            <a:r>
              <a:rPr kumimoji="1" lang="en-US" altLang="zh-TW" sz="1000" b="0" i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+mn-cs"/>
              </a:rPr>
              <a:t>ITRI CONFIDENTIAL DOCUMENT DO NOT COPY OR DISTRIBUTE</a:t>
            </a:r>
            <a:endParaRPr lang="zh-TW" altLang="en-US" sz="1000" dirty="0">
              <a:solidFill>
                <a:schemeClr val="bg1"/>
              </a:solidFill>
              <a:latin typeface="Calibri" panose="020F0502020204030204" pitchFamily="34" charset="0"/>
              <a:ea typeface="標楷體" panose="03000509000000000000" pitchFamily="65" charset="-120"/>
            </a:endParaRPr>
          </a:p>
        </p:txBody>
      </p:sp>
      <p:pic>
        <p:nvPicPr>
          <p:cNvPr id="14" name="圖片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063" y="89862"/>
            <a:ext cx="790243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53" descr="itri_CEL_C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65088"/>
            <a:ext cx="1681162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0459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8729132" y="6618289"/>
            <a:ext cx="414867" cy="239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F6602ED5-4A91-4AD9-AC63-D57B56DD798C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6148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2"/>
          <p:cNvSpPr>
            <a:spLocks noChangeArrowheads="1"/>
          </p:cNvSpPr>
          <p:nvPr userDrawn="1"/>
        </p:nvSpPr>
        <p:spPr bwMode="auto">
          <a:xfrm>
            <a:off x="0" y="6618288"/>
            <a:ext cx="9144000" cy="239712"/>
          </a:xfrm>
          <a:prstGeom prst="rect">
            <a:avLst/>
          </a:prstGeom>
          <a:solidFill>
            <a:srgbClr val="009FE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latin typeface="Calibri" panose="020F0502020204030204" pitchFamily="34" charset="0"/>
            </a:endParaRPr>
          </a:p>
        </p:txBody>
      </p:sp>
      <p:sp>
        <p:nvSpPr>
          <p:cNvPr id="3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8729132" y="6618289"/>
            <a:ext cx="414867" cy="239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F6602ED5-4A91-4AD9-AC63-D57B56DD798C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10" name="Text Box 48"/>
          <p:cNvSpPr txBox="1">
            <a:spLocks noChangeArrowheads="1"/>
          </p:cNvSpPr>
          <p:nvPr userDrawn="1"/>
        </p:nvSpPr>
        <p:spPr bwMode="auto">
          <a:xfrm>
            <a:off x="-1" y="6621462"/>
            <a:ext cx="695306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l" eaLnBrk="1" hangingPunct="1">
              <a:defRPr/>
            </a:pPr>
            <a:r>
              <a:rPr kumimoji="1" lang="zh-TW" altLang="en-US" sz="1000" b="0" i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+mn-cs"/>
              </a:rPr>
              <a:t>工業技術研究院機密資料 禁止複製、轉載、外流</a:t>
            </a:r>
            <a:r>
              <a:rPr kumimoji="1" lang="zh-TW" altLang="en-US" sz="1000" b="0" i="0" kern="1200" baseline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+mn-cs"/>
              </a:rPr>
              <a:t>  </a:t>
            </a:r>
            <a:r>
              <a:rPr kumimoji="1" lang="en-US" altLang="zh-TW" sz="1000" b="0" i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+mn-cs"/>
              </a:rPr>
              <a:t>ITRI CONFIDENTIAL DOCUMENT DO NOT COPY OR DISTRIBUTE</a:t>
            </a:r>
            <a:endParaRPr lang="zh-TW" altLang="en-US" sz="1000" dirty="0">
              <a:solidFill>
                <a:schemeClr val="bg1"/>
              </a:solidFill>
              <a:latin typeface="Calibri" panose="020F0502020204030204" pitchFamily="34" charset="0"/>
              <a:ea typeface="標楷體" panose="03000509000000000000" pitchFamily="65" charset="-120"/>
            </a:endParaRPr>
          </a:p>
        </p:txBody>
      </p:sp>
      <p:pic>
        <p:nvPicPr>
          <p:cNvPr id="12" name="圖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063" y="89862"/>
            <a:ext cx="790243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53" descr="itri_CEL_C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65088"/>
            <a:ext cx="1681162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8123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84668"/>
            <a:ext cx="8229600" cy="63500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8729132" y="6618289"/>
            <a:ext cx="414867" cy="239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fld id="{F6602ED5-4A91-4AD9-AC63-D57B56DD798C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3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271463" indent="-271463">
              <a:defRPr sz="2400"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 marL="533400" indent="-180975">
              <a:defRPr sz="2000">
                <a:latin typeface="Calibri" panose="020F0502020204030204" pitchFamily="34" charset="0"/>
                <a:ea typeface="標楷體" panose="03000509000000000000" pitchFamily="65" charset="-120"/>
              </a:defRPr>
            </a:lvl2pPr>
            <a:lvl3pPr marL="806450" indent="-184150">
              <a:tabLst>
                <a:tab pos="896938" algn="l"/>
              </a:tabLst>
              <a:defRPr sz="1800">
                <a:latin typeface="Calibri" panose="020F0502020204030204" pitchFamily="34" charset="0"/>
                <a:ea typeface="標楷體" panose="03000509000000000000" pitchFamily="65" charset="-120"/>
              </a:defRPr>
            </a:lvl3pPr>
            <a:lvl4pPr marL="1077913" indent="-187325">
              <a:tabLst>
                <a:tab pos="1077913" algn="l"/>
              </a:tabLst>
              <a:defRPr sz="1600">
                <a:latin typeface="Calibri" panose="020F0502020204030204" pitchFamily="34" charset="0"/>
                <a:ea typeface="標楷體" panose="03000509000000000000" pitchFamily="65" charset="-120"/>
              </a:defRPr>
            </a:lvl4pPr>
            <a:lvl5pPr marL="1168400" indent="-85725">
              <a:defRPr sz="1600">
                <a:latin typeface="Calibri" panose="020F0502020204030204" pitchFamily="34" charset="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3" name="內容版面配置區 8"/>
          <p:cNvSpPr>
            <a:spLocks noGrp="1"/>
          </p:cNvSpPr>
          <p:nvPr>
            <p:ph sz="quarter" idx="14"/>
          </p:nvPr>
        </p:nvSpPr>
        <p:spPr>
          <a:xfrm>
            <a:off x="4646612" y="2174875"/>
            <a:ext cx="4040188" cy="3951288"/>
          </a:xfrm>
        </p:spPr>
        <p:txBody>
          <a:bodyPr/>
          <a:lstStyle>
            <a:lvl1pPr marL="271463" indent="-271463">
              <a:defRPr sz="2400"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 marL="533400" indent="-180975">
              <a:defRPr sz="2000">
                <a:latin typeface="Calibri" panose="020F0502020204030204" pitchFamily="34" charset="0"/>
                <a:ea typeface="標楷體" panose="03000509000000000000" pitchFamily="65" charset="-120"/>
              </a:defRPr>
            </a:lvl2pPr>
            <a:lvl3pPr marL="806450" indent="-184150">
              <a:tabLst>
                <a:tab pos="896938" algn="l"/>
              </a:tabLst>
              <a:defRPr sz="1800">
                <a:latin typeface="Calibri" panose="020F0502020204030204" pitchFamily="34" charset="0"/>
                <a:ea typeface="標楷體" panose="03000509000000000000" pitchFamily="65" charset="-120"/>
              </a:defRPr>
            </a:lvl3pPr>
            <a:lvl4pPr marL="1077913" indent="-187325">
              <a:tabLst>
                <a:tab pos="1077913" algn="l"/>
              </a:tabLst>
              <a:defRPr sz="1600">
                <a:latin typeface="Calibri" panose="020F0502020204030204" pitchFamily="34" charset="0"/>
                <a:ea typeface="標楷體" panose="03000509000000000000" pitchFamily="65" charset="-120"/>
              </a:defRPr>
            </a:lvl4pPr>
            <a:lvl5pPr marL="1168400" indent="-85725">
              <a:defRPr sz="1600">
                <a:latin typeface="Calibri" panose="020F0502020204030204" pitchFamily="34" charset="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764414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31994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694044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8729132" y="6618289"/>
            <a:ext cx="414867" cy="239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fld id="{F6602ED5-4A91-4AD9-AC63-D57B56DD798C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sz="quarter" idx="12"/>
          </p:nvPr>
        </p:nvSpPr>
        <p:spPr>
          <a:xfrm>
            <a:off x="3576638" y="531994"/>
            <a:ext cx="5430837" cy="585311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2pPr>
            <a:lvl3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3pPr>
            <a:lvl4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4pPr>
            <a:lvl5pPr>
              <a:defRPr sz="180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574114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anose="020F0502020204030204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8729132" y="6618289"/>
            <a:ext cx="414867" cy="239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F6602ED5-4A91-4AD9-AC63-D57B56DD798C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31133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2pPr>
            <a:lvl3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3pPr>
            <a:lvl4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4pPr>
            <a:lvl5pPr>
              <a:defRPr sz="180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8729132" y="6618289"/>
            <a:ext cx="414867" cy="239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fld id="{F6602ED5-4A91-4AD9-AC63-D57B56DD798C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33967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23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0" descr="E版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3866592"/>
            <a:ext cx="2762250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42"/>
          <p:cNvSpPr>
            <a:spLocks noChangeArrowheads="1"/>
          </p:cNvSpPr>
          <p:nvPr/>
        </p:nvSpPr>
        <p:spPr bwMode="auto">
          <a:xfrm>
            <a:off x="0" y="6618288"/>
            <a:ext cx="9144000" cy="239712"/>
          </a:xfrm>
          <a:prstGeom prst="rect">
            <a:avLst/>
          </a:prstGeom>
          <a:solidFill>
            <a:srgbClr val="009FE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1000">
              <a:latin typeface="Calibri" panose="020F0502020204030204" pitchFamily="34" charset="0"/>
              <a:ea typeface="標楷體" panose="03000509000000000000" pitchFamily="65" charset="-120"/>
            </a:endParaRPr>
          </a:p>
        </p:txBody>
      </p:sp>
      <p:sp>
        <p:nvSpPr>
          <p:cNvPr id="1027" name="Rectangle 43"/>
          <p:cNvSpPr>
            <a:spLocks noGrp="1" noChangeArrowheads="1"/>
          </p:cNvSpPr>
          <p:nvPr>
            <p:ph type="title"/>
          </p:nvPr>
        </p:nvSpPr>
        <p:spPr bwMode="auto">
          <a:xfrm>
            <a:off x="450850" y="89862"/>
            <a:ext cx="8369300" cy="69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dirty="0"/>
              <a:t>按一下以編輯母片標題樣式</a:t>
            </a:r>
          </a:p>
        </p:txBody>
      </p:sp>
      <p:sp>
        <p:nvSpPr>
          <p:cNvPr id="29740" name="Rectangle 4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04925"/>
            <a:ext cx="8364538" cy="489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dirty="0"/>
              <a:t>第一層</a:t>
            </a:r>
            <a:endParaRPr lang="en-US" altLang="zh-TW" noProof="0" dirty="0"/>
          </a:p>
          <a:p>
            <a:pPr lvl="1"/>
            <a:r>
              <a:rPr lang="zh-TW" altLang="en-US" noProof="0" dirty="0"/>
              <a:t>第二層</a:t>
            </a:r>
            <a:endParaRPr lang="en-US" altLang="zh-TW" noProof="0" dirty="0"/>
          </a:p>
          <a:p>
            <a:pPr lvl="2"/>
            <a:r>
              <a:rPr lang="zh-TW" altLang="en-US" noProof="0" dirty="0"/>
              <a:t>第三層</a:t>
            </a:r>
          </a:p>
          <a:p>
            <a:pPr lvl="3"/>
            <a:r>
              <a:rPr lang="zh-TW" altLang="en-US" noProof="0" dirty="0"/>
              <a:t>第四層</a:t>
            </a:r>
            <a:endParaRPr lang="en-US" altLang="zh-TW" noProof="0" dirty="0"/>
          </a:p>
          <a:p>
            <a:pPr lvl="4"/>
            <a:r>
              <a:rPr lang="zh-TW" altLang="en-US" noProof="0" dirty="0"/>
              <a:t>第五層</a:t>
            </a:r>
          </a:p>
        </p:txBody>
      </p:sp>
      <p:sp>
        <p:nvSpPr>
          <p:cNvPr id="29742" name="Rectangle 4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8092" y="6391275"/>
            <a:ext cx="60960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3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8729132" y="6618289"/>
            <a:ext cx="414867" cy="239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fld id="{F6602ED5-4A91-4AD9-AC63-D57B56DD798C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16" name="Text Box 48"/>
          <p:cNvSpPr txBox="1">
            <a:spLocks noChangeArrowheads="1"/>
          </p:cNvSpPr>
          <p:nvPr userDrawn="1"/>
        </p:nvSpPr>
        <p:spPr bwMode="auto">
          <a:xfrm>
            <a:off x="-1" y="6621462"/>
            <a:ext cx="695306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l" eaLnBrk="1" hangingPunct="1">
              <a:defRPr/>
            </a:pPr>
            <a:r>
              <a:rPr kumimoji="1" lang="zh-TW" altLang="en-US" sz="1000" b="0" i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+mn-cs"/>
              </a:rPr>
              <a:t>工業技術研究院機密資料 禁止複製、轉載、外流</a:t>
            </a:r>
            <a:r>
              <a:rPr kumimoji="1" lang="zh-TW" altLang="en-US" sz="1000" b="0" i="0" kern="1200" baseline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+mn-cs"/>
              </a:rPr>
              <a:t>  </a:t>
            </a:r>
            <a:r>
              <a:rPr kumimoji="1" lang="en-US" altLang="zh-TW" sz="1000" b="0" i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+mn-cs"/>
              </a:rPr>
              <a:t>ITRI CONFIDENTIAL DOCUMENT DO NOT COPY OR DISTRIBUTE</a:t>
            </a:r>
            <a:endParaRPr lang="zh-TW" altLang="en-US" sz="1000" dirty="0">
              <a:solidFill>
                <a:schemeClr val="bg1"/>
              </a:solidFill>
              <a:latin typeface="Calibri" panose="020F0502020204030204" pitchFamily="34" charset="0"/>
              <a:ea typeface="標楷體" panose="03000509000000000000" pitchFamily="65" charset="-120"/>
            </a:endParaRPr>
          </a:p>
        </p:txBody>
      </p:sp>
      <p:pic>
        <p:nvPicPr>
          <p:cNvPr id="17" name="圖片 1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063" y="89862"/>
            <a:ext cx="790243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53" descr="itri_CEL_C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65088"/>
            <a:ext cx="1681162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2" r:id="rId2"/>
    <p:sldLayoutId id="2147483676" r:id="rId3"/>
    <p:sldLayoutId id="2147483679" r:id="rId4"/>
    <p:sldLayoutId id="2147483680" r:id="rId5"/>
    <p:sldLayoutId id="2147483678" r:id="rId6"/>
    <p:sldLayoutId id="2147483681" r:id="rId7"/>
    <p:sldLayoutId id="2147483682" r:id="rId8"/>
    <p:sldLayoutId id="2147483683" r:id="rId9"/>
    <p:sldLayoutId id="2147483684" r:id="rId10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lang="zh-TW" altLang="en-US" sz="3600" b="0" dirty="0" smtClean="0">
          <a:solidFill>
            <a:schemeClr val="tx1"/>
          </a:solidFill>
          <a:effectLst/>
          <a:latin typeface="Calibri" panose="020F0502020204030204" pitchFamily="34" charset="0"/>
          <a:ea typeface="標楷體" panose="03000509000000000000" pitchFamily="65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9pPr>
    </p:titleStyle>
    <p:bodyStyle>
      <a:lvl1pPr marL="361950" indent="-3619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SzPct val="120000"/>
        <a:buFont typeface="微軟正黑體" panose="020B0604030504040204" pitchFamily="34" charset="-120"/>
        <a:buChar char="•"/>
        <a:defRPr kumimoji="1" lang="zh-TW" altLang="en-US" sz="2800" b="0" noProof="0" dirty="0" smtClean="0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  <a:cs typeface="+mn-cs"/>
        </a:defRPr>
      </a:lvl1pPr>
      <a:lvl2pPr marL="715963" marR="0" indent="-271463" algn="l" defTabSz="914400" rtl="0" eaLnBrk="0" fontAlgn="base" latinLnBrk="0" hangingPunct="0">
        <a:lnSpc>
          <a:spcPct val="110000"/>
        </a:lnSpc>
        <a:spcBef>
          <a:spcPct val="20000"/>
        </a:spcBef>
        <a:spcAft>
          <a:spcPct val="0"/>
        </a:spcAft>
        <a:buClrTx/>
        <a:buSzTx/>
        <a:buFont typeface="Times New Roman" panose="02020603050405020304" pitchFamily="18" charset="0"/>
        <a:buChar char="−"/>
        <a:tabLst/>
        <a:defRPr kumimoji="1" lang="zh-TW" altLang="en-US" sz="2400" b="0" baseline="0" noProof="0" dirty="0" smtClean="0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</a:defRPr>
      </a:lvl2pPr>
      <a:lvl3pPr marL="1146175" marR="0" indent="-342900" algn="l" defTabSz="914400" rtl="0" eaLnBrk="0" fontAlgn="base" latinLnBrk="0" hangingPunct="0">
        <a:lnSpc>
          <a:spcPct val="110000"/>
        </a:lnSpc>
        <a:spcBef>
          <a:spcPct val="20000"/>
        </a:spcBef>
        <a:spcAft>
          <a:spcPct val="0"/>
        </a:spcAft>
        <a:buClrTx/>
        <a:buSzPct val="80000"/>
        <a:buFont typeface="Wingdings" panose="05000000000000000000" pitchFamily="2" charset="2"/>
        <a:buChar char="Ø"/>
        <a:tabLst>
          <a:tab pos="1077913" algn="l"/>
        </a:tabLst>
        <a:defRPr kumimoji="1" lang="zh-TW" altLang="en-US" sz="2000" noProof="0" dirty="0" smtClean="0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</a:defRPr>
      </a:lvl3pPr>
      <a:lvl4pPr marL="1349375" indent="-187325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lang="zh-TW" altLang="en-US" sz="1800" noProof="0" dirty="0" smtClean="0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</a:defRPr>
      </a:lvl4pPr>
      <a:lvl5pPr marL="1778000" marR="0" indent="-342900" algn="l" defTabSz="914400" rtl="0" eaLnBrk="0" fontAlgn="base" latinLnBrk="0" hangingPunct="0">
        <a:lnSpc>
          <a:spcPct val="110000"/>
        </a:lnSpc>
        <a:spcBef>
          <a:spcPct val="20000"/>
        </a:spcBef>
        <a:spcAft>
          <a:spcPct val="0"/>
        </a:spcAft>
        <a:buClrTx/>
        <a:buSzTx/>
        <a:buFont typeface="Wingdings" panose="05000000000000000000" pitchFamily="2" charset="2"/>
        <a:buChar char="ü"/>
        <a:tabLst/>
        <a:defRPr kumimoji="1" lang="zh-TW" altLang="en-US" sz="1800" noProof="0" dirty="0" smtClean="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0" descr="E版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3866592"/>
            <a:ext cx="2762250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42"/>
          <p:cNvSpPr>
            <a:spLocks noChangeArrowheads="1"/>
          </p:cNvSpPr>
          <p:nvPr/>
        </p:nvSpPr>
        <p:spPr bwMode="auto">
          <a:xfrm>
            <a:off x="0" y="6618288"/>
            <a:ext cx="9144000" cy="239712"/>
          </a:xfrm>
          <a:prstGeom prst="rect">
            <a:avLst/>
          </a:prstGeom>
          <a:solidFill>
            <a:srgbClr val="009FE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1000">
              <a:solidFill>
                <a:srgbClr val="000000"/>
              </a:solidFill>
              <a:latin typeface="Calibri" panose="020F0502020204030204" pitchFamily="34" charset="0"/>
              <a:ea typeface="標楷體" panose="03000509000000000000" pitchFamily="65" charset="-120"/>
            </a:endParaRPr>
          </a:p>
        </p:txBody>
      </p:sp>
      <p:sp>
        <p:nvSpPr>
          <p:cNvPr id="1027" name="Rectangle 43"/>
          <p:cNvSpPr>
            <a:spLocks noGrp="1" noChangeArrowheads="1"/>
          </p:cNvSpPr>
          <p:nvPr>
            <p:ph type="title"/>
          </p:nvPr>
        </p:nvSpPr>
        <p:spPr bwMode="auto">
          <a:xfrm>
            <a:off x="450850" y="89862"/>
            <a:ext cx="8369300" cy="69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dirty="0"/>
              <a:t>按一下以編輯母片標題樣式</a:t>
            </a:r>
          </a:p>
        </p:txBody>
      </p:sp>
      <p:sp>
        <p:nvSpPr>
          <p:cNvPr id="29740" name="Rectangle 4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04925"/>
            <a:ext cx="8364538" cy="489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dirty="0"/>
              <a:t>第一層</a:t>
            </a:r>
            <a:endParaRPr lang="en-US" altLang="zh-TW" noProof="0" dirty="0"/>
          </a:p>
          <a:p>
            <a:pPr lvl="1"/>
            <a:r>
              <a:rPr lang="zh-TW" altLang="en-US" noProof="0" dirty="0"/>
              <a:t>第二層</a:t>
            </a:r>
            <a:endParaRPr lang="en-US" altLang="zh-TW" noProof="0" dirty="0"/>
          </a:p>
          <a:p>
            <a:pPr lvl="2"/>
            <a:r>
              <a:rPr lang="zh-TW" altLang="en-US" noProof="0" dirty="0"/>
              <a:t>第三層</a:t>
            </a:r>
          </a:p>
          <a:p>
            <a:pPr lvl="3"/>
            <a:r>
              <a:rPr lang="zh-TW" altLang="en-US" noProof="0" dirty="0"/>
              <a:t>第四層</a:t>
            </a:r>
            <a:endParaRPr lang="en-US" altLang="zh-TW" noProof="0" dirty="0"/>
          </a:p>
          <a:p>
            <a:pPr lvl="4"/>
            <a:r>
              <a:rPr lang="zh-TW" altLang="en-US" noProof="0" dirty="0"/>
              <a:t>第五層</a:t>
            </a:r>
          </a:p>
        </p:txBody>
      </p:sp>
      <p:sp>
        <p:nvSpPr>
          <p:cNvPr id="29742" name="Rectangle 4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8092" y="6391275"/>
            <a:ext cx="60960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endParaRPr lang="en-US" altLang="zh-TW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3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8729132" y="6618289"/>
            <a:ext cx="414867" cy="239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fld id="{F6602ED5-4A91-4AD9-AC63-D57B56DD798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 dirty="0">
              <a:solidFill>
                <a:srgbClr val="FFFFFF"/>
              </a:solidFill>
            </a:endParaRPr>
          </a:p>
        </p:txBody>
      </p:sp>
      <p:sp>
        <p:nvSpPr>
          <p:cNvPr id="16" name="Text Box 48"/>
          <p:cNvSpPr txBox="1">
            <a:spLocks noChangeArrowheads="1"/>
          </p:cNvSpPr>
          <p:nvPr userDrawn="1"/>
        </p:nvSpPr>
        <p:spPr bwMode="auto">
          <a:xfrm>
            <a:off x="-1" y="6621462"/>
            <a:ext cx="695306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l" eaLnBrk="1" hangingPunct="1">
              <a:defRPr/>
            </a:pPr>
            <a:r>
              <a:rPr lang="zh-TW" altLang="en-US" sz="1000" dirty="0">
                <a:solidFill>
                  <a:srgbClr val="FFFFFF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工業技術研究院機密資料 禁止複製、轉載、外流  </a:t>
            </a:r>
            <a:r>
              <a:rPr lang="en-US" altLang="zh-TW" sz="1000" dirty="0">
                <a:solidFill>
                  <a:srgbClr val="FFFFFF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ITRI CONFIDENTIAL DOCUMENT DO NOT COPY OR DISTRIBUTE</a:t>
            </a:r>
            <a:endParaRPr lang="zh-TW" altLang="en-US" sz="1000" dirty="0">
              <a:solidFill>
                <a:srgbClr val="FFFFFF"/>
              </a:solidFill>
              <a:latin typeface="Calibri" panose="020F0502020204030204" pitchFamily="34" charset="0"/>
              <a:ea typeface="標楷體" panose="03000509000000000000" pitchFamily="65" charset="-120"/>
            </a:endParaRPr>
          </a:p>
        </p:txBody>
      </p:sp>
      <p:pic>
        <p:nvPicPr>
          <p:cNvPr id="17" name="圖片 1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063" y="89862"/>
            <a:ext cx="790243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53" descr="itri_CEL_C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65088"/>
            <a:ext cx="1681162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6639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lang="zh-TW" altLang="en-US" sz="3600" b="0" dirty="0" smtClean="0">
          <a:solidFill>
            <a:schemeClr val="tx1"/>
          </a:solidFill>
          <a:effectLst/>
          <a:latin typeface="Calibri" panose="020F0502020204030204" pitchFamily="34" charset="0"/>
          <a:ea typeface="標楷體" panose="03000509000000000000" pitchFamily="65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9pPr>
    </p:titleStyle>
    <p:bodyStyle>
      <a:lvl1pPr marL="361950" indent="-3619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SzPct val="120000"/>
        <a:buFont typeface="微軟正黑體" panose="020B0604030504040204" pitchFamily="34" charset="-120"/>
        <a:buChar char="•"/>
        <a:defRPr kumimoji="1" lang="zh-TW" altLang="en-US" sz="2800" b="0" noProof="0" dirty="0" smtClean="0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  <a:cs typeface="+mn-cs"/>
        </a:defRPr>
      </a:lvl1pPr>
      <a:lvl2pPr marL="715963" marR="0" indent="-271463" algn="l" defTabSz="914400" rtl="0" eaLnBrk="0" fontAlgn="base" latinLnBrk="0" hangingPunct="0">
        <a:lnSpc>
          <a:spcPct val="110000"/>
        </a:lnSpc>
        <a:spcBef>
          <a:spcPct val="20000"/>
        </a:spcBef>
        <a:spcAft>
          <a:spcPct val="0"/>
        </a:spcAft>
        <a:buClrTx/>
        <a:buSzTx/>
        <a:buFont typeface="Times New Roman" panose="02020603050405020304" pitchFamily="18" charset="0"/>
        <a:buChar char="−"/>
        <a:tabLst/>
        <a:defRPr kumimoji="1" lang="zh-TW" altLang="en-US" sz="2400" b="0" baseline="0" noProof="0" dirty="0" smtClean="0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</a:defRPr>
      </a:lvl2pPr>
      <a:lvl3pPr marL="1146175" marR="0" indent="-342900" algn="l" defTabSz="914400" rtl="0" eaLnBrk="0" fontAlgn="base" latinLnBrk="0" hangingPunct="0">
        <a:lnSpc>
          <a:spcPct val="110000"/>
        </a:lnSpc>
        <a:spcBef>
          <a:spcPct val="20000"/>
        </a:spcBef>
        <a:spcAft>
          <a:spcPct val="0"/>
        </a:spcAft>
        <a:buClrTx/>
        <a:buSzPct val="80000"/>
        <a:buFont typeface="Wingdings" panose="05000000000000000000" pitchFamily="2" charset="2"/>
        <a:buChar char="Ø"/>
        <a:tabLst>
          <a:tab pos="1077913" algn="l"/>
        </a:tabLst>
        <a:defRPr kumimoji="1" lang="zh-TW" altLang="en-US" sz="2000" noProof="0" dirty="0" smtClean="0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</a:defRPr>
      </a:lvl3pPr>
      <a:lvl4pPr marL="1349375" indent="-187325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lang="zh-TW" altLang="en-US" sz="1800" noProof="0" dirty="0" smtClean="0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</a:defRPr>
      </a:lvl4pPr>
      <a:lvl5pPr marL="1778000" marR="0" indent="-342900" algn="l" defTabSz="914400" rtl="0" eaLnBrk="0" fontAlgn="base" latinLnBrk="0" hangingPunct="0">
        <a:lnSpc>
          <a:spcPct val="110000"/>
        </a:lnSpc>
        <a:spcBef>
          <a:spcPct val="20000"/>
        </a:spcBef>
        <a:spcAft>
          <a:spcPct val="0"/>
        </a:spcAft>
        <a:buClrTx/>
        <a:buSzTx/>
        <a:buFont typeface="Wingdings" panose="05000000000000000000" pitchFamily="2" charset="2"/>
        <a:buChar char="ü"/>
        <a:tabLst/>
        <a:defRPr kumimoji="1" lang="zh-TW" altLang="en-US" sz="1800" noProof="0" dirty="0" smtClean="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2"/>
          <p:cNvSpPr>
            <a:spLocks noChangeArrowheads="1"/>
          </p:cNvSpPr>
          <p:nvPr/>
        </p:nvSpPr>
        <p:spPr bwMode="auto">
          <a:xfrm>
            <a:off x="0" y="6618288"/>
            <a:ext cx="9144000" cy="239712"/>
          </a:xfrm>
          <a:prstGeom prst="rect">
            <a:avLst/>
          </a:prstGeom>
          <a:solidFill>
            <a:srgbClr val="009F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algn="ctr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algn="ctr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algn="ctr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algn="ctr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endParaRPr lang="zh-TW" altLang="en-US" sz="1350">
              <a:solidFill>
                <a:srgbClr val="000000"/>
              </a:solidFill>
              <a:latin typeface="Calibri" panose="020F0502020204030204" pitchFamily="34" charset="0"/>
              <a:ea typeface="標楷體" panose="03000509000000000000" pitchFamily="65" charset="-120"/>
            </a:endParaRPr>
          </a:p>
        </p:txBody>
      </p:sp>
      <p:sp>
        <p:nvSpPr>
          <p:cNvPr id="1027" name="Rectangle 43"/>
          <p:cNvSpPr>
            <a:spLocks noGrp="1" noChangeArrowheads="1"/>
          </p:cNvSpPr>
          <p:nvPr>
            <p:ph type="title"/>
          </p:nvPr>
        </p:nvSpPr>
        <p:spPr bwMode="auto">
          <a:xfrm>
            <a:off x="338139" y="550863"/>
            <a:ext cx="8520112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Rectangle 4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39864"/>
            <a:ext cx="8364538" cy="475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29741" name="Rectangle 4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05588" y="6619877"/>
            <a:ext cx="18002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750">
                <a:solidFill>
                  <a:schemeClr val="bg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fld id="{5A4040ED-C257-4583-A032-66B9B3CA58E5}" type="datetime1">
              <a:rPr lang="zh-TW" altLang="en-US" smtClean="0">
                <a:solidFill>
                  <a:srgbClr val="FFFFFF"/>
                </a:solidFill>
              </a:rPr>
              <a:pPr>
                <a:defRPr/>
              </a:pPr>
              <a:t>2024/4/29</a:t>
            </a:fld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29742" name="Rectangle 4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" y="6391275"/>
            <a:ext cx="3173413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050"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29743" name="Rectangle 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72500" y="6619877"/>
            <a:ext cx="5715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fontAlgn="ctr" hangingPunct="1">
              <a:defRPr sz="750">
                <a:solidFill>
                  <a:schemeClr val="bg1"/>
                </a:solidFill>
                <a:latin typeface="Calibri" panose="020F0502020204030204" pitchFamily="34" charset="0"/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fld id="{440E3C65-C5A6-4AC8-BE30-3C413B94452B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1035" name="Text Box 19"/>
          <p:cNvSpPr txBox="1">
            <a:spLocks noChangeArrowheads="1"/>
          </p:cNvSpPr>
          <p:nvPr userDrawn="1"/>
        </p:nvSpPr>
        <p:spPr bwMode="auto">
          <a:xfrm>
            <a:off x="-45696" y="6618288"/>
            <a:ext cx="4506362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algn="ctr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algn="ctr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algn="ctr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algn="ctr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l">
              <a:defRPr/>
            </a:pPr>
            <a:r>
              <a:rPr lang="zh-TW" altLang="en-US" sz="675" dirty="0">
                <a:solidFill>
                  <a:srgbClr val="FFFFFF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工業技術研究院機密資料 禁止複製、轉載、外流    </a:t>
            </a:r>
            <a:r>
              <a:rPr lang="en-US" altLang="zh-TW" sz="675" dirty="0">
                <a:solidFill>
                  <a:srgbClr val="FFFFFF"/>
                </a:solidFill>
                <a:latin typeface="Calibri" panose="020F0502020204030204" pitchFamily="34" charset="0"/>
                <a:ea typeface="標楷體" panose="03000509000000000000" pitchFamily="65" charset="-120"/>
              </a:rPr>
              <a:t>│ ITRI  CONFIDENTIAL  DOCUMENT  DO  NOT  COPY  OR  DISTRIBUTE </a:t>
            </a:r>
            <a:endParaRPr lang="zh-TW" altLang="en-US" sz="675" dirty="0">
              <a:solidFill>
                <a:srgbClr val="FFFFFF"/>
              </a:solidFill>
              <a:latin typeface="Calibri" panose="020F0502020204030204" pitchFamily="34" charset="0"/>
              <a:ea typeface="標楷體" panose="03000509000000000000" pitchFamily="65" charset="-120"/>
            </a:endParaRPr>
          </a:p>
        </p:txBody>
      </p:sp>
      <p:pic>
        <p:nvPicPr>
          <p:cNvPr id="14" name="Picture 49" descr="itri_CEL_A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0"/>
            <a:ext cx="1475655" cy="34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7224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700">
          <a:solidFill>
            <a:schemeClr val="tx2"/>
          </a:solidFill>
          <a:latin typeface="Calibri" panose="020F0502020204030204" pitchFamily="34" charset="0"/>
          <a:ea typeface="標楷體" panose="03000509000000000000" pitchFamily="65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700">
          <a:solidFill>
            <a:schemeClr val="tx2"/>
          </a:solidFill>
          <a:latin typeface="Calibri" panose="020F0502020204030204" pitchFamily="34" charset="0"/>
          <a:ea typeface="標楷體" panose="03000509000000000000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700">
          <a:solidFill>
            <a:schemeClr val="tx2"/>
          </a:solidFill>
          <a:latin typeface="Calibri" panose="020F0502020204030204" pitchFamily="34" charset="0"/>
          <a:ea typeface="標楷體" panose="03000509000000000000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700">
          <a:solidFill>
            <a:schemeClr val="tx2"/>
          </a:solidFill>
          <a:latin typeface="Calibri" panose="020F0502020204030204" pitchFamily="34" charset="0"/>
          <a:ea typeface="標楷體" panose="03000509000000000000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700">
          <a:solidFill>
            <a:schemeClr val="tx2"/>
          </a:solidFill>
          <a:latin typeface="Calibri" panose="020F0502020204030204" pitchFamily="34" charset="0"/>
          <a:ea typeface="標楷體" panose="03000509000000000000" pitchFamily="65" charset="-12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kumimoji="1" sz="3450">
          <a:solidFill>
            <a:schemeClr val="tx2"/>
          </a:solidFill>
          <a:latin typeface="Arial" charset="0"/>
          <a:ea typeface="微軟正黑體" pitchFamily="34" charset="-12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kumimoji="1" sz="3450">
          <a:solidFill>
            <a:schemeClr val="tx2"/>
          </a:solidFill>
          <a:latin typeface="Arial" charset="0"/>
          <a:ea typeface="微軟正黑體" pitchFamily="34" charset="-12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kumimoji="1" sz="3450">
          <a:solidFill>
            <a:schemeClr val="tx2"/>
          </a:solidFill>
          <a:latin typeface="Arial" charset="0"/>
          <a:ea typeface="微軟正黑體" pitchFamily="34" charset="-12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kumimoji="1" sz="3450">
          <a:solidFill>
            <a:schemeClr val="tx2"/>
          </a:solidFill>
          <a:latin typeface="Arial" charset="0"/>
          <a:ea typeface="微軟正黑體" pitchFamily="34" charset="-12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kumimoji="1" sz="1800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kumimoji="1" sz="1500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kumimoji="1" sz="1500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kumimoji="1" sz="1500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emf"/><Relationship Id="rId4" Type="http://schemas.openxmlformats.org/officeDocument/2006/relationships/package" Target="../embeddings/Microsoft_Excel_Worksheet.xls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9" name="Group 3"/>
          <p:cNvGrpSpPr>
            <a:grpSpLocks/>
          </p:cNvGrpSpPr>
          <p:nvPr/>
        </p:nvGrpSpPr>
        <p:grpSpPr bwMode="auto">
          <a:xfrm>
            <a:off x="401618" y="2492375"/>
            <a:ext cx="7546995" cy="1402731"/>
            <a:chOff x="0" y="1536"/>
            <a:chExt cx="5675" cy="663"/>
          </a:xfrm>
        </p:grpSpPr>
        <p:grpSp>
          <p:nvGrpSpPr>
            <p:cNvPr id="19462" name="Group 4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9469" name="Rectangle 5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470" name="Rectangle 6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 sz="20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9463" name="Group 7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9467" name="Rectangle 8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468" name="Rectangle 9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 sz="2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9464" name="Rectangle 10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9465" name="Rectangle 11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9466" name="Rectangle 12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2000">
                <a:solidFill>
                  <a:srgbClr val="000000"/>
                </a:solidFill>
              </a:endParaRPr>
            </a:p>
          </p:txBody>
        </p:sp>
      </p:grpSp>
      <p:sp>
        <p:nvSpPr>
          <p:cNvPr id="19460" name="Rectangle 13"/>
          <p:cNvSpPr>
            <a:spLocks noChangeArrowheads="1"/>
          </p:cNvSpPr>
          <p:nvPr/>
        </p:nvSpPr>
        <p:spPr bwMode="auto">
          <a:xfrm>
            <a:off x="564149" y="1827192"/>
            <a:ext cx="7772400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服務系統科技中心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4800" b="1" dirty="0">
              <a:solidFill>
                <a:srgbClr val="000066"/>
              </a:solidFill>
              <a:ea typeface="標楷體" pitchFamily="65" charset="-12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3200" b="1" dirty="0">
                <a:solidFill>
                  <a:srgbClr val="000066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 </a:t>
            </a:r>
            <a:r>
              <a:rPr kumimoji="1" lang="zh-TW" altLang="en-US" sz="3200" b="1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財務報告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4800" b="1" dirty="0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</a:rPr>
              <a:t> </a:t>
            </a:r>
            <a:br>
              <a:rPr kumimoji="1" lang="zh-TW" altLang="en-US" sz="4800" b="1" dirty="0">
                <a:solidFill>
                  <a:srgbClr val="800000"/>
                </a:solidFill>
                <a:latin typeface="Times New Roman" pitchFamily="18" charset="0"/>
                <a:ea typeface="標楷體" pitchFamily="65" charset="-120"/>
              </a:rPr>
            </a:br>
            <a:endParaRPr kumimoji="1" lang="zh-TW" altLang="en-US" sz="4800" b="1" dirty="0">
              <a:solidFill>
                <a:srgbClr val="800000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2154126" y="5672014"/>
            <a:ext cx="3619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/>
              <a:t>                   </a:t>
            </a:r>
            <a:r>
              <a:rPr lang="zh-TW" altLang="en-US" sz="1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日期</a:t>
            </a:r>
            <a:r>
              <a:rPr lang="en-US" altLang="zh-TW" sz="1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 113.04.29</a:t>
            </a:r>
            <a:endParaRPr lang="zh-TW" altLang="en-US" sz="14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457219" y="5278487"/>
            <a:ext cx="21306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報告人</a:t>
            </a:r>
            <a:r>
              <a:rPr lang="en-US" altLang="zh-TW" sz="1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葉燕燕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02535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602ED5-4A91-4AD9-AC63-D57B56DD798C}" type="slidenum">
              <a:rPr lang="zh-TW" altLang="en-US" smtClean="0"/>
              <a:pPr/>
              <a:t>10</a:t>
            </a:fld>
            <a:endParaRPr lang="zh-TW" altLang="en-US" dirty="0"/>
          </a:p>
        </p:txBody>
      </p:sp>
      <p:sp>
        <p:nvSpPr>
          <p:cNvPr id="6" name="標題 1"/>
          <p:cNvSpPr txBox="1">
            <a:spLocks/>
          </p:cNvSpPr>
          <p:nvPr/>
        </p:nvSpPr>
        <p:spPr bwMode="auto">
          <a:xfrm>
            <a:off x="0" y="153355"/>
            <a:ext cx="9038491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lang="zh-TW" altLang="en-US" sz="3600" b="0">
                <a:solidFill>
                  <a:schemeClr val="tx1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6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6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6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6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6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6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6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6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科專動支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565195" y="6144914"/>
            <a:ext cx="6500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請盡早規劃動支，避免集中於第四季動支，降低查核風險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94C51E4-6A43-4E84-A8AF-ABE6B559D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186" y="804041"/>
            <a:ext cx="8710448" cy="4808483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312DC2C9-8DEF-402F-94DA-81B68E9401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2892" y="413552"/>
            <a:ext cx="829128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22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602ED5-4A91-4AD9-AC63-D57B56DD798C}" type="slidenum">
              <a:rPr lang="zh-TW" altLang="en-US" smtClean="0"/>
              <a:pPr/>
              <a:t>11</a:t>
            </a:fld>
            <a:endParaRPr lang="zh-TW" altLang="en-US" dirty="0"/>
          </a:p>
        </p:txBody>
      </p:sp>
      <p:sp>
        <p:nvSpPr>
          <p:cNvPr id="6" name="標題 1"/>
          <p:cNvSpPr txBox="1">
            <a:spLocks/>
          </p:cNvSpPr>
          <p:nvPr/>
        </p:nvSpPr>
        <p:spPr bwMode="auto">
          <a:xfrm>
            <a:off x="0" y="-64134"/>
            <a:ext cx="9038491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lang="zh-TW" altLang="en-US" sz="3600" b="0">
                <a:solidFill>
                  <a:schemeClr val="tx1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6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6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6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6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6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6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6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6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知服</a:t>
            </a:r>
            <a:r>
              <a:rPr lang="en-US" altLang="zh-TW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實報實支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1321723" y="6080354"/>
            <a:ext cx="6500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提醒盡早規劃動支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避免集中於第四季動支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降低查核風險</a:t>
            </a:r>
          </a:p>
        </p:txBody>
      </p:sp>
      <p:sp>
        <p:nvSpPr>
          <p:cNvPr id="8" name="矩形 7"/>
          <p:cNvSpPr/>
          <p:nvPr/>
        </p:nvSpPr>
        <p:spPr bwMode="auto">
          <a:xfrm>
            <a:off x="7124007" y="5469776"/>
            <a:ext cx="698270" cy="30757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B04DC3BF-151A-47DC-8D25-CD8E84871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51" y="638503"/>
            <a:ext cx="8494581" cy="5441851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642D5754-1D7F-4120-98D3-19F4C820B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3142" y="318453"/>
            <a:ext cx="829128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88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5325F1BE-B702-4B30-8BC8-66A2FC6F8C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602ED5-4A91-4AD9-AC63-D57B56DD798C}" type="slidenum">
              <a:rPr lang="zh-TW" altLang="en-US" smtClean="0"/>
              <a:pPr/>
              <a:t>12</a:t>
            </a:fld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7CAC50D-5259-43B4-967C-A0D8B606ED67}"/>
              </a:ext>
            </a:extLst>
          </p:cNvPr>
          <p:cNvSpPr txBox="1"/>
          <p:nvPr/>
        </p:nvSpPr>
        <p:spPr>
          <a:xfrm>
            <a:off x="2454976" y="0"/>
            <a:ext cx="3972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人事費需求及人年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590C8922-0E52-4CB7-A093-0A1748FA4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593" y="3674226"/>
            <a:ext cx="8364539" cy="2876767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6354638" y="515702"/>
            <a:ext cx="1729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+mj-ea"/>
                <a:ea typeface="+mj-ea"/>
              </a:rPr>
              <a:t>FY112</a:t>
            </a:r>
            <a:r>
              <a:rPr lang="zh-TW" altLang="en-US" dirty="0">
                <a:latin typeface="+mj-ea"/>
                <a:ea typeface="+mj-ea"/>
              </a:rPr>
              <a:t>決算</a:t>
            </a: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632" y="884875"/>
            <a:ext cx="4096368" cy="2365981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6022" y="949795"/>
            <a:ext cx="3362346" cy="2233980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7303B630-D8F4-440A-98DB-6034720FBCA5}"/>
              </a:ext>
            </a:extLst>
          </p:cNvPr>
          <p:cNvSpPr txBox="1"/>
          <p:nvPr/>
        </p:nvSpPr>
        <p:spPr>
          <a:xfrm>
            <a:off x="199055" y="3290501"/>
            <a:ext cx="27826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/>
              <a:t>尚未考慮跨組填入及填入數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4AB43B2-DAE4-41EE-80DB-B5CC2C9F3D21}"/>
              </a:ext>
            </a:extLst>
          </p:cNvPr>
          <p:cNvSpPr/>
          <p:nvPr/>
        </p:nvSpPr>
        <p:spPr bwMode="auto">
          <a:xfrm>
            <a:off x="3484179" y="1552903"/>
            <a:ext cx="1087821" cy="173421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3A60FB9-D3A4-4274-B8E0-773F36E5EAC4}"/>
              </a:ext>
            </a:extLst>
          </p:cNvPr>
          <p:cNvSpPr/>
          <p:nvPr/>
        </p:nvSpPr>
        <p:spPr bwMode="auto">
          <a:xfrm>
            <a:off x="7539774" y="1628328"/>
            <a:ext cx="1087821" cy="173421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0F9F114-2364-4201-A998-C9EA91D9E39F}"/>
              </a:ext>
            </a:extLst>
          </p:cNvPr>
          <p:cNvSpPr txBox="1"/>
          <p:nvPr/>
        </p:nvSpPr>
        <p:spPr>
          <a:xfrm>
            <a:off x="2981668" y="3358055"/>
            <a:ext cx="4096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highlight>
                  <a:srgbClr val="FFFF00"/>
                </a:highlight>
              </a:rPr>
              <a:t>本年度人事費增加</a:t>
            </a:r>
            <a:r>
              <a:rPr lang="en-US" altLang="zh-TW" sz="1400" dirty="0">
                <a:highlight>
                  <a:srgbClr val="FFFF00"/>
                </a:highlight>
              </a:rPr>
              <a:t>,</a:t>
            </a:r>
            <a:r>
              <a:rPr lang="zh-TW" altLang="en-US" sz="1400" dirty="0">
                <a:highlight>
                  <a:srgbClr val="FFFF00"/>
                </a:highlight>
              </a:rPr>
              <a:t>請留意接案人事費投入成本</a:t>
            </a:r>
          </a:p>
        </p:txBody>
      </p:sp>
    </p:spTree>
    <p:extLst>
      <p:ext uri="{BB962C8B-B14F-4D97-AF65-F5344CB8AC3E}">
        <p14:creationId xmlns:p14="http://schemas.microsoft.com/office/powerpoint/2010/main" val="3184549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285F588A-4101-4998-85E2-B286BE69D9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602ED5-4A91-4AD9-AC63-D57B56DD798C}" type="slidenum">
              <a:rPr lang="zh-TW" altLang="en-US" smtClean="0"/>
              <a:pPr/>
              <a:t>13</a:t>
            </a:fld>
            <a:endParaRPr lang="zh-TW" altLang="en-US" dirty="0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B35367C3-45C4-41E4-8AC3-0CE870A1F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143" y="373449"/>
            <a:ext cx="6122121" cy="7095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zh-TW"/>
            </a:defPPr>
            <a:lvl1pPr>
              <a:defRPr sz="3200"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收支餘絀</a:t>
            </a:r>
          </a:p>
          <a:p>
            <a:endParaRPr lang="zh-TW" altLang="en-US" sz="2800" b="1" dirty="0">
              <a:solidFill>
                <a:srgbClr val="002060"/>
              </a:solidFill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AB02FCA8-0363-4094-BED3-920ECED119F1}"/>
              </a:ext>
            </a:extLst>
          </p:cNvPr>
          <p:cNvSpPr txBox="1"/>
          <p:nvPr/>
        </p:nvSpPr>
        <p:spPr>
          <a:xfrm>
            <a:off x="7390264" y="534000"/>
            <a:ext cx="1162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單位</a:t>
            </a:r>
            <a:r>
              <a:rPr lang="en-US" altLang="zh-TW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仟元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964D2392-ADAE-459B-AF49-91D18FEAB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906" y="810999"/>
            <a:ext cx="8658187" cy="4089182"/>
          </a:xfrm>
          <a:prstGeom prst="rect">
            <a:avLst/>
          </a:prstGeom>
        </p:spPr>
      </p:pic>
      <p:graphicFrame>
        <p:nvGraphicFramePr>
          <p:cNvPr id="8" name="物件 7">
            <a:extLst>
              <a:ext uri="{FF2B5EF4-FFF2-40B4-BE49-F238E27FC236}">
                <a16:creationId xmlns:a16="http://schemas.microsoft.com/office/drawing/2014/main" id="{903ABCB8-8A9F-4ECB-865A-94E5D961DF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4652" y="5142470"/>
          <a:ext cx="8404480" cy="1233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Worksheet" r:id="rId4" imgW="12039498" imgH="2118387" progId="Excel.Sheet.12">
                  <p:embed/>
                </p:oleObj>
              </mc:Choice>
              <mc:Fallback>
                <p:oleObj name="Worksheet" r:id="rId4" imgW="12039498" imgH="2118387" progId="Excel.Sheet.12">
                  <p:embed/>
                  <p:pic>
                    <p:nvPicPr>
                      <p:cNvPr id="8" name="物件 7">
                        <a:extLst>
                          <a:ext uri="{FF2B5EF4-FFF2-40B4-BE49-F238E27FC236}">
                            <a16:creationId xmlns:a16="http://schemas.microsoft.com/office/drawing/2014/main" id="{903ABCB8-8A9F-4ECB-865A-94E5D961DF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4652" y="5142470"/>
                        <a:ext cx="8404480" cy="12335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3292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Text Box 3"/>
          <p:cNvSpPr txBox="1">
            <a:spLocks noChangeArrowheads="1"/>
          </p:cNvSpPr>
          <p:nvPr/>
        </p:nvSpPr>
        <p:spPr bwMode="auto">
          <a:xfrm>
            <a:off x="532659" y="279918"/>
            <a:ext cx="6976145" cy="5967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zh-TW"/>
            </a:defPPr>
            <a:lvl1pPr>
              <a:defRPr sz="3200">
                <a:latin typeface="標楷體" pitchFamily="65" charset="-120"/>
                <a:ea typeface="標楷體" pitchFamily="65" charset="-120"/>
              </a:defRPr>
            </a:lvl1pPr>
          </a:lstStyle>
          <a:p>
            <a:pPr algn="ctr"/>
            <a:r>
              <a:rPr lang="zh-TW" altLang="en-US" b="1" dirty="0">
                <a:solidFill>
                  <a:srgbClr val="002060"/>
                </a:solidFill>
              </a:rPr>
              <a:t>     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收入預測達成</a:t>
            </a:r>
            <a:r>
              <a:rPr lang="en-US" altLang="zh-TW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依簽約進度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>
          <a:xfrm>
            <a:off x="8714231" y="6596845"/>
            <a:ext cx="267663" cy="238125"/>
          </a:xfrm>
        </p:spPr>
        <p:txBody>
          <a:bodyPr/>
          <a:lstStyle/>
          <a:p>
            <a:pPr>
              <a:defRPr/>
            </a:pPr>
            <a:fld id="{644446E0-CF8D-4456-8FF6-D1A9154DCDC7}" type="slidenum">
              <a:rPr lang="en-US" altLang="zh-TW" sz="110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en-US" altLang="zh-TW" sz="1100" dirty="0">
              <a:solidFill>
                <a:srgbClr val="FFFFFF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331321" y="790850"/>
            <a:ext cx="1162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單位</a:t>
            </a:r>
            <a:r>
              <a:rPr lang="en-US" altLang="zh-TW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仟元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C5447ADC-557C-40EF-98FA-9557DA67E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48" y="1261241"/>
            <a:ext cx="8142890" cy="390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820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Text Box 3"/>
          <p:cNvSpPr txBox="1">
            <a:spLocks noChangeArrowheads="1"/>
          </p:cNvSpPr>
          <p:nvPr/>
        </p:nvSpPr>
        <p:spPr bwMode="auto">
          <a:xfrm>
            <a:off x="492001" y="182518"/>
            <a:ext cx="6976145" cy="5967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zh-TW"/>
            </a:defPPr>
            <a:lvl1pPr>
              <a:defRPr sz="3200">
                <a:latin typeface="標楷體" pitchFamily="65" charset="-120"/>
                <a:ea typeface="標楷體" pitchFamily="65" charset="-120"/>
              </a:defRPr>
            </a:lvl1pPr>
          </a:lstStyle>
          <a:p>
            <a:pPr algn="ctr"/>
            <a:r>
              <a:rPr lang="zh-TW" altLang="en-US" b="1" dirty="0">
                <a:solidFill>
                  <a:srgbClr val="002060"/>
                </a:solidFill>
              </a:rPr>
              <a:t>     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營收</a:t>
            </a:r>
            <a:r>
              <a:rPr lang="en-US" altLang="zh-TW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餘絀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>
          <a:xfrm>
            <a:off x="8714231" y="6596845"/>
            <a:ext cx="267663" cy="238125"/>
          </a:xfrm>
        </p:spPr>
        <p:txBody>
          <a:bodyPr/>
          <a:lstStyle/>
          <a:p>
            <a:pPr>
              <a:defRPr/>
            </a:pPr>
            <a:fld id="{644446E0-CF8D-4456-8FF6-D1A9154DCDC7}" type="slidenum">
              <a:rPr lang="en-US" altLang="zh-TW" sz="110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en-US" altLang="zh-TW" sz="1100" dirty="0">
              <a:solidFill>
                <a:srgbClr val="FFFFFF"/>
              </a:solidFill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E1DA8534-A63C-4238-9F91-307BC969A5E2}"/>
              </a:ext>
            </a:extLst>
          </p:cNvPr>
          <p:cNvSpPr txBox="1"/>
          <p:nvPr/>
        </p:nvSpPr>
        <p:spPr>
          <a:xfrm>
            <a:off x="7251577" y="558539"/>
            <a:ext cx="1162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單位</a:t>
            </a:r>
            <a:r>
              <a:rPr lang="en-US" altLang="zh-TW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仟元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857D0967-9AC2-4484-9499-540DD5D42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31" y="1155241"/>
            <a:ext cx="8714231" cy="470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697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Text Box 3"/>
          <p:cNvSpPr txBox="1">
            <a:spLocks noChangeArrowheads="1"/>
          </p:cNvSpPr>
          <p:nvPr/>
        </p:nvSpPr>
        <p:spPr bwMode="auto">
          <a:xfrm>
            <a:off x="492001" y="182518"/>
            <a:ext cx="6976145" cy="5967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zh-TW"/>
            </a:defPPr>
            <a:lvl1pPr>
              <a:defRPr sz="3200">
                <a:latin typeface="標楷體" pitchFamily="65" charset="-120"/>
                <a:ea typeface="標楷體" pitchFamily="65" charset="-120"/>
              </a:defRPr>
            </a:lvl1pPr>
          </a:lstStyle>
          <a:p>
            <a:pPr algn="ctr"/>
            <a:r>
              <a:rPr lang="zh-TW" altLang="en-US" b="1" dirty="0">
                <a:solidFill>
                  <a:srgbClr val="002060"/>
                </a:solidFill>
              </a:rPr>
              <a:t>     </a:t>
            </a:r>
            <a:r>
              <a:rPr lang="zh-TW" altLang="en-US" b="1" dirty="0">
                <a:solidFill>
                  <a:srgbClr val="002060"/>
                </a:solidFill>
                <a:latin typeface="+mj-ea"/>
                <a:ea typeface="+mj-ea"/>
              </a:rPr>
              <a:t>各組企業收入</a:t>
            </a:r>
            <a:endParaRPr lang="zh-TW" altLang="en-US" sz="2800" b="1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>
          <a:xfrm>
            <a:off x="8714231" y="6596845"/>
            <a:ext cx="267663" cy="238125"/>
          </a:xfrm>
        </p:spPr>
        <p:txBody>
          <a:bodyPr/>
          <a:lstStyle/>
          <a:p>
            <a:pPr>
              <a:defRPr/>
            </a:pPr>
            <a:fld id="{644446E0-CF8D-4456-8FF6-D1A9154DCDC7}" type="slidenum">
              <a:rPr lang="en-US" altLang="zh-TW" sz="110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en-US" altLang="zh-TW" sz="1100" dirty="0">
              <a:solidFill>
                <a:srgbClr val="FFFFFF"/>
              </a:solidFill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E1DA8534-A63C-4238-9F91-307BC969A5E2}"/>
              </a:ext>
            </a:extLst>
          </p:cNvPr>
          <p:cNvSpPr txBox="1"/>
          <p:nvPr/>
        </p:nvSpPr>
        <p:spPr>
          <a:xfrm>
            <a:off x="7251577" y="558539"/>
            <a:ext cx="1162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單位</a:t>
            </a:r>
            <a:r>
              <a:rPr lang="en-US" altLang="zh-TW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仟元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F51DBF9E-99A3-4351-859E-49921BC40250}"/>
              </a:ext>
            </a:extLst>
          </p:cNvPr>
          <p:cNvSpPr txBox="1"/>
          <p:nvPr/>
        </p:nvSpPr>
        <p:spPr>
          <a:xfrm>
            <a:off x="4083269" y="5257800"/>
            <a:ext cx="2609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ˊ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005" y="1022575"/>
            <a:ext cx="7848600" cy="406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477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Text Box 3"/>
          <p:cNvSpPr txBox="1">
            <a:spLocks noChangeArrowheads="1"/>
          </p:cNvSpPr>
          <p:nvPr/>
        </p:nvSpPr>
        <p:spPr bwMode="auto">
          <a:xfrm>
            <a:off x="492001" y="182518"/>
            <a:ext cx="6976145" cy="5967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zh-TW"/>
            </a:defPPr>
            <a:lvl1pPr>
              <a:defRPr sz="3200">
                <a:latin typeface="標楷體" pitchFamily="65" charset="-120"/>
                <a:ea typeface="標楷體" pitchFamily="65" charset="-120"/>
              </a:defRPr>
            </a:lvl1pPr>
          </a:lstStyle>
          <a:p>
            <a:pPr algn="ctr"/>
            <a:r>
              <a:rPr lang="zh-TW" altLang="en-US" b="1" dirty="0">
                <a:solidFill>
                  <a:srgbClr val="002060"/>
                </a:solidFill>
              </a:rPr>
              <a:t>     </a:t>
            </a:r>
            <a:r>
              <a:rPr lang="zh-TW" altLang="en-US" b="1" dirty="0">
                <a:solidFill>
                  <a:srgbClr val="002060"/>
                </a:solidFill>
                <a:latin typeface="+mj-ea"/>
                <a:ea typeface="+mj-ea"/>
              </a:rPr>
              <a:t>洽談中企業收入</a:t>
            </a:r>
            <a:endParaRPr lang="zh-TW" altLang="en-US" sz="2800" b="1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>
          <a:xfrm>
            <a:off x="8714231" y="6596845"/>
            <a:ext cx="267663" cy="238125"/>
          </a:xfrm>
        </p:spPr>
        <p:txBody>
          <a:bodyPr/>
          <a:lstStyle/>
          <a:p>
            <a:pPr>
              <a:defRPr/>
            </a:pPr>
            <a:fld id="{644446E0-CF8D-4456-8FF6-D1A9154DCDC7}" type="slidenum">
              <a:rPr lang="en-US" altLang="zh-TW" sz="110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en-US" altLang="zh-TW" sz="1100" dirty="0">
              <a:solidFill>
                <a:srgbClr val="FFFFFF"/>
              </a:solidFill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E1DA8534-A63C-4238-9F91-307BC969A5E2}"/>
              </a:ext>
            </a:extLst>
          </p:cNvPr>
          <p:cNvSpPr txBox="1"/>
          <p:nvPr/>
        </p:nvSpPr>
        <p:spPr>
          <a:xfrm>
            <a:off x="7251577" y="558539"/>
            <a:ext cx="1162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單位</a:t>
            </a:r>
            <a:r>
              <a:rPr lang="en-US" altLang="zh-TW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仟元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F51DBF9E-99A3-4351-859E-49921BC40250}"/>
              </a:ext>
            </a:extLst>
          </p:cNvPr>
          <p:cNvSpPr txBox="1"/>
          <p:nvPr/>
        </p:nvSpPr>
        <p:spPr>
          <a:xfrm>
            <a:off x="4083269" y="5257800"/>
            <a:ext cx="2609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ˊ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33" y="835537"/>
            <a:ext cx="8103359" cy="576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218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Text Box 3"/>
          <p:cNvSpPr txBox="1">
            <a:spLocks noChangeArrowheads="1"/>
          </p:cNvSpPr>
          <p:nvPr/>
        </p:nvSpPr>
        <p:spPr bwMode="auto">
          <a:xfrm>
            <a:off x="492001" y="182518"/>
            <a:ext cx="6976145" cy="5967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zh-TW"/>
            </a:defPPr>
            <a:lvl1pPr>
              <a:defRPr sz="3200">
                <a:latin typeface="標楷體" pitchFamily="65" charset="-120"/>
                <a:ea typeface="標楷體" pitchFamily="65" charset="-120"/>
              </a:defRPr>
            </a:lvl1pPr>
          </a:lstStyle>
          <a:p>
            <a:pPr algn="ctr"/>
            <a:r>
              <a:rPr lang="zh-TW" altLang="en-US" b="1" dirty="0">
                <a:solidFill>
                  <a:srgbClr val="002060"/>
                </a:solidFill>
              </a:rPr>
              <a:t>     </a:t>
            </a:r>
            <a:r>
              <a:rPr lang="zh-TW" altLang="en-US" b="1" dirty="0">
                <a:solidFill>
                  <a:srgbClr val="002060"/>
                </a:solidFill>
                <a:latin typeface="+mj-ea"/>
                <a:ea typeface="+mj-ea"/>
              </a:rPr>
              <a:t>洽談中企業收入</a:t>
            </a:r>
            <a:endParaRPr lang="zh-TW" altLang="en-US" sz="2800" b="1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>
          <a:xfrm>
            <a:off x="8714231" y="6596845"/>
            <a:ext cx="267663" cy="238125"/>
          </a:xfrm>
        </p:spPr>
        <p:txBody>
          <a:bodyPr/>
          <a:lstStyle/>
          <a:p>
            <a:pPr>
              <a:defRPr/>
            </a:pPr>
            <a:fld id="{644446E0-CF8D-4456-8FF6-D1A9154DCDC7}" type="slidenum">
              <a:rPr lang="en-US" altLang="zh-TW" sz="1100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en-US" altLang="zh-TW" sz="1100" dirty="0">
              <a:solidFill>
                <a:srgbClr val="FFFFFF"/>
              </a:solidFill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E1DA8534-A63C-4238-9F91-307BC969A5E2}"/>
              </a:ext>
            </a:extLst>
          </p:cNvPr>
          <p:cNvSpPr txBox="1"/>
          <p:nvPr/>
        </p:nvSpPr>
        <p:spPr>
          <a:xfrm>
            <a:off x="7251577" y="558539"/>
            <a:ext cx="1162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單位</a:t>
            </a:r>
            <a:r>
              <a:rPr lang="en-US" altLang="zh-TW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仟元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F51DBF9E-99A3-4351-859E-49921BC40250}"/>
              </a:ext>
            </a:extLst>
          </p:cNvPr>
          <p:cNvSpPr txBox="1"/>
          <p:nvPr/>
        </p:nvSpPr>
        <p:spPr>
          <a:xfrm>
            <a:off x="4083269" y="5257800"/>
            <a:ext cx="2609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ˊ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32" y="1014153"/>
            <a:ext cx="8313061" cy="550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83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Text Box 3"/>
          <p:cNvSpPr txBox="1">
            <a:spLocks noChangeArrowheads="1"/>
          </p:cNvSpPr>
          <p:nvPr/>
        </p:nvSpPr>
        <p:spPr bwMode="auto">
          <a:xfrm>
            <a:off x="492001" y="182518"/>
            <a:ext cx="6976145" cy="5967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zh-TW"/>
            </a:defPPr>
            <a:lvl1pPr>
              <a:defRPr sz="3200">
                <a:latin typeface="標楷體" pitchFamily="65" charset="-120"/>
                <a:ea typeface="標楷體" pitchFamily="65" charset="-120"/>
              </a:defRPr>
            </a:lvl1pPr>
          </a:lstStyle>
          <a:p>
            <a:pPr algn="ctr"/>
            <a:r>
              <a:rPr lang="zh-TW" altLang="en-US" b="1" dirty="0">
                <a:solidFill>
                  <a:srgbClr val="002060"/>
                </a:solidFill>
              </a:rPr>
              <a:t>     </a:t>
            </a:r>
            <a:r>
              <a:rPr lang="zh-TW" altLang="en-US" b="1" dirty="0">
                <a:solidFill>
                  <a:srgbClr val="002060"/>
                </a:solidFill>
                <a:latin typeface="+mj-ea"/>
                <a:ea typeface="+mj-ea"/>
              </a:rPr>
              <a:t>洽談中企業收入</a:t>
            </a:r>
            <a:endParaRPr lang="zh-TW" altLang="en-US" sz="2800" b="1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>
          <a:xfrm>
            <a:off x="8714231" y="6596845"/>
            <a:ext cx="267663" cy="238125"/>
          </a:xfrm>
        </p:spPr>
        <p:txBody>
          <a:bodyPr/>
          <a:lstStyle/>
          <a:p>
            <a:pPr>
              <a:defRPr/>
            </a:pPr>
            <a:fld id="{644446E0-CF8D-4456-8FF6-D1A9154DCDC7}" type="slidenum">
              <a:rPr lang="en-US" altLang="zh-TW" sz="1100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en-US" altLang="zh-TW" sz="1100" dirty="0">
              <a:solidFill>
                <a:srgbClr val="FFFFFF"/>
              </a:solidFill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E1DA8534-A63C-4238-9F91-307BC969A5E2}"/>
              </a:ext>
            </a:extLst>
          </p:cNvPr>
          <p:cNvSpPr txBox="1"/>
          <p:nvPr/>
        </p:nvSpPr>
        <p:spPr>
          <a:xfrm>
            <a:off x="7251577" y="558539"/>
            <a:ext cx="1162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單位</a:t>
            </a:r>
            <a:r>
              <a:rPr lang="en-US" altLang="zh-TW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仟元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F51DBF9E-99A3-4351-859E-49921BC40250}"/>
              </a:ext>
            </a:extLst>
          </p:cNvPr>
          <p:cNvSpPr txBox="1"/>
          <p:nvPr/>
        </p:nvSpPr>
        <p:spPr>
          <a:xfrm>
            <a:off x="4083269" y="5257800"/>
            <a:ext cx="2609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ˊ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5D546C63-A6C7-4D62-8AF6-25F18C3D99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506"/>
          <a:stretch/>
        </p:blipFill>
        <p:spPr>
          <a:xfrm>
            <a:off x="425104" y="1122707"/>
            <a:ext cx="8293792" cy="413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518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Text Box 3"/>
          <p:cNvSpPr txBox="1">
            <a:spLocks noChangeArrowheads="1"/>
          </p:cNvSpPr>
          <p:nvPr/>
        </p:nvSpPr>
        <p:spPr bwMode="auto">
          <a:xfrm>
            <a:off x="1350771" y="373449"/>
            <a:ext cx="6122121" cy="7095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zh-TW"/>
            </a:defPPr>
            <a:lvl1pPr>
              <a:defRPr sz="3200"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各組營收預測數</a:t>
            </a:r>
          </a:p>
          <a:p>
            <a:endParaRPr lang="zh-TW" alt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>
          <a:xfrm>
            <a:off x="8714231" y="6596845"/>
            <a:ext cx="267663" cy="238125"/>
          </a:xfrm>
        </p:spPr>
        <p:txBody>
          <a:bodyPr/>
          <a:lstStyle/>
          <a:p>
            <a:pPr>
              <a:defRPr/>
            </a:pPr>
            <a:fld id="{644446E0-CF8D-4456-8FF6-D1A9154DCDC7}" type="slidenum">
              <a:rPr lang="en-US" altLang="zh-TW" sz="1100">
                <a:solidFill>
                  <a:srgbClr val="FFFFFF"/>
                </a:solidFill>
              </a:rPr>
              <a:pPr>
                <a:defRPr/>
              </a:pPr>
              <a:t>8</a:t>
            </a:fld>
            <a:endParaRPr lang="en-US" altLang="zh-TW" sz="1100" dirty="0">
              <a:solidFill>
                <a:srgbClr val="FFFFFF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2892" y="413552"/>
            <a:ext cx="829128" cy="323116"/>
          </a:xfrm>
          <a:prstGeom prst="rect">
            <a:avLst/>
          </a:prstGeom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DBC02F95-F48F-4FCD-A881-A882A6907E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365" y="1015847"/>
            <a:ext cx="8615856" cy="448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940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Text Box 3"/>
          <p:cNvSpPr txBox="1">
            <a:spLocks noChangeArrowheads="1"/>
          </p:cNvSpPr>
          <p:nvPr/>
        </p:nvSpPr>
        <p:spPr bwMode="auto">
          <a:xfrm>
            <a:off x="1350771" y="373449"/>
            <a:ext cx="6122121" cy="7095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zh-TW"/>
            </a:defPPr>
            <a:lvl1pPr>
              <a:defRPr sz="3200"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en-US" altLang="zh-TW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組收入預測</a:t>
            </a:r>
          </a:p>
          <a:p>
            <a:endParaRPr lang="zh-TW" alt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>
          <a:xfrm>
            <a:off x="8714231" y="6596845"/>
            <a:ext cx="267663" cy="238125"/>
          </a:xfrm>
        </p:spPr>
        <p:txBody>
          <a:bodyPr/>
          <a:lstStyle/>
          <a:p>
            <a:pPr>
              <a:defRPr/>
            </a:pPr>
            <a:fld id="{644446E0-CF8D-4456-8FF6-D1A9154DCDC7}" type="slidenum">
              <a:rPr lang="en-US" altLang="zh-TW" sz="1100">
                <a:solidFill>
                  <a:srgbClr val="FFFFFF"/>
                </a:solidFill>
              </a:rPr>
              <a:pPr>
                <a:defRPr/>
              </a:pPr>
              <a:t>9</a:t>
            </a:fld>
            <a:endParaRPr lang="en-US" altLang="zh-TW" sz="1100" dirty="0">
              <a:solidFill>
                <a:srgbClr val="FFFFFF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414201" y="5821987"/>
            <a:ext cx="3314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TW" altLang="en-US" sz="1400" dirty="0"/>
              <a:t> 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2892" y="413552"/>
            <a:ext cx="829128" cy="323116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AA31C599-6B0E-45F4-9F68-8D0D387FCF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910" y="1022461"/>
            <a:ext cx="8347842" cy="403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422790"/>
      </p:ext>
    </p:extLst>
  </p:cSld>
  <p:clrMapOvr>
    <a:masterClrMapping/>
  </p:clrMapOvr>
</p:sld>
</file>

<file path=ppt/theme/theme1.xml><?xml version="1.0" encoding="utf-8"?>
<a:theme xmlns:a="http://schemas.openxmlformats.org/drawingml/2006/main" name="簡報內頁">
  <a:themeElements>
    <a:clrScheme name="自訂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2436B"/>
      </a:accent1>
      <a:accent2>
        <a:srgbClr val="DE3E42"/>
      </a:accent2>
      <a:accent3>
        <a:srgbClr val="0083B8"/>
      </a:accent3>
      <a:accent4>
        <a:srgbClr val="2A967A"/>
      </a:accent4>
      <a:accent5>
        <a:srgbClr val="C25A20"/>
      </a:accent5>
      <a:accent6>
        <a:srgbClr val="07797F"/>
      </a:accent6>
      <a:hlink>
        <a:srgbClr val="CC5F22"/>
      </a:hlink>
      <a:folHlink>
        <a:srgbClr val="8C6A4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簡報內頁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簡報內頁">
  <a:themeElements>
    <a:clrScheme name="自訂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2436B"/>
      </a:accent1>
      <a:accent2>
        <a:srgbClr val="DE3E42"/>
      </a:accent2>
      <a:accent3>
        <a:srgbClr val="0083B8"/>
      </a:accent3>
      <a:accent4>
        <a:srgbClr val="2A967A"/>
      </a:accent4>
      <a:accent5>
        <a:srgbClr val="C25A20"/>
      </a:accent5>
      <a:accent6>
        <a:srgbClr val="07797F"/>
      </a:accent6>
      <a:hlink>
        <a:srgbClr val="CC5F22"/>
      </a:hlink>
      <a:folHlink>
        <a:srgbClr val="8C6A4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簡報內頁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TRI_pptB_中英文">
  <a:themeElements>
    <a:clrScheme name="簡報內頁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簡報內頁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簡報內頁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35555</TotalTime>
  <Words>210</Words>
  <Application>Microsoft Office PowerPoint</Application>
  <PresentationFormat>如螢幕大小 (4:3)</PresentationFormat>
  <Paragraphs>58</Paragraphs>
  <Slides>13</Slides>
  <Notes>10</Notes>
  <HiddenSlides>0</HiddenSlides>
  <MMClips>0</MMClips>
  <ScaleCrop>false</ScaleCrop>
  <HeadingPairs>
    <vt:vector size="8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3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3" baseType="lpstr">
      <vt:lpstr>微軟正黑體</vt:lpstr>
      <vt:lpstr>標楷體</vt:lpstr>
      <vt:lpstr>Arial</vt:lpstr>
      <vt:lpstr>Calibri</vt:lpstr>
      <vt:lpstr>Times New Roman</vt:lpstr>
      <vt:lpstr>Wingdings</vt:lpstr>
      <vt:lpstr>簡報內頁</vt:lpstr>
      <vt:lpstr>1_簡報內頁</vt:lpstr>
      <vt:lpstr>ITRI_pptB_中英文</vt:lpstr>
      <vt:lpstr>Worksheet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ITRI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A-01-Restricted-v20150909</dc:title>
  <dc:creator>ITRI</dc:creator>
  <cp:lastModifiedBy>葉燕燕</cp:lastModifiedBy>
  <cp:revision>2330</cp:revision>
  <cp:lastPrinted>2024-04-29T01:25:53Z</cp:lastPrinted>
  <dcterms:created xsi:type="dcterms:W3CDTF">2008-05-08T04:38:45Z</dcterms:created>
  <dcterms:modified xsi:type="dcterms:W3CDTF">2024-04-29T01:27:51Z</dcterms:modified>
</cp:coreProperties>
</file>