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2024/5/13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225892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750052" y="5633834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939110"/>
              </p:ext>
            </p:extLst>
          </p:nvPr>
        </p:nvGraphicFramePr>
        <p:xfrm>
          <a:off x="843675" y="1621295"/>
          <a:ext cx="10598274" cy="446267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8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4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9165">
                  <a:extLst>
                    <a:ext uri="{9D8B030D-6E8A-4147-A177-3AD203B41FA5}">
                      <a16:colId xmlns:a16="http://schemas.microsoft.com/office/drawing/2014/main" val="4214395476"/>
                    </a:ext>
                  </a:extLst>
                </a:gridCol>
              </a:tblGrid>
              <a:tr h="4433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時間  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議程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>
                          <a:latin typeface="+mj-ea"/>
                          <a:ea typeface="+mj-ea"/>
                        </a:rPr>
                        <a:t> 備註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14:00-14:30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30 mins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工研院組織永續發展</a:t>
                      </a:r>
                      <a:r>
                        <a:rPr lang="en-US" altLang="zh-TW" sz="1400" kern="100" dirty="0">
                          <a:effectLst/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永續報告書導讀暨永續發展策略藍圖</a:t>
                      </a:r>
                      <a:endParaRPr lang="en-US" altLang="zh-TW" sz="14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國家核心科技</a:t>
                      </a:r>
                      <a:r>
                        <a:rPr lang="en-US" altLang="zh-TW" sz="1400" kern="100" dirty="0">
                          <a:effectLst/>
                          <a:latin typeface="+mj-ea"/>
                          <a:ea typeface="+mj-ea"/>
                        </a:rPr>
                        <a:t>&amp;</a:t>
                      </a: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國家核心關鍵技術相關說明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組織永續發展辦公室</a:t>
                      </a:r>
                      <a:endParaRPr lang="en-US" altLang="zh-TW" sz="14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>
                          <a:effectLst/>
                          <a:latin typeface="+mj-ea"/>
                          <a:ea typeface="+mj-ea"/>
                        </a:rPr>
                        <a:t>企研處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dirty="0">
                          <a:effectLst/>
                          <a:latin typeface="+mn-ea"/>
                          <a:ea typeface="+mn-ea"/>
                        </a:rPr>
                        <a:t>14:30-14:45</a:t>
                      </a:r>
                      <a:endParaRPr lang="zh-TW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15 mins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前次會議追蹤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8829688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14:45-15:00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effectLst/>
                          <a:latin typeface="+mj-ea"/>
                          <a:ea typeface="+mj-ea"/>
                        </a:rPr>
                        <a:t>15 mins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>
                          <a:latin typeface="+mj-ea"/>
                          <a:ea typeface="+mj-ea"/>
                        </a:rPr>
                        <a:t>宣達事項</a:t>
                      </a:r>
                      <a:r>
                        <a:rPr lang="en-US" altLang="zh-TW" sz="1400" kern="1200" dirty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400" kern="1200" dirty="0">
                          <a:latin typeface="+mj-ea"/>
                          <a:ea typeface="+mj-ea"/>
                        </a:rPr>
                        <a:t>執行長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/>
                        <a:t>執行長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46666">
                <a:tc gridSpan="4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00" dirty="0">
                          <a:effectLst/>
                          <a:latin typeface="+mj-ea"/>
                          <a:ea typeface="+mj-ea"/>
                        </a:rPr>
                        <a:t>中心營運相關及技術重點報告</a:t>
                      </a:r>
                      <a:endParaRPr lang="zh-TW" altLang="en-US" sz="1400" b="1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92075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15:00-15:20</a:t>
                      </a:r>
                      <a:endParaRPr lang="zh-TW" altLang="zh-TW" sz="14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latin typeface="+mj-ea"/>
                          <a:ea typeface="+mj-ea"/>
                        </a:rPr>
                        <a:t>20 mins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財務報告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燕燕組長</a:t>
                      </a:r>
                      <a:endParaRPr lang="zh-TW" altLang="en-US" sz="1400" b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15:20-15:35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15 </a:t>
                      </a:r>
                      <a:r>
                        <a:rPr lang="en-US" altLang="zh-TW" sz="1400" kern="1200" dirty="0" err="1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mins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中心整體企畫與推廣業務報告</a:t>
                      </a:r>
                      <a:endParaRPr lang="zh-TW" sz="14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敏敏組長</a:t>
                      </a:r>
                      <a:endParaRPr lang="zh-TW" sz="14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8551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effectLst/>
                          <a:latin typeface="+mj-ea"/>
                          <a:ea typeface="+mj-ea"/>
                        </a:rPr>
                        <a:t>15:35-16:35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6</a:t>
                      </a:r>
                      <a:r>
                        <a:rPr lang="en-US" sz="14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0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-S/H/</a:t>
                      </a:r>
                      <a:r>
                        <a:rPr lang="en-US" altLang="zh-TW" sz="14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A/U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各技術組組長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786906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16:35</a:t>
                      </a:r>
                      <a:r>
                        <a:rPr kumimoji="0" lang="en-US" altLang="zh-TW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-16:40</a:t>
                      </a:r>
                      <a:endParaRPr lang="zh-TW" altLang="zh-TW" sz="1400" dirty="0">
                        <a:effectLst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kern="1200" baseline="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 </a:t>
                      </a:r>
                      <a:r>
                        <a:rPr lang="en-US" altLang="zh-TW" sz="1400" dirty="0">
                          <a:latin typeface="+mj-ea"/>
                          <a:ea typeface="+mj-ea"/>
                        </a:rPr>
                        <a:t>mins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臨</a:t>
                      </a:r>
                      <a:r>
                        <a:rPr lang="zh-TW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時動議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&amp;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主席結論</a:t>
                      </a: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7518457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990003" y="1098075"/>
            <a:ext cx="51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750052" y="1272915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113/5/15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9123948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4249</TotalTime>
  <Words>149</Words>
  <Application>Microsoft Office PowerPoint</Application>
  <PresentationFormat>寬螢幕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</vt:lpstr>
      <vt:lpstr>Microsoft JhengHei</vt:lpstr>
      <vt:lpstr>Arial</vt:lpstr>
      <vt:lpstr>Calibri</vt:lpstr>
      <vt:lpstr>Wingdings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210</cp:revision>
  <cp:lastPrinted>2024-05-06T05:38:59Z</cp:lastPrinted>
  <dcterms:created xsi:type="dcterms:W3CDTF">2008-05-08T04:38:45Z</dcterms:created>
  <dcterms:modified xsi:type="dcterms:W3CDTF">2024-05-13T09:47:12Z</dcterms:modified>
</cp:coreProperties>
</file>