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7.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8.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9.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1.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2.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3.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4.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5.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16.xml" ContentType="application/vnd.openxmlformats-officedocument.theme+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7.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8.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9.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theme/theme20.xml" ContentType="application/vnd.openxmlformats-officedocument.theme+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theme/theme21.xml" ContentType="application/vnd.openxmlformats-officedocument.theme+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1" r:id="rId4"/>
    <p:sldMasterId id="2147484105" r:id="rId5"/>
    <p:sldMasterId id="2147484132" r:id="rId6"/>
    <p:sldMasterId id="2147484167" r:id="rId7"/>
    <p:sldMasterId id="2147484174" r:id="rId8"/>
    <p:sldMasterId id="2147484182" r:id="rId9"/>
    <p:sldMasterId id="2147484187" r:id="rId10"/>
    <p:sldMasterId id="2147484209" r:id="rId11"/>
    <p:sldMasterId id="2147484285" r:id="rId12"/>
    <p:sldMasterId id="2147484311" r:id="rId13"/>
    <p:sldMasterId id="2147484328" r:id="rId14"/>
    <p:sldMasterId id="2147484342" r:id="rId15"/>
    <p:sldMasterId id="2147484353" r:id="rId16"/>
    <p:sldMasterId id="2147484388" r:id="rId17"/>
    <p:sldMasterId id="2147484415" r:id="rId18"/>
    <p:sldMasterId id="2147484422" r:id="rId19"/>
    <p:sldMasterId id="2147484434" r:id="rId20"/>
    <p:sldMasterId id="2147484449" r:id="rId21"/>
    <p:sldMasterId id="2147484463" r:id="rId22"/>
    <p:sldMasterId id="2147484479" r:id="rId23"/>
    <p:sldMasterId id="2147484487" r:id="rId24"/>
    <p:sldMasterId id="2147484507" r:id="rId25"/>
  </p:sldMasterIdLst>
  <p:notesMasterIdLst>
    <p:notesMasterId r:id="rId37"/>
  </p:notesMasterIdLst>
  <p:handoutMasterIdLst>
    <p:handoutMasterId r:id="rId38"/>
  </p:handoutMasterIdLst>
  <p:sldIdLst>
    <p:sldId id="2145708168" r:id="rId26"/>
    <p:sldId id="2145708184" r:id="rId27"/>
    <p:sldId id="2145708185" r:id="rId28"/>
    <p:sldId id="2145708186" r:id="rId29"/>
    <p:sldId id="2145708191" r:id="rId30"/>
    <p:sldId id="2145708192" r:id="rId31"/>
    <p:sldId id="2145708189" r:id="rId32"/>
    <p:sldId id="2145708181" r:id="rId33"/>
    <p:sldId id="2145708180" r:id="rId34"/>
    <p:sldId id="2145708190" r:id="rId35"/>
    <p:sldId id="2145708179" r:id="rId36"/>
  </p:sldIdLst>
  <p:sldSz cx="9144000" cy="6858000" type="screen4x3"/>
  <p:notesSz cx="6797675" cy="9928225"/>
  <p:defaultTextStyle>
    <a:defPPr>
      <a:defRPr lang="zh-TW"/>
    </a:defPPr>
    <a:lvl1pPr algn="l" rtl="0" eaLnBrk="0" fontAlgn="base" hangingPunct="0">
      <a:spcBef>
        <a:spcPct val="0"/>
      </a:spcBef>
      <a:spcAft>
        <a:spcPct val="0"/>
      </a:spcAft>
      <a:defRPr kumimoji="1" sz="3200" b="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sz="3200" b="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sz="3200" b="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sz="3200" b="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sz="3200" b="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sz="3200" b="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sz="3200" b="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sz="3200" b="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sz="3200" b="1" kern="1200">
        <a:solidFill>
          <a:schemeClr val="tx1"/>
        </a:solidFill>
        <a:latin typeface="Arial" panose="020B0604020202020204" pitchFamily="34" charset="0"/>
        <a:ea typeface="新細明體" panose="02020500000000000000" pitchFamily="18" charset="-120"/>
        <a:cs typeface="+mn-cs"/>
      </a:defRPr>
    </a:lvl9pPr>
  </p:defaultTextStyle>
  <p:extLst>
    <p:ext uri="{521415D9-36F7-43E2-AB2F-B90AF26B5E84}">
      <p14:sectionLst xmlns:p14="http://schemas.microsoft.com/office/powerpoint/2010/main">
        <p14:section name="預設章節" id="{6A9633FB-E36B-40F5-A801-F7C3BB14A750}">
          <p14:sldIdLst>
            <p14:sldId id="2145708168"/>
            <p14:sldId id="2145708184"/>
            <p14:sldId id="2145708185"/>
            <p14:sldId id="2145708186"/>
            <p14:sldId id="2145708191"/>
            <p14:sldId id="2145708192"/>
            <p14:sldId id="2145708189"/>
            <p14:sldId id="2145708181"/>
            <p14:sldId id="2145708180"/>
            <p14:sldId id="2145708190"/>
            <p14:sldId id="214570817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4" userDrawn="1">
          <p15:clr>
            <a:srgbClr val="A4A3A4"/>
          </p15:clr>
        </p15:guide>
        <p15:guide id="2" pos="2119" userDrawn="1">
          <p15:clr>
            <a:srgbClr val="A4A3A4"/>
          </p15:clr>
        </p15:guide>
        <p15:guide id="3" orient="horz" pos="3126" userDrawn="1">
          <p15:clr>
            <a:srgbClr val="A4A3A4"/>
          </p15:clr>
        </p15:guide>
        <p15:guide id="4" pos="214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ncent" initials="V" lastIdx="1" clrIdx="0"/>
  <p:cmAuthor id="2" name="Vincent ChangChien" initials="VC"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12B3C4"/>
    <a:srgbClr val="D2DEEF"/>
    <a:srgbClr val="EAEFF7"/>
    <a:srgbClr val="000099"/>
    <a:srgbClr val="FFFF99"/>
    <a:srgbClr val="A3E5FF"/>
    <a:srgbClr val="5B9BD5"/>
    <a:srgbClr val="009FE2"/>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中等深淺樣式 4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75DCB02-9BB8-47FD-8907-85C794F793BA}" styleName="佈景主題樣式 1 - 輔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065" autoAdjust="0"/>
    <p:restoredTop sz="96314" autoAdjust="0"/>
  </p:normalViewPr>
  <p:slideViewPr>
    <p:cSldViewPr>
      <p:cViewPr varScale="1">
        <p:scale>
          <a:sx n="121" d="100"/>
          <a:sy n="121" d="100"/>
        </p:scale>
        <p:origin x="906" y="96"/>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50" d="100"/>
        <a:sy n="150" d="100"/>
      </p:scale>
      <p:origin x="0" y="0"/>
    </p:cViewPr>
  </p:sorterViewPr>
  <p:notesViewPr>
    <p:cSldViewPr>
      <p:cViewPr varScale="1">
        <p:scale>
          <a:sx n="48" d="100"/>
          <a:sy n="48" d="100"/>
        </p:scale>
        <p:origin x="2764" y="40"/>
      </p:cViewPr>
      <p:guideLst>
        <p:guide orient="horz" pos="3104"/>
        <p:guide pos="2119"/>
        <p:guide orient="horz" pos="3126"/>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1.xml"/><Relationship Id="rId39" Type="http://schemas.openxmlformats.org/officeDocument/2006/relationships/commentAuthors" Target="commentAuthors.xml"/><Relationship Id="rId21" Type="http://schemas.openxmlformats.org/officeDocument/2006/relationships/slideMaster" Target="slideMasters/slideMaster18.xml"/><Relationship Id="rId34" Type="http://schemas.openxmlformats.org/officeDocument/2006/relationships/slide" Target="slides/slide9.xml"/><Relationship Id="rId42"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Master" Target="slideMasters/slideMaster17.xml"/><Relationship Id="rId29" Type="http://schemas.openxmlformats.org/officeDocument/2006/relationships/slide" Target="slides/slide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Master" Target="slideMasters/slideMaster21.xml"/><Relationship Id="rId32" Type="http://schemas.openxmlformats.org/officeDocument/2006/relationships/slide" Target="slides/slide7.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 Target="slides/slide3.xml"/><Relationship Id="rId36" Type="http://schemas.openxmlformats.org/officeDocument/2006/relationships/slide" Target="slides/slide11.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 Target="slides/slide2.xml"/><Relationship Id="rId30" Type="http://schemas.openxmlformats.org/officeDocument/2006/relationships/slide" Target="slides/slide5.xml"/><Relationship Id="rId35" Type="http://schemas.openxmlformats.org/officeDocument/2006/relationships/slide" Target="slides/slide10.xml"/><Relationship Id="rId43"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Master" Target="slideMasters/slideMaster22.xml"/><Relationship Id="rId33" Type="http://schemas.openxmlformats.org/officeDocument/2006/relationships/slide" Target="slides/slide8.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4002" name="Rectangle 2"/>
          <p:cNvSpPr>
            <a:spLocks noGrp="1" noChangeArrowheads="1"/>
          </p:cNvSpPr>
          <p:nvPr>
            <p:ph type="hdr" sz="quarter"/>
          </p:nvPr>
        </p:nvSpPr>
        <p:spPr bwMode="auto">
          <a:xfrm>
            <a:off x="30" y="21"/>
            <a:ext cx="2946247" cy="496810"/>
          </a:xfrm>
          <a:prstGeom prst="rect">
            <a:avLst/>
          </a:prstGeom>
          <a:noFill/>
          <a:ln w="9525">
            <a:noFill/>
            <a:miter lim="800000"/>
            <a:headEnd/>
            <a:tailEnd/>
          </a:ln>
          <a:effectLst/>
        </p:spPr>
        <p:txBody>
          <a:bodyPr vert="horz" wrap="square" lIns="91635" tIns="45815" rIns="91635" bIns="45815" numCol="1" anchor="t" anchorCtr="0" compatLnSpc="1">
            <a:prstTxWarp prst="textNoShape">
              <a:avLst/>
            </a:prstTxWarp>
          </a:bodyPr>
          <a:lstStyle>
            <a:lvl1pPr defTabSz="915652" eaLnBrk="0" hangingPunct="0">
              <a:defRPr sz="1200" b="0"/>
            </a:lvl1pPr>
          </a:lstStyle>
          <a:p>
            <a:pPr>
              <a:defRPr/>
            </a:pPr>
            <a:endParaRPr lang="en-US" altLang="zh-TW"/>
          </a:p>
        </p:txBody>
      </p:sp>
      <p:sp>
        <p:nvSpPr>
          <p:cNvPr id="384003" name="Rectangle 3"/>
          <p:cNvSpPr>
            <a:spLocks noGrp="1" noChangeArrowheads="1"/>
          </p:cNvSpPr>
          <p:nvPr>
            <p:ph type="dt" sz="quarter" idx="1"/>
          </p:nvPr>
        </p:nvSpPr>
        <p:spPr bwMode="auto">
          <a:xfrm>
            <a:off x="3849826" y="21"/>
            <a:ext cx="2946246" cy="496810"/>
          </a:xfrm>
          <a:prstGeom prst="rect">
            <a:avLst/>
          </a:prstGeom>
          <a:noFill/>
          <a:ln w="9525">
            <a:noFill/>
            <a:miter lim="800000"/>
            <a:headEnd/>
            <a:tailEnd/>
          </a:ln>
          <a:effectLst/>
        </p:spPr>
        <p:txBody>
          <a:bodyPr vert="horz" wrap="square" lIns="91635" tIns="45815" rIns="91635" bIns="45815" numCol="1" anchor="t" anchorCtr="0" compatLnSpc="1">
            <a:prstTxWarp prst="textNoShape">
              <a:avLst/>
            </a:prstTxWarp>
          </a:bodyPr>
          <a:lstStyle>
            <a:lvl1pPr algn="r" defTabSz="915652" eaLnBrk="0" hangingPunct="0">
              <a:defRPr sz="1200" b="0"/>
            </a:lvl1pPr>
          </a:lstStyle>
          <a:p>
            <a:pPr>
              <a:defRPr/>
            </a:pPr>
            <a:fld id="{8452B510-9BEE-46EE-B3FD-CA8939EB1807}" type="datetimeFigureOut">
              <a:rPr lang="zh-TW" altLang="en-US"/>
              <a:pPr>
                <a:defRPr/>
              </a:pPr>
              <a:t>2024/5/14</a:t>
            </a:fld>
            <a:endParaRPr lang="en-US" altLang="zh-TW"/>
          </a:p>
        </p:txBody>
      </p:sp>
      <p:sp>
        <p:nvSpPr>
          <p:cNvPr id="384004" name="Rectangle 4"/>
          <p:cNvSpPr>
            <a:spLocks noGrp="1" noChangeArrowheads="1"/>
          </p:cNvSpPr>
          <p:nvPr>
            <p:ph type="ftr" sz="quarter" idx="2"/>
          </p:nvPr>
        </p:nvSpPr>
        <p:spPr bwMode="auto">
          <a:xfrm>
            <a:off x="30" y="9429834"/>
            <a:ext cx="2946247" cy="496810"/>
          </a:xfrm>
          <a:prstGeom prst="rect">
            <a:avLst/>
          </a:prstGeom>
          <a:noFill/>
          <a:ln w="9525">
            <a:noFill/>
            <a:miter lim="800000"/>
            <a:headEnd/>
            <a:tailEnd/>
          </a:ln>
          <a:effectLst/>
        </p:spPr>
        <p:txBody>
          <a:bodyPr vert="horz" wrap="square" lIns="91635" tIns="45815" rIns="91635" bIns="45815" numCol="1" anchor="b" anchorCtr="0" compatLnSpc="1">
            <a:prstTxWarp prst="textNoShape">
              <a:avLst/>
            </a:prstTxWarp>
          </a:bodyPr>
          <a:lstStyle>
            <a:lvl1pPr defTabSz="915652" eaLnBrk="0" hangingPunct="0">
              <a:defRPr sz="1200" b="0"/>
            </a:lvl1pPr>
          </a:lstStyle>
          <a:p>
            <a:pPr>
              <a:defRPr/>
            </a:pPr>
            <a:endParaRPr lang="en-US" altLang="zh-TW"/>
          </a:p>
        </p:txBody>
      </p:sp>
      <p:sp>
        <p:nvSpPr>
          <p:cNvPr id="384005" name="Rectangle 5"/>
          <p:cNvSpPr>
            <a:spLocks noGrp="1" noChangeArrowheads="1"/>
          </p:cNvSpPr>
          <p:nvPr>
            <p:ph type="sldNum" sz="quarter" idx="3"/>
          </p:nvPr>
        </p:nvSpPr>
        <p:spPr bwMode="auto">
          <a:xfrm>
            <a:off x="3849826" y="9429834"/>
            <a:ext cx="2946246" cy="496810"/>
          </a:xfrm>
          <a:prstGeom prst="rect">
            <a:avLst/>
          </a:prstGeom>
          <a:noFill/>
          <a:ln w="9525">
            <a:noFill/>
            <a:miter lim="800000"/>
            <a:headEnd/>
            <a:tailEnd/>
          </a:ln>
          <a:effectLst/>
        </p:spPr>
        <p:txBody>
          <a:bodyPr vert="horz" wrap="square" lIns="91635" tIns="45815" rIns="91635" bIns="45815" numCol="1" anchor="b" anchorCtr="0" compatLnSpc="1">
            <a:prstTxWarp prst="textNoShape">
              <a:avLst/>
            </a:prstTxWarp>
          </a:bodyPr>
          <a:lstStyle>
            <a:lvl1pPr algn="r" defTabSz="914200" eaLnBrk="0" hangingPunct="0">
              <a:defRPr sz="1200" b="0"/>
            </a:lvl1pPr>
          </a:lstStyle>
          <a:p>
            <a:pPr>
              <a:defRPr/>
            </a:pPr>
            <a:fld id="{89532365-25EE-4A4C-A56B-D211CD649E40}" type="slidenum">
              <a:rPr lang="zh-TW" altLang="en-US"/>
              <a:pPr>
                <a:defRPr/>
              </a:pPr>
              <a:t>‹#›</a:t>
            </a:fld>
            <a:endParaRPr lang="en-US" altLang="zh-TW" dirty="0"/>
          </a:p>
        </p:txBody>
      </p:sp>
    </p:spTree>
    <p:extLst>
      <p:ext uri="{BB962C8B-B14F-4D97-AF65-F5344CB8AC3E}">
        <p14:creationId xmlns:p14="http://schemas.microsoft.com/office/powerpoint/2010/main" val="16207820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30" y="21"/>
            <a:ext cx="2946247" cy="496810"/>
          </a:xfrm>
          <a:prstGeom prst="rect">
            <a:avLst/>
          </a:prstGeom>
          <a:noFill/>
          <a:ln w="9525">
            <a:noFill/>
            <a:miter lim="800000"/>
            <a:headEnd/>
            <a:tailEnd/>
          </a:ln>
        </p:spPr>
        <p:txBody>
          <a:bodyPr vert="horz" wrap="square" lIns="91635" tIns="45815" rIns="91635" bIns="45815" numCol="1" anchor="t" anchorCtr="0" compatLnSpc="1">
            <a:prstTxWarp prst="textNoShape">
              <a:avLst/>
            </a:prstTxWarp>
          </a:bodyPr>
          <a:lstStyle>
            <a:lvl1pPr defTabSz="915652" eaLnBrk="1" hangingPunct="1">
              <a:defRPr sz="1200" b="0"/>
            </a:lvl1pPr>
          </a:lstStyle>
          <a:p>
            <a:pPr>
              <a:defRPr/>
            </a:pPr>
            <a:endParaRPr lang="en-US" altLang="zh-TW"/>
          </a:p>
        </p:txBody>
      </p:sp>
      <p:sp>
        <p:nvSpPr>
          <p:cNvPr id="5123" name="Rectangle 3"/>
          <p:cNvSpPr>
            <a:spLocks noGrp="1" noChangeArrowheads="1"/>
          </p:cNvSpPr>
          <p:nvPr>
            <p:ph type="dt" idx="1"/>
          </p:nvPr>
        </p:nvSpPr>
        <p:spPr bwMode="auto">
          <a:xfrm>
            <a:off x="3849826" y="21"/>
            <a:ext cx="2946246" cy="496810"/>
          </a:xfrm>
          <a:prstGeom prst="rect">
            <a:avLst/>
          </a:prstGeom>
          <a:noFill/>
          <a:ln w="9525">
            <a:noFill/>
            <a:miter lim="800000"/>
            <a:headEnd/>
            <a:tailEnd/>
          </a:ln>
        </p:spPr>
        <p:txBody>
          <a:bodyPr vert="horz" wrap="square" lIns="91635" tIns="45815" rIns="91635" bIns="45815" numCol="1" anchor="t" anchorCtr="0" compatLnSpc="1">
            <a:prstTxWarp prst="textNoShape">
              <a:avLst/>
            </a:prstTxWarp>
          </a:bodyPr>
          <a:lstStyle>
            <a:lvl1pPr algn="r" defTabSz="915652" eaLnBrk="1" hangingPunct="1">
              <a:defRPr sz="1200" b="0"/>
            </a:lvl1pPr>
          </a:lstStyle>
          <a:p>
            <a:pPr>
              <a:defRPr/>
            </a:pPr>
            <a:endParaRPr lang="en-US" altLang="zh-TW"/>
          </a:p>
        </p:txBody>
      </p:sp>
      <p:sp>
        <p:nvSpPr>
          <p:cNvPr id="2052" name="Rectangle 4"/>
          <p:cNvSpPr>
            <a:spLocks noGrp="1" noRot="1" noChangeAspect="1" noChangeArrowheads="1" noTextEdit="1"/>
          </p:cNvSpPr>
          <p:nvPr>
            <p:ph type="sldImg" idx="2"/>
          </p:nvPr>
        </p:nvSpPr>
        <p:spPr bwMode="auto">
          <a:xfrm>
            <a:off x="920750" y="746125"/>
            <a:ext cx="4962525" cy="3721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79310" y="4717322"/>
            <a:ext cx="5439101" cy="4466502"/>
          </a:xfrm>
          <a:prstGeom prst="rect">
            <a:avLst/>
          </a:prstGeom>
          <a:noFill/>
          <a:ln w="9525">
            <a:noFill/>
            <a:miter lim="800000"/>
            <a:headEnd/>
            <a:tailEnd/>
          </a:ln>
        </p:spPr>
        <p:txBody>
          <a:bodyPr vert="horz" wrap="square" lIns="91635" tIns="45815" rIns="91635" bIns="45815" numCol="1" anchor="t" anchorCtr="0" compatLnSpc="1">
            <a:prstTxWarp prst="textNoShape">
              <a:avLst/>
            </a:prstTxWarp>
          </a:bodyPr>
          <a:lstStyle/>
          <a:p>
            <a:pPr lvl="0"/>
            <a:r>
              <a:rPr lang="zh-TW" altLang="en-US" noProof="0"/>
              <a:t>按一下以編輯母片</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5126" name="Rectangle 6"/>
          <p:cNvSpPr>
            <a:spLocks noGrp="1" noChangeArrowheads="1"/>
          </p:cNvSpPr>
          <p:nvPr>
            <p:ph type="ftr" sz="quarter" idx="4"/>
          </p:nvPr>
        </p:nvSpPr>
        <p:spPr bwMode="auto">
          <a:xfrm>
            <a:off x="30" y="9429834"/>
            <a:ext cx="2946247" cy="496810"/>
          </a:xfrm>
          <a:prstGeom prst="rect">
            <a:avLst/>
          </a:prstGeom>
          <a:noFill/>
          <a:ln w="9525">
            <a:noFill/>
            <a:miter lim="800000"/>
            <a:headEnd/>
            <a:tailEnd/>
          </a:ln>
        </p:spPr>
        <p:txBody>
          <a:bodyPr vert="horz" wrap="square" lIns="91635" tIns="45815" rIns="91635" bIns="45815" numCol="1" anchor="b" anchorCtr="0" compatLnSpc="1">
            <a:prstTxWarp prst="textNoShape">
              <a:avLst/>
            </a:prstTxWarp>
          </a:bodyPr>
          <a:lstStyle>
            <a:lvl1pPr defTabSz="915652" eaLnBrk="1" hangingPunct="1">
              <a:defRPr sz="1200" b="0"/>
            </a:lvl1pPr>
          </a:lstStyle>
          <a:p>
            <a:pPr>
              <a:defRPr/>
            </a:pPr>
            <a:endParaRPr lang="en-US" altLang="zh-TW"/>
          </a:p>
        </p:txBody>
      </p:sp>
      <p:sp>
        <p:nvSpPr>
          <p:cNvPr id="5127" name="Rectangle 7"/>
          <p:cNvSpPr>
            <a:spLocks noGrp="1" noChangeArrowheads="1"/>
          </p:cNvSpPr>
          <p:nvPr>
            <p:ph type="sldNum" sz="quarter" idx="5"/>
          </p:nvPr>
        </p:nvSpPr>
        <p:spPr bwMode="auto">
          <a:xfrm>
            <a:off x="3849826" y="9429834"/>
            <a:ext cx="2946246" cy="496810"/>
          </a:xfrm>
          <a:prstGeom prst="rect">
            <a:avLst/>
          </a:prstGeom>
          <a:noFill/>
          <a:ln w="9525">
            <a:noFill/>
            <a:miter lim="800000"/>
            <a:headEnd/>
            <a:tailEnd/>
          </a:ln>
        </p:spPr>
        <p:txBody>
          <a:bodyPr vert="horz" wrap="square" lIns="91635" tIns="45815" rIns="91635" bIns="45815" numCol="1" anchor="b" anchorCtr="0" compatLnSpc="1">
            <a:prstTxWarp prst="textNoShape">
              <a:avLst/>
            </a:prstTxWarp>
          </a:bodyPr>
          <a:lstStyle>
            <a:lvl1pPr algn="r" defTabSz="914200" eaLnBrk="1" hangingPunct="1">
              <a:defRPr sz="1200" b="0"/>
            </a:lvl1pPr>
          </a:lstStyle>
          <a:p>
            <a:pPr>
              <a:defRPr/>
            </a:pPr>
            <a:fld id="{E1765024-6C29-460A-A7EB-138FDFDC4AD9}" type="slidenum">
              <a:rPr lang="en-US" altLang="zh-TW"/>
              <a:pPr>
                <a:defRPr/>
              </a:pPr>
              <a:t>‹#›</a:t>
            </a:fld>
            <a:endParaRPr lang="en-US" altLang="zh-TW"/>
          </a:p>
        </p:txBody>
      </p:sp>
    </p:spTree>
    <p:extLst>
      <p:ext uri="{BB962C8B-B14F-4D97-AF65-F5344CB8AC3E}">
        <p14:creationId xmlns:p14="http://schemas.microsoft.com/office/powerpoint/2010/main" val="34195846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990">
              <a:defRPr kumimoji="1">
                <a:solidFill>
                  <a:schemeClr val="tx1"/>
                </a:solidFill>
                <a:latin typeface="Arial" panose="020B0604020202020204" pitchFamily="34" charset="0"/>
                <a:ea typeface="新細明體" panose="02020500000000000000" pitchFamily="18" charset="-120"/>
              </a:defRPr>
            </a:lvl1pPr>
            <a:lvl2pPr marL="740497" indent="-283831" defTabSz="906990">
              <a:defRPr kumimoji="1">
                <a:solidFill>
                  <a:schemeClr val="tx1"/>
                </a:solidFill>
                <a:latin typeface="Arial" panose="020B0604020202020204" pitchFamily="34" charset="0"/>
                <a:ea typeface="新細明體" panose="02020500000000000000" pitchFamily="18" charset="-120"/>
              </a:defRPr>
            </a:lvl2pPr>
            <a:lvl3pPr marL="1140080" indent="-226749" defTabSz="906990">
              <a:defRPr kumimoji="1">
                <a:solidFill>
                  <a:schemeClr val="tx1"/>
                </a:solidFill>
                <a:latin typeface="Arial" panose="020B0604020202020204" pitchFamily="34" charset="0"/>
                <a:ea typeface="新細明體" panose="02020500000000000000" pitchFamily="18" charset="-120"/>
              </a:defRPr>
            </a:lvl3pPr>
            <a:lvl4pPr marL="1596748" indent="-226749" defTabSz="906990">
              <a:defRPr kumimoji="1">
                <a:solidFill>
                  <a:schemeClr val="tx1"/>
                </a:solidFill>
                <a:latin typeface="Arial" panose="020B0604020202020204" pitchFamily="34" charset="0"/>
                <a:ea typeface="新細明體" panose="02020500000000000000" pitchFamily="18" charset="-120"/>
              </a:defRPr>
            </a:lvl4pPr>
            <a:lvl5pPr marL="2053411" indent="-226749" defTabSz="906990">
              <a:defRPr kumimoji="1">
                <a:solidFill>
                  <a:schemeClr val="tx1"/>
                </a:solidFill>
                <a:latin typeface="Arial" panose="020B0604020202020204" pitchFamily="34" charset="0"/>
                <a:ea typeface="新細明體" panose="02020500000000000000" pitchFamily="18" charset="-120"/>
              </a:defRPr>
            </a:lvl5pPr>
            <a:lvl6pPr marL="2510082" indent="-226749" defTabSz="90699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66749" indent="-226749" defTabSz="90699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3415" indent="-226749" defTabSz="90699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0082" indent="-226749" defTabSz="90699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E6F209A4-62FC-4468-9FE9-72D02E4E750C}" type="slidenum">
              <a:rPr lang="en-US" altLang="zh-TW" smtClean="0"/>
              <a:pPr/>
              <a:t>1</a:t>
            </a:fld>
            <a:endParaRPr lang="en-US" altLang="zh-TW"/>
          </a:p>
        </p:txBody>
      </p:sp>
      <p:sp>
        <p:nvSpPr>
          <p:cNvPr id="117763" name="Rectangle 2"/>
          <p:cNvSpPr>
            <a:spLocks noGrp="1" noRot="1" noChangeAspect="1" noChangeArrowheads="1" noTextEdit="1"/>
          </p:cNvSpPr>
          <p:nvPr>
            <p:ph type="sldImg"/>
          </p:nvPr>
        </p:nvSpPr>
        <p:spPr bwMode="auto">
          <a:xfrm>
            <a:off x="920750" y="746125"/>
            <a:ext cx="4962525" cy="3721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TW" altLang="zh-TW"/>
          </a:p>
        </p:txBody>
      </p:sp>
    </p:spTree>
    <p:extLst>
      <p:ext uri="{BB962C8B-B14F-4D97-AF65-F5344CB8AC3E}">
        <p14:creationId xmlns:p14="http://schemas.microsoft.com/office/powerpoint/2010/main" val="532690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lstStyle/>
          <a:p>
            <a:r>
              <a:rPr lang="zh-TW" altLang="en-US" dirty="0"/>
              <a:t>策略意涵、</a:t>
            </a:r>
            <a:endParaRPr lang="en-US" altLang="zh-TW" dirty="0"/>
          </a:p>
          <a:p>
            <a:endParaRPr lang="zh-TW" altLang="en-US" dirty="0"/>
          </a:p>
        </p:txBody>
      </p:sp>
      <p:sp>
        <p:nvSpPr>
          <p:cNvPr id="4" name="投影片編號版面配置區 3"/>
          <p:cNvSpPr>
            <a:spLocks noGrp="1"/>
          </p:cNvSpPr>
          <p:nvPr>
            <p:ph type="sldNum" sz="quarter" idx="10"/>
          </p:nvPr>
        </p:nvSpPr>
        <p:spPr/>
        <p:txBody>
          <a:bodyPr/>
          <a:lstStyle/>
          <a:p>
            <a:fld id="{44CE71AA-09F8-4FB5-8A13-288836B8A8A4}" type="slidenum">
              <a:rPr lang="zh-TW" altLang="en-US" smtClean="0"/>
              <a:t>11</a:t>
            </a:fld>
            <a:endParaRPr lang="zh-TW" altLang="en-US"/>
          </a:p>
        </p:txBody>
      </p:sp>
    </p:spTree>
    <p:extLst>
      <p:ext uri="{BB962C8B-B14F-4D97-AF65-F5344CB8AC3E}">
        <p14:creationId xmlns:p14="http://schemas.microsoft.com/office/powerpoint/2010/main" val="564712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a:t>BP</a:t>
            </a:r>
            <a:r>
              <a:rPr lang="zh-TW" altLang="en-US"/>
              <a:t> </a:t>
            </a:r>
            <a:r>
              <a:rPr lang="en-US" altLang="zh-TW"/>
              <a:t>Backlog=</a:t>
            </a:r>
            <a:r>
              <a:rPr lang="zh-TW" altLang="en-US"/>
              <a:t>家恩</a:t>
            </a:r>
            <a:r>
              <a:rPr lang="en-US" altLang="zh-TW"/>
              <a:t>191+</a:t>
            </a:r>
            <a:r>
              <a:rPr lang="zh-TW" altLang="en-US"/>
              <a:t>振業</a:t>
            </a:r>
            <a:r>
              <a:rPr lang="en-US" altLang="zh-TW"/>
              <a:t>(A)357+</a:t>
            </a:r>
            <a:r>
              <a:rPr lang="zh-TW" altLang="en-US"/>
              <a:t>群邁</a:t>
            </a:r>
            <a:r>
              <a:rPr lang="en-US" altLang="zh-TW"/>
              <a:t>(A)167+</a:t>
            </a:r>
            <a:r>
              <a:rPr lang="zh-TW" altLang="en-US"/>
              <a:t>和訊</a:t>
            </a:r>
            <a:r>
              <a:rPr lang="en-US" altLang="zh-TW" b="1" i="1" u="none">
                <a:effectLst>
                  <a:outerShdw blurRad="38100" dist="38100" dir="2700000" algn="tl">
                    <a:srgbClr val="000000">
                      <a:alpha val="43137"/>
                    </a:srgbClr>
                  </a:outerShdw>
                </a:effectLst>
              </a:rPr>
              <a:t>90</a:t>
            </a:r>
            <a:r>
              <a:rPr lang="en-US" altLang="zh-TW"/>
              <a:t>+</a:t>
            </a:r>
            <a:r>
              <a:rPr lang="zh-TW" altLang="en-US"/>
              <a:t>群邁</a:t>
            </a:r>
            <a:r>
              <a:rPr lang="en-US" altLang="zh-TW"/>
              <a:t>(B)1,474+</a:t>
            </a:r>
            <a:r>
              <a:rPr lang="zh-TW" altLang="en-US"/>
              <a:t>振業</a:t>
            </a:r>
            <a:r>
              <a:rPr lang="en-US" altLang="zh-TW"/>
              <a:t>(B)333+</a:t>
            </a:r>
            <a:r>
              <a:rPr lang="zh-TW" altLang="en-US"/>
              <a:t>聚寶盆</a:t>
            </a:r>
            <a:r>
              <a:rPr lang="en-US" altLang="zh-TW"/>
              <a:t>(A)34=2,646(H100)</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a:t>FY111</a:t>
            </a:r>
            <a:r>
              <a:rPr lang="zh-TW" altLang="en-US"/>
              <a:t>已簽約</a:t>
            </a:r>
            <a:r>
              <a:rPr lang="en-US" altLang="zh-TW"/>
              <a:t>=</a:t>
            </a:r>
            <a:r>
              <a:rPr lang="zh-TW" altLang="en-US"/>
              <a:t>中醫大</a:t>
            </a:r>
            <a:r>
              <a:rPr lang="en-US" altLang="zh-TW"/>
              <a:t>380+</a:t>
            </a:r>
            <a:r>
              <a:rPr lang="zh-TW" altLang="en-US" u="sng"/>
              <a:t>永悅</a:t>
            </a:r>
            <a:r>
              <a:rPr lang="en-US" altLang="zh-TW"/>
              <a:t>952+</a:t>
            </a:r>
            <a:r>
              <a:rPr lang="zh-TW" altLang="en-US"/>
              <a:t>機場小額</a:t>
            </a:r>
            <a:r>
              <a:rPr lang="en-US" altLang="zh-TW"/>
              <a:t>93+</a:t>
            </a:r>
            <a:r>
              <a:rPr lang="zh-TW" altLang="en-US"/>
              <a:t>泰陞</a:t>
            </a:r>
            <a:r>
              <a:rPr lang="en-US" altLang="zh-TW"/>
              <a:t>1,429+</a:t>
            </a:r>
            <a:r>
              <a:rPr lang="zh-TW" altLang="en-US"/>
              <a:t>益壯</a:t>
            </a:r>
            <a:r>
              <a:rPr lang="en-US" altLang="zh-TW"/>
              <a:t>95+</a:t>
            </a:r>
            <a:r>
              <a:rPr lang="zh-TW" altLang="en-US" u="sng"/>
              <a:t>兆仁</a:t>
            </a:r>
            <a:r>
              <a:rPr lang="en-US" altLang="zh-TW"/>
              <a:t>320+</a:t>
            </a:r>
            <a:r>
              <a:rPr lang="zh-TW" altLang="en-US"/>
              <a:t>中山醫</a:t>
            </a:r>
            <a:r>
              <a:rPr lang="en-US" altLang="zh-TW"/>
              <a:t>381+</a:t>
            </a:r>
            <a:r>
              <a:rPr lang="zh-TW" altLang="en-US"/>
              <a:t>勤業</a:t>
            </a:r>
            <a:r>
              <a:rPr lang="en-US" altLang="zh-TW"/>
              <a:t>8,095=11,745</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a:t>H100_FY111</a:t>
            </a:r>
            <a:r>
              <a:rPr lang="zh-TW" altLang="en-US"/>
              <a:t>已簽約</a:t>
            </a:r>
            <a:r>
              <a:rPr lang="en-US" altLang="zh-TW"/>
              <a:t>=10,473</a:t>
            </a:r>
            <a:r>
              <a:rPr lang="zh-TW" altLang="en-US"/>
              <a:t>。</a:t>
            </a:r>
            <a:r>
              <a:rPr lang="en-US" altLang="zh-TW"/>
              <a:t>H200_FY111</a:t>
            </a:r>
            <a:r>
              <a:rPr lang="zh-TW" altLang="en-US"/>
              <a:t>已簽約</a:t>
            </a:r>
            <a:r>
              <a:rPr lang="en-US" altLang="zh-TW"/>
              <a:t>=1,272</a:t>
            </a:r>
            <a:r>
              <a:rPr lang="zh-TW" altLang="en-US"/>
              <a:t>。</a:t>
            </a:r>
            <a:endParaRPr lang="en-US" altLang="zh-TW"/>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a:t>H100</a:t>
            </a:r>
            <a:r>
              <a:rPr lang="zh-TW" altLang="en-US"/>
              <a:t>已達成</a:t>
            </a:r>
            <a:r>
              <a:rPr lang="en-US" altLang="zh-TW"/>
              <a:t>BP_14,391</a:t>
            </a:r>
            <a:r>
              <a:rPr lang="zh-TW" altLang="en-US"/>
              <a:t>，</a:t>
            </a:r>
            <a:r>
              <a:rPr lang="en-US" altLang="zh-TW"/>
              <a:t>IP_3,309=2,229+</a:t>
            </a:r>
            <a:r>
              <a:rPr lang="zh-TW" altLang="en-US"/>
              <a:t>龍滕</a:t>
            </a:r>
            <a:r>
              <a:rPr lang="en-US" altLang="zh-TW"/>
              <a:t>1,080</a:t>
            </a:r>
            <a:r>
              <a:rPr lang="zh-TW" altLang="en-US"/>
              <a:t>，企業收入</a:t>
            </a:r>
            <a:r>
              <a:rPr lang="en-US" altLang="zh-TW"/>
              <a:t>17,700</a:t>
            </a:r>
            <a:r>
              <a:rPr lang="zh-TW" altLang="en-US"/>
              <a:t>。</a:t>
            </a:r>
            <a:r>
              <a:rPr lang="en-US" altLang="zh-TW"/>
              <a:t>H200</a:t>
            </a:r>
            <a:r>
              <a:rPr lang="zh-TW" altLang="en-US"/>
              <a:t>已達成</a:t>
            </a:r>
            <a:r>
              <a:rPr lang="en-US" altLang="zh-TW"/>
              <a:t>BP_1,272</a:t>
            </a:r>
            <a:r>
              <a:rPr lang="zh-TW" altLang="en-US"/>
              <a:t>，</a:t>
            </a:r>
            <a:r>
              <a:rPr lang="en-US" altLang="zh-TW"/>
              <a:t>IP_0</a:t>
            </a:r>
            <a:r>
              <a:rPr lang="zh-TW" altLang="en-US"/>
              <a:t>。</a:t>
            </a:r>
            <a:endParaRPr lang="en-US" altLang="zh-TW"/>
          </a:p>
        </p:txBody>
      </p:sp>
      <p:sp>
        <p:nvSpPr>
          <p:cNvPr id="4" name="投影片編號版面配置區 3"/>
          <p:cNvSpPr>
            <a:spLocks noGrp="1"/>
          </p:cNvSpPr>
          <p:nvPr>
            <p:ph type="sldNum" sz="quarter" idx="10"/>
          </p:nvPr>
        </p:nvSpPr>
        <p:spPr/>
        <p:txBody>
          <a:bodyPr/>
          <a:lstStyle/>
          <a:p>
            <a:pPr marL="0" marR="0" lvl="0" indent="0" algn="r" defTabSz="914200" rtl="0" eaLnBrk="1" fontAlgn="base" latinLnBrk="0" hangingPunct="1">
              <a:lnSpc>
                <a:spcPct val="100000"/>
              </a:lnSpc>
              <a:spcBef>
                <a:spcPct val="0"/>
              </a:spcBef>
              <a:spcAft>
                <a:spcPct val="0"/>
              </a:spcAft>
              <a:buClrTx/>
              <a:buSzTx/>
              <a:buFontTx/>
              <a:buNone/>
              <a:tabLst/>
              <a:defRPr/>
            </a:pPr>
            <a:fld id="{E1765024-6C29-460A-A7EB-138FDFDC4AD9}" type="slidenum">
              <a:rPr kumimoji="1" lang="en-US" altLang="zh-TW" sz="1200" b="0" i="0" u="none" strike="noStrike" kern="1200" cap="none" spc="0" normalizeH="0" baseline="0" noProof="0" smtClean="0">
                <a:ln>
                  <a:noFill/>
                </a:ln>
                <a:solidFill>
                  <a:srgbClr val="000000"/>
                </a:solidFill>
                <a:effectLst/>
                <a:uLnTx/>
                <a:uFillTx/>
                <a:latin typeface="Arial" panose="020B0604020202020204" pitchFamily="34" charset="0"/>
                <a:ea typeface="新細明體" panose="02020500000000000000" pitchFamily="18" charset="-120"/>
                <a:cs typeface="+mn-cs"/>
              </a:rPr>
              <a:pPr marL="0" marR="0" lvl="0" indent="0" algn="r" defTabSz="914200" rtl="0" eaLnBrk="1" fontAlgn="base" latinLnBrk="0" hangingPunct="1">
                <a:lnSpc>
                  <a:spcPct val="100000"/>
                </a:lnSpc>
                <a:spcBef>
                  <a:spcPct val="0"/>
                </a:spcBef>
                <a:spcAft>
                  <a:spcPct val="0"/>
                </a:spcAft>
                <a:buClrTx/>
                <a:buSzTx/>
                <a:buFontTx/>
                <a:buNone/>
                <a:tabLst/>
                <a:defRPr/>
              </a:pPr>
              <a:t>2</a:t>
            </a:fld>
            <a:endParaRPr kumimoji="1" lang="en-US" altLang="zh-TW" sz="12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endParaRPr>
          </a:p>
        </p:txBody>
      </p:sp>
    </p:spTree>
    <p:extLst>
      <p:ext uri="{BB962C8B-B14F-4D97-AF65-F5344CB8AC3E}">
        <p14:creationId xmlns:p14="http://schemas.microsoft.com/office/powerpoint/2010/main" val="3625538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dirty="0"/>
              <a:t>BP Backlog=</a:t>
            </a:r>
            <a:r>
              <a:rPr lang="zh-TW" altLang="en-US" sz="1200" dirty="0"/>
              <a:t>振業</a:t>
            </a:r>
            <a:r>
              <a:rPr lang="en-US" altLang="zh-TW" sz="1200" dirty="0"/>
              <a:t>230+</a:t>
            </a:r>
            <a:r>
              <a:rPr lang="zh-TW" altLang="en-US" sz="1200" dirty="0"/>
              <a:t>三趨</a:t>
            </a:r>
            <a:r>
              <a:rPr lang="en-US" altLang="zh-TW" sz="1200" dirty="0"/>
              <a:t>1,672+</a:t>
            </a:r>
            <a:r>
              <a:rPr lang="zh-TW" altLang="en-US" sz="1200" dirty="0"/>
              <a:t>合勤</a:t>
            </a:r>
            <a:r>
              <a:rPr lang="en-US" altLang="zh-TW" sz="1200" dirty="0"/>
              <a:t>1,759+</a:t>
            </a:r>
            <a:r>
              <a:rPr lang="zh-TW" altLang="en-US" sz="1200" dirty="0"/>
              <a:t>中國佈道</a:t>
            </a:r>
            <a:r>
              <a:rPr lang="en-US" altLang="zh-TW" sz="1200" dirty="0"/>
              <a:t>1,627+</a:t>
            </a:r>
            <a:r>
              <a:rPr lang="zh-TW" altLang="en-US" sz="1200" dirty="0"/>
              <a:t>麗媚</a:t>
            </a:r>
            <a:r>
              <a:rPr lang="en-US" altLang="zh-TW" sz="1200" dirty="0"/>
              <a:t>1,107+</a:t>
            </a:r>
            <a:r>
              <a:rPr lang="zh-TW" altLang="en-US" sz="1200" dirty="0"/>
              <a:t>口渴米菇</a:t>
            </a:r>
            <a:r>
              <a:rPr lang="en-US" altLang="zh-TW" sz="1200" dirty="0"/>
              <a:t>585+</a:t>
            </a:r>
            <a:r>
              <a:rPr lang="zh-TW" altLang="en-US" sz="1200" dirty="0"/>
              <a:t>中華郵政</a:t>
            </a:r>
            <a:r>
              <a:rPr lang="en-US" altLang="zh-TW" sz="1200" dirty="0"/>
              <a:t>2,210=9,189K</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dirty="0"/>
              <a:t>IP Backlog=</a:t>
            </a:r>
            <a:r>
              <a:rPr lang="zh-TW" altLang="en-US" dirty="0"/>
              <a:t>晉弘</a:t>
            </a:r>
            <a:r>
              <a:rPr lang="en-US" altLang="zh-TW" dirty="0"/>
              <a:t>600K</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TW"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sz="1200" dirty="0"/>
              <a:t>FY112_IP+BP_</a:t>
            </a:r>
            <a:r>
              <a:rPr lang="en-US" altLang="zh-TW" dirty="0"/>
              <a:t>Backlog=9,789K</a:t>
            </a:r>
            <a:endParaRPr lang="en-US" altLang="zh-TW" sz="1200" dirty="0"/>
          </a:p>
        </p:txBody>
      </p:sp>
      <p:sp>
        <p:nvSpPr>
          <p:cNvPr id="4" name="投影片編號版面配置區 3"/>
          <p:cNvSpPr>
            <a:spLocks noGrp="1"/>
          </p:cNvSpPr>
          <p:nvPr>
            <p:ph type="sldNum" sz="quarter" idx="10"/>
          </p:nvPr>
        </p:nvSpPr>
        <p:spPr/>
        <p:txBody>
          <a:bodyPr/>
          <a:lstStyle/>
          <a:p>
            <a:pPr marL="0" marR="0" lvl="0" indent="0" algn="r" defTabSz="914200" rtl="0" eaLnBrk="1" fontAlgn="base" latinLnBrk="0" hangingPunct="1">
              <a:lnSpc>
                <a:spcPct val="100000"/>
              </a:lnSpc>
              <a:spcBef>
                <a:spcPct val="0"/>
              </a:spcBef>
              <a:spcAft>
                <a:spcPct val="0"/>
              </a:spcAft>
              <a:buClrTx/>
              <a:buSzTx/>
              <a:buFontTx/>
              <a:buNone/>
              <a:tabLst/>
              <a:defRPr/>
            </a:pPr>
            <a:fld id="{E1765024-6C29-460A-A7EB-138FDFDC4AD9}" type="slidenum">
              <a:rPr kumimoji="1" lang="en-US" altLang="zh-TW" sz="1200" b="0" i="0" u="none" strike="noStrike" kern="1200" cap="none" spc="0" normalizeH="0" baseline="0" noProof="0" smtClean="0">
                <a:ln>
                  <a:noFill/>
                </a:ln>
                <a:solidFill>
                  <a:srgbClr val="000000"/>
                </a:solidFill>
                <a:effectLst/>
                <a:uLnTx/>
                <a:uFillTx/>
                <a:latin typeface="Arial" panose="020B0604020202020204" pitchFamily="34" charset="0"/>
                <a:ea typeface="新細明體" panose="02020500000000000000" pitchFamily="18" charset="-120"/>
                <a:cs typeface="+mn-cs"/>
              </a:rPr>
              <a:pPr marL="0" marR="0" lvl="0" indent="0" algn="r" defTabSz="914200" rtl="0" eaLnBrk="1" fontAlgn="base" latinLnBrk="0" hangingPunct="1">
                <a:lnSpc>
                  <a:spcPct val="100000"/>
                </a:lnSpc>
                <a:spcBef>
                  <a:spcPct val="0"/>
                </a:spcBef>
                <a:spcAft>
                  <a:spcPct val="0"/>
                </a:spcAft>
                <a:buClrTx/>
                <a:buSzTx/>
                <a:buFontTx/>
                <a:buNone/>
                <a:tabLst/>
                <a:defRPr/>
              </a:pPr>
              <a:t>3</a:t>
            </a:fld>
            <a:endParaRPr kumimoji="1" lang="en-US" altLang="zh-TW" sz="12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endParaRPr>
          </a:p>
        </p:txBody>
      </p:sp>
    </p:spTree>
    <p:extLst>
      <p:ext uri="{BB962C8B-B14F-4D97-AF65-F5344CB8AC3E}">
        <p14:creationId xmlns:p14="http://schemas.microsoft.com/office/powerpoint/2010/main" val="621777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000" dirty="0"/>
              <a:t>Backlog=</a:t>
            </a:r>
            <a:r>
              <a:rPr lang="zh-TW" altLang="en-US" sz="1000" dirty="0"/>
              <a:t>晉弘</a:t>
            </a:r>
            <a:r>
              <a:rPr lang="en-US" altLang="zh-TW" sz="1000" dirty="0"/>
              <a:t>600</a:t>
            </a:r>
            <a:endParaRPr lang="zh-TW" altLang="en-US" sz="1000" dirty="0"/>
          </a:p>
        </p:txBody>
      </p:sp>
      <p:sp>
        <p:nvSpPr>
          <p:cNvPr id="4" name="投影片編號版面配置區 3"/>
          <p:cNvSpPr>
            <a:spLocks noGrp="1"/>
          </p:cNvSpPr>
          <p:nvPr>
            <p:ph type="sldNum" sz="quarter" idx="10"/>
          </p:nvPr>
        </p:nvSpPr>
        <p:spPr/>
        <p:txBody>
          <a:bodyPr/>
          <a:lstStyle/>
          <a:p>
            <a:pPr marL="0" marR="0" lvl="0" indent="0" algn="r" defTabSz="914200" rtl="0" eaLnBrk="1" fontAlgn="base" latinLnBrk="0" hangingPunct="1">
              <a:lnSpc>
                <a:spcPct val="100000"/>
              </a:lnSpc>
              <a:spcBef>
                <a:spcPct val="0"/>
              </a:spcBef>
              <a:spcAft>
                <a:spcPct val="0"/>
              </a:spcAft>
              <a:buClrTx/>
              <a:buSzTx/>
              <a:buFontTx/>
              <a:buNone/>
              <a:tabLst/>
              <a:defRPr/>
            </a:pPr>
            <a:fld id="{E1765024-6C29-460A-A7EB-138FDFDC4AD9}" type="slidenum">
              <a:rPr kumimoji="1" lang="en-US" altLang="zh-TW" sz="1200" b="0" i="0" u="none" strike="noStrike" kern="1200" cap="none" spc="0" normalizeH="0" baseline="0" noProof="0" smtClean="0">
                <a:ln>
                  <a:noFill/>
                </a:ln>
                <a:solidFill>
                  <a:srgbClr val="000000"/>
                </a:solidFill>
                <a:effectLst/>
                <a:uLnTx/>
                <a:uFillTx/>
                <a:latin typeface="Arial" panose="020B0604020202020204" pitchFamily="34" charset="0"/>
                <a:ea typeface="新細明體" panose="02020500000000000000" pitchFamily="18" charset="-120"/>
                <a:cs typeface="+mn-cs"/>
              </a:rPr>
              <a:pPr marL="0" marR="0" lvl="0" indent="0" algn="r" defTabSz="914200" rtl="0" eaLnBrk="1" fontAlgn="base" latinLnBrk="0" hangingPunct="1">
                <a:lnSpc>
                  <a:spcPct val="100000"/>
                </a:lnSpc>
                <a:spcBef>
                  <a:spcPct val="0"/>
                </a:spcBef>
                <a:spcAft>
                  <a:spcPct val="0"/>
                </a:spcAft>
                <a:buClrTx/>
                <a:buSzTx/>
                <a:buFontTx/>
                <a:buNone/>
                <a:tabLst/>
                <a:defRPr/>
              </a:pPr>
              <a:t>4</a:t>
            </a:fld>
            <a:endParaRPr kumimoji="1" lang="en-US" altLang="zh-TW" sz="12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endParaRPr>
          </a:p>
        </p:txBody>
      </p:sp>
    </p:spTree>
    <p:extLst>
      <p:ext uri="{BB962C8B-B14F-4D97-AF65-F5344CB8AC3E}">
        <p14:creationId xmlns:p14="http://schemas.microsoft.com/office/powerpoint/2010/main" val="2599368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5:notes"/>
          <p:cNvSpPr>
            <a:spLocks noGrp="1" noRot="1" noChangeAspect="1"/>
          </p:cNvSpPr>
          <p:nvPr>
            <p:ph type="sldImg" idx="2"/>
          </p:nvPr>
        </p:nvSpPr>
        <p:spPr>
          <a:xfrm>
            <a:off x="920750" y="746125"/>
            <a:ext cx="4962525" cy="372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7" name="Google Shape;157;p5:notes"/>
          <p:cNvSpPr txBox="1">
            <a:spLocks noGrp="1"/>
          </p:cNvSpPr>
          <p:nvPr>
            <p:ph type="body" idx="1"/>
          </p:nvPr>
        </p:nvSpPr>
        <p:spPr>
          <a:xfrm>
            <a:off x="679310" y="4717322"/>
            <a:ext cx="5439101" cy="4466502"/>
          </a:xfrm>
          <a:prstGeom prst="rect">
            <a:avLst/>
          </a:prstGeom>
          <a:noFill/>
          <a:ln>
            <a:noFill/>
          </a:ln>
        </p:spPr>
        <p:txBody>
          <a:bodyPr spcFirstLastPara="1" wrap="square" lIns="91625" tIns="45800" rIns="91625" bIns="45800" anchor="t" anchorCtr="0">
            <a:noAutofit/>
          </a:bodyPr>
          <a:lstStyle/>
          <a:p>
            <a:pPr marL="0" lvl="0" indent="0" algn="l" rtl="0">
              <a:spcBef>
                <a:spcPts val="0"/>
              </a:spcBef>
              <a:spcAft>
                <a:spcPts val="0"/>
              </a:spcAft>
              <a:buNone/>
            </a:pPr>
            <a:endParaRPr/>
          </a:p>
        </p:txBody>
      </p:sp>
      <p:sp>
        <p:nvSpPr>
          <p:cNvPr id="158" name="Google Shape;158;p5:notes"/>
          <p:cNvSpPr txBox="1">
            <a:spLocks noGrp="1"/>
          </p:cNvSpPr>
          <p:nvPr>
            <p:ph type="sldNum" idx="12"/>
          </p:nvPr>
        </p:nvSpPr>
        <p:spPr>
          <a:xfrm>
            <a:off x="3849826" y="9429834"/>
            <a:ext cx="2946246" cy="496810"/>
          </a:xfrm>
          <a:prstGeom prst="rect">
            <a:avLst/>
          </a:prstGeom>
          <a:noFill/>
          <a:ln>
            <a:noFill/>
          </a:ln>
        </p:spPr>
        <p:txBody>
          <a:bodyPr spcFirstLastPara="1" wrap="square" lIns="91625" tIns="45800" rIns="91625" bIns="458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5</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678357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5:notes"/>
          <p:cNvSpPr>
            <a:spLocks noGrp="1" noRot="1" noChangeAspect="1"/>
          </p:cNvSpPr>
          <p:nvPr>
            <p:ph type="sldImg" idx="2"/>
          </p:nvPr>
        </p:nvSpPr>
        <p:spPr>
          <a:xfrm>
            <a:off x="920750" y="746125"/>
            <a:ext cx="4962525" cy="372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7" name="Google Shape;157;p5:notes"/>
          <p:cNvSpPr txBox="1">
            <a:spLocks noGrp="1"/>
          </p:cNvSpPr>
          <p:nvPr>
            <p:ph type="body" idx="1"/>
          </p:nvPr>
        </p:nvSpPr>
        <p:spPr>
          <a:xfrm>
            <a:off x="679310" y="4717322"/>
            <a:ext cx="5439101" cy="4466502"/>
          </a:xfrm>
          <a:prstGeom prst="rect">
            <a:avLst/>
          </a:prstGeom>
          <a:noFill/>
          <a:ln>
            <a:noFill/>
          </a:ln>
        </p:spPr>
        <p:txBody>
          <a:bodyPr spcFirstLastPara="1" wrap="square" lIns="91625" tIns="45800" rIns="91625" bIns="45800" anchor="t" anchorCtr="0">
            <a:noAutofit/>
          </a:bodyPr>
          <a:lstStyle/>
          <a:p>
            <a:pPr marL="0" lvl="0" indent="0" algn="l" rtl="0">
              <a:spcBef>
                <a:spcPts val="0"/>
              </a:spcBef>
              <a:spcAft>
                <a:spcPts val="0"/>
              </a:spcAft>
              <a:buNone/>
            </a:pPr>
            <a:endParaRPr/>
          </a:p>
        </p:txBody>
      </p:sp>
      <p:sp>
        <p:nvSpPr>
          <p:cNvPr id="158" name="Google Shape;158;p5:notes"/>
          <p:cNvSpPr txBox="1">
            <a:spLocks noGrp="1"/>
          </p:cNvSpPr>
          <p:nvPr>
            <p:ph type="sldNum" idx="12"/>
          </p:nvPr>
        </p:nvSpPr>
        <p:spPr>
          <a:xfrm>
            <a:off x="3849826" y="9429834"/>
            <a:ext cx="2946246" cy="496810"/>
          </a:xfrm>
          <a:prstGeom prst="rect">
            <a:avLst/>
          </a:prstGeom>
          <a:noFill/>
          <a:ln>
            <a:noFill/>
          </a:ln>
        </p:spPr>
        <p:txBody>
          <a:bodyPr spcFirstLastPara="1" wrap="square" lIns="91625" tIns="45800" rIns="91625" bIns="458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6</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9746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defTabSz="914332" fontAlgn="auto">
              <a:spcBef>
                <a:spcPts val="0"/>
              </a:spcBef>
              <a:spcAft>
                <a:spcPts val="0"/>
              </a:spcAft>
              <a:defRPr/>
            </a:pPr>
            <a:fld id="{44CE71AA-09F8-4FB5-8A13-288836B8A8A4}" type="slidenum">
              <a:rPr kumimoji="0" lang="zh-TW" altLang="en-US">
                <a:solidFill>
                  <a:prstClr val="black"/>
                </a:solidFill>
                <a:latin typeface="Calibri" panose="020F0502020204030204"/>
              </a:rPr>
              <a:pPr defTabSz="914332" fontAlgn="auto">
                <a:spcBef>
                  <a:spcPts val="0"/>
                </a:spcBef>
                <a:spcAft>
                  <a:spcPts val="0"/>
                </a:spcAft>
                <a:defRPr/>
              </a:pPr>
              <a:t>7</a:t>
            </a:fld>
            <a:endParaRPr kumimoji="0" lang="zh-TW" altLang="en-US">
              <a:solidFill>
                <a:prstClr val="black"/>
              </a:solidFill>
              <a:latin typeface="Calibri" panose="020F0502020204030204"/>
            </a:endParaRPr>
          </a:p>
        </p:txBody>
      </p:sp>
    </p:spTree>
    <p:extLst>
      <p:ext uri="{BB962C8B-B14F-4D97-AF65-F5344CB8AC3E}">
        <p14:creationId xmlns:p14="http://schemas.microsoft.com/office/powerpoint/2010/main" val="3558951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lstStyle/>
          <a:p>
            <a:r>
              <a:rPr lang="zh-TW" altLang="en-US" dirty="0"/>
              <a:t>策略意涵、</a:t>
            </a:r>
            <a:endParaRPr lang="en-US" altLang="zh-TW" dirty="0"/>
          </a:p>
          <a:p>
            <a:endParaRPr lang="zh-TW" altLang="en-US" dirty="0"/>
          </a:p>
        </p:txBody>
      </p:sp>
      <p:sp>
        <p:nvSpPr>
          <p:cNvPr id="4" name="投影片編號版面配置區 3"/>
          <p:cNvSpPr>
            <a:spLocks noGrp="1"/>
          </p:cNvSpPr>
          <p:nvPr>
            <p:ph type="sldNum" sz="quarter" idx="10"/>
          </p:nvPr>
        </p:nvSpPr>
        <p:spPr/>
        <p:txBody>
          <a:bodyPr/>
          <a:lstStyle/>
          <a:p>
            <a:fld id="{44CE71AA-09F8-4FB5-8A13-288836B8A8A4}" type="slidenum">
              <a:rPr lang="zh-TW" altLang="en-US" smtClean="0"/>
              <a:t>9</a:t>
            </a:fld>
            <a:endParaRPr lang="zh-TW" altLang="en-US"/>
          </a:p>
        </p:txBody>
      </p:sp>
    </p:spTree>
    <p:extLst>
      <p:ext uri="{BB962C8B-B14F-4D97-AF65-F5344CB8AC3E}">
        <p14:creationId xmlns:p14="http://schemas.microsoft.com/office/powerpoint/2010/main" val="422185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lstStyle/>
          <a:p>
            <a:r>
              <a:rPr lang="zh-TW" altLang="en-US" dirty="0"/>
              <a:t>策略意涵、</a:t>
            </a:r>
            <a:endParaRPr lang="en-US" altLang="zh-TW" dirty="0"/>
          </a:p>
          <a:p>
            <a:endParaRPr lang="zh-TW" altLang="en-US" dirty="0"/>
          </a:p>
        </p:txBody>
      </p:sp>
      <p:sp>
        <p:nvSpPr>
          <p:cNvPr id="4" name="投影片編號版面配置區 3"/>
          <p:cNvSpPr>
            <a:spLocks noGrp="1"/>
          </p:cNvSpPr>
          <p:nvPr>
            <p:ph type="sldNum" sz="quarter" idx="10"/>
          </p:nvPr>
        </p:nvSpPr>
        <p:spPr/>
        <p:txBody>
          <a:bodyPr/>
          <a:lstStyle/>
          <a:p>
            <a:fld id="{44CE71AA-09F8-4FB5-8A13-288836B8A8A4}" type="slidenum">
              <a:rPr lang="zh-TW" altLang="en-US" smtClean="0"/>
              <a:t>10</a:t>
            </a:fld>
            <a:endParaRPr lang="zh-TW" altLang="en-US"/>
          </a:p>
        </p:txBody>
      </p:sp>
    </p:spTree>
    <p:extLst>
      <p:ext uri="{BB962C8B-B14F-4D97-AF65-F5344CB8AC3E}">
        <p14:creationId xmlns:p14="http://schemas.microsoft.com/office/powerpoint/2010/main" val="25181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8.jpeg"/><Relationship Id="rId1" Type="http://schemas.openxmlformats.org/officeDocument/2006/relationships/slideMaster" Target="../slideMasters/slideMaster13.xml"/><Relationship Id="rId4" Type="http://schemas.openxmlformats.org/officeDocument/2006/relationships/image" Target="../media/image23.png"/></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5.wmf"/><Relationship Id="rId1" Type="http://schemas.openxmlformats.org/officeDocument/2006/relationships/slideMaster" Target="../slideMasters/slideMaster15.xml"/><Relationship Id="rId4" Type="http://schemas.openxmlformats.org/officeDocument/2006/relationships/image" Target="../media/image17.jpeg"/></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8.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8.jpeg"/><Relationship Id="rId1" Type="http://schemas.openxmlformats.org/officeDocument/2006/relationships/slideMaster" Target="../slideMasters/slideMaster19.xml"/><Relationship Id="rId6" Type="http://schemas.openxmlformats.org/officeDocument/2006/relationships/image" Target="../media/image17.jpeg"/><Relationship Id="rId5" Type="http://schemas.openxmlformats.org/officeDocument/2006/relationships/image" Target="../media/image25.png"/><Relationship Id="rId4" Type="http://schemas.openxmlformats.org/officeDocument/2006/relationships/image" Target="../media/image24.jpg"/></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5.wmf"/><Relationship Id="rId1" Type="http://schemas.openxmlformats.org/officeDocument/2006/relationships/slideMaster" Target="../slideMasters/slideMaster20.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8.jpeg"/><Relationship Id="rId1" Type="http://schemas.openxmlformats.org/officeDocument/2006/relationships/slideMaster" Target="../slideMasters/slideMaster20.xml"/><Relationship Id="rId4" Type="http://schemas.openxmlformats.org/officeDocument/2006/relationships/image" Target="../media/image17.jpeg"/></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8.jpeg"/><Relationship Id="rId1" Type="http://schemas.openxmlformats.org/officeDocument/2006/relationships/slideMaster" Target="../slideMasters/slideMaster21.xml"/><Relationship Id="rId6" Type="http://schemas.openxmlformats.org/officeDocument/2006/relationships/image" Target="../media/image17.jpeg"/><Relationship Id="rId5" Type="http://schemas.openxmlformats.org/officeDocument/2006/relationships/image" Target="../media/image25.png"/><Relationship Id="rId4" Type="http://schemas.openxmlformats.org/officeDocument/2006/relationships/image" Target="../media/image24.jpg"/></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5.wmf"/><Relationship Id="rId1" Type="http://schemas.openxmlformats.org/officeDocument/2006/relationships/slideMaster" Target="../slideMasters/slideMaster22.xml"/><Relationship Id="rId4" Type="http://schemas.openxmlformats.org/officeDocument/2006/relationships/image" Target="../media/image27.png"/></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7.xml"/><Relationship Id="rId4" Type="http://schemas.openxmlformats.org/officeDocument/2006/relationships/image" Target="../media/image12.jpe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wmf"/><Relationship Id="rId1" Type="http://schemas.openxmlformats.org/officeDocument/2006/relationships/slideMaster" Target="../slideMasters/slideMaster8.xml"/><Relationship Id="rId4" Type="http://schemas.openxmlformats.org/officeDocument/2006/relationships/image" Target="../media/image13.jpe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8.jpeg"/><Relationship Id="rId1" Type="http://schemas.openxmlformats.org/officeDocument/2006/relationships/slideMaster" Target="../slideMasters/slideMaster10.xml"/><Relationship Id="rId4" Type="http://schemas.openxmlformats.org/officeDocument/2006/relationships/image" Target="../media/image17.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eaLnBrk="1" hangingPunct="1">
              <a:defRPr/>
            </a:pPr>
            <a:endParaRPr lang="zh-TW" altLang="en-US" sz="1800" b="0">
              <a:solidFill>
                <a:prstClr val="black"/>
              </a:solidFill>
              <a:latin typeface="Arial"/>
              <a:ea typeface="新細明體" charset="-120"/>
            </a:endParaRPr>
          </a:p>
        </p:txBody>
      </p:sp>
      <p:sp>
        <p:nvSpPr>
          <p:cNvPr id="3" name="Rectangle 6"/>
          <p:cNvSpPr>
            <a:spLocks noGrp="1" noChangeArrowheads="1"/>
          </p:cNvSpPr>
          <p:nvPr>
            <p:ph type="sldNum" sz="quarter" idx="11"/>
          </p:nvPr>
        </p:nvSpPr>
        <p:spPr>
          <a:ln/>
        </p:spPr>
        <p:txBody>
          <a:bodyPr/>
          <a:lstStyle>
            <a:lvl1pPr>
              <a:defRPr/>
            </a:lvl1pPr>
          </a:lstStyle>
          <a:p>
            <a:pPr>
              <a:defRPr/>
            </a:pPr>
            <a:fld id="{BAFA6803-1258-4500-B9E1-21C009BBB319}"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423327247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3" y="1278467"/>
            <a:ext cx="8364538" cy="4919134"/>
          </a:xfrm>
        </p:spPr>
        <p:txBody>
          <a:bodyPr/>
          <a:lstStyle>
            <a:lvl1pPr>
              <a:defRPr sz="2400">
                <a:latin typeface="+mn-lt"/>
                <a:ea typeface="+mn-ea"/>
              </a:defRPr>
            </a:lvl1pPr>
            <a:lvl2pPr>
              <a:defRPr>
                <a:solidFill>
                  <a:srgbClr val="0000CC"/>
                </a:solidFill>
                <a:latin typeface="+mn-lt"/>
                <a:ea typeface="+mn-ea"/>
              </a:defRPr>
            </a:lvl2pPr>
            <a:lvl3pPr>
              <a:defRPr>
                <a:latin typeface="+mn-lt"/>
                <a:ea typeface="+mn-ea"/>
              </a:defRPr>
            </a:lvl3pPr>
            <a:lvl4pPr>
              <a:defRPr sz="1800">
                <a:solidFill>
                  <a:srgbClr val="0000CC"/>
                </a:solidFill>
                <a:latin typeface="+mn-lt"/>
                <a:ea typeface="+mn-ea"/>
              </a:defRPr>
            </a:lvl4pPr>
            <a:lvl5pPr>
              <a:defRPr sz="1600">
                <a:latin typeface="+mn-lt"/>
                <a:ea typeface="+mn-ea"/>
              </a:defRPr>
            </a:lvl5pPr>
            <a:lvl6pPr>
              <a:defRPr sz="1600">
                <a:latin typeface="+mn-lt"/>
                <a:ea typeface="+mn-ea"/>
              </a:defRPr>
            </a:lvl6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ltLang="en-US" dirty="0"/>
          </a:p>
        </p:txBody>
      </p:sp>
      <p:sp>
        <p:nvSpPr>
          <p:cNvPr id="5" name="Rectangle 46"/>
          <p:cNvSpPr>
            <a:spLocks noGrp="1" noChangeArrowheads="1"/>
          </p:cNvSpPr>
          <p:nvPr>
            <p:ph type="ftr" sz="quarter" idx="11"/>
          </p:nvPr>
        </p:nvSpPr>
        <p:spPr>
          <a:xfrm>
            <a:off x="3641861" y="6628132"/>
            <a:ext cx="2920215" cy="229868"/>
          </a:xfrm>
          <a:prstGeom prst="rect">
            <a:avLst/>
          </a:prstGeom>
          <a:ln/>
        </p:spPr>
        <p:txBody>
          <a:bodyPr/>
          <a:lstStyle>
            <a:lvl1pPr>
              <a:defRPr>
                <a:latin typeface="Calibri" pitchFamily="34" charset="0"/>
              </a:defRPr>
            </a:lvl1pPr>
          </a:lstStyle>
          <a:p>
            <a:pPr algn="ctr" eaLnBrk="1" hangingPunct="1">
              <a:defRPr/>
            </a:pPr>
            <a:endParaRPr lang="en-US" altLang="zh-TW" b="0">
              <a:solidFill>
                <a:prstClr val="black"/>
              </a:solidFill>
              <a:ea typeface="新細明體" charset="-120"/>
            </a:endParaRPr>
          </a:p>
        </p:txBody>
      </p:sp>
      <p:sp>
        <p:nvSpPr>
          <p:cNvPr id="6" name="Rectangle 47"/>
          <p:cNvSpPr>
            <a:spLocks noGrp="1" noChangeArrowheads="1"/>
          </p:cNvSpPr>
          <p:nvPr>
            <p:ph type="sldNum" sz="quarter" idx="12"/>
          </p:nvPr>
        </p:nvSpPr>
        <p:spPr>
          <a:ln/>
        </p:spPr>
        <p:txBody>
          <a:bodyPr/>
          <a:lstStyle>
            <a:lvl1pPr>
              <a:defRPr/>
            </a:lvl1pPr>
          </a:lstStyle>
          <a:p>
            <a:pPr>
              <a:defRPr/>
            </a:pPr>
            <a:fld id="{06C282D4-C369-4B2F-B36D-CA76C3634FCD}" type="slidenum">
              <a:rPr lang="en-US" altLang="zh-TW">
                <a:solidFill>
                  <a:prstClr val="white"/>
                </a:solidFill>
              </a:rPr>
              <a:pPr>
                <a:defRPr/>
              </a:pPr>
              <a:t>‹#›</a:t>
            </a:fld>
            <a:endParaRPr lang="en-US" altLang="zh-TW">
              <a:solidFill>
                <a:prstClr val="white"/>
              </a:solidFill>
            </a:endParaRPr>
          </a:p>
        </p:txBody>
      </p:sp>
      <p:sp>
        <p:nvSpPr>
          <p:cNvPr id="7" name="Rectangle 43"/>
          <p:cNvSpPr>
            <a:spLocks noGrp="1" noChangeArrowheads="1"/>
          </p:cNvSpPr>
          <p:nvPr>
            <p:ph type="title"/>
          </p:nvPr>
        </p:nvSpPr>
        <p:spPr bwMode="auto">
          <a:xfrm>
            <a:off x="0" y="405141"/>
            <a:ext cx="9144000" cy="77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endParaRPr lang="zh-TW" altLang="en-US" dirty="0"/>
          </a:p>
        </p:txBody>
      </p:sp>
      <p:sp>
        <p:nvSpPr>
          <p:cNvPr id="8" name="日期版面配置區 2"/>
          <p:cNvSpPr>
            <a:spLocks noGrp="1"/>
          </p:cNvSpPr>
          <p:nvPr>
            <p:ph type="dt" sz="half" idx="10"/>
          </p:nvPr>
        </p:nvSpPr>
        <p:spPr>
          <a:xfrm>
            <a:off x="6605588" y="6619893"/>
            <a:ext cx="1800225" cy="238125"/>
          </a:xfrm>
          <a:prstGeom prst="rect">
            <a:avLst/>
          </a:prstGeom>
        </p:spPr>
        <p:txBody>
          <a:bodyPr/>
          <a:lstStyle/>
          <a:p>
            <a:pPr algn="ctr" eaLnBrk="1" hangingPunct="1">
              <a:defRPr/>
            </a:pPr>
            <a:fld id="{2DC04D06-70D8-48A2-B2C8-F3E08559F2BE}" type="datetime1">
              <a:rPr lang="zh-TW" altLang="en-US" b="0" smtClean="0">
                <a:solidFill>
                  <a:prstClr val="black"/>
                </a:solidFill>
                <a:latin typeface="Arial"/>
                <a:ea typeface="新細明體" charset="-120"/>
              </a:rPr>
              <a:pPr algn="ctr" eaLnBrk="1" hangingPunct="1">
                <a:defRPr/>
              </a:pPr>
              <a:t>2024/5/14</a:t>
            </a:fld>
            <a:endParaRPr lang="en-US" altLang="zh-TW" b="0" dirty="0">
              <a:solidFill>
                <a:prstClr val="black"/>
              </a:solidFill>
              <a:latin typeface="Arial"/>
              <a:ea typeface="新細明體" charset="-120"/>
            </a:endParaRPr>
          </a:p>
        </p:txBody>
      </p:sp>
    </p:spTree>
    <p:extLst>
      <p:ext uri="{BB962C8B-B14F-4D97-AF65-F5344CB8AC3E}">
        <p14:creationId xmlns:p14="http://schemas.microsoft.com/office/powerpoint/2010/main" val="257333412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8" name="投影片編號版面配置區 7"/>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130345156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投影片編號版面配置區 6"/>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348139225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729413" y="313944"/>
            <a:ext cx="2092325" cy="5864352"/>
          </a:xfrm>
        </p:spPr>
        <p:txBody>
          <a:bodyPr vert="eaVert"/>
          <a:lstStyle>
            <a:lvl1pPr algn="ctr">
              <a:defRPr/>
            </a:lvl1pPr>
          </a:lstStyle>
          <a:p>
            <a:r>
              <a:rPr lang="zh-TW" altLang="en-US" dirty="0"/>
              <a:t>按一下以編輯母片標題樣式</a:t>
            </a:r>
          </a:p>
        </p:txBody>
      </p:sp>
      <p:sp>
        <p:nvSpPr>
          <p:cNvPr id="3" name="直排文字版面配置區 2"/>
          <p:cNvSpPr>
            <a:spLocks noGrp="1"/>
          </p:cNvSpPr>
          <p:nvPr>
            <p:ph type="body" orient="vert" idx="1"/>
          </p:nvPr>
        </p:nvSpPr>
        <p:spPr>
          <a:xfrm>
            <a:off x="450850" y="313944"/>
            <a:ext cx="6126163" cy="5864352"/>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投影片編號版面配置區 6"/>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124389477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eaLnBrk="1" fontAlgn="auto" hangingPunct="1">
              <a:spcBef>
                <a:spcPts val="0"/>
              </a:spcBef>
              <a:spcAft>
                <a:spcPts val="0"/>
              </a:spcAft>
              <a:defRPr/>
            </a:pPr>
            <a:endParaRPr kumimoji="0" lang="zh-TW" altLang="en-US" sz="1800" b="0">
              <a:solidFill>
                <a:prstClr val="black"/>
              </a:solidFill>
              <a:latin typeface="Arial"/>
              <a:ea typeface="標楷體"/>
            </a:endParaRPr>
          </a:p>
        </p:txBody>
      </p:sp>
      <p:sp>
        <p:nvSpPr>
          <p:cNvPr id="3" name="Rectangle 6"/>
          <p:cNvSpPr>
            <a:spLocks noGrp="1" noChangeArrowheads="1"/>
          </p:cNvSpPr>
          <p:nvPr>
            <p:ph type="sldNum" sz="quarter" idx="11"/>
          </p:nvPr>
        </p:nvSpPr>
        <p:spPr>
          <a:ln/>
        </p:spPr>
        <p:txBody>
          <a:bodyPr/>
          <a:lstStyle>
            <a:lvl1pPr>
              <a:defRPr/>
            </a:lvl1pPr>
          </a:lstStyle>
          <a:p>
            <a:pPr>
              <a:defRPr/>
            </a:pPr>
            <a:fld id="{BAFA6803-1258-4500-B9E1-21C009BBB319}"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3236363326"/>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165"/>
            <a:ext cx="8229600" cy="765175"/>
          </a:xfrm>
        </p:spPr>
        <p:txBody>
          <a:bodyPr/>
          <a:lstStyle/>
          <a:p>
            <a:r>
              <a:rPr lang="zh-TW" altLang="en-US"/>
              <a:t>按一下以編輯母片標題樣式</a:t>
            </a:r>
          </a:p>
        </p:txBody>
      </p:sp>
      <p:sp>
        <p:nvSpPr>
          <p:cNvPr id="3" name="內容版面配置區 2"/>
          <p:cNvSpPr>
            <a:spLocks noGrp="1"/>
          </p:cNvSpPr>
          <p:nvPr>
            <p:ph idx="1"/>
          </p:nvPr>
        </p:nvSpPr>
        <p:spPr>
          <a:xfrm>
            <a:off x="457200" y="981075"/>
            <a:ext cx="8229600" cy="5145088"/>
          </a:xfrm>
        </p:spPr>
        <p:txBody>
          <a:bodyPr/>
          <a:lstStyle>
            <a:lvl1pPr marL="342900" indent="-342900">
              <a:buClr>
                <a:srgbClr val="0070C0"/>
              </a:buClr>
              <a:buFont typeface="Wingdings" panose="05000000000000000000" pitchFamily="2" charset="2"/>
              <a:buChar char="n"/>
              <a:defRPr>
                <a:solidFill>
                  <a:srgbClr val="0070C0"/>
                </a:solidFill>
              </a:defRPr>
            </a:lvl1pPr>
            <a:lvl2pPr marL="742950" indent="-285750">
              <a:buFont typeface="Times New Roman" panose="02020603050405020304" pitchFamily="18" charset="0"/>
              <a:buChar char="−"/>
              <a:defRPr>
                <a:solidFill>
                  <a:schemeClr val="tx1"/>
                </a:solidFill>
              </a:defRPr>
            </a:lvl2pPr>
            <a:lvl3pPr>
              <a:buClrTx/>
              <a:defRPr/>
            </a:lvl3pPr>
            <a:lvl4pPr marL="1600200" indent="-228600">
              <a:buClrTx/>
              <a:buFont typeface="Wingdings" panose="05000000000000000000" pitchFamily="2" charset="2"/>
              <a:buChar char="ü"/>
              <a:defRPr>
                <a:solidFill>
                  <a:schemeClr val="tx1"/>
                </a:solidFill>
              </a:defRPr>
            </a:lvl4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p:txBody>
      </p:sp>
      <p:sp>
        <p:nvSpPr>
          <p:cNvPr id="4"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eaLnBrk="1" fontAlgn="auto" hangingPunct="1">
              <a:spcBef>
                <a:spcPts val="0"/>
              </a:spcBef>
              <a:spcAft>
                <a:spcPts val="0"/>
              </a:spcAft>
              <a:defRPr/>
            </a:pPr>
            <a:endParaRPr kumimoji="0" lang="zh-TW" altLang="en-US" sz="1800" b="0">
              <a:solidFill>
                <a:prstClr val="black"/>
              </a:solidFill>
              <a:latin typeface="Arial"/>
              <a:ea typeface="標楷體"/>
            </a:endParaRPr>
          </a:p>
        </p:txBody>
      </p:sp>
      <p:sp>
        <p:nvSpPr>
          <p:cNvPr id="5" name="Rectangle 6"/>
          <p:cNvSpPr>
            <a:spLocks noGrp="1" noChangeArrowheads="1"/>
          </p:cNvSpPr>
          <p:nvPr>
            <p:ph type="sldNum" sz="quarter" idx="11"/>
          </p:nvPr>
        </p:nvSpPr>
        <p:spPr>
          <a:ln/>
        </p:spPr>
        <p:txBody>
          <a:bodyPr/>
          <a:lstStyle>
            <a:lvl1pPr>
              <a:defRPr/>
            </a:lvl1pPr>
          </a:lstStyle>
          <a:p>
            <a:pPr>
              <a:defRPr/>
            </a:pPr>
            <a:fld id="{4EF7E655-DAE8-4669-B92D-FD48184271D6}"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1992827692"/>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165"/>
            <a:ext cx="8229600" cy="765175"/>
          </a:xfrm>
        </p:spPr>
        <p:txBody>
          <a:bodyPr/>
          <a:lstStyle/>
          <a:p>
            <a:r>
              <a:rPr lang="zh-TW" altLang="en-US" dirty="0"/>
              <a:t>按一下以編輯母片標題樣式</a:t>
            </a:r>
          </a:p>
        </p:txBody>
      </p:sp>
      <p:sp>
        <p:nvSpPr>
          <p:cNvPr id="3"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eaLnBrk="1" fontAlgn="auto" hangingPunct="1">
              <a:spcBef>
                <a:spcPts val="0"/>
              </a:spcBef>
              <a:spcAft>
                <a:spcPts val="0"/>
              </a:spcAft>
              <a:defRPr/>
            </a:pPr>
            <a:endParaRPr kumimoji="0" lang="zh-TW" altLang="en-US" sz="1800" b="0">
              <a:solidFill>
                <a:prstClr val="black"/>
              </a:solidFill>
              <a:latin typeface="Arial"/>
              <a:ea typeface="標楷體"/>
            </a:endParaRPr>
          </a:p>
        </p:txBody>
      </p:sp>
      <p:sp>
        <p:nvSpPr>
          <p:cNvPr id="4" name="Rectangle 6"/>
          <p:cNvSpPr>
            <a:spLocks noGrp="1" noChangeArrowheads="1"/>
          </p:cNvSpPr>
          <p:nvPr>
            <p:ph type="sldNum" sz="quarter" idx="11"/>
          </p:nvPr>
        </p:nvSpPr>
        <p:spPr>
          <a:ln/>
        </p:spPr>
        <p:txBody>
          <a:bodyPr/>
          <a:lstStyle>
            <a:lvl1pPr>
              <a:defRPr/>
            </a:lvl1pPr>
          </a:lstStyle>
          <a:p>
            <a:pPr>
              <a:defRPr/>
            </a:pPr>
            <a:fld id="{21648DF3-ED32-4F6A-BBCC-17369A789E6B}"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1762310369"/>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165"/>
            <a:ext cx="8229600" cy="765175"/>
          </a:xfrm>
        </p:spPr>
        <p:txBody>
          <a:bodyPr/>
          <a:lstStyle/>
          <a:p>
            <a:r>
              <a:rPr lang="zh-TW" altLang="en-US"/>
              <a:t>按一下以編輯母片標題樣式</a:t>
            </a:r>
          </a:p>
        </p:txBody>
      </p:sp>
      <p:sp>
        <p:nvSpPr>
          <p:cNvPr id="3" name="表格版面配置區 2"/>
          <p:cNvSpPr>
            <a:spLocks noGrp="1"/>
          </p:cNvSpPr>
          <p:nvPr>
            <p:ph type="tbl" idx="1"/>
          </p:nvPr>
        </p:nvSpPr>
        <p:spPr>
          <a:xfrm>
            <a:off x="457200" y="981075"/>
            <a:ext cx="8229600" cy="5145088"/>
          </a:xfrm>
        </p:spPr>
        <p:txBody>
          <a:bodyPr/>
          <a:lstStyle/>
          <a:p>
            <a:pPr lvl="0"/>
            <a:r>
              <a:rPr lang="zh-TW" altLang="en-US" noProof="0"/>
              <a:t>按一下圖示以新增表格</a:t>
            </a:r>
          </a:p>
        </p:txBody>
      </p:sp>
      <p:sp>
        <p:nvSpPr>
          <p:cNvPr id="4"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eaLnBrk="1" fontAlgn="auto" hangingPunct="1">
              <a:spcBef>
                <a:spcPts val="0"/>
              </a:spcBef>
              <a:spcAft>
                <a:spcPts val="0"/>
              </a:spcAft>
              <a:defRPr/>
            </a:pPr>
            <a:endParaRPr kumimoji="0" lang="zh-TW" altLang="en-US" sz="1800" b="0">
              <a:solidFill>
                <a:prstClr val="black"/>
              </a:solidFill>
              <a:latin typeface="Arial"/>
              <a:ea typeface="標楷體"/>
            </a:endParaRPr>
          </a:p>
        </p:txBody>
      </p:sp>
      <p:sp>
        <p:nvSpPr>
          <p:cNvPr id="5" name="Rectangle 6"/>
          <p:cNvSpPr>
            <a:spLocks noGrp="1" noChangeArrowheads="1"/>
          </p:cNvSpPr>
          <p:nvPr>
            <p:ph type="sldNum" sz="quarter" idx="11"/>
          </p:nvPr>
        </p:nvSpPr>
        <p:spPr>
          <a:ln/>
        </p:spPr>
        <p:txBody>
          <a:bodyPr/>
          <a:lstStyle>
            <a:lvl1pPr>
              <a:defRPr/>
            </a:lvl1pPr>
          </a:lstStyle>
          <a:p>
            <a:pPr>
              <a:defRPr/>
            </a:pPr>
            <a:fld id="{E1669A20-C649-4E22-B939-459D767EC0C2}"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1913529956"/>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xAndTwoObj" preserve="1">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165"/>
            <a:ext cx="8229600" cy="765175"/>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3" y="981075"/>
            <a:ext cx="4044462" cy="51450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2338" y="981075"/>
            <a:ext cx="4044462" cy="249555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42338" y="3629025"/>
            <a:ext cx="4044462" cy="24971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Footer Placeholder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eaLnBrk="1" fontAlgn="auto" hangingPunct="1">
              <a:spcBef>
                <a:spcPts val="0"/>
              </a:spcBef>
              <a:spcAft>
                <a:spcPts val="0"/>
              </a:spcAft>
              <a:defRPr/>
            </a:pPr>
            <a:endParaRPr kumimoji="0" lang="zh-TW" altLang="en-US" sz="1800" b="0">
              <a:solidFill>
                <a:prstClr val="black"/>
              </a:solidFill>
              <a:latin typeface="Arial"/>
              <a:ea typeface="標楷體"/>
            </a:endParaRPr>
          </a:p>
        </p:txBody>
      </p:sp>
      <p:sp>
        <p:nvSpPr>
          <p:cNvPr id="7" name="Rectangle 6"/>
          <p:cNvSpPr>
            <a:spLocks noGrp="1" noChangeArrowheads="1"/>
          </p:cNvSpPr>
          <p:nvPr>
            <p:ph type="sldNum" sz="quarter" idx="11"/>
          </p:nvPr>
        </p:nvSpPr>
        <p:spPr>
          <a:ln/>
        </p:spPr>
        <p:txBody>
          <a:bodyPr/>
          <a:lstStyle>
            <a:lvl1pPr>
              <a:defRPr/>
            </a:lvl1pPr>
          </a:lstStyle>
          <a:p>
            <a:pPr>
              <a:defRPr/>
            </a:pPr>
            <a:fld id="{525BD449-3FB3-4359-8181-59F43F51AEB5}"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2360185671"/>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590"/>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
        <p:nvSpPr>
          <p:cNvPr id="4"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eaLnBrk="1" fontAlgn="auto" hangingPunct="1">
              <a:spcBef>
                <a:spcPts val="0"/>
              </a:spcBef>
              <a:spcAft>
                <a:spcPts val="0"/>
              </a:spcAft>
              <a:defRPr/>
            </a:pPr>
            <a:endParaRPr kumimoji="0" lang="zh-TW" altLang="en-US" sz="1800" b="0">
              <a:solidFill>
                <a:prstClr val="black"/>
              </a:solidFill>
              <a:latin typeface="Arial"/>
              <a:ea typeface="標楷體"/>
            </a:endParaRPr>
          </a:p>
        </p:txBody>
      </p:sp>
      <p:sp>
        <p:nvSpPr>
          <p:cNvPr id="5" name="Rectangle 6"/>
          <p:cNvSpPr>
            <a:spLocks noGrp="1" noChangeArrowheads="1"/>
          </p:cNvSpPr>
          <p:nvPr>
            <p:ph type="sldNum" sz="quarter" idx="11"/>
          </p:nvPr>
        </p:nvSpPr>
        <p:spPr>
          <a:ln/>
        </p:spPr>
        <p:txBody>
          <a:bodyPr/>
          <a:lstStyle>
            <a:lvl1pPr>
              <a:defRPr/>
            </a:lvl1pPr>
          </a:lstStyle>
          <a:p>
            <a:pPr>
              <a:defRPr/>
            </a:pPr>
            <a:fld id="{D9FC5E77-19A4-450D-BF8F-14FF4CBC5F20}" type="slidenum">
              <a:rPr lang="zh-TW" altLang="en-US">
                <a:solidFill>
                  <a:prstClr val="white"/>
                </a:solidFill>
              </a:rPr>
              <a:pPr>
                <a:defRPr/>
              </a:pPr>
              <a:t>‹#›</a:t>
            </a:fld>
            <a:endParaRPr lang="zh-TW" altLang="en-US">
              <a:solidFill>
                <a:prstClr val="white"/>
              </a:solidFill>
            </a:endParaRPr>
          </a:p>
        </p:txBody>
      </p:sp>
      <p:sp>
        <p:nvSpPr>
          <p:cNvPr id="7" name="內容版面配置區 6"/>
          <p:cNvSpPr>
            <a:spLocks noGrp="1"/>
          </p:cNvSpPr>
          <p:nvPr>
            <p:ph sz="quarter" idx="12"/>
          </p:nvPr>
        </p:nvSpPr>
        <p:spPr>
          <a:xfrm>
            <a:off x="1835150" y="6958013"/>
            <a:ext cx="914400" cy="9144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495947998"/>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165"/>
            <a:ext cx="8229600" cy="765175"/>
          </a:xfrm>
        </p:spPr>
        <p:txBody>
          <a:bodyPr/>
          <a:lstStyle/>
          <a:p>
            <a:r>
              <a:rPr lang="zh-TW" altLang="en-US"/>
              <a:t>按一下以編輯母片標題樣式</a:t>
            </a:r>
          </a:p>
        </p:txBody>
      </p:sp>
      <p:sp>
        <p:nvSpPr>
          <p:cNvPr id="3" name="內容版面配置區 2"/>
          <p:cNvSpPr>
            <a:spLocks noGrp="1"/>
          </p:cNvSpPr>
          <p:nvPr>
            <p:ph sz="half" idx="1"/>
          </p:nvPr>
        </p:nvSpPr>
        <p:spPr>
          <a:xfrm>
            <a:off x="457203" y="981075"/>
            <a:ext cx="4044462" cy="5145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2338" y="981075"/>
            <a:ext cx="4044462" cy="5145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eaLnBrk="1" fontAlgn="auto" hangingPunct="1">
              <a:spcBef>
                <a:spcPts val="0"/>
              </a:spcBef>
              <a:spcAft>
                <a:spcPts val="0"/>
              </a:spcAft>
              <a:defRPr/>
            </a:pPr>
            <a:endParaRPr kumimoji="0" lang="zh-TW" altLang="en-US" sz="1800" b="0">
              <a:solidFill>
                <a:prstClr val="black"/>
              </a:solidFill>
              <a:latin typeface="Arial"/>
              <a:ea typeface="標楷體"/>
            </a:endParaRPr>
          </a:p>
        </p:txBody>
      </p:sp>
      <p:sp>
        <p:nvSpPr>
          <p:cNvPr id="6" name="Rectangle 6"/>
          <p:cNvSpPr>
            <a:spLocks noGrp="1" noChangeArrowheads="1"/>
          </p:cNvSpPr>
          <p:nvPr>
            <p:ph type="sldNum" sz="quarter" idx="11"/>
          </p:nvPr>
        </p:nvSpPr>
        <p:spPr>
          <a:ln/>
        </p:spPr>
        <p:txBody>
          <a:bodyPr/>
          <a:lstStyle>
            <a:lvl1pPr>
              <a:defRPr/>
            </a:lvl1pPr>
          </a:lstStyle>
          <a:p>
            <a:pPr>
              <a:defRPr/>
            </a:pPr>
            <a:fld id="{4FC22D9B-9815-454A-B368-9C3759B0F2C7}"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17642044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342907" y="308091"/>
            <a:ext cx="8487833" cy="614363"/>
          </a:xfrm>
        </p:spPr>
        <p:txBody>
          <a:bodyPr/>
          <a:lstStyle>
            <a:lvl1pPr>
              <a:defRPr>
                <a:latin typeface="Arial" panose="020B0604020202020204" pitchFamily="34" charset="0"/>
                <a:cs typeface="Arial" panose="020B0604020202020204" pitchFamily="34" charset="0"/>
              </a:defRPr>
            </a:lvl1pPr>
          </a:lstStyle>
          <a:p>
            <a:r>
              <a:rPr lang="zh-TW" altLang="en-US" dirty="0"/>
              <a:t>按一下以編輯母片標題樣式</a:t>
            </a:r>
          </a:p>
        </p:txBody>
      </p:sp>
      <p:sp>
        <p:nvSpPr>
          <p:cNvPr id="3" name="內容版面配置區 2"/>
          <p:cNvSpPr>
            <a:spLocks noGrp="1"/>
          </p:cNvSpPr>
          <p:nvPr>
            <p:ph sz="half" idx="1"/>
          </p:nvPr>
        </p:nvSpPr>
        <p:spPr>
          <a:xfrm>
            <a:off x="342902" y="1090246"/>
            <a:ext cx="8493368" cy="5249007"/>
          </a:xfrm>
        </p:spPr>
        <p:txBody>
          <a:bodyPr/>
          <a:lstStyle>
            <a:lvl1pPr marL="273050" indent="-273050">
              <a:defRPr sz="2400">
                <a:latin typeface="Times New Roman" panose="02020603050405020304" pitchFamily="18" charset="0"/>
                <a:cs typeface="Times New Roman" panose="02020603050405020304" pitchFamily="18" charset="0"/>
              </a:defRPr>
            </a:lvl1pPr>
            <a:lvl2pPr marL="623888" indent="-350838">
              <a:defRPr sz="2000">
                <a:latin typeface="Times New Roman" panose="02020603050405020304" pitchFamily="18" charset="0"/>
                <a:cs typeface="Times New Roman" panose="02020603050405020304" pitchFamily="18" charset="0"/>
              </a:defRPr>
            </a:lvl2pPr>
            <a:lvl3pPr marL="896938" indent="-273050">
              <a:defRPr sz="2000">
                <a:latin typeface="Times New Roman" panose="02020603050405020304" pitchFamily="18" charset="0"/>
                <a:cs typeface="Times New Roman" panose="02020603050405020304" pitchFamily="18" charset="0"/>
              </a:defRPr>
            </a:lvl3pPr>
            <a:lvl4pPr marL="1169988" indent="-273050">
              <a:defRPr sz="2000">
                <a:latin typeface="Times New Roman" panose="02020603050405020304" pitchFamily="18" charset="0"/>
                <a:cs typeface="Times New Roman" panose="02020603050405020304" pitchFamily="18" charset="0"/>
              </a:defRPr>
            </a:lvl4pPr>
            <a:lvl5pPr>
              <a:defRPr sz="1800"/>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endParaRPr lang="en-US" altLang="zh-TW" dirty="0"/>
          </a:p>
          <a:p>
            <a:pPr lvl="3"/>
            <a:r>
              <a:rPr lang="zh-TW" altLang="en-US" dirty="0"/>
              <a:t>第四層</a:t>
            </a:r>
            <a:endParaRPr lang="en-US" altLang="zh-TW" dirty="0"/>
          </a:p>
          <a:p>
            <a:pPr lvl="4"/>
            <a:endParaRPr lang="zh-TW" altLang="en-US" dirty="0"/>
          </a:p>
        </p:txBody>
      </p:sp>
      <p:sp>
        <p:nvSpPr>
          <p:cNvPr id="7" name="Rectangle 47"/>
          <p:cNvSpPr>
            <a:spLocks noGrp="1" noChangeArrowheads="1"/>
          </p:cNvSpPr>
          <p:nvPr>
            <p:ph type="sldNum" sz="quarter" idx="12"/>
          </p:nvPr>
        </p:nvSpPr>
        <p:spPr>
          <a:ln/>
        </p:spPr>
        <p:txBody>
          <a:bodyPr/>
          <a:lstStyle>
            <a:lvl1pPr>
              <a:defRPr/>
            </a:lvl1pPr>
          </a:lstStyle>
          <a:p>
            <a:pPr>
              <a:defRPr/>
            </a:pPr>
            <a:fld id="{134106F1-D6D8-4C2C-8EF2-88335AB5729B}" type="slidenum">
              <a:rPr lang="en-US" altLang="zh-TW">
                <a:solidFill>
                  <a:prstClr val="white"/>
                </a:solidFill>
              </a:rPr>
              <a:pPr>
                <a:defRPr/>
              </a:pPr>
              <a:t>‹#›</a:t>
            </a:fld>
            <a:endParaRPr lang="en-US" altLang="zh-TW">
              <a:solidFill>
                <a:prstClr val="white"/>
              </a:solidFill>
            </a:endParaRPr>
          </a:p>
        </p:txBody>
      </p:sp>
    </p:spTree>
    <p:extLst>
      <p:ext uri="{BB962C8B-B14F-4D97-AF65-F5344CB8AC3E}">
        <p14:creationId xmlns:p14="http://schemas.microsoft.com/office/powerpoint/2010/main" val="175729849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165"/>
            <a:ext cx="8229600" cy="61261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eaLnBrk="1" fontAlgn="auto" hangingPunct="1">
              <a:spcBef>
                <a:spcPts val="0"/>
              </a:spcBef>
              <a:spcAft>
                <a:spcPts val="0"/>
              </a:spcAft>
              <a:defRPr/>
            </a:pPr>
            <a:endParaRPr kumimoji="0" lang="zh-TW" altLang="en-US" sz="1800" b="0">
              <a:solidFill>
                <a:prstClr val="black"/>
              </a:solidFill>
              <a:latin typeface="Arial"/>
              <a:ea typeface="標楷體"/>
            </a:endParaRPr>
          </a:p>
        </p:txBody>
      </p:sp>
      <p:sp>
        <p:nvSpPr>
          <p:cNvPr id="4" name="Rectangle 6"/>
          <p:cNvSpPr>
            <a:spLocks noGrp="1" noChangeArrowheads="1"/>
          </p:cNvSpPr>
          <p:nvPr>
            <p:ph type="sldNum" sz="quarter" idx="11"/>
          </p:nvPr>
        </p:nvSpPr>
        <p:spPr>
          <a:ln/>
        </p:spPr>
        <p:txBody>
          <a:bodyPr/>
          <a:lstStyle>
            <a:lvl1pPr>
              <a:defRPr/>
            </a:lvl1pPr>
          </a:lstStyle>
          <a:p>
            <a:pPr>
              <a:defRPr/>
            </a:pPr>
            <a:fld id="{6B8A5D7E-62A7-4A42-9334-9F9C15211787}"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4008393409"/>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15_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0" y="208800"/>
            <a:ext cx="9144000" cy="1008000"/>
          </a:xfrm>
        </p:spPr>
        <p:txBody>
          <a:bodyPr>
            <a:noAutofit/>
          </a:bodyPr>
          <a:lstStyle>
            <a:lvl1pPr algn="ctr">
              <a:defRPr sz="3200"/>
            </a:lvl1pPr>
          </a:lstStyle>
          <a:p>
            <a:r>
              <a:rPr lang="zh-TW" altLang="en-US"/>
              <a:t>按一下以編輯母片標題樣式</a:t>
            </a:r>
            <a:endParaRPr lang="zh-TW" altLang="en-US" dirty="0"/>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ltLang="en-US" dirty="0"/>
          </a:p>
        </p:txBody>
      </p:sp>
      <p:sp>
        <p:nvSpPr>
          <p:cNvPr id="9" name="文字版面配置區 8"/>
          <p:cNvSpPr>
            <a:spLocks noGrp="1"/>
          </p:cNvSpPr>
          <p:nvPr>
            <p:ph type="body" sz="quarter" idx="13"/>
          </p:nvPr>
        </p:nvSpPr>
        <p:spPr>
          <a:xfrm>
            <a:off x="72001" y="6650296"/>
            <a:ext cx="3311972" cy="188641"/>
          </a:xfrm>
        </p:spPr>
        <p:txBody>
          <a:bodyPr lIns="0" tIns="0" rIns="0" bIns="0" anchor="ctr">
            <a:normAutofit/>
          </a:bodyPr>
          <a:lstStyle>
            <a:lvl1pPr marL="0" indent="0">
              <a:buFontTx/>
              <a:buNone/>
              <a:defRPr sz="1200" b="0" i="0">
                <a:solidFill>
                  <a:schemeClr val="tx1"/>
                </a:solidFill>
              </a:defRPr>
            </a:lvl1pPr>
          </a:lstStyle>
          <a:p>
            <a:pPr lvl="0"/>
            <a:r>
              <a:rPr lang="zh-TW" altLang="en-US"/>
              <a:t>按一下以編輯母片文字樣式</a:t>
            </a:r>
          </a:p>
        </p:txBody>
      </p:sp>
      <p:sp>
        <p:nvSpPr>
          <p:cNvPr id="5" name="投影片編號版面配置區 5"/>
          <p:cNvSpPr>
            <a:spLocks noGrp="1"/>
          </p:cNvSpPr>
          <p:nvPr>
            <p:ph type="sldNum" sz="quarter" idx="14"/>
          </p:nvPr>
        </p:nvSpPr>
        <p:spPr>
          <a:xfrm>
            <a:off x="8777291" y="6624644"/>
            <a:ext cx="369887" cy="261937"/>
          </a:xfrm>
          <a:prstGeom prst="rect">
            <a:avLst/>
          </a:prstGeom>
        </p:spPr>
        <p:txBody>
          <a:bodyPr/>
          <a:lstStyle>
            <a:lvl1pPr>
              <a:defRPr/>
            </a:lvl1pPr>
          </a:lstStyle>
          <a:p>
            <a:pPr>
              <a:defRPr/>
            </a:pPr>
            <a:fld id="{E221A083-72DE-4D07-8C93-533EFE1F2917}" type="slidenum">
              <a:rPr lang="zh-TW" altLang="en-US">
                <a:solidFill>
                  <a:prstClr val="white"/>
                </a:solidFill>
              </a:rPr>
              <a:pPr>
                <a:defRPr/>
              </a:pPr>
              <a:t>‹#›</a:t>
            </a:fld>
            <a:endParaRPr lang="zh-TW" altLang="en-US" dirty="0">
              <a:solidFill>
                <a:prstClr val="white"/>
              </a:solidFill>
            </a:endParaRPr>
          </a:p>
        </p:txBody>
      </p:sp>
    </p:spTree>
    <p:extLst>
      <p:ext uri="{BB962C8B-B14F-4D97-AF65-F5344CB8AC3E}">
        <p14:creationId xmlns:p14="http://schemas.microsoft.com/office/powerpoint/2010/main" val="305566983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1_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342907" y="308091"/>
            <a:ext cx="8487833" cy="614363"/>
          </a:xfrm>
        </p:spPr>
        <p:txBody>
          <a:bodyPr/>
          <a:lstStyle>
            <a:lvl1pPr>
              <a:defRPr>
                <a:latin typeface="Arial" panose="020B0604020202020204" pitchFamily="34" charset="0"/>
                <a:cs typeface="Arial" panose="020B0604020202020204" pitchFamily="34" charset="0"/>
              </a:defRPr>
            </a:lvl1pPr>
          </a:lstStyle>
          <a:p>
            <a:r>
              <a:rPr lang="zh-TW" altLang="en-US" dirty="0"/>
              <a:t>按一下以編輯母片標題樣式</a:t>
            </a:r>
          </a:p>
        </p:txBody>
      </p:sp>
      <p:sp>
        <p:nvSpPr>
          <p:cNvPr id="3" name="內容版面配置區 2"/>
          <p:cNvSpPr>
            <a:spLocks noGrp="1"/>
          </p:cNvSpPr>
          <p:nvPr>
            <p:ph sz="half" idx="1"/>
          </p:nvPr>
        </p:nvSpPr>
        <p:spPr>
          <a:xfrm>
            <a:off x="342902" y="1090246"/>
            <a:ext cx="8493368" cy="5249007"/>
          </a:xfrm>
        </p:spPr>
        <p:txBody>
          <a:bodyPr/>
          <a:lstStyle>
            <a:lvl1pPr marL="273050" indent="-273050">
              <a:defRPr sz="2400">
                <a:latin typeface="Times New Roman" panose="02020603050405020304" pitchFamily="18" charset="0"/>
                <a:cs typeface="Times New Roman" panose="02020603050405020304" pitchFamily="18" charset="0"/>
              </a:defRPr>
            </a:lvl1pPr>
            <a:lvl2pPr marL="623888" indent="-350838">
              <a:defRPr sz="2000">
                <a:latin typeface="Times New Roman" panose="02020603050405020304" pitchFamily="18" charset="0"/>
                <a:cs typeface="Times New Roman" panose="02020603050405020304" pitchFamily="18" charset="0"/>
              </a:defRPr>
            </a:lvl2pPr>
            <a:lvl3pPr marL="896938" indent="-273050">
              <a:defRPr sz="2000">
                <a:latin typeface="Times New Roman" panose="02020603050405020304" pitchFamily="18" charset="0"/>
                <a:cs typeface="Times New Roman" panose="02020603050405020304" pitchFamily="18" charset="0"/>
              </a:defRPr>
            </a:lvl3pPr>
            <a:lvl4pPr marL="1169988" indent="-273050">
              <a:defRPr sz="2000">
                <a:latin typeface="Times New Roman" panose="02020603050405020304" pitchFamily="18" charset="0"/>
                <a:cs typeface="Times New Roman" panose="02020603050405020304" pitchFamily="18" charset="0"/>
              </a:defRPr>
            </a:lvl4pPr>
            <a:lvl5pPr>
              <a:defRPr sz="1800"/>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endParaRPr lang="en-US" altLang="zh-TW" dirty="0"/>
          </a:p>
          <a:p>
            <a:pPr lvl="3"/>
            <a:r>
              <a:rPr lang="zh-TW" altLang="en-US" dirty="0"/>
              <a:t>第四層</a:t>
            </a:r>
            <a:endParaRPr lang="en-US" altLang="zh-TW" dirty="0"/>
          </a:p>
          <a:p>
            <a:pPr lvl="4"/>
            <a:endParaRPr lang="zh-TW" altLang="en-US" dirty="0"/>
          </a:p>
        </p:txBody>
      </p:sp>
      <p:sp>
        <p:nvSpPr>
          <p:cNvPr id="7" name="Rectangle 47"/>
          <p:cNvSpPr>
            <a:spLocks noGrp="1" noChangeArrowheads="1"/>
          </p:cNvSpPr>
          <p:nvPr>
            <p:ph type="sldNum" sz="quarter" idx="12"/>
          </p:nvPr>
        </p:nvSpPr>
        <p:spPr>
          <a:ln/>
        </p:spPr>
        <p:txBody>
          <a:bodyPr/>
          <a:lstStyle>
            <a:lvl1pPr>
              <a:defRPr/>
            </a:lvl1pPr>
          </a:lstStyle>
          <a:p>
            <a:pPr>
              <a:defRPr/>
            </a:pPr>
            <a:fld id="{134106F1-D6D8-4C2C-8EF2-88335AB5729B}" type="slidenum">
              <a:rPr lang="en-US" altLang="zh-TW">
                <a:solidFill>
                  <a:prstClr val="white"/>
                </a:solidFill>
              </a:rPr>
              <a:pPr>
                <a:defRPr/>
              </a:pPr>
              <a:t>‹#›</a:t>
            </a:fld>
            <a:endParaRPr lang="en-US" altLang="zh-TW">
              <a:solidFill>
                <a:prstClr val="white"/>
              </a:solidFill>
            </a:endParaRPr>
          </a:p>
        </p:txBody>
      </p:sp>
    </p:spTree>
    <p:extLst>
      <p:ext uri="{BB962C8B-B14F-4D97-AF65-F5344CB8AC3E}">
        <p14:creationId xmlns:p14="http://schemas.microsoft.com/office/powerpoint/2010/main" val="295920721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4_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0">
                <a:effectLst/>
                <a:latin typeface="Calibri" panose="020F0502020204030204" pitchFamily="34" charset="0"/>
              </a:defRPr>
            </a:lvl1pPr>
          </a:lstStyle>
          <a:p>
            <a:r>
              <a:rPr lang="zh-TW" altLang="en-US" dirty="0"/>
              <a:t>按一下以編輯母片標題樣式</a:t>
            </a:r>
          </a:p>
        </p:txBody>
      </p:sp>
      <p:sp>
        <p:nvSpPr>
          <p:cNvPr id="5" name="Rectangle 46"/>
          <p:cNvSpPr>
            <a:spLocks noGrp="1" noChangeArrowheads="1"/>
          </p:cNvSpPr>
          <p:nvPr>
            <p:ph type="ftr" sz="quarter" idx="11"/>
          </p:nvPr>
        </p:nvSpPr>
        <p:spPr>
          <a:xfrm>
            <a:off x="-8092" y="6391283"/>
            <a:ext cx="6096000" cy="238125"/>
          </a:xfrm>
          <a:prstGeom prst="rect">
            <a:avLst/>
          </a:prstGeom>
          <a:ln/>
        </p:spPr>
        <p:txBody>
          <a:bodyPr/>
          <a:lstStyle>
            <a:lvl1pPr>
              <a:defRPr>
                <a:latin typeface="Calibri" panose="020F0502020204030204" pitchFamily="34" charset="0"/>
              </a:defRPr>
            </a:lvl1pPr>
          </a:lstStyle>
          <a:p>
            <a:pPr eaLnBrk="1" fontAlgn="auto" hangingPunct="1">
              <a:spcBef>
                <a:spcPts val="0"/>
              </a:spcBef>
              <a:spcAft>
                <a:spcPts val="0"/>
              </a:spcAft>
              <a:defRPr/>
            </a:pPr>
            <a:endParaRPr kumimoji="0" lang="en-US" altLang="zh-TW" sz="1800" b="0" dirty="0">
              <a:solidFill>
                <a:prstClr val="black"/>
              </a:solidFill>
              <a:ea typeface="標楷體"/>
            </a:endParaRPr>
          </a:p>
        </p:txBody>
      </p:sp>
      <p:pic>
        <p:nvPicPr>
          <p:cNvPr id="7" name="Picture 60" descr="E版"/>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81750" y="3866592"/>
            <a:ext cx="2762250" cy="274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投影片編號版面配置區 1"/>
          <p:cNvSpPr>
            <a:spLocks noGrp="1"/>
          </p:cNvSpPr>
          <p:nvPr>
            <p:ph type="sldNum" sz="quarter" idx="4"/>
          </p:nvPr>
        </p:nvSpPr>
        <p:spPr>
          <a:xfrm>
            <a:off x="8729135" y="6618289"/>
            <a:ext cx="414867" cy="239712"/>
          </a:xfrm>
          <a:prstGeom prst="rect">
            <a:avLst/>
          </a:prstGeom>
        </p:spPr>
        <p:txBody>
          <a:bodyPr vert="horz" lIns="91440" tIns="45720" rIns="91440" bIns="45720" rtlCol="0" anchor="ctr"/>
          <a:lstStyle>
            <a:lvl1pPr algn="r">
              <a:defRPr sz="1000">
                <a:solidFill>
                  <a:schemeClr val="bg1"/>
                </a:solidFill>
                <a:latin typeface="Calibri" panose="020F0502020204030204" pitchFamily="34" charset="0"/>
              </a:defRPr>
            </a:lvl1pPr>
          </a:lstStyle>
          <a:p>
            <a:fld id="{F6602ED5-4A91-4AD9-AC63-D57B56DD798C}" type="slidenum">
              <a:rPr lang="zh-TW" altLang="en-US" smtClean="0">
                <a:solidFill>
                  <a:prstClr val="white"/>
                </a:solidFill>
              </a:rPr>
              <a:pPr/>
              <a:t>‹#›</a:t>
            </a:fld>
            <a:endParaRPr lang="zh-TW" altLang="en-US" dirty="0">
              <a:solidFill>
                <a:prstClr val="white"/>
              </a:solidFill>
            </a:endParaRPr>
          </a:p>
        </p:txBody>
      </p:sp>
      <p:sp>
        <p:nvSpPr>
          <p:cNvPr id="4" name="內容版面配置區 3"/>
          <p:cNvSpPr>
            <a:spLocks noGrp="1"/>
          </p:cNvSpPr>
          <p:nvPr>
            <p:ph sz="quarter" idx="12"/>
          </p:nvPr>
        </p:nvSpPr>
        <p:spPr>
          <a:xfrm>
            <a:off x="450850" y="1285592"/>
            <a:ext cx="8369300" cy="5100362"/>
          </a:xfrm>
        </p:spPr>
        <p:txBody>
          <a:bodyPr/>
          <a:lstStyle>
            <a:lvl1pPr>
              <a:defRPr>
                <a:latin typeface="Calibri" panose="020F0502020204030204" pitchFamily="34" charset="0"/>
              </a:defRPr>
            </a:lvl1pPr>
            <a:lvl2pPr marL="715963" indent="-271463">
              <a:buFont typeface="Times New Roman" panose="02020603050405020304" pitchFamily="18" charset="0"/>
              <a:buChar char="−"/>
              <a:defRPr>
                <a:latin typeface="Calibri" panose="020F0502020204030204" pitchFamily="34" charset="0"/>
              </a:defRPr>
            </a:lvl2pPr>
            <a:lvl3pPr marL="1146175" indent="-342900">
              <a:buFont typeface="Wingdings" panose="05000000000000000000" pitchFamily="2" charset="2"/>
              <a:buChar char="Ø"/>
              <a:tabLst>
                <a:tab pos="987425" algn="l"/>
              </a:tabLst>
              <a:defRPr>
                <a:latin typeface="Calibri" panose="020F0502020204030204" pitchFamily="34" charset="0"/>
              </a:defRPr>
            </a:lvl3pPr>
            <a:lvl4pPr>
              <a:defRPr>
                <a:latin typeface="Calibri" panose="020F0502020204030204" pitchFamily="34" charset="0"/>
              </a:defRPr>
            </a:lvl4pPr>
            <a:lvl5pPr marL="1720850" indent="-285750">
              <a:buFont typeface="Wingdings" panose="05000000000000000000" pitchFamily="2" charset="2"/>
              <a:buChar char="ü"/>
              <a:defRPr sz="1800">
                <a:solidFill>
                  <a:schemeClr val="tx1"/>
                </a:solidFill>
                <a:latin typeface="Calibri" panose="020F0502020204030204" pitchFamily="34" charset="0"/>
                <a:ea typeface="標楷體" panose="03000509000000000000" pitchFamily="65"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390754545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x">
  <p:cSld name="標題及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文字版面配置區 2"/>
          <p:cNvSpPr>
            <a:spLocks noGrp="1"/>
          </p:cNvSpPr>
          <p:nvPr>
            <p:ph type="body"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D314BE75-2FF7-4FF5-AAD2-C475D0926F94}" type="datetimeFigureOut">
              <a:rPr kumimoji="1" lang="zh-TW" altLang="en-US" sz="3200" b="1" i="0" u="none" strike="noStrike" kern="1200" cap="none" spc="0" normalizeH="0" baseline="0" noProof="0" smtClean="0">
                <a:ln>
                  <a:noFill/>
                </a:ln>
                <a:solidFill>
                  <a:prstClr val="black"/>
                </a:solidFill>
                <a:effectLst/>
                <a:uLnTx/>
                <a:uFillTx/>
                <a:latin typeface="Arial" panose="020B0604020202020204" pitchFamily="34" charset="0"/>
                <a:ea typeface="新細明體" panose="02020500000000000000" pitchFamily="18" charset="-120"/>
                <a:cs typeface="+mn-cs"/>
              </a:rPr>
              <a:pPr marL="0" marR="0" lvl="0" indent="0" algn="l" defTabSz="914400" rtl="0" eaLnBrk="0" fontAlgn="base" latinLnBrk="0" hangingPunct="0">
                <a:lnSpc>
                  <a:spcPct val="100000"/>
                </a:lnSpc>
                <a:spcBef>
                  <a:spcPct val="0"/>
                </a:spcBef>
                <a:spcAft>
                  <a:spcPct val="0"/>
                </a:spcAft>
                <a:buClrTx/>
                <a:buSzTx/>
                <a:buFontTx/>
                <a:buNone/>
                <a:tabLst/>
                <a:defRPr/>
              </a:pPr>
              <a:t>2024/5/14</a:t>
            </a:fld>
            <a:endParaRPr kumimoji="1" lang="zh-TW" altLang="en-US" sz="3200" b="1" i="0" u="none" strike="noStrike" kern="1200" cap="none" spc="0" normalizeH="0" baseline="0" noProof="0">
              <a:ln>
                <a:noFill/>
              </a:ln>
              <a:solidFill>
                <a:prstClr val="black"/>
              </a:solidFill>
              <a:effectLst/>
              <a:uLnTx/>
              <a:uFillTx/>
              <a:latin typeface="Arial" panose="020B0604020202020204" pitchFamily="34" charset="0"/>
              <a:ea typeface="新細明體" panose="02020500000000000000" pitchFamily="18" charset="-120"/>
              <a:cs typeface="+mn-cs"/>
            </a:endParaRPr>
          </a:p>
        </p:txBody>
      </p:sp>
      <p:sp>
        <p:nvSpPr>
          <p:cNvPr id="5" name="頁尾版面配置區 4"/>
          <p:cNvSpPr>
            <a:spLocks noGrp="1"/>
          </p:cNvSpPr>
          <p:nvPr>
            <p:ph type="ftr" sz="quarter" idx="11"/>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zh-TW" altLang="en-US" sz="3200" b="1" i="0" u="none" strike="noStrike" kern="1200" cap="none" spc="0" normalizeH="0" baseline="0" noProof="0">
              <a:ln>
                <a:noFill/>
              </a:ln>
              <a:solidFill>
                <a:prstClr val="black"/>
              </a:solidFill>
              <a:effectLst/>
              <a:uLnTx/>
              <a:uFillTx/>
              <a:latin typeface="Arial" panose="020B0604020202020204" pitchFamily="34" charset="0"/>
              <a:ea typeface="新細明體" panose="02020500000000000000" pitchFamily="18" charset="-120"/>
              <a:cs typeface="+mn-cs"/>
            </a:endParaRPr>
          </a:p>
        </p:txBody>
      </p:sp>
      <p:sp>
        <p:nvSpPr>
          <p:cNvPr id="6" name="投影片編號版面配置區 5"/>
          <p:cNvSpPr>
            <a:spLocks noGrp="1"/>
          </p:cNvSpPr>
          <p:nvPr>
            <p:ph type="sldNum" sz="quarter" idx="12"/>
          </p:nvPr>
        </p:nvSpPr>
        <p:spPr>
          <a:xfrm>
            <a:off x="6553200" y="6356350"/>
            <a:ext cx="2133600" cy="365125"/>
          </a:xfrm>
          <a:prstGeom prst="rect">
            <a:avLst/>
          </a:prstGeom>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0749576C-8AD3-4BED-B1DA-1AB5F5D51288}" type="slidenum">
              <a:rPr kumimoji="0" lang="zh-TW" altLang="en-US" sz="1400" b="1" i="0" u="none" strike="noStrike" kern="1200" cap="none" spc="0" normalizeH="0" baseline="0" noProof="0">
                <a:ln>
                  <a:noFill/>
                </a:ln>
                <a:solidFill>
                  <a:prstClr val="white"/>
                </a:solidFill>
                <a:effectLst/>
                <a:uLnTx/>
                <a:uFillTx/>
                <a:latin typeface="Arial" charset="0"/>
                <a:ea typeface="標楷體" pitchFamily="65" charset="-120"/>
                <a:cs typeface="+mn-cs"/>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zh-TW" altLang="en-US" sz="1400" b="1" i="0" u="none" strike="noStrike" kern="1200" cap="none" spc="0" normalizeH="0" baseline="0" noProof="0">
              <a:ln>
                <a:noFill/>
              </a:ln>
              <a:solidFill>
                <a:prstClr val="white"/>
              </a:solidFill>
              <a:effectLst/>
              <a:uLnTx/>
              <a:uFillTx/>
              <a:latin typeface="Arial" charset="0"/>
              <a:ea typeface="標楷體" pitchFamily="65" charset="-120"/>
              <a:cs typeface="+mn-cs"/>
            </a:endParaRPr>
          </a:p>
        </p:txBody>
      </p:sp>
    </p:spTree>
    <p:extLst>
      <p:ext uri="{BB962C8B-B14F-4D97-AF65-F5344CB8AC3E}">
        <p14:creationId xmlns:p14="http://schemas.microsoft.com/office/powerpoint/2010/main" val="393268848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Rectangle 42"/>
          <p:cNvSpPr>
            <a:spLocks noChangeArrowheads="1"/>
          </p:cNvSpPr>
          <p:nvPr/>
        </p:nvSpPr>
        <p:spPr bwMode="auto">
          <a:xfrm>
            <a:off x="0" y="6618288"/>
            <a:ext cx="9144000" cy="239712"/>
          </a:xfrm>
          <a:prstGeom prst="rect">
            <a:avLst/>
          </a:prstGeom>
          <a:solidFill>
            <a:schemeClr val="bg1">
              <a:lumMod val="50000"/>
            </a:schemeClr>
          </a:solidFill>
          <a:ln>
            <a:noFill/>
          </a:ln>
        </p:spPr>
        <p:txBody>
          <a:bodyPr wrap="none" anchor="ctr"/>
          <a:lstStyle>
            <a:lvl1pPr algn="ctr">
              <a:defRPr kumimoji="1" sz="3200">
                <a:solidFill>
                  <a:schemeClr val="tx1"/>
                </a:solidFill>
                <a:latin typeface="Arial" panose="020B0604020202020204" pitchFamily="34" charset="0"/>
                <a:ea typeface="新細明體" panose="02020500000000000000" pitchFamily="18" charset="-120"/>
              </a:defRPr>
            </a:lvl1pPr>
            <a:lvl2pPr marL="742950" indent="-285750" algn="ctr">
              <a:defRPr kumimoji="1" sz="3200">
                <a:solidFill>
                  <a:schemeClr val="tx1"/>
                </a:solidFill>
                <a:latin typeface="Arial" panose="020B0604020202020204" pitchFamily="34" charset="0"/>
                <a:ea typeface="新細明體" panose="02020500000000000000" pitchFamily="18" charset="-120"/>
              </a:defRPr>
            </a:lvl2pPr>
            <a:lvl3pPr marL="1143000" indent="-228600" algn="ctr">
              <a:defRPr kumimoji="1" sz="3200">
                <a:solidFill>
                  <a:schemeClr val="tx1"/>
                </a:solidFill>
                <a:latin typeface="Arial" panose="020B0604020202020204" pitchFamily="34" charset="0"/>
                <a:ea typeface="新細明體" panose="02020500000000000000" pitchFamily="18" charset="-120"/>
              </a:defRPr>
            </a:lvl3pPr>
            <a:lvl4pPr marL="1600200" indent="-228600" algn="ctr">
              <a:defRPr kumimoji="1" sz="3200">
                <a:solidFill>
                  <a:schemeClr val="tx1"/>
                </a:solidFill>
                <a:latin typeface="Arial" panose="020B0604020202020204" pitchFamily="34" charset="0"/>
                <a:ea typeface="新細明體" panose="02020500000000000000" pitchFamily="18" charset="-120"/>
              </a:defRPr>
            </a:lvl4pPr>
            <a:lvl5pPr marL="2057400" indent="-228600" algn="ctr">
              <a:defRPr kumimoji="1" sz="3200">
                <a:solidFill>
                  <a:schemeClr val="tx1"/>
                </a:solidFill>
                <a:latin typeface="Arial" panose="020B0604020202020204" pitchFamily="34" charset="0"/>
                <a:ea typeface="新細明體" panose="02020500000000000000" pitchFamily="18" charset="-120"/>
              </a:defRPr>
            </a:lvl5pPr>
            <a:lvl6pPr marL="2514600" indent="-228600" algn="ctr" eaLnBrk="0" fontAlgn="base" hangingPunct="0">
              <a:spcBef>
                <a:spcPct val="0"/>
              </a:spcBef>
              <a:spcAft>
                <a:spcPct val="0"/>
              </a:spcAft>
              <a:defRPr kumimoji="1" sz="3200">
                <a:solidFill>
                  <a:schemeClr val="tx1"/>
                </a:solidFill>
                <a:latin typeface="Arial" panose="020B0604020202020204" pitchFamily="34" charset="0"/>
                <a:ea typeface="新細明體" panose="02020500000000000000" pitchFamily="18" charset="-120"/>
              </a:defRPr>
            </a:lvl6pPr>
            <a:lvl7pPr marL="2971800" indent="-228600" algn="ctr" eaLnBrk="0" fontAlgn="base" hangingPunct="0">
              <a:spcBef>
                <a:spcPct val="0"/>
              </a:spcBef>
              <a:spcAft>
                <a:spcPct val="0"/>
              </a:spcAft>
              <a:defRPr kumimoji="1" sz="3200">
                <a:solidFill>
                  <a:schemeClr val="tx1"/>
                </a:solidFill>
                <a:latin typeface="Arial" panose="020B0604020202020204" pitchFamily="34" charset="0"/>
                <a:ea typeface="新細明體" panose="02020500000000000000" pitchFamily="18" charset="-120"/>
              </a:defRPr>
            </a:lvl7pPr>
            <a:lvl8pPr marL="3429000" indent="-228600" algn="ctr" eaLnBrk="0" fontAlgn="base" hangingPunct="0">
              <a:spcBef>
                <a:spcPct val="0"/>
              </a:spcBef>
              <a:spcAft>
                <a:spcPct val="0"/>
              </a:spcAft>
              <a:defRPr kumimoji="1" sz="3200">
                <a:solidFill>
                  <a:schemeClr val="tx1"/>
                </a:solidFill>
                <a:latin typeface="Arial" panose="020B0604020202020204" pitchFamily="34" charset="0"/>
                <a:ea typeface="新細明體" panose="02020500000000000000" pitchFamily="18" charset="-120"/>
              </a:defRPr>
            </a:lvl8pPr>
            <a:lvl9pPr marL="3886200" indent="-228600" algn="ctr" eaLnBrk="0" fontAlgn="base" hangingPunct="0">
              <a:spcBef>
                <a:spcPct val="0"/>
              </a:spcBef>
              <a:spcAft>
                <a:spcPct val="0"/>
              </a:spcAft>
              <a:defRPr kumimoji="1" sz="3200">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z="1013">
              <a:solidFill>
                <a:srgbClr val="000000"/>
              </a:solidFill>
            </a:endParaRPr>
          </a:p>
        </p:txBody>
      </p:sp>
      <p:pic>
        <p:nvPicPr>
          <p:cNvPr id="5" name="Picture 53" descr="itri_CEL_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8" y="109538"/>
            <a:ext cx="1681162"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4"/>
          <p:cNvSpPr txBox="1">
            <a:spLocks noChangeArrowheads="1"/>
          </p:cNvSpPr>
          <p:nvPr userDrawn="1"/>
        </p:nvSpPr>
        <p:spPr bwMode="auto">
          <a:xfrm>
            <a:off x="1401763" y="6604000"/>
            <a:ext cx="37861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fontAlgn="base">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fontAlgn="base">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fontAlgn="base">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fontAlgn="base">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algn="ctr" eaLnBrk="1" hangingPunct="1">
              <a:defRPr/>
            </a:pPr>
            <a:r>
              <a:rPr lang="zh-TW" altLang="en-US" sz="500">
                <a:solidFill>
                  <a:srgbClr val="FFFFFF"/>
                </a:solidFill>
                <a:latin typeface="Calibri" panose="020F0502020204030204" pitchFamily="34" charset="0"/>
                <a:ea typeface="標楷體" panose="03000509000000000000" pitchFamily="65" charset="-120"/>
              </a:rPr>
              <a:t>工業技術研究院機密資料 禁止複製、轉載、外流    </a:t>
            </a:r>
            <a:r>
              <a:rPr lang="en-US" altLang="zh-TW" sz="500">
                <a:solidFill>
                  <a:srgbClr val="FFFFFF"/>
                </a:solidFill>
                <a:latin typeface="Calibri" panose="020F0502020204030204" pitchFamily="34" charset="0"/>
                <a:ea typeface="標楷體" panose="03000509000000000000" pitchFamily="65" charset="-120"/>
              </a:rPr>
              <a:t>│ ITRI  CONFIDENTIAL  DOCUMENT  DO  NOT  COPY  OR  DISTRIBUTE </a:t>
            </a:r>
            <a:endParaRPr lang="zh-TW" altLang="en-US" sz="500">
              <a:solidFill>
                <a:srgbClr val="FFFFFF"/>
              </a:solidFill>
              <a:latin typeface="Calibri" panose="020F0502020204030204" pitchFamily="34" charset="0"/>
              <a:ea typeface="標楷體" panose="03000509000000000000" pitchFamily="65" charset="-120"/>
            </a:endParaRPr>
          </a:p>
        </p:txBody>
      </p:sp>
      <p:pic>
        <p:nvPicPr>
          <p:cNvPr id="7" name="Picture 16" descr="限閱"/>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59763" y="109538"/>
            <a:ext cx="77787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43"/>
          <p:cNvSpPr>
            <a:spLocks noGrp="1" noChangeArrowheads="1"/>
          </p:cNvSpPr>
          <p:nvPr>
            <p:ph type="ctrTitle"/>
          </p:nvPr>
        </p:nvSpPr>
        <p:spPr>
          <a:xfrm>
            <a:off x="685800" y="2130429"/>
            <a:ext cx="7772400" cy="1470025"/>
          </a:xfrm>
        </p:spPr>
        <p:txBody>
          <a:bodyPr/>
          <a:lstStyle>
            <a:lvl1pPr algn="ctr">
              <a:defRPr sz="2250" smtClean="0"/>
            </a:lvl1pPr>
          </a:lstStyle>
          <a:p>
            <a:pPr lvl="0"/>
            <a:r>
              <a:rPr lang="zh-TW" altLang="en-US" noProof="0" dirty="0"/>
              <a:t>按一下以編輯母片標題樣式</a:t>
            </a:r>
          </a:p>
        </p:txBody>
      </p:sp>
      <p:sp>
        <p:nvSpPr>
          <p:cNvPr id="17412" name="Rectangle 44"/>
          <p:cNvSpPr>
            <a:spLocks noGrp="1" noChangeArrowheads="1"/>
          </p:cNvSpPr>
          <p:nvPr>
            <p:ph type="subTitle" idx="1"/>
          </p:nvPr>
        </p:nvSpPr>
        <p:spPr>
          <a:xfrm>
            <a:off x="1371600" y="3886200"/>
            <a:ext cx="6400800" cy="1752600"/>
          </a:xfrm>
        </p:spPr>
        <p:txBody>
          <a:bodyPr/>
          <a:lstStyle>
            <a:lvl1pPr marL="0" indent="0" algn="ctr">
              <a:buFontTx/>
              <a:buNone/>
              <a:defRPr sz="1575" smtClean="0"/>
            </a:lvl1pPr>
          </a:lstStyle>
          <a:p>
            <a:pPr lvl="0"/>
            <a:r>
              <a:rPr lang="zh-TW" altLang="en-US" noProof="0" dirty="0"/>
              <a:t>按一下以編輯母片副標題樣式</a:t>
            </a:r>
          </a:p>
        </p:txBody>
      </p:sp>
      <p:sp>
        <p:nvSpPr>
          <p:cNvPr id="8" name="Rectangle 45"/>
          <p:cNvSpPr>
            <a:spLocks noGrp="1" noChangeArrowheads="1"/>
          </p:cNvSpPr>
          <p:nvPr>
            <p:ph type="dt" sz="half" idx="10"/>
          </p:nvPr>
        </p:nvSpPr>
        <p:spPr>
          <a:xfrm>
            <a:off x="7486650" y="6667500"/>
            <a:ext cx="781050" cy="185738"/>
          </a:xfrm>
        </p:spPr>
        <p:txBody>
          <a:bodyPr/>
          <a:lstStyle>
            <a:lvl1pPr>
              <a:defRPr kumimoji="0" smtClean="0"/>
            </a:lvl1pPr>
          </a:lstStyle>
          <a:p>
            <a:pPr>
              <a:defRPr/>
            </a:pPr>
            <a:fld id="{9261AB9D-ECB9-412A-BD7E-89D53A834A71}" type="datetime1">
              <a:rPr lang="zh-TW" altLang="en-US"/>
              <a:pPr>
                <a:defRPr/>
              </a:pPr>
              <a:t>2024/5/14</a:t>
            </a:fld>
            <a:endParaRPr lang="en-US" altLang="zh-TW"/>
          </a:p>
        </p:txBody>
      </p:sp>
      <p:sp>
        <p:nvSpPr>
          <p:cNvPr id="9" name="Rectangle 46"/>
          <p:cNvSpPr>
            <a:spLocks noGrp="1" noChangeArrowheads="1"/>
          </p:cNvSpPr>
          <p:nvPr>
            <p:ph type="ftr" sz="quarter" idx="11"/>
          </p:nvPr>
        </p:nvSpPr>
        <p:spPr>
          <a:xfrm>
            <a:off x="19050" y="6388100"/>
            <a:ext cx="2895600" cy="180975"/>
          </a:xfrm>
        </p:spPr>
        <p:txBody>
          <a:bodyPr/>
          <a:lstStyle>
            <a:lvl1pPr fontAlgn="auto">
              <a:spcBef>
                <a:spcPts val="0"/>
              </a:spcBef>
              <a:spcAft>
                <a:spcPts val="0"/>
              </a:spcAft>
              <a:defRPr kumimoji="0"/>
            </a:lvl1pPr>
          </a:lstStyle>
          <a:p>
            <a:pPr>
              <a:defRPr/>
            </a:pPr>
            <a:endParaRPr lang="en-US" altLang="zh-TW"/>
          </a:p>
        </p:txBody>
      </p:sp>
      <p:sp>
        <p:nvSpPr>
          <p:cNvPr id="10" name="Rectangle 47"/>
          <p:cNvSpPr>
            <a:spLocks noGrp="1" noChangeArrowheads="1"/>
          </p:cNvSpPr>
          <p:nvPr>
            <p:ph type="sldNum" sz="quarter" idx="12"/>
          </p:nvPr>
        </p:nvSpPr>
        <p:spPr>
          <a:xfrm>
            <a:off x="8496300" y="6627813"/>
            <a:ext cx="600075" cy="225425"/>
          </a:xfrm>
        </p:spPr>
        <p:txBody>
          <a:bodyPr/>
          <a:lstStyle>
            <a:lvl1pPr>
              <a:defRPr kumimoji="0" smtClean="0"/>
            </a:lvl1pPr>
          </a:lstStyle>
          <a:p>
            <a:pPr>
              <a:defRPr/>
            </a:pPr>
            <a:fld id="{F8EB46CC-3DC7-4C7C-9BC4-DB5CD171E840}" type="slidenum">
              <a:rPr lang="en-US" altLang="zh-TW"/>
              <a:pPr>
                <a:defRPr/>
              </a:pPr>
              <a:t>‹#›</a:t>
            </a:fld>
            <a:endParaRPr lang="en-US" altLang="zh-TW"/>
          </a:p>
        </p:txBody>
      </p:sp>
    </p:spTree>
    <p:extLst>
      <p:ext uri="{BB962C8B-B14F-4D97-AF65-F5344CB8AC3E}">
        <p14:creationId xmlns:p14="http://schemas.microsoft.com/office/powerpoint/2010/main" val="379122116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lgn="ctr">
              <a:defRPr/>
            </a:lvl1pPr>
          </a:lstStyle>
          <a:p>
            <a:r>
              <a:rPr lang="zh-TW" altLang="en-US" dirty="0"/>
              <a:t>按一下以編輯母片標題樣式</a:t>
            </a:r>
          </a:p>
        </p:txBody>
      </p:sp>
      <p:sp>
        <p:nvSpPr>
          <p:cNvPr id="3" name="內容版面配置區 2"/>
          <p:cNvSpPr>
            <a:spLocks noGrp="1"/>
          </p:cNvSpPr>
          <p:nvPr>
            <p:ph idx="1"/>
          </p:nvPr>
        </p:nvSpPr>
        <p:spPr/>
        <p:txBody>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Rectangle 45"/>
          <p:cNvSpPr>
            <a:spLocks noGrp="1" noChangeArrowheads="1"/>
          </p:cNvSpPr>
          <p:nvPr>
            <p:ph type="dt" sz="half" idx="10"/>
          </p:nvPr>
        </p:nvSpPr>
        <p:spPr/>
        <p:txBody>
          <a:bodyPr/>
          <a:lstStyle>
            <a:lvl1pPr>
              <a:defRPr kumimoji="0" smtClean="0"/>
            </a:lvl1pPr>
          </a:lstStyle>
          <a:p>
            <a:pPr>
              <a:defRPr/>
            </a:pPr>
            <a:fld id="{5C5E8C73-EA53-4151-9BDB-D4CA93052A8A}" type="datetime1">
              <a:rPr lang="zh-TW" altLang="en-US"/>
              <a:pPr>
                <a:defRPr/>
              </a:pPr>
              <a:t>2024/5/14</a:t>
            </a:fld>
            <a:endParaRPr lang="en-US" altLang="zh-TW"/>
          </a:p>
        </p:txBody>
      </p:sp>
      <p:sp>
        <p:nvSpPr>
          <p:cNvPr id="5" name="Rectangle 46"/>
          <p:cNvSpPr>
            <a:spLocks noGrp="1" noChangeArrowheads="1"/>
          </p:cNvSpPr>
          <p:nvPr>
            <p:ph type="ftr" sz="quarter" idx="11"/>
          </p:nvPr>
        </p:nvSpPr>
        <p:spPr/>
        <p:txBody>
          <a:bodyPr/>
          <a:lstStyle>
            <a:lvl1pPr fontAlgn="auto">
              <a:spcBef>
                <a:spcPts val="0"/>
              </a:spcBef>
              <a:spcAft>
                <a:spcPts val="0"/>
              </a:spcAft>
              <a:defRPr kumimoji="0"/>
            </a:lvl1pPr>
          </a:lstStyle>
          <a:p>
            <a:pPr>
              <a:defRPr/>
            </a:pPr>
            <a:endParaRPr lang="en-US" altLang="zh-TW"/>
          </a:p>
        </p:txBody>
      </p:sp>
      <p:sp>
        <p:nvSpPr>
          <p:cNvPr id="6" name="Rectangle 47"/>
          <p:cNvSpPr>
            <a:spLocks noGrp="1" noChangeArrowheads="1"/>
          </p:cNvSpPr>
          <p:nvPr>
            <p:ph type="sldNum" sz="quarter" idx="12"/>
          </p:nvPr>
        </p:nvSpPr>
        <p:spPr/>
        <p:txBody>
          <a:bodyPr/>
          <a:lstStyle>
            <a:lvl1pPr>
              <a:defRPr kumimoji="0" smtClean="0"/>
            </a:lvl1pPr>
          </a:lstStyle>
          <a:p>
            <a:pPr>
              <a:defRPr/>
            </a:pPr>
            <a:fld id="{6A3DFEFE-7A20-48DE-B5DA-46609A7F34F1}" type="slidenum">
              <a:rPr lang="en-US" altLang="zh-TW"/>
              <a:pPr>
                <a:defRPr/>
              </a:pPr>
              <a:t>‹#›</a:t>
            </a:fld>
            <a:endParaRPr lang="en-US" altLang="zh-TW"/>
          </a:p>
        </p:txBody>
      </p:sp>
    </p:spTree>
    <p:extLst>
      <p:ext uri="{BB962C8B-B14F-4D97-AF65-F5344CB8AC3E}">
        <p14:creationId xmlns:p14="http://schemas.microsoft.com/office/powerpoint/2010/main" val="37352562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4"/>
            <a:ext cx="7772400" cy="1362075"/>
          </a:xfrm>
        </p:spPr>
        <p:txBody>
          <a:bodyPr anchor="t"/>
          <a:lstStyle>
            <a:lvl1pPr algn="ctr">
              <a:defRPr sz="2250" b="0" cap="all"/>
            </a:lvl1pPr>
          </a:lstStyle>
          <a:p>
            <a:r>
              <a:rPr lang="zh-TW" altLang="en-US" dirty="0"/>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lgn="ctr">
              <a:buNone/>
              <a:defRPr sz="1125"/>
            </a:lvl1pPr>
            <a:lvl2pPr marL="257175" indent="0">
              <a:buNone/>
              <a:defRPr sz="1013"/>
            </a:lvl2pPr>
            <a:lvl3pPr marL="514350" indent="0">
              <a:buNone/>
              <a:defRPr sz="900"/>
            </a:lvl3pPr>
            <a:lvl4pPr marL="771525" indent="0">
              <a:buNone/>
              <a:defRPr sz="788"/>
            </a:lvl4pPr>
            <a:lvl5pPr marL="1028700" indent="0">
              <a:buNone/>
              <a:defRPr sz="788"/>
            </a:lvl5pPr>
            <a:lvl6pPr marL="1285875" indent="0">
              <a:buNone/>
              <a:defRPr sz="788"/>
            </a:lvl6pPr>
            <a:lvl7pPr marL="1543050" indent="0">
              <a:buNone/>
              <a:defRPr sz="788"/>
            </a:lvl7pPr>
            <a:lvl8pPr marL="1800225" indent="0">
              <a:buNone/>
              <a:defRPr sz="788"/>
            </a:lvl8pPr>
            <a:lvl9pPr marL="2057400" indent="0">
              <a:buNone/>
              <a:defRPr sz="788"/>
            </a:lvl9pPr>
          </a:lstStyle>
          <a:p>
            <a:pPr lvl="0"/>
            <a:r>
              <a:rPr lang="zh-TW" altLang="en-US"/>
              <a:t>按一下以編輯母片文字樣式</a:t>
            </a:r>
          </a:p>
        </p:txBody>
      </p:sp>
      <p:sp>
        <p:nvSpPr>
          <p:cNvPr id="4" name="Rectangle 45"/>
          <p:cNvSpPr>
            <a:spLocks noGrp="1" noChangeArrowheads="1"/>
          </p:cNvSpPr>
          <p:nvPr>
            <p:ph type="dt" sz="half" idx="10"/>
          </p:nvPr>
        </p:nvSpPr>
        <p:spPr/>
        <p:txBody>
          <a:bodyPr/>
          <a:lstStyle>
            <a:lvl1pPr>
              <a:defRPr kumimoji="0" smtClean="0"/>
            </a:lvl1pPr>
          </a:lstStyle>
          <a:p>
            <a:pPr>
              <a:defRPr/>
            </a:pPr>
            <a:fld id="{DFE058B0-823D-4EA6-BA88-585706D322B3}" type="datetime1">
              <a:rPr lang="zh-TW" altLang="en-US"/>
              <a:pPr>
                <a:defRPr/>
              </a:pPr>
              <a:t>2024/5/14</a:t>
            </a:fld>
            <a:endParaRPr lang="en-US" altLang="zh-TW"/>
          </a:p>
        </p:txBody>
      </p:sp>
      <p:sp>
        <p:nvSpPr>
          <p:cNvPr id="5" name="Rectangle 46"/>
          <p:cNvSpPr>
            <a:spLocks noGrp="1" noChangeArrowheads="1"/>
          </p:cNvSpPr>
          <p:nvPr>
            <p:ph type="ftr" sz="quarter" idx="11"/>
          </p:nvPr>
        </p:nvSpPr>
        <p:spPr/>
        <p:txBody>
          <a:bodyPr/>
          <a:lstStyle>
            <a:lvl1pPr fontAlgn="auto">
              <a:spcBef>
                <a:spcPts val="0"/>
              </a:spcBef>
              <a:spcAft>
                <a:spcPts val="0"/>
              </a:spcAft>
              <a:defRPr kumimoji="0"/>
            </a:lvl1pPr>
          </a:lstStyle>
          <a:p>
            <a:pPr>
              <a:defRPr/>
            </a:pPr>
            <a:endParaRPr lang="en-US" altLang="zh-TW"/>
          </a:p>
        </p:txBody>
      </p:sp>
      <p:sp>
        <p:nvSpPr>
          <p:cNvPr id="6" name="Rectangle 47"/>
          <p:cNvSpPr>
            <a:spLocks noGrp="1" noChangeArrowheads="1"/>
          </p:cNvSpPr>
          <p:nvPr>
            <p:ph type="sldNum" sz="quarter" idx="12"/>
          </p:nvPr>
        </p:nvSpPr>
        <p:spPr/>
        <p:txBody>
          <a:bodyPr/>
          <a:lstStyle>
            <a:lvl1pPr>
              <a:defRPr kumimoji="0" smtClean="0"/>
            </a:lvl1pPr>
          </a:lstStyle>
          <a:p>
            <a:pPr>
              <a:defRPr/>
            </a:pPr>
            <a:fld id="{BA25E815-6C29-4892-8EE9-E14EE76CB405}" type="slidenum">
              <a:rPr lang="en-US" altLang="zh-TW"/>
              <a:pPr>
                <a:defRPr/>
              </a:pPr>
              <a:t>‹#›</a:t>
            </a:fld>
            <a:endParaRPr lang="en-US" altLang="zh-TW"/>
          </a:p>
        </p:txBody>
      </p:sp>
    </p:spTree>
    <p:extLst>
      <p:ext uri="{BB962C8B-B14F-4D97-AF65-F5344CB8AC3E}">
        <p14:creationId xmlns:p14="http://schemas.microsoft.com/office/powerpoint/2010/main" val="235095319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lgn="ctr">
              <a:defRPr/>
            </a:lvl1pPr>
          </a:lstStyle>
          <a:p>
            <a:r>
              <a:rPr lang="zh-TW" altLang="en-US" dirty="0"/>
              <a:t>按一下以編輯母片標題樣式</a:t>
            </a:r>
          </a:p>
        </p:txBody>
      </p:sp>
      <p:sp>
        <p:nvSpPr>
          <p:cNvPr id="3" name="Rectangle 45"/>
          <p:cNvSpPr>
            <a:spLocks noGrp="1" noChangeArrowheads="1"/>
          </p:cNvSpPr>
          <p:nvPr>
            <p:ph type="dt" sz="half" idx="10"/>
          </p:nvPr>
        </p:nvSpPr>
        <p:spPr/>
        <p:txBody>
          <a:bodyPr/>
          <a:lstStyle>
            <a:lvl1pPr>
              <a:defRPr kumimoji="0" smtClean="0"/>
            </a:lvl1pPr>
          </a:lstStyle>
          <a:p>
            <a:pPr>
              <a:defRPr/>
            </a:pPr>
            <a:fld id="{FF363B52-86AD-46D2-989D-81024F6EB552}" type="datetime1">
              <a:rPr lang="zh-TW" altLang="en-US"/>
              <a:pPr>
                <a:defRPr/>
              </a:pPr>
              <a:t>2024/5/14</a:t>
            </a:fld>
            <a:endParaRPr lang="en-US" altLang="zh-TW"/>
          </a:p>
        </p:txBody>
      </p:sp>
      <p:sp>
        <p:nvSpPr>
          <p:cNvPr id="4" name="Rectangle 46"/>
          <p:cNvSpPr>
            <a:spLocks noGrp="1" noChangeArrowheads="1"/>
          </p:cNvSpPr>
          <p:nvPr>
            <p:ph type="ftr" sz="quarter" idx="11"/>
          </p:nvPr>
        </p:nvSpPr>
        <p:spPr/>
        <p:txBody>
          <a:bodyPr/>
          <a:lstStyle>
            <a:lvl1pPr fontAlgn="auto">
              <a:spcBef>
                <a:spcPts val="0"/>
              </a:spcBef>
              <a:spcAft>
                <a:spcPts val="0"/>
              </a:spcAft>
              <a:defRPr kumimoji="0"/>
            </a:lvl1pPr>
          </a:lstStyle>
          <a:p>
            <a:pPr>
              <a:defRPr/>
            </a:pPr>
            <a:endParaRPr lang="en-US" altLang="zh-TW"/>
          </a:p>
        </p:txBody>
      </p:sp>
      <p:sp>
        <p:nvSpPr>
          <p:cNvPr id="5" name="Rectangle 47"/>
          <p:cNvSpPr>
            <a:spLocks noGrp="1" noChangeArrowheads="1"/>
          </p:cNvSpPr>
          <p:nvPr>
            <p:ph type="sldNum" sz="quarter" idx="12"/>
          </p:nvPr>
        </p:nvSpPr>
        <p:spPr/>
        <p:txBody>
          <a:bodyPr/>
          <a:lstStyle>
            <a:lvl1pPr>
              <a:defRPr kumimoji="0" smtClean="0"/>
            </a:lvl1pPr>
          </a:lstStyle>
          <a:p>
            <a:pPr>
              <a:defRPr/>
            </a:pPr>
            <a:fld id="{AA8A88B4-6ED2-4246-8A0A-A94A81715272}" type="slidenum">
              <a:rPr lang="en-US" altLang="zh-TW"/>
              <a:pPr>
                <a:defRPr/>
              </a:pPr>
              <a:t>‹#›</a:t>
            </a:fld>
            <a:endParaRPr lang="en-US" altLang="zh-TW"/>
          </a:p>
        </p:txBody>
      </p:sp>
    </p:spTree>
    <p:extLst>
      <p:ext uri="{BB962C8B-B14F-4D97-AF65-F5344CB8AC3E}">
        <p14:creationId xmlns:p14="http://schemas.microsoft.com/office/powerpoint/2010/main" val="419672495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標題投影片">
    <p:spTree>
      <p:nvGrpSpPr>
        <p:cNvPr id="1" name=""/>
        <p:cNvGrpSpPr/>
        <p:nvPr/>
      </p:nvGrpSpPr>
      <p:grpSpPr>
        <a:xfrm>
          <a:off x="0" y="0"/>
          <a:ext cx="0" cy="0"/>
          <a:chOff x="0" y="0"/>
          <a:chExt cx="0" cy="0"/>
        </a:xfrm>
      </p:grpSpPr>
      <p:pic>
        <p:nvPicPr>
          <p:cNvPr id="12" name="Picture 57" descr="E版"/>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81750" y="4110038"/>
            <a:ext cx="2762250" cy="274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42"/>
          <p:cNvSpPr>
            <a:spLocks noChangeArrowheads="1"/>
          </p:cNvSpPr>
          <p:nvPr userDrawn="1"/>
        </p:nvSpPr>
        <p:spPr bwMode="auto">
          <a:xfrm>
            <a:off x="0" y="6618288"/>
            <a:ext cx="9144000" cy="239712"/>
          </a:xfrm>
          <a:prstGeom prst="rect">
            <a:avLst/>
          </a:prstGeom>
          <a:solidFill>
            <a:srgbClr val="00B2B3"/>
          </a:solidFill>
          <a:ln>
            <a:noFill/>
          </a:ln>
        </p:spPr>
        <p:txBody>
          <a:bodyPr wrap="none" anchor="ctr"/>
          <a:ls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eaLnBrk="1" hangingPunct="1">
              <a:defRPr/>
            </a:pPr>
            <a:endParaRPr lang="zh-TW" altLang="en-US"/>
          </a:p>
        </p:txBody>
      </p:sp>
      <p:pic>
        <p:nvPicPr>
          <p:cNvPr id="6" name="Picture 26" descr="itri_CEL_A_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225" y="528638"/>
            <a:ext cx="3328988"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1" name="Rectangle 21"/>
          <p:cNvSpPr>
            <a:spLocks noGrp="1" noChangeArrowheads="1"/>
          </p:cNvSpPr>
          <p:nvPr>
            <p:ph type="ctrTitle" hasCustomPrompt="1"/>
          </p:nvPr>
        </p:nvSpPr>
        <p:spPr>
          <a:xfrm>
            <a:off x="546140" y="2584703"/>
            <a:ext cx="6596065" cy="1219201"/>
          </a:xfrm>
        </p:spPr>
        <p:txBody>
          <a:bodyPr anchor="t" anchorCtr="0"/>
          <a:lstStyle>
            <a:lvl1pPr>
              <a:defRPr sz="4400" b="1">
                <a:solidFill>
                  <a:srgbClr val="00B2B3"/>
                </a:solidFill>
              </a:defRPr>
            </a:lvl1pPr>
          </a:lstStyle>
          <a:p>
            <a:r>
              <a:rPr lang="zh-TW" altLang="en-US" dirty="0"/>
              <a:t>簡報標題</a:t>
            </a:r>
          </a:p>
        </p:txBody>
      </p:sp>
      <p:sp>
        <p:nvSpPr>
          <p:cNvPr id="30742" name="Rectangle 22"/>
          <p:cNvSpPr>
            <a:spLocks noGrp="1" noChangeArrowheads="1"/>
          </p:cNvSpPr>
          <p:nvPr>
            <p:ph type="subTitle" idx="1" hasCustomPrompt="1"/>
          </p:nvPr>
        </p:nvSpPr>
        <p:spPr>
          <a:xfrm>
            <a:off x="546141" y="5059680"/>
            <a:ext cx="6770872" cy="755904"/>
          </a:xfrm>
        </p:spPr>
        <p:txBody>
          <a:bodyPr anchor="b" anchorCtr="0"/>
          <a:lstStyle>
            <a:lvl1pPr marL="0" indent="0" eaLnBrk="1" hangingPunct="1">
              <a:lnSpc>
                <a:spcPct val="80000"/>
              </a:lnSpc>
              <a:spcBef>
                <a:spcPct val="0"/>
              </a:spcBef>
              <a:buFontTx/>
              <a:buNone/>
              <a:defRPr sz="2000">
                <a:solidFill>
                  <a:schemeClr val="tx1"/>
                </a:solidFill>
                <a:latin typeface="+mn-ea"/>
                <a:ea typeface="+mn-ea"/>
              </a:defRPr>
            </a:lvl1pPr>
          </a:lstStyle>
          <a:p>
            <a:pPr eaLnBrk="1" hangingPunct="1">
              <a:lnSpc>
                <a:spcPct val="80000"/>
              </a:lnSpc>
              <a:spcBef>
                <a:spcPct val="0"/>
              </a:spcBef>
              <a:buFontTx/>
              <a:buNone/>
            </a:pPr>
            <a:r>
              <a:rPr lang="zh-TW" altLang="en-US" sz="2000" dirty="0"/>
              <a:t>簡報單位 簡報人名稱</a:t>
            </a:r>
            <a:r>
              <a:rPr lang="en-US" altLang="zh-TW" sz="2000" dirty="0"/>
              <a:t> </a:t>
            </a:r>
            <a:r>
              <a:rPr lang="zh-TW" altLang="en-US" sz="2000" dirty="0"/>
              <a:t>職稱</a:t>
            </a:r>
            <a:endParaRPr lang="en-US" altLang="zh-TW" sz="2000" dirty="0"/>
          </a:p>
        </p:txBody>
      </p:sp>
      <p:sp>
        <p:nvSpPr>
          <p:cNvPr id="4" name="投影片編號版面配置區 3"/>
          <p:cNvSpPr>
            <a:spLocks noGrp="1"/>
          </p:cNvSpPr>
          <p:nvPr>
            <p:ph type="sldNum" sz="quarter" idx="11"/>
          </p:nvPr>
        </p:nvSpPr>
        <p:spPr/>
        <p:txBody>
          <a:bodyPr/>
          <a:lstStyle/>
          <a:p>
            <a:pPr>
              <a:defRPr/>
            </a:pPr>
            <a:fld id="{1A71FFAD-F905-4792-971B-681FA4F61CA8}" type="slidenum">
              <a:rPr lang="en-US" altLang="zh-TW" smtClean="0"/>
              <a:pPr>
                <a:defRPr/>
              </a:pPr>
              <a:t>‹#›</a:t>
            </a:fld>
            <a:endParaRPr lang="en-US" altLang="zh-TW"/>
          </a:p>
        </p:txBody>
      </p:sp>
      <p:sp>
        <p:nvSpPr>
          <p:cNvPr id="9" name="文字版面配置區 8"/>
          <p:cNvSpPr>
            <a:spLocks noGrp="1"/>
          </p:cNvSpPr>
          <p:nvPr>
            <p:ph type="body" sz="quarter" idx="12" hasCustomPrompt="1"/>
          </p:nvPr>
        </p:nvSpPr>
        <p:spPr>
          <a:xfrm>
            <a:off x="546140" y="5902262"/>
            <a:ext cx="2788603" cy="432303"/>
          </a:xfrm>
        </p:spPr>
        <p:txBody>
          <a:bodyPr/>
          <a:lstStyle>
            <a:lvl1pPr marL="0" indent="0">
              <a:buNone/>
              <a:defRPr sz="1600"/>
            </a:lvl1pPr>
          </a:lstStyle>
          <a:p>
            <a:pPr lvl="0"/>
            <a:r>
              <a:rPr lang="zh-TW" altLang="en-US" dirty="0"/>
              <a:t>簡報日期</a:t>
            </a:r>
          </a:p>
        </p:txBody>
      </p:sp>
      <p:pic>
        <p:nvPicPr>
          <p:cNvPr id="17" name="圖片 16"/>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067230" y="182564"/>
            <a:ext cx="937070" cy="296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48"/>
          <p:cNvSpPr txBox="1">
            <a:spLocks noChangeArrowheads="1"/>
          </p:cNvSpPr>
          <p:nvPr userDrawn="1"/>
        </p:nvSpPr>
        <p:spPr bwMode="auto">
          <a:xfrm>
            <a:off x="-11500" y="6610192"/>
            <a:ext cx="71219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algn="l"/>
            <a:r>
              <a:rPr lang="zh-TW" altLang="en-US" sz="1000" dirty="0">
                <a:solidFill>
                  <a:schemeClr val="bg1"/>
                </a:solidFill>
                <a:latin typeface="+mj-ea"/>
                <a:ea typeface="+mj-ea"/>
              </a:rPr>
              <a:t>工業技術研究院機密資料 禁止複製、轉載、外流 </a:t>
            </a:r>
            <a:r>
              <a:rPr lang="en-US" altLang="zh-TW" sz="1000" dirty="0">
                <a:solidFill>
                  <a:schemeClr val="bg1"/>
                </a:solidFill>
                <a:latin typeface="+mj-ea"/>
                <a:ea typeface="+mj-ea"/>
              </a:rPr>
              <a:t>ITRI CONFIDENTIAL DOCUMENT DO NOT COPY OR DISTRIBUTE</a:t>
            </a:r>
          </a:p>
        </p:txBody>
      </p:sp>
    </p:spTree>
    <p:extLst>
      <p:ext uri="{BB962C8B-B14F-4D97-AF65-F5344CB8AC3E}">
        <p14:creationId xmlns:p14="http://schemas.microsoft.com/office/powerpoint/2010/main" val="4188444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0">
                <a:effectLst/>
                <a:latin typeface="Calibri" panose="020F0502020204030204" pitchFamily="34" charset="0"/>
              </a:defRPr>
            </a:lvl1pPr>
          </a:lstStyle>
          <a:p>
            <a:r>
              <a:rPr lang="zh-TW" altLang="en-US" dirty="0"/>
              <a:t>按一下以編輯母片標題樣式</a:t>
            </a:r>
          </a:p>
        </p:txBody>
      </p:sp>
      <p:sp>
        <p:nvSpPr>
          <p:cNvPr id="5" name="Rectangle 46"/>
          <p:cNvSpPr>
            <a:spLocks noGrp="1" noChangeArrowheads="1"/>
          </p:cNvSpPr>
          <p:nvPr>
            <p:ph type="ftr" sz="quarter" idx="11"/>
          </p:nvPr>
        </p:nvSpPr>
        <p:spPr>
          <a:xfrm>
            <a:off x="-8092" y="6391283"/>
            <a:ext cx="6096000" cy="238125"/>
          </a:xfrm>
          <a:prstGeom prst="rect">
            <a:avLst/>
          </a:prstGeom>
          <a:ln/>
        </p:spPr>
        <p:txBody>
          <a:bodyPr/>
          <a:lstStyle>
            <a:lvl1pPr>
              <a:defRPr>
                <a:latin typeface="Calibri" panose="020F0502020204030204" pitchFamily="34" charset="0"/>
              </a:defRPr>
            </a:lvl1pPr>
          </a:lstStyle>
          <a:p>
            <a:pPr eaLnBrk="1" fontAlgn="auto" hangingPunct="1">
              <a:spcBef>
                <a:spcPts val="0"/>
              </a:spcBef>
              <a:spcAft>
                <a:spcPts val="0"/>
              </a:spcAft>
              <a:defRPr/>
            </a:pPr>
            <a:endParaRPr kumimoji="0" lang="en-US" altLang="zh-TW" sz="1800" b="0" dirty="0">
              <a:solidFill>
                <a:prstClr val="black"/>
              </a:solidFill>
              <a:ea typeface="標楷體"/>
            </a:endParaRPr>
          </a:p>
        </p:txBody>
      </p:sp>
      <p:pic>
        <p:nvPicPr>
          <p:cNvPr id="7" name="Picture 60" descr="E版"/>
          <p:cNvPicPr>
            <a:picLocks noChangeAspect="1" noChangeArrowheads="1"/>
          </p:cNvPicPr>
          <p:nvPr userDrawn="1"/>
        </p:nvPicPr>
        <p:blipFill>
          <a:blip r:embed="rId2" cstate="screen">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a:fillRect/>
          </a:stretch>
        </p:blipFill>
        <p:spPr bwMode="auto">
          <a:xfrm>
            <a:off x="6381750" y="3866592"/>
            <a:ext cx="2762250" cy="274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投影片編號版面配置區 1"/>
          <p:cNvSpPr>
            <a:spLocks noGrp="1"/>
          </p:cNvSpPr>
          <p:nvPr>
            <p:ph type="sldNum" sz="quarter" idx="4"/>
          </p:nvPr>
        </p:nvSpPr>
        <p:spPr>
          <a:xfrm>
            <a:off x="8729135" y="6618289"/>
            <a:ext cx="414867" cy="239712"/>
          </a:xfrm>
          <a:prstGeom prst="rect">
            <a:avLst/>
          </a:prstGeom>
        </p:spPr>
        <p:txBody>
          <a:bodyPr vert="horz" lIns="91440" tIns="45720" rIns="91440" bIns="45720" rtlCol="0" anchor="ctr"/>
          <a:lstStyle>
            <a:lvl1pPr algn="r">
              <a:defRPr sz="1000">
                <a:solidFill>
                  <a:schemeClr val="bg1"/>
                </a:solidFill>
                <a:latin typeface="Calibri" panose="020F0502020204030204" pitchFamily="34" charset="0"/>
              </a:defRPr>
            </a:lvl1pPr>
          </a:lstStyle>
          <a:p>
            <a:fld id="{F6602ED5-4A91-4AD9-AC63-D57B56DD798C}" type="slidenum">
              <a:rPr lang="zh-TW" altLang="en-US" smtClean="0">
                <a:solidFill>
                  <a:prstClr val="white"/>
                </a:solidFill>
              </a:rPr>
              <a:pPr/>
              <a:t>‹#›</a:t>
            </a:fld>
            <a:endParaRPr lang="zh-TW" altLang="en-US" dirty="0">
              <a:solidFill>
                <a:prstClr val="white"/>
              </a:solidFill>
            </a:endParaRPr>
          </a:p>
        </p:txBody>
      </p:sp>
      <p:sp>
        <p:nvSpPr>
          <p:cNvPr id="4" name="內容版面配置區 3"/>
          <p:cNvSpPr>
            <a:spLocks noGrp="1"/>
          </p:cNvSpPr>
          <p:nvPr>
            <p:ph sz="quarter" idx="12"/>
          </p:nvPr>
        </p:nvSpPr>
        <p:spPr>
          <a:xfrm>
            <a:off x="450850" y="1285592"/>
            <a:ext cx="8369300" cy="5100362"/>
          </a:xfrm>
        </p:spPr>
        <p:txBody>
          <a:bodyPr/>
          <a:lstStyle>
            <a:lvl1pPr>
              <a:defRPr>
                <a:latin typeface="Calibri" panose="020F0502020204030204" pitchFamily="34" charset="0"/>
              </a:defRPr>
            </a:lvl1pPr>
            <a:lvl2pPr marL="715963" indent="-271463">
              <a:buFont typeface="Times New Roman" panose="02020603050405020304" pitchFamily="18" charset="0"/>
              <a:buChar char="−"/>
              <a:defRPr>
                <a:latin typeface="Calibri" panose="020F0502020204030204" pitchFamily="34" charset="0"/>
              </a:defRPr>
            </a:lvl2pPr>
            <a:lvl3pPr marL="1146175" indent="-342900">
              <a:buFont typeface="Wingdings" panose="05000000000000000000" pitchFamily="2" charset="2"/>
              <a:buChar char="Ø"/>
              <a:tabLst>
                <a:tab pos="987425" algn="l"/>
              </a:tabLst>
              <a:defRPr>
                <a:latin typeface="Calibri" panose="020F0502020204030204" pitchFamily="34" charset="0"/>
              </a:defRPr>
            </a:lvl3pPr>
            <a:lvl4pPr>
              <a:defRPr>
                <a:latin typeface="Calibri" panose="020F0502020204030204" pitchFamily="34" charset="0"/>
              </a:defRPr>
            </a:lvl4pPr>
            <a:lvl5pPr marL="1720850" indent="-285750">
              <a:buFont typeface="Wingdings" panose="05000000000000000000" pitchFamily="2" charset="2"/>
              <a:buChar char="ü"/>
              <a:defRPr sz="1800">
                <a:solidFill>
                  <a:schemeClr val="tx1"/>
                </a:solidFill>
                <a:latin typeface="Calibri" panose="020F0502020204030204" pitchFamily="34" charset="0"/>
                <a:ea typeface="標楷體" panose="03000509000000000000" pitchFamily="65"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85428630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lvl3pPr>
              <a:buClr>
                <a:schemeClr val="tx1">
                  <a:lumMod val="75000"/>
                  <a:lumOff val="25000"/>
                </a:schemeClr>
              </a:buClr>
              <a:defRPr/>
            </a:lvl3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8" name="標題 7"/>
          <p:cNvSpPr>
            <a:spLocks noGrp="1"/>
          </p:cNvSpPr>
          <p:nvPr>
            <p:ph type="title"/>
          </p:nvPr>
        </p:nvSpPr>
        <p:spPr/>
        <p:txBody>
          <a:bodyPr/>
          <a:lstStyle/>
          <a:p>
            <a:r>
              <a:rPr lang="zh-TW" altLang="en-US"/>
              <a:t>按一下以編輯母片標題樣式</a:t>
            </a:r>
          </a:p>
        </p:txBody>
      </p:sp>
      <p:sp>
        <p:nvSpPr>
          <p:cNvPr id="2" name="投影片編號版面配置區 1"/>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66617496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2_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439863"/>
            <a:ext cx="6126480" cy="4757737"/>
          </a:xfrm>
        </p:spPr>
        <p:txBody>
          <a:bodyPr/>
          <a:lstStyle>
            <a:lvl3pPr>
              <a:buClr>
                <a:schemeClr val="tx1">
                  <a:lumMod val="75000"/>
                  <a:lumOff val="25000"/>
                </a:schemeClr>
              </a:buClr>
              <a:defRPr/>
            </a:lvl3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8" name="標題 7"/>
          <p:cNvSpPr>
            <a:spLocks noGrp="1"/>
          </p:cNvSpPr>
          <p:nvPr>
            <p:ph type="title"/>
          </p:nvPr>
        </p:nvSpPr>
        <p:spPr/>
        <p:txBody>
          <a:bodyPr/>
          <a:lstStyle/>
          <a:p>
            <a:r>
              <a:rPr lang="zh-TW" altLang="en-US"/>
              <a:t>按一下以編輯母片標題樣式</a:t>
            </a:r>
          </a:p>
        </p:txBody>
      </p:sp>
      <p:sp>
        <p:nvSpPr>
          <p:cNvPr id="2" name="投影片編號版面配置區 1"/>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
        <p:nvSpPr>
          <p:cNvPr id="5" name="圖片版面配置區 2"/>
          <p:cNvSpPr>
            <a:spLocks noGrp="1"/>
          </p:cNvSpPr>
          <p:nvPr>
            <p:ph type="pic" idx="11"/>
          </p:nvPr>
        </p:nvSpPr>
        <p:spPr>
          <a:xfrm>
            <a:off x="6721574" y="1439863"/>
            <a:ext cx="2098576" cy="47577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dirty="0"/>
          </a:p>
        </p:txBody>
      </p:sp>
    </p:spTree>
    <p:extLst>
      <p:ext uri="{BB962C8B-B14F-4D97-AF65-F5344CB8AC3E}">
        <p14:creationId xmlns:p14="http://schemas.microsoft.com/office/powerpoint/2010/main" val="44072377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3_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439863"/>
            <a:ext cx="8360228" cy="3184388"/>
          </a:xfrm>
        </p:spPr>
        <p:txBody>
          <a:bodyPr/>
          <a:lstStyle>
            <a:lvl3pPr>
              <a:buClr>
                <a:schemeClr val="tx1">
                  <a:lumMod val="75000"/>
                  <a:lumOff val="25000"/>
                </a:schemeClr>
              </a:buClr>
              <a:defRPr/>
            </a:lvl3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8" name="標題 7"/>
          <p:cNvSpPr>
            <a:spLocks noGrp="1"/>
          </p:cNvSpPr>
          <p:nvPr>
            <p:ph type="title"/>
          </p:nvPr>
        </p:nvSpPr>
        <p:spPr>
          <a:xfrm>
            <a:off x="450849" y="316992"/>
            <a:ext cx="8366579" cy="889508"/>
          </a:xfrm>
        </p:spPr>
        <p:txBody>
          <a:bodyPr/>
          <a:lstStyle/>
          <a:p>
            <a:r>
              <a:rPr lang="zh-TW" altLang="en-US"/>
              <a:t>按一下以編輯母片標題樣式</a:t>
            </a:r>
          </a:p>
        </p:txBody>
      </p:sp>
      <p:sp>
        <p:nvSpPr>
          <p:cNvPr id="2" name="投影片編號版面配置區 1"/>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
        <p:nvSpPr>
          <p:cNvPr id="6" name="圖片版面配置區 2"/>
          <p:cNvSpPr>
            <a:spLocks noGrp="1"/>
          </p:cNvSpPr>
          <p:nvPr>
            <p:ph type="pic" idx="11"/>
          </p:nvPr>
        </p:nvSpPr>
        <p:spPr>
          <a:xfrm>
            <a:off x="457200" y="4725145"/>
            <a:ext cx="8360228" cy="15841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dirty="0"/>
          </a:p>
        </p:txBody>
      </p:sp>
    </p:spTree>
    <p:extLst>
      <p:ext uri="{BB962C8B-B14F-4D97-AF65-F5344CB8AC3E}">
        <p14:creationId xmlns:p14="http://schemas.microsoft.com/office/powerpoint/2010/main" val="150161090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9" name="標題 1"/>
          <p:cNvSpPr>
            <a:spLocks noGrp="1"/>
          </p:cNvSpPr>
          <p:nvPr>
            <p:ph type="ctrTitle"/>
          </p:nvPr>
        </p:nvSpPr>
        <p:spPr>
          <a:xfrm>
            <a:off x="685800" y="2564904"/>
            <a:ext cx="7772400" cy="1035546"/>
          </a:xfrm>
        </p:spPr>
        <p:txBody>
          <a:bodyPr anchor="t" anchorCtr="0">
            <a:noAutofit/>
          </a:bodyPr>
          <a:lstStyle>
            <a:lvl1pPr algn="ctr">
              <a:defRPr/>
            </a:lvl1pPr>
          </a:lstStyle>
          <a:p>
            <a:r>
              <a:rPr lang="zh-TW" altLang="en-US" dirty="0"/>
              <a:t>按一下以編輯母片標題樣式</a:t>
            </a:r>
          </a:p>
        </p:txBody>
      </p:sp>
      <p:sp>
        <p:nvSpPr>
          <p:cNvPr id="10"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11" name="投影片編號版面配置區 10"/>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54724456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區段標題">
    <p:spTree>
      <p:nvGrpSpPr>
        <p:cNvPr id="1" name=""/>
        <p:cNvGrpSpPr/>
        <p:nvPr/>
      </p:nvGrpSpPr>
      <p:grpSpPr>
        <a:xfrm>
          <a:off x="0" y="0"/>
          <a:ext cx="0" cy="0"/>
          <a:chOff x="0" y="0"/>
          <a:chExt cx="0" cy="0"/>
        </a:xfrm>
      </p:grpSpPr>
      <p:sp>
        <p:nvSpPr>
          <p:cNvPr id="8"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9"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10" name="投影片編號版面配置區 9"/>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181777148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兩項物件">
    <p:spTree>
      <p:nvGrpSpPr>
        <p:cNvPr id="1" name=""/>
        <p:cNvGrpSpPr/>
        <p:nvPr/>
      </p:nvGrpSpPr>
      <p:grpSpPr>
        <a:xfrm>
          <a:off x="0" y="0"/>
          <a:ext cx="0" cy="0"/>
          <a:chOff x="0" y="0"/>
          <a:chExt cx="0" cy="0"/>
        </a:xfrm>
      </p:grpSpPr>
      <p:sp>
        <p:nvSpPr>
          <p:cNvPr id="3" name="內容版面配置區 2"/>
          <p:cNvSpPr>
            <a:spLocks noGrp="1"/>
          </p:cNvSpPr>
          <p:nvPr>
            <p:ph sz="half" idx="1"/>
          </p:nvPr>
        </p:nvSpPr>
        <p:spPr>
          <a:xfrm>
            <a:off x="457200" y="1542733"/>
            <a:ext cx="4105275"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714875" y="1542733"/>
            <a:ext cx="4106863"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8" name="標題 7"/>
          <p:cNvSpPr>
            <a:spLocks noGrp="1"/>
          </p:cNvSpPr>
          <p:nvPr>
            <p:ph type="title"/>
          </p:nvPr>
        </p:nvSpPr>
        <p:spPr/>
        <p:txBody>
          <a:bodyPr/>
          <a:lstStyle/>
          <a:p>
            <a:r>
              <a:rPr lang="zh-TW" altLang="en-US"/>
              <a:t>按一下以編輯母片標題樣式</a:t>
            </a:r>
          </a:p>
        </p:txBody>
      </p:sp>
      <p:sp>
        <p:nvSpPr>
          <p:cNvPr id="9" name="投影片編號版面配置區 8"/>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289617791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比對">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9" name="投影片編號版面配置區 18"/>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
        <p:nvSpPr>
          <p:cNvPr id="20" name="Rectangle 43"/>
          <p:cNvSpPr>
            <a:spLocks noGrp="1" noChangeArrowheads="1"/>
          </p:cNvSpPr>
          <p:nvPr>
            <p:ph type="title"/>
          </p:nvPr>
        </p:nvSpPr>
        <p:spPr bwMode="auto">
          <a:xfrm>
            <a:off x="450850" y="316992"/>
            <a:ext cx="8369300" cy="889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dirty="0"/>
              <a:t>按一下以編輯母片標題樣式</a:t>
            </a:r>
          </a:p>
        </p:txBody>
      </p:sp>
    </p:spTree>
    <p:extLst>
      <p:ext uri="{BB962C8B-B14F-4D97-AF65-F5344CB8AC3E}">
        <p14:creationId xmlns:p14="http://schemas.microsoft.com/office/powerpoint/2010/main" val="65582500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7" name="投影片編號版面配置區 6"/>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
        <p:nvSpPr>
          <p:cNvPr id="4" name="標題 7"/>
          <p:cNvSpPr>
            <a:spLocks noGrp="1"/>
          </p:cNvSpPr>
          <p:nvPr>
            <p:ph type="title"/>
          </p:nvPr>
        </p:nvSpPr>
        <p:spPr>
          <a:xfrm>
            <a:off x="450850" y="316992"/>
            <a:ext cx="8369300" cy="889508"/>
          </a:xfrm>
        </p:spPr>
        <p:txBody>
          <a:bodyPr/>
          <a:lstStyle/>
          <a:p>
            <a:r>
              <a:rPr lang="zh-TW" altLang="en-US"/>
              <a:t>按一下以編輯母片標題樣式</a:t>
            </a:r>
          </a:p>
        </p:txBody>
      </p:sp>
    </p:spTree>
    <p:extLst>
      <p:ext uri="{BB962C8B-B14F-4D97-AF65-F5344CB8AC3E}">
        <p14:creationId xmlns:p14="http://schemas.microsoft.com/office/powerpoint/2010/main" val="205190632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sp>
        <p:nvSpPr>
          <p:cNvPr id="6" name="投影片編號版面配置區 5"/>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31694839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9" name="投影片編號版面配置區 8"/>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10631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566"/>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
        <p:nvSpPr>
          <p:cNvPr id="4"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eaLnBrk="1" hangingPunct="1">
              <a:defRPr/>
            </a:pPr>
            <a:endParaRPr lang="en-US" altLang="zh-TW" sz="1800" b="0">
              <a:solidFill>
                <a:prstClr val="black"/>
              </a:solidFill>
              <a:latin typeface="Arial"/>
              <a:ea typeface="新細明體" charset="-120"/>
            </a:endParaRPr>
          </a:p>
        </p:txBody>
      </p:sp>
      <p:sp>
        <p:nvSpPr>
          <p:cNvPr id="5" name="Rectangle 6"/>
          <p:cNvSpPr>
            <a:spLocks noGrp="1" noChangeArrowheads="1"/>
          </p:cNvSpPr>
          <p:nvPr>
            <p:ph type="sldNum" sz="quarter" idx="11"/>
          </p:nvPr>
        </p:nvSpPr>
        <p:spPr>
          <a:ln/>
        </p:spPr>
        <p:txBody>
          <a:bodyPr/>
          <a:lstStyle>
            <a:lvl1pPr>
              <a:defRPr/>
            </a:lvl1pPr>
          </a:lstStyle>
          <a:p>
            <a:pPr>
              <a:defRPr/>
            </a:pPr>
            <a:fld id="{2A2D1BA6-A525-4294-9821-88548ADF96C9}" type="slidenum">
              <a:rPr lang="en-US" altLang="zh-TW">
                <a:solidFill>
                  <a:prstClr val="white"/>
                </a:solidFill>
              </a:rPr>
              <a:pPr>
                <a:defRPr/>
              </a:pPr>
              <a:t>‹#›</a:t>
            </a:fld>
            <a:endParaRPr lang="en-US" altLang="zh-TW">
              <a:solidFill>
                <a:prstClr val="white"/>
              </a:solidFill>
            </a:endParaRPr>
          </a:p>
        </p:txBody>
      </p:sp>
    </p:spTree>
    <p:extLst>
      <p:ext uri="{BB962C8B-B14F-4D97-AF65-F5344CB8AC3E}">
        <p14:creationId xmlns:p14="http://schemas.microsoft.com/office/powerpoint/2010/main" val="204934486"/>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8" name="投影片編號版面配置區 7"/>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240207601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投影片編號版面配置區 6"/>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4117089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729413" y="313944"/>
            <a:ext cx="2092325" cy="5864352"/>
          </a:xfrm>
        </p:spPr>
        <p:txBody>
          <a:bodyPr vert="eaVert"/>
          <a:lstStyle>
            <a:lvl1pPr algn="ctr">
              <a:defRPr/>
            </a:lvl1pPr>
          </a:lstStyle>
          <a:p>
            <a:r>
              <a:rPr lang="zh-TW" altLang="en-US" dirty="0"/>
              <a:t>按一下以編輯母片標題樣式</a:t>
            </a:r>
          </a:p>
        </p:txBody>
      </p:sp>
      <p:sp>
        <p:nvSpPr>
          <p:cNvPr id="3" name="直排文字版面配置區 2"/>
          <p:cNvSpPr>
            <a:spLocks noGrp="1"/>
          </p:cNvSpPr>
          <p:nvPr>
            <p:ph type="body" orient="vert" idx="1"/>
          </p:nvPr>
        </p:nvSpPr>
        <p:spPr>
          <a:xfrm>
            <a:off x="450850" y="313944"/>
            <a:ext cx="6126163" cy="5864352"/>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投影片編號版面配置區 6"/>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349665819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lgn="ctr" rtl="0" eaLnBrk="0" fontAlgn="base" hangingPunct="0">
              <a:spcBef>
                <a:spcPct val="0"/>
              </a:spcBef>
              <a:spcAft>
                <a:spcPct val="0"/>
              </a:spcAft>
              <a:defRPr kumimoji="1" lang="zh-TW" altLang="en-US" sz="4000" dirty="0">
                <a:solidFill>
                  <a:srgbClr val="00B2B3"/>
                </a:solidFill>
                <a:latin typeface="Arial" panose="020B0604020202020204" pitchFamily="34" charset="0"/>
                <a:ea typeface="微軟正黑體" panose="020B0604030504040204" pitchFamily="34" charset="-120"/>
                <a:cs typeface="+mj-cs"/>
              </a:defRPr>
            </a:lvl1pPr>
          </a:lstStyle>
          <a:p>
            <a:r>
              <a:rPr lang="zh-TW" altLang="en-US" dirty="0"/>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5"/>
          <p:cNvSpPr>
            <a:spLocks noGrp="1" noChangeArrowheads="1"/>
          </p:cNvSpPr>
          <p:nvPr>
            <p:ph type="dt" sz="half" idx="10"/>
          </p:nvPr>
        </p:nvSpPr>
        <p:spPr>
          <a:ln/>
        </p:spPr>
        <p:txBody>
          <a:bodyPr/>
          <a:lstStyle>
            <a:lvl1pPr>
              <a:defRPr/>
            </a:lvl1pPr>
          </a:lstStyle>
          <a:p>
            <a:pPr>
              <a:defRPr/>
            </a:pPr>
            <a:endParaRPr lang="en-US" altLang="zh-TW" dirty="0">
              <a:solidFill>
                <a:srgbClr val="FFFFFF"/>
              </a:solidFill>
            </a:endParaRPr>
          </a:p>
        </p:txBody>
      </p:sp>
      <p:sp>
        <p:nvSpPr>
          <p:cNvPr id="5" name="Rectangle 46"/>
          <p:cNvSpPr>
            <a:spLocks noGrp="1" noChangeArrowheads="1"/>
          </p:cNvSpPr>
          <p:nvPr>
            <p:ph type="ftr" sz="quarter" idx="11"/>
          </p:nvPr>
        </p:nvSpPr>
        <p:spPr>
          <a:ln/>
        </p:spPr>
        <p:txBody>
          <a:bodyPr/>
          <a:lstStyle>
            <a:lvl1pPr>
              <a:defRPr/>
            </a:lvl1pPr>
          </a:lstStyle>
          <a:p>
            <a:pPr>
              <a:defRPr/>
            </a:pPr>
            <a:endParaRPr lang="en-US" altLang="zh-TW" dirty="0">
              <a:solidFill>
                <a:srgbClr val="000000"/>
              </a:solidFill>
            </a:endParaRPr>
          </a:p>
        </p:txBody>
      </p:sp>
    </p:spTree>
    <p:extLst>
      <p:ext uri="{BB962C8B-B14F-4D97-AF65-F5344CB8AC3E}">
        <p14:creationId xmlns:p14="http://schemas.microsoft.com/office/powerpoint/2010/main" val="205696282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按一下以編輯母片標題樣式</a:t>
            </a:r>
          </a:p>
        </p:txBody>
      </p:sp>
      <p:sp>
        <p:nvSpPr>
          <p:cNvPr id="3" name="內容版面配置區 2"/>
          <p:cNvSpPr>
            <a:spLocks noGrp="1"/>
          </p:cNvSpPr>
          <p:nvPr>
            <p:ph sz="half" idx="1"/>
          </p:nvPr>
        </p:nvSpPr>
        <p:spPr>
          <a:xfrm>
            <a:off x="457201" y="1439864"/>
            <a:ext cx="4105275"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714876" y="1439864"/>
            <a:ext cx="4106863"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5"/>
          <p:cNvSpPr>
            <a:spLocks noGrp="1" noChangeArrowheads="1"/>
          </p:cNvSpPr>
          <p:nvPr>
            <p:ph type="dt" sz="half" idx="10"/>
          </p:nvPr>
        </p:nvSpPr>
        <p:spPr>
          <a:ln/>
        </p:spPr>
        <p:txBody>
          <a:bodyPr/>
          <a:lstStyle>
            <a:lvl1pPr>
              <a:defRPr/>
            </a:lvl1pPr>
          </a:lstStyle>
          <a:p>
            <a:pPr>
              <a:defRPr/>
            </a:pPr>
            <a:endParaRPr lang="en-US" altLang="zh-TW" dirty="0">
              <a:solidFill>
                <a:srgbClr val="FFFFFF"/>
              </a:solidFill>
            </a:endParaRPr>
          </a:p>
        </p:txBody>
      </p:sp>
      <p:sp>
        <p:nvSpPr>
          <p:cNvPr id="6" name="Rectangle 46"/>
          <p:cNvSpPr>
            <a:spLocks noGrp="1" noChangeArrowheads="1"/>
          </p:cNvSpPr>
          <p:nvPr>
            <p:ph type="ftr" sz="quarter" idx="11"/>
          </p:nvPr>
        </p:nvSpPr>
        <p:spPr>
          <a:ln/>
        </p:spPr>
        <p:txBody>
          <a:bodyPr/>
          <a:lstStyle>
            <a:lvl1pPr>
              <a:defRPr/>
            </a:lvl1pPr>
          </a:lstStyle>
          <a:p>
            <a:pPr>
              <a:defRPr/>
            </a:pPr>
            <a:endParaRPr lang="en-US" altLang="zh-TW" dirty="0">
              <a:solidFill>
                <a:srgbClr val="000000"/>
              </a:solidFill>
            </a:endParaRPr>
          </a:p>
        </p:txBody>
      </p:sp>
    </p:spTree>
    <p:extLst>
      <p:ext uri="{BB962C8B-B14F-4D97-AF65-F5344CB8AC3E}">
        <p14:creationId xmlns:p14="http://schemas.microsoft.com/office/powerpoint/2010/main" val="78211507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dirty="0"/>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5"/>
          <p:cNvSpPr>
            <a:spLocks noGrp="1" noChangeArrowheads="1"/>
          </p:cNvSpPr>
          <p:nvPr>
            <p:ph type="dt" sz="half" idx="10"/>
          </p:nvPr>
        </p:nvSpPr>
        <p:spPr>
          <a:ln/>
        </p:spPr>
        <p:txBody>
          <a:bodyPr/>
          <a:lstStyle>
            <a:lvl1pPr>
              <a:defRPr/>
            </a:lvl1pPr>
          </a:lstStyle>
          <a:p>
            <a:pPr>
              <a:defRPr/>
            </a:pPr>
            <a:endParaRPr lang="en-US" altLang="zh-TW" dirty="0">
              <a:solidFill>
                <a:srgbClr val="FFFFFF"/>
              </a:solidFill>
            </a:endParaRPr>
          </a:p>
        </p:txBody>
      </p:sp>
      <p:sp>
        <p:nvSpPr>
          <p:cNvPr id="8" name="Rectangle 46"/>
          <p:cNvSpPr>
            <a:spLocks noGrp="1" noChangeArrowheads="1"/>
          </p:cNvSpPr>
          <p:nvPr>
            <p:ph type="ftr" sz="quarter" idx="11"/>
          </p:nvPr>
        </p:nvSpPr>
        <p:spPr>
          <a:ln/>
        </p:spPr>
        <p:txBody>
          <a:bodyPr/>
          <a:lstStyle>
            <a:lvl1pPr>
              <a:defRPr/>
            </a:lvl1pPr>
          </a:lstStyle>
          <a:p>
            <a:pPr>
              <a:defRPr/>
            </a:pPr>
            <a:endParaRPr lang="en-US" altLang="zh-TW" dirty="0">
              <a:solidFill>
                <a:srgbClr val="000000"/>
              </a:solidFill>
            </a:endParaRPr>
          </a:p>
        </p:txBody>
      </p:sp>
    </p:spTree>
    <p:extLst>
      <p:ext uri="{BB962C8B-B14F-4D97-AF65-F5344CB8AC3E}">
        <p14:creationId xmlns:p14="http://schemas.microsoft.com/office/powerpoint/2010/main" val="146445664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lgn="ctr">
              <a:defRPr sz="4000">
                <a:latin typeface="+mj-lt"/>
                <a:ea typeface="+mj-ea"/>
              </a:defRPr>
            </a:lvl1pPr>
          </a:lstStyle>
          <a:p>
            <a:r>
              <a:rPr lang="zh-TW" altLang="en-US" dirty="0"/>
              <a:t>按一下以編輯母片標題樣式</a:t>
            </a:r>
          </a:p>
        </p:txBody>
      </p:sp>
      <p:sp>
        <p:nvSpPr>
          <p:cNvPr id="3" name="Rectangle 45"/>
          <p:cNvSpPr>
            <a:spLocks noGrp="1" noChangeArrowheads="1"/>
          </p:cNvSpPr>
          <p:nvPr>
            <p:ph type="dt" sz="half" idx="10"/>
          </p:nvPr>
        </p:nvSpPr>
        <p:spPr>
          <a:ln/>
        </p:spPr>
        <p:txBody>
          <a:bodyPr/>
          <a:lstStyle>
            <a:lvl1pPr>
              <a:defRPr/>
            </a:lvl1pPr>
          </a:lstStyle>
          <a:p>
            <a:pPr>
              <a:defRPr/>
            </a:pPr>
            <a:endParaRPr lang="en-US" altLang="zh-TW" dirty="0">
              <a:solidFill>
                <a:srgbClr val="FFFFFF"/>
              </a:solidFill>
            </a:endParaRPr>
          </a:p>
        </p:txBody>
      </p:sp>
      <p:sp>
        <p:nvSpPr>
          <p:cNvPr id="4" name="Rectangle 46"/>
          <p:cNvSpPr>
            <a:spLocks noGrp="1" noChangeArrowheads="1"/>
          </p:cNvSpPr>
          <p:nvPr>
            <p:ph type="ftr" sz="quarter" idx="11"/>
          </p:nvPr>
        </p:nvSpPr>
        <p:spPr>
          <a:ln/>
        </p:spPr>
        <p:txBody>
          <a:bodyPr/>
          <a:lstStyle>
            <a:lvl1pPr>
              <a:defRPr/>
            </a:lvl1pPr>
          </a:lstStyle>
          <a:p>
            <a:pPr>
              <a:defRPr/>
            </a:pPr>
            <a:endParaRPr lang="en-US" altLang="zh-TW" dirty="0">
              <a:solidFill>
                <a:srgbClr val="000000"/>
              </a:solidFill>
            </a:endParaRPr>
          </a:p>
        </p:txBody>
      </p:sp>
    </p:spTree>
    <p:extLst>
      <p:ext uri="{BB962C8B-B14F-4D97-AF65-F5344CB8AC3E}">
        <p14:creationId xmlns:p14="http://schemas.microsoft.com/office/powerpoint/2010/main" val="136994536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5"/>
          <p:cNvSpPr>
            <a:spLocks noGrp="1" noChangeArrowheads="1"/>
          </p:cNvSpPr>
          <p:nvPr>
            <p:ph type="dt" sz="half" idx="10"/>
          </p:nvPr>
        </p:nvSpPr>
        <p:spPr>
          <a:ln/>
        </p:spPr>
        <p:txBody>
          <a:bodyPr/>
          <a:lstStyle>
            <a:lvl1pPr>
              <a:defRPr/>
            </a:lvl1pPr>
          </a:lstStyle>
          <a:p>
            <a:pPr>
              <a:defRPr/>
            </a:pPr>
            <a:endParaRPr lang="en-US" altLang="zh-TW" dirty="0">
              <a:solidFill>
                <a:srgbClr val="FFFFFF"/>
              </a:solidFill>
            </a:endParaRPr>
          </a:p>
        </p:txBody>
      </p:sp>
      <p:sp>
        <p:nvSpPr>
          <p:cNvPr id="3" name="Rectangle 46"/>
          <p:cNvSpPr>
            <a:spLocks noGrp="1" noChangeArrowheads="1"/>
          </p:cNvSpPr>
          <p:nvPr>
            <p:ph type="ftr" sz="quarter" idx="11"/>
          </p:nvPr>
        </p:nvSpPr>
        <p:spPr>
          <a:ln/>
        </p:spPr>
        <p:txBody>
          <a:bodyPr/>
          <a:lstStyle>
            <a:lvl1pPr>
              <a:defRPr/>
            </a:lvl1pPr>
          </a:lstStyle>
          <a:p>
            <a:pPr>
              <a:defRPr/>
            </a:pPr>
            <a:endParaRPr lang="en-US" altLang="zh-TW" dirty="0">
              <a:solidFill>
                <a:srgbClr val="000000"/>
              </a:solidFill>
            </a:endParaRPr>
          </a:p>
        </p:txBody>
      </p:sp>
    </p:spTree>
    <p:extLst>
      <p:ext uri="{BB962C8B-B14F-4D97-AF65-F5344CB8AC3E}">
        <p14:creationId xmlns:p14="http://schemas.microsoft.com/office/powerpoint/2010/main" val="194759268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lgn="ctr" rtl="0" eaLnBrk="0" fontAlgn="base" hangingPunct="0">
              <a:spcBef>
                <a:spcPct val="0"/>
              </a:spcBef>
              <a:spcAft>
                <a:spcPct val="0"/>
              </a:spcAft>
              <a:defRPr kumimoji="1" lang="zh-TW" altLang="en-US" sz="4000" dirty="0">
                <a:solidFill>
                  <a:srgbClr val="00B2B3"/>
                </a:solidFill>
                <a:latin typeface="Arial" panose="020B0604020202020204" pitchFamily="34" charset="0"/>
                <a:ea typeface="微軟正黑體" panose="020B0604030504040204" pitchFamily="34" charset="-120"/>
                <a:cs typeface="+mj-cs"/>
              </a:defRPr>
            </a:lvl1pPr>
          </a:lstStyle>
          <a:p>
            <a:r>
              <a:rPr lang="zh-TW" altLang="en-US" dirty="0"/>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5"/>
          <p:cNvSpPr>
            <a:spLocks noGrp="1" noChangeArrowheads="1"/>
          </p:cNvSpPr>
          <p:nvPr>
            <p:ph type="dt" sz="half" idx="10"/>
          </p:nvPr>
        </p:nvSpPr>
        <p:spPr>
          <a:ln/>
        </p:spPr>
        <p:txBody>
          <a:bodyPr/>
          <a:lstStyle>
            <a:lvl1pPr>
              <a:defRPr/>
            </a:lvl1pPr>
          </a:lstStyle>
          <a:p>
            <a:pPr>
              <a:defRPr/>
            </a:pPr>
            <a:endParaRPr lang="en-US" altLang="zh-TW" dirty="0">
              <a:solidFill>
                <a:srgbClr val="FFFFFF"/>
              </a:solidFill>
            </a:endParaRPr>
          </a:p>
        </p:txBody>
      </p:sp>
      <p:sp>
        <p:nvSpPr>
          <p:cNvPr id="5" name="Rectangle 46"/>
          <p:cNvSpPr>
            <a:spLocks noGrp="1" noChangeArrowheads="1"/>
          </p:cNvSpPr>
          <p:nvPr>
            <p:ph type="ftr" sz="quarter" idx="11"/>
          </p:nvPr>
        </p:nvSpPr>
        <p:spPr>
          <a:ln/>
        </p:spPr>
        <p:txBody>
          <a:bodyPr/>
          <a:lstStyle>
            <a:lvl1pPr>
              <a:defRPr/>
            </a:lvl1pPr>
          </a:lstStyle>
          <a:p>
            <a:pPr>
              <a:defRPr/>
            </a:pPr>
            <a:endParaRPr lang="en-US" altLang="zh-TW" dirty="0">
              <a:solidFill>
                <a:srgbClr val="000000"/>
              </a:solidFill>
            </a:endParaRPr>
          </a:p>
        </p:txBody>
      </p:sp>
    </p:spTree>
    <p:extLst>
      <p:ext uri="{BB962C8B-B14F-4D97-AF65-F5344CB8AC3E}">
        <p14:creationId xmlns:p14="http://schemas.microsoft.com/office/powerpoint/2010/main" val="230705978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按一下以編輯母片標題樣式</a:t>
            </a:r>
          </a:p>
        </p:txBody>
      </p:sp>
      <p:sp>
        <p:nvSpPr>
          <p:cNvPr id="3" name="內容版面配置區 2"/>
          <p:cNvSpPr>
            <a:spLocks noGrp="1"/>
          </p:cNvSpPr>
          <p:nvPr>
            <p:ph sz="half" idx="1"/>
          </p:nvPr>
        </p:nvSpPr>
        <p:spPr>
          <a:xfrm>
            <a:off x="457201" y="1439864"/>
            <a:ext cx="4105275"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714876" y="1439864"/>
            <a:ext cx="4106863"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5"/>
          <p:cNvSpPr>
            <a:spLocks noGrp="1" noChangeArrowheads="1"/>
          </p:cNvSpPr>
          <p:nvPr>
            <p:ph type="dt" sz="half" idx="10"/>
          </p:nvPr>
        </p:nvSpPr>
        <p:spPr>
          <a:ln/>
        </p:spPr>
        <p:txBody>
          <a:bodyPr/>
          <a:lstStyle>
            <a:lvl1pPr>
              <a:defRPr/>
            </a:lvl1pPr>
          </a:lstStyle>
          <a:p>
            <a:pPr>
              <a:defRPr/>
            </a:pPr>
            <a:endParaRPr lang="en-US" altLang="zh-TW" dirty="0">
              <a:solidFill>
                <a:srgbClr val="FFFFFF"/>
              </a:solidFill>
            </a:endParaRPr>
          </a:p>
        </p:txBody>
      </p:sp>
      <p:sp>
        <p:nvSpPr>
          <p:cNvPr id="6" name="Rectangle 46"/>
          <p:cNvSpPr>
            <a:spLocks noGrp="1" noChangeArrowheads="1"/>
          </p:cNvSpPr>
          <p:nvPr>
            <p:ph type="ftr" sz="quarter" idx="11"/>
          </p:nvPr>
        </p:nvSpPr>
        <p:spPr>
          <a:ln/>
        </p:spPr>
        <p:txBody>
          <a:bodyPr/>
          <a:lstStyle>
            <a:lvl1pPr>
              <a:defRPr/>
            </a:lvl1pPr>
          </a:lstStyle>
          <a:p>
            <a:pPr>
              <a:defRPr/>
            </a:pPr>
            <a:endParaRPr lang="en-US" altLang="zh-TW" dirty="0">
              <a:solidFill>
                <a:srgbClr val="000000"/>
              </a:solidFill>
            </a:endParaRPr>
          </a:p>
        </p:txBody>
      </p:sp>
    </p:spTree>
    <p:extLst>
      <p:ext uri="{BB962C8B-B14F-4D97-AF65-F5344CB8AC3E}">
        <p14:creationId xmlns:p14="http://schemas.microsoft.com/office/powerpoint/2010/main" val="38366695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9738" name="Rectangle 42"/>
          <p:cNvSpPr>
            <a:spLocks noChangeArrowheads="1"/>
          </p:cNvSpPr>
          <p:nvPr/>
        </p:nvSpPr>
        <p:spPr bwMode="auto">
          <a:xfrm>
            <a:off x="0" y="6618288"/>
            <a:ext cx="9144000" cy="239712"/>
          </a:xfrm>
          <a:prstGeom prst="rect">
            <a:avLst/>
          </a:prstGeom>
          <a:solidFill>
            <a:srgbClr val="009FE2"/>
          </a:solidFill>
          <a:ln w="9525">
            <a:noFill/>
            <a:miter lim="800000"/>
            <a:headEnd/>
            <a:tailEnd/>
          </a:ln>
          <a:effectLst/>
        </p:spPr>
        <p:txBody>
          <a:bodyPr wrap="none" anchor="ctr"/>
          <a:lstStyle/>
          <a:p>
            <a:pPr algn="ctr" eaLnBrk="1" hangingPunct="1">
              <a:defRPr/>
            </a:pPr>
            <a:endParaRPr lang="zh-TW" altLang="en-US" sz="1800" b="0">
              <a:solidFill>
                <a:prstClr val="black"/>
              </a:solidFill>
              <a:latin typeface="Arial"/>
            </a:endParaRPr>
          </a:p>
        </p:txBody>
      </p:sp>
      <p:sp>
        <p:nvSpPr>
          <p:cNvPr id="17411" name="Rectangle 43"/>
          <p:cNvSpPr>
            <a:spLocks noGrp="1" noChangeArrowheads="1"/>
          </p:cNvSpPr>
          <p:nvPr>
            <p:ph type="ctrTitle"/>
          </p:nvPr>
        </p:nvSpPr>
        <p:spPr>
          <a:xfrm>
            <a:off x="685800" y="2130433"/>
            <a:ext cx="7772400" cy="1470025"/>
          </a:xfrm>
        </p:spPr>
        <p:txBody>
          <a:bodyPr/>
          <a:lstStyle>
            <a:lvl1pPr algn="ctr">
              <a:defRPr sz="4400" smtClean="0"/>
            </a:lvl1pPr>
          </a:lstStyle>
          <a:p>
            <a:pPr lvl="0"/>
            <a:r>
              <a:rPr lang="zh-TW" altLang="en-US" noProof="0" dirty="0"/>
              <a:t>按一下以編輯母片標題樣式</a:t>
            </a:r>
          </a:p>
        </p:txBody>
      </p:sp>
      <p:sp>
        <p:nvSpPr>
          <p:cNvPr id="17412" name="Rectangle 44"/>
          <p:cNvSpPr>
            <a:spLocks noGrp="1" noChangeArrowheads="1"/>
          </p:cNvSpPr>
          <p:nvPr>
            <p:ph type="subTitle" idx="1"/>
          </p:nvPr>
        </p:nvSpPr>
        <p:spPr>
          <a:xfrm>
            <a:off x="1371600" y="3886200"/>
            <a:ext cx="6400800" cy="1752600"/>
          </a:xfrm>
        </p:spPr>
        <p:txBody>
          <a:bodyPr/>
          <a:lstStyle>
            <a:lvl1pPr marL="0" indent="0" algn="ctr">
              <a:buFontTx/>
              <a:buNone/>
              <a:defRPr sz="2400" smtClean="0"/>
            </a:lvl1pPr>
          </a:lstStyle>
          <a:p>
            <a:pPr lvl="0"/>
            <a:r>
              <a:rPr lang="zh-TW" altLang="en-US" noProof="0" dirty="0"/>
              <a:t>按一下以編輯母片副標題樣式</a:t>
            </a:r>
          </a:p>
        </p:txBody>
      </p:sp>
      <p:sp>
        <p:nvSpPr>
          <p:cNvPr id="29741" name="Rectangle 45"/>
          <p:cNvSpPr>
            <a:spLocks noGrp="1" noChangeArrowheads="1"/>
          </p:cNvSpPr>
          <p:nvPr>
            <p:ph type="dt" sz="half" idx="2"/>
          </p:nvPr>
        </p:nvSpPr>
        <p:spPr>
          <a:xfrm>
            <a:off x="7044269" y="6635230"/>
            <a:ext cx="1223433" cy="192087"/>
          </a:xfrm>
        </p:spPr>
        <p:txBody>
          <a:bodyPr/>
          <a:lstStyle>
            <a:lvl1pPr>
              <a:defRPr/>
            </a:lvl1pPr>
          </a:lstStyle>
          <a:p>
            <a:fld id="{E3B59CBA-5CF0-471D-B01F-AD058EF9DD00}" type="datetime1">
              <a:rPr lang="zh-TW" altLang="en-US" smtClean="0">
                <a:solidFill>
                  <a:prstClr val="white"/>
                </a:solidFill>
              </a:rPr>
              <a:pPr/>
              <a:t>2024/5/14</a:t>
            </a:fld>
            <a:endParaRPr lang="en-US" altLang="zh-TW" dirty="0">
              <a:solidFill>
                <a:prstClr val="white"/>
              </a:solidFill>
            </a:endParaRPr>
          </a:p>
        </p:txBody>
      </p:sp>
      <p:sp>
        <p:nvSpPr>
          <p:cNvPr id="29742" name="Rectangle 46"/>
          <p:cNvSpPr>
            <a:spLocks noGrp="1" noChangeArrowheads="1"/>
          </p:cNvSpPr>
          <p:nvPr>
            <p:ph type="ftr" sz="quarter" idx="3"/>
          </p:nvPr>
        </p:nvSpPr>
        <p:spPr>
          <a:xfrm>
            <a:off x="19050" y="6388108"/>
            <a:ext cx="2895600" cy="180975"/>
          </a:xfrm>
        </p:spPr>
        <p:txBody>
          <a:bodyPr/>
          <a:lstStyle>
            <a:lvl1pPr>
              <a:defRPr/>
            </a:lvl1pPr>
          </a:lstStyle>
          <a:p>
            <a:endParaRPr lang="en-US" altLang="zh-TW" dirty="0">
              <a:solidFill>
                <a:prstClr val="black"/>
              </a:solidFill>
            </a:endParaRPr>
          </a:p>
        </p:txBody>
      </p:sp>
      <p:sp>
        <p:nvSpPr>
          <p:cNvPr id="29743" name="Rectangle 47"/>
          <p:cNvSpPr>
            <a:spLocks noGrp="1" noChangeArrowheads="1"/>
          </p:cNvSpPr>
          <p:nvPr>
            <p:ph type="sldNum" sz="quarter" idx="4"/>
          </p:nvPr>
        </p:nvSpPr>
        <p:spPr>
          <a:xfrm>
            <a:off x="8496302" y="6618826"/>
            <a:ext cx="600075" cy="225425"/>
          </a:xfrm>
        </p:spPr>
        <p:txBody>
          <a:bodyPr/>
          <a:lstStyle>
            <a:lvl1pPr algn="r" fontAlgn="ctr">
              <a:defRPr sz="1200" smtClean="0">
                <a:solidFill>
                  <a:schemeClr val="bg1"/>
                </a:solidFill>
                <a:ea typeface="+mn-ea"/>
              </a:defRPr>
            </a:lvl1pPr>
          </a:lstStyle>
          <a:p>
            <a:pPr>
              <a:defRPr/>
            </a:pPr>
            <a:fld id="{7F497C9D-2FBE-4BE5-BD8E-D511853B51C5}" type="slidenum">
              <a:rPr lang="en-US" altLang="zh-TW">
                <a:solidFill>
                  <a:prstClr val="white"/>
                </a:solidFill>
              </a:rPr>
              <a:pPr>
                <a:defRPr/>
              </a:pPr>
              <a:t>‹#›</a:t>
            </a:fld>
            <a:endParaRPr lang="en-US" altLang="zh-TW">
              <a:solidFill>
                <a:prstClr val="white"/>
              </a:solidFill>
            </a:endParaRPr>
          </a:p>
        </p:txBody>
      </p:sp>
      <p:sp>
        <p:nvSpPr>
          <p:cNvPr id="29746" name="Line 50"/>
          <p:cNvSpPr>
            <a:spLocks noChangeShapeType="1"/>
          </p:cNvSpPr>
          <p:nvPr/>
        </p:nvSpPr>
        <p:spPr bwMode="auto">
          <a:xfrm>
            <a:off x="-866774" y="776288"/>
            <a:ext cx="866775" cy="0"/>
          </a:xfrm>
          <a:prstGeom prst="line">
            <a:avLst/>
          </a:prstGeom>
          <a:noFill/>
          <a:ln w="9525">
            <a:solidFill>
              <a:srgbClr val="FF0000"/>
            </a:solidFill>
            <a:round/>
            <a:headEnd/>
            <a:tailEnd/>
          </a:ln>
          <a:effectLst/>
        </p:spPr>
        <p:txBody>
          <a:bodyPr/>
          <a:lstStyle/>
          <a:p>
            <a:pPr algn="ctr" eaLnBrk="1" hangingPunct="1">
              <a:defRPr/>
            </a:pPr>
            <a:endParaRPr lang="zh-TW" altLang="en-US" sz="1800" b="0">
              <a:solidFill>
                <a:prstClr val="black"/>
              </a:solidFill>
              <a:latin typeface="Arial"/>
            </a:endParaRPr>
          </a:p>
        </p:txBody>
      </p:sp>
      <p:sp>
        <p:nvSpPr>
          <p:cNvPr id="29747" name="Line 51"/>
          <p:cNvSpPr>
            <a:spLocks noChangeShapeType="1"/>
          </p:cNvSpPr>
          <p:nvPr/>
        </p:nvSpPr>
        <p:spPr bwMode="auto">
          <a:xfrm rot="5400000">
            <a:off x="1787529" y="-268287"/>
            <a:ext cx="536575" cy="0"/>
          </a:xfrm>
          <a:prstGeom prst="line">
            <a:avLst/>
          </a:prstGeom>
          <a:noFill/>
          <a:ln w="9525">
            <a:solidFill>
              <a:srgbClr val="FF0000"/>
            </a:solidFill>
            <a:round/>
            <a:headEnd/>
            <a:tailEnd/>
          </a:ln>
          <a:effectLst/>
        </p:spPr>
        <p:txBody>
          <a:bodyPr/>
          <a:lstStyle/>
          <a:p>
            <a:pPr algn="ctr" eaLnBrk="1" hangingPunct="1">
              <a:defRPr/>
            </a:pPr>
            <a:endParaRPr lang="zh-TW" altLang="en-US" sz="1800" b="0">
              <a:solidFill>
                <a:prstClr val="black"/>
              </a:solidFill>
              <a:latin typeface="Arial"/>
            </a:endParaRPr>
          </a:p>
        </p:txBody>
      </p:sp>
      <p:pic>
        <p:nvPicPr>
          <p:cNvPr id="17420" name="Picture 53" descr="itri_CEL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9740" y="49736"/>
            <a:ext cx="1681163"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2" name="Text Box 14"/>
          <p:cNvSpPr txBox="1">
            <a:spLocks noChangeArrowheads="1"/>
          </p:cNvSpPr>
          <p:nvPr userDrawn="1"/>
        </p:nvSpPr>
        <p:spPr bwMode="auto">
          <a:xfrm>
            <a:off x="-60384" y="6519863"/>
            <a:ext cx="671049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zh-TW" altLang="en-US" sz="900" b="0">
                <a:solidFill>
                  <a:prstClr val="white"/>
                </a:solidFill>
                <a:latin typeface="微軟正黑體" pitchFamily="34" charset="-120"/>
                <a:ea typeface="微軟正黑體"/>
              </a:rPr>
              <a:t>工業技術研究院機密資料 禁止複製、轉載、外流    </a:t>
            </a:r>
            <a:r>
              <a:rPr lang="en-US" altLang="zh-TW" sz="900" b="0">
                <a:solidFill>
                  <a:prstClr val="white"/>
                </a:solidFill>
                <a:latin typeface="微軟正黑體" pitchFamily="34" charset="-120"/>
                <a:ea typeface="微軟正黑體"/>
              </a:rPr>
              <a:t>│ </a:t>
            </a:r>
            <a:r>
              <a:rPr lang="en-US" altLang="zh-TW" sz="900" b="0">
                <a:solidFill>
                  <a:prstClr val="white"/>
                </a:solidFill>
                <a:latin typeface="Arial"/>
                <a:ea typeface="微軟正黑體"/>
              </a:rPr>
              <a:t>ITRI  CONFIDENTIAL  DOCUMENT  DO  NOT  COPY  OR  DISTRIBUTE</a:t>
            </a:r>
            <a:r>
              <a:rPr lang="en-US" altLang="zh-TW" sz="1800" b="0">
                <a:solidFill>
                  <a:prstClr val="white"/>
                </a:solidFill>
                <a:latin typeface="Arial"/>
                <a:ea typeface="新細明體" charset="-120"/>
              </a:rPr>
              <a:t> </a:t>
            </a:r>
            <a:endParaRPr lang="zh-TW" altLang="en-US" sz="1800" b="0">
              <a:solidFill>
                <a:prstClr val="white"/>
              </a:solidFill>
              <a:latin typeface="Arial"/>
              <a:ea typeface="新細明體" charset="-120"/>
            </a:endParaRPr>
          </a:p>
        </p:txBody>
      </p:sp>
      <p:pic>
        <p:nvPicPr>
          <p:cNvPr id="17424" name="Picture 16" descr="限閱"/>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311638" y="49739"/>
            <a:ext cx="777875" cy="341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381648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dirty="0"/>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5"/>
          <p:cNvSpPr>
            <a:spLocks noGrp="1" noChangeArrowheads="1"/>
          </p:cNvSpPr>
          <p:nvPr>
            <p:ph type="dt" sz="half" idx="10"/>
          </p:nvPr>
        </p:nvSpPr>
        <p:spPr>
          <a:ln/>
        </p:spPr>
        <p:txBody>
          <a:bodyPr/>
          <a:lstStyle>
            <a:lvl1pPr>
              <a:defRPr/>
            </a:lvl1pPr>
          </a:lstStyle>
          <a:p>
            <a:pPr>
              <a:defRPr/>
            </a:pPr>
            <a:endParaRPr lang="en-US" altLang="zh-TW" dirty="0">
              <a:solidFill>
                <a:srgbClr val="FFFFFF"/>
              </a:solidFill>
            </a:endParaRPr>
          </a:p>
        </p:txBody>
      </p:sp>
      <p:sp>
        <p:nvSpPr>
          <p:cNvPr id="8" name="Rectangle 46"/>
          <p:cNvSpPr>
            <a:spLocks noGrp="1" noChangeArrowheads="1"/>
          </p:cNvSpPr>
          <p:nvPr>
            <p:ph type="ftr" sz="quarter" idx="11"/>
          </p:nvPr>
        </p:nvSpPr>
        <p:spPr>
          <a:ln/>
        </p:spPr>
        <p:txBody>
          <a:bodyPr/>
          <a:lstStyle>
            <a:lvl1pPr>
              <a:defRPr/>
            </a:lvl1pPr>
          </a:lstStyle>
          <a:p>
            <a:pPr>
              <a:defRPr/>
            </a:pPr>
            <a:endParaRPr lang="en-US" altLang="zh-TW" dirty="0">
              <a:solidFill>
                <a:srgbClr val="000000"/>
              </a:solidFill>
            </a:endParaRPr>
          </a:p>
        </p:txBody>
      </p:sp>
    </p:spTree>
    <p:extLst>
      <p:ext uri="{BB962C8B-B14F-4D97-AF65-F5344CB8AC3E}">
        <p14:creationId xmlns:p14="http://schemas.microsoft.com/office/powerpoint/2010/main" val="378605439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lgn="ctr">
              <a:defRPr sz="4000">
                <a:latin typeface="+mj-lt"/>
                <a:ea typeface="+mj-ea"/>
              </a:defRPr>
            </a:lvl1pPr>
          </a:lstStyle>
          <a:p>
            <a:r>
              <a:rPr lang="zh-TW" altLang="en-US" dirty="0"/>
              <a:t>按一下以編輯母片標題樣式</a:t>
            </a:r>
          </a:p>
        </p:txBody>
      </p:sp>
      <p:sp>
        <p:nvSpPr>
          <p:cNvPr id="3" name="Rectangle 45"/>
          <p:cNvSpPr>
            <a:spLocks noGrp="1" noChangeArrowheads="1"/>
          </p:cNvSpPr>
          <p:nvPr>
            <p:ph type="dt" sz="half" idx="10"/>
          </p:nvPr>
        </p:nvSpPr>
        <p:spPr>
          <a:ln/>
        </p:spPr>
        <p:txBody>
          <a:bodyPr/>
          <a:lstStyle>
            <a:lvl1pPr>
              <a:defRPr/>
            </a:lvl1pPr>
          </a:lstStyle>
          <a:p>
            <a:pPr>
              <a:defRPr/>
            </a:pPr>
            <a:endParaRPr lang="en-US" altLang="zh-TW" dirty="0">
              <a:solidFill>
                <a:srgbClr val="FFFFFF"/>
              </a:solidFill>
            </a:endParaRPr>
          </a:p>
        </p:txBody>
      </p:sp>
      <p:sp>
        <p:nvSpPr>
          <p:cNvPr id="4" name="Rectangle 46"/>
          <p:cNvSpPr>
            <a:spLocks noGrp="1" noChangeArrowheads="1"/>
          </p:cNvSpPr>
          <p:nvPr>
            <p:ph type="ftr" sz="quarter" idx="11"/>
          </p:nvPr>
        </p:nvSpPr>
        <p:spPr>
          <a:ln/>
        </p:spPr>
        <p:txBody>
          <a:bodyPr/>
          <a:lstStyle>
            <a:lvl1pPr>
              <a:defRPr/>
            </a:lvl1pPr>
          </a:lstStyle>
          <a:p>
            <a:pPr>
              <a:defRPr/>
            </a:pPr>
            <a:endParaRPr lang="en-US" altLang="zh-TW" dirty="0">
              <a:solidFill>
                <a:srgbClr val="000000"/>
              </a:solidFill>
            </a:endParaRPr>
          </a:p>
        </p:txBody>
      </p:sp>
    </p:spTree>
    <p:extLst>
      <p:ext uri="{BB962C8B-B14F-4D97-AF65-F5344CB8AC3E}">
        <p14:creationId xmlns:p14="http://schemas.microsoft.com/office/powerpoint/2010/main" val="22949013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5"/>
          <p:cNvSpPr>
            <a:spLocks noGrp="1" noChangeArrowheads="1"/>
          </p:cNvSpPr>
          <p:nvPr>
            <p:ph type="dt" sz="half" idx="10"/>
          </p:nvPr>
        </p:nvSpPr>
        <p:spPr>
          <a:ln/>
        </p:spPr>
        <p:txBody>
          <a:bodyPr/>
          <a:lstStyle>
            <a:lvl1pPr>
              <a:defRPr/>
            </a:lvl1pPr>
          </a:lstStyle>
          <a:p>
            <a:pPr>
              <a:defRPr/>
            </a:pPr>
            <a:endParaRPr lang="en-US" altLang="zh-TW" dirty="0">
              <a:solidFill>
                <a:srgbClr val="FFFFFF"/>
              </a:solidFill>
            </a:endParaRPr>
          </a:p>
        </p:txBody>
      </p:sp>
      <p:sp>
        <p:nvSpPr>
          <p:cNvPr id="3" name="Rectangle 46"/>
          <p:cNvSpPr>
            <a:spLocks noGrp="1" noChangeArrowheads="1"/>
          </p:cNvSpPr>
          <p:nvPr>
            <p:ph type="ftr" sz="quarter" idx="11"/>
          </p:nvPr>
        </p:nvSpPr>
        <p:spPr>
          <a:ln/>
        </p:spPr>
        <p:txBody>
          <a:bodyPr/>
          <a:lstStyle>
            <a:lvl1pPr>
              <a:defRPr/>
            </a:lvl1pPr>
          </a:lstStyle>
          <a:p>
            <a:pPr>
              <a:defRPr/>
            </a:pPr>
            <a:endParaRPr lang="en-US" altLang="zh-TW" dirty="0">
              <a:solidFill>
                <a:srgbClr val="000000"/>
              </a:solidFill>
            </a:endParaRPr>
          </a:p>
        </p:txBody>
      </p:sp>
    </p:spTree>
    <p:extLst>
      <p:ext uri="{BB962C8B-B14F-4D97-AF65-F5344CB8AC3E}">
        <p14:creationId xmlns:p14="http://schemas.microsoft.com/office/powerpoint/2010/main" val="51075351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title">
  <p:cSld name="標題投影片">
    <p:spTree>
      <p:nvGrpSpPr>
        <p:cNvPr id="1" name=""/>
        <p:cNvGrpSpPr/>
        <p:nvPr/>
      </p:nvGrpSpPr>
      <p:grpSpPr>
        <a:xfrm>
          <a:off x="0" y="0"/>
          <a:ext cx="0" cy="0"/>
          <a:chOff x="0" y="0"/>
          <a:chExt cx="0" cy="0"/>
        </a:xfrm>
      </p:grpSpPr>
      <p:pic>
        <p:nvPicPr>
          <p:cNvPr id="4" name="Picture 26" descr="itri_CEL_A_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7225" y="528638"/>
            <a:ext cx="3328988"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7" descr="E版"/>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81750" y="4110038"/>
            <a:ext cx="2762250" cy="274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1" name="Rectangle 21"/>
          <p:cNvSpPr>
            <a:spLocks noGrp="1" noChangeArrowheads="1"/>
          </p:cNvSpPr>
          <p:nvPr>
            <p:ph type="ctrTitle"/>
          </p:nvPr>
        </p:nvSpPr>
        <p:spPr>
          <a:xfrm>
            <a:off x="719138" y="2338388"/>
            <a:ext cx="7772400" cy="765175"/>
          </a:xfrm>
        </p:spPr>
        <p:txBody>
          <a:bodyPr/>
          <a:lstStyle>
            <a:lvl1pPr algn="l" rtl="0" eaLnBrk="1" fontAlgn="base" hangingPunct="1">
              <a:lnSpc>
                <a:spcPct val="80000"/>
              </a:lnSpc>
              <a:spcBef>
                <a:spcPct val="0"/>
              </a:spcBef>
              <a:spcAft>
                <a:spcPct val="0"/>
              </a:spcAft>
              <a:buFontTx/>
              <a:buNone/>
              <a:defRPr kumimoji="1" lang="zh-TW" altLang="en-US" sz="4400" kern="1200" dirty="0">
                <a:solidFill>
                  <a:srgbClr val="0070C0"/>
                </a:solidFill>
                <a:latin typeface="Arial" panose="020B0604020202020204" pitchFamily="34" charset="0"/>
                <a:ea typeface="微軟正黑體" panose="020B0604030504040204" pitchFamily="34" charset="-120"/>
                <a:cs typeface="+mn-cs"/>
              </a:defRPr>
            </a:lvl1pPr>
          </a:lstStyle>
          <a:p>
            <a:r>
              <a:rPr lang="zh-TW" altLang="en-US" dirty="0"/>
              <a:t>按一下以編輯母片標題樣式</a:t>
            </a:r>
          </a:p>
        </p:txBody>
      </p:sp>
      <p:sp>
        <p:nvSpPr>
          <p:cNvPr id="30742" name="Rectangle 22"/>
          <p:cNvSpPr>
            <a:spLocks noGrp="1" noChangeArrowheads="1"/>
          </p:cNvSpPr>
          <p:nvPr>
            <p:ph type="subTitle" idx="1"/>
          </p:nvPr>
        </p:nvSpPr>
        <p:spPr>
          <a:xfrm>
            <a:off x="719138" y="3598863"/>
            <a:ext cx="7013575" cy="914400"/>
          </a:xfrm>
        </p:spPr>
        <p:txBody>
          <a:bodyPr anchor="ctr"/>
          <a:lstStyle>
            <a:lvl1pPr marL="0" indent="0">
              <a:buFontTx/>
              <a:buNone/>
              <a:defRPr sz="2000">
                <a:solidFill>
                  <a:schemeClr val="tx1"/>
                </a:solidFill>
              </a:defRPr>
            </a:lvl1pPr>
          </a:lstStyle>
          <a:p>
            <a:r>
              <a:rPr lang="zh-TW" altLang="en-US"/>
              <a:t>按一下以編輯母片副標題樣式</a:t>
            </a:r>
          </a:p>
        </p:txBody>
      </p:sp>
      <p:sp>
        <p:nvSpPr>
          <p:cNvPr id="6" name="Rectangle 23"/>
          <p:cNvSpPr>
            <a:spLocks noGrp="1" noChangeArrowheads="1"/>
          </p:cNvSpPr>
          <p:nvPr>
            <p:ph type="dt" sz="half" idx="10"/>
          </p:nvPr>
        </p:nvSpPr>
        <p:spPr>
          <a:xfrm>
            <a:off x="719138" y="5037138"/>
            <a:ext cx="2133600" cy="476250"/>
          </a:xfrm>
          <a:prstGeom prst="rect">
            <a:avLst/>
          </a:prstGeom>
        </p:spPr>
        <p:txBody>
          <a:bodyPr anchor="t"/>
          <a:lstStyle>
            <a:lvl1pPr>
              <a:defRPr sz="1400"/>
            </a:lvl1pPr>
          </a:lstStyle>
          <a:p>
            <a:pPr>
              <a:defRPr/>
            </a:pPr>
            <a:endParaRPr lang="en-US" altLang="zh-TW"/>
          </a:p>
        </p:txBody>
      </p:sp>
      <p:sp>
        <p:nvSpPr>
          <p:cNvPr id="10" name="Rectangle 42"/>
          <p:cNvSpPr>
            <a:spLocks noChangeArrowheads="1"/>
          </p:cNvSpPr>
          <p:nvPr userDrawn="1"/>
        </p:nvSpPr>
        <p:spPr bwMode="auto">
          <a:xfrm>
            <a:off x="-10317" y="6624558"/>
            <a:ext cx="9144000" cy="239712"/>
          </a:xfrm>
          <a:prstGeom prst="rect">
            <a:avLst/>
          </a:prstGeom>
          <a:solidFill>
            <a:srgbClr val="00B2B3"/>
          </a:solidFill>
          <a:ln>
            <a:noFill/>
          </a:ln>
        </p:spPr>
        <p:txBody>
          <a:bodyPr wrap="none" anchor="ctr"/>
          <a:ls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eaLnBrk="1" hangingPunct="1">
              <a:defRPr/>
            </a:pPr>
            <a:endParaRPr lang="zh-TW" altLang="en-US"/>
          </a:p>
        </p:txBody>
      </p:sp>
      <p:sp>
        <p:nvSpPr>
          <p:cNvPr id="11" name="Text Box 48"/>
          <p:cNvSpPr txBox="1">
            <a:spLocks noChangeArrowheads="1"/>
          </p:cNvSpPr>
          <p:nvPr userDrawn="1"/>
        </p:nvSpPr>
        <p:spPr bwMode="auto">
          <a:xfrm>
            <a:off x="0" y="6620017"/>
            <a:ext cx="71219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algn="l"/>
            <a:r>
              <a:rPr lang="zh-TW" altLang="en-US" sz="1000">
                <a:solidFill>
                  <a:schemeClr val="bg1"/>
                </a:solidFill>
                <a:latin typeface="+mj-ea"/>
                <a:ea typeface="+mj-ea"/>
              </a:rPr>
              <a:t>工業技術研究院機密資料 禁止複製、轉載、外流 </a:t>
            </a:r>
            <a:r>
              <a:rPr lang="en-US" altLang="zh-TW" sz="1000">
                <a:solidFill>
                  <a:schemeClr val="bg1"/>
                </a:solidFill>
                <a:latin typeface="+mj-ea"/>
                <a:ea typeface="+mj-ea"/>
              </a:rPr>
              <a:t>ITRI CONFIDENTIAL DOCUMENT DO NOT COPY OR DISTRIBUTE</a:t>
            </a:r>
          </a:p>
        </p:txBody>
      </p:sp>
      <p:sp>
        <p:nvSpPr>
          <p:cNvPr id="13" name="Rectangle 47"/>
          <p:cNvSpPr>
            <a:spLocks noGrp="1" noChangeArrowheads="1"/>
          </p:cNvSpPr>
          <p:nvPr>
            <p:ph type="sldNum" sz="quarter" idx="4"/>
          </p:nvPr>
        </p:nvSpPr>
        <p:spPr bwMode="auto">
          <a:xfrm>
            <a:off x="8572500" y="6619875"/>
            <a:ext cx="571500" cy="238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1" fontAlgn="ctr" hangingPunct="1">
              <a:defRPr sz="1200">
                <a:solidFill>
                  <a:schemeClr val="bg1"/>
                </a:solidFill>
                <a:ea typeface="微軟正黑體" panose="020B0604030504040204" pitchFamily="34" charset="-120"/>
              </a:defRPr>
            </a:lvl1pPr>
          </a:lstStyle>
          <a:p>
            <a:pPr>
              <a:defRPr/>
            </a:pPr>
            <a:fld id="{D13FECD4-41AF-4443-BCF4-D4DDF02EF537}" type="slidenum">
              <a:rPr lang="en-US" altLang="zh-TW"/>
              <a:pPr>
                <a:defRPr/>
              </a:pPr>
              <a:t>‹#›</a:t>
            </a:fld>
            <a:endParaRPr lang="en-US" altLang="zh-TW"/>
          </a:p>
        </p:txBody>
      </p:sp>
      <p:pic>
        <p:nvPicPr>
          <p:cNvPr id="12" name="圖片 1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343900" y="92269"/>
            <a:ext cx="750888"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222699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5225"/>
            <a:ext cx="2895600" cy="476250"/>
          </a:xfrm>
          <a:prstGeom prst="rect">
            <a:avLst/>
          </a:prstGeom>
          <a:ln/>
        </p:spPr>
        <p:txBody>
          <a:bodyPr/>
          <a:lstStyle>
            <a:lvl1pPr>
              <a:defRPr>
                <a:ea typeface="微軟正黑體" panose="020B0604030504040204" pitchFamily="34" charset="-120"/>
              </a:defRPr>
            </a:lvl1pPr>
          </a:lstStyle>
          <a:p>
            <a:pPr eaLnBrk="1" fontAlgn="auto" hangingPunct="1">
              <a:spcBef>
                <a:spcPts val="0"/>
              </a:spcBef>
              <a:spcAft>
                <a:spcPts val="0"/>
              </a:spcAft>
              <a:defRPr/>
            </a:pPr>
            <a:endParaRPr kumimoji="0" lang="zh-TW" altLang="en-US" sz="1800" b="0" dirty="0">
              <a:solidFill>
                <a:prstClr val="black"/>
              </a:solidFill>
              <a:latin typeface="Arial"/>
            </a:endParaRPr>
          </a:p>
        </p:txBody>
      </p:sp>
      <p:sp>
        <p:nvSpPr>
          <p:cNvPr id="3" name="Rectangle 6"/>
          <p:cNvSpPr>
            <a:spLocks noGrp="1" noChangeArrowheads="1"/>
          </p:cNvSpPr>
          <p:nvPr>
            <p:ph type="sldNum" sz="quarter" idx="11"/>
          </p:nvPr>
        </p:nvSpPr>
        <p:spPr>
          <a:ln/>
        </p:spPr>
        <p:txBody>
          <a:bodyPr/>
          <a:lstStyle>
            <a:lvl1pPr>
              <a:defRPr/>
            </a:lvl1pPr>
          </a:lstStyle>
          <a:p>
            <a:pPr>
              <a:defRPr/>
            </a:pPr>
            <a:fld id="{BAFA6803-1258-4500-B9E1-21C009BBB319}"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40740621"/>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165"/>
            <a:ext cx="8229600" cy="765175"/>
          </a:xfrm>
        </p:spPr>
        <p:txBody>
          <a:bodyPr/>
          <a:lstStyle/>
          <a:p>
            <a:r>
              <a:rPr lang="zh-TW" altLang="en-US"/>
              <a:t>按一下以編輯母片標題樣式</a:t>
            </a:r>
          </a:p>
        </p:txBody>
      </p:sp>
      <p:sp>
        <p:nvSpPr>
          <p:cNvPr id="3" name="內容版面配置區 2"/>
          <p:cNvSpPr>
            <a:spLocks noGrp="1"/>
          </p:cNvSpPr>
          <p:nvPr>
            <p:ph idx="1"/>
          </p:nvPr>
        </p:nvSpPr>
        <p:spPr>
          <a:xfrm>
            <a:off x="457200" y="981075"/>
            <a:ext cx="8229600" cy="5145088"/>
          </a:xfrm>
        </p:spPr>
        <p:txBody>
          <a:bodyPr/>
          <a:lstStyle>
            <a:lvl1pPr marL="342900" indent="-342900">
              <a:buClr>
                <a:srgbClr val="0070C0"/>
              </a:buClr>
              <a:buFont typeface="Wingdings" panose="05000000000000000000" pitchFamily="2" charset="2"/>
              <a:buChar char="n"/>
              <a:defRPr>
                <a:solidFill>
                  <a:srgbClr val="0070C0"/>
                </a:solidFill>
              </a:defRPr>
            </a:lvl1pPr>
            <a:lvl2pPr marL="742950" indent="-285750">
              <a:buFont typeface="Times New Roman" panose="02020603050405020304" pitchFamily="18" charset="0"/>
              <a:buChar char="−"/>
              <a:defRPr>
                <a:solidFill>
                  <a:schemeClr val="tx1"/>
                </a:solidFill>
              </a:defRPr>
            </a:lvl2pPr>
            <a:lvl3pPr>
              <a:buClrTx/>
              <a:defRPr/>
            </a:lvl3pPr>
            <a:lvl4pPr marL="1600200" indent="-228600">
              <a:buClrTx/>
              <a:buFont typeface="Wingdings" panose="05000000000000000000" pitchFamily="2" charset="2"/>
              <a:buChar char="ü"/>
              <a:defRPr>
                <a:solidFill>
                  <a:schemeClr val="tx1"/>
                </a:solidFill>
              </a:defRPr>
            </a:lvl4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p:txBody>
      </p:sp>
      <p:sp>
        <p:nvSpPr>
          <p:cNvPr id="4" name="Rectangle 5"/>
          <p:cNvSpPr>
            <a:spLocks noGrp="1" noChangeArrowheads="1"/>
          </p:cNvSpPr>
          <p:nvPr>
            <p:ph type="ftr" sz="quarter" idx="10"/>
          </p:nvPr>
        </p:nvSpPr>
        <p:spPr>
          <a:xfrm>
            <a:off x="3124200" y="6245225"/>
            <a:ext cx="2895600" cy="476250"/>
          </a:xfrm>
          <a:prstGeom prst="rect">
            <a:avLst/>
          </a:prstGeom>
          <a:ln/>
        </p:spPr>
        <p:txBody>
          <a:bodyPr/>
          <a:lstStyle>
            <a:lvl1pPr>
              <a:defRPr>
                <a:ea typeface="微軟正黑體" panose="020B0604030504040204" pitchFamily="34" charset="-120"/>
              </a:defRPr>
            </a:lvl1pPr>
          </a:lstStyle>
          <a:p>
            <a:pPr eaLnBrk="1" fontAlgn="auto" hangingPunct="1">
              <a:spcBef>
                <a:spcPts val="0"/>
              </a:spcBef>
              <a:spcAft>
                <a:spcPts val="0"/>
              </a:spcAft>
              <a:defRPr/>
            </a:pPr>
            <a:endParaRPr kumimoji="0" lang="zh-TW" altLang="en-US" sz="1800" b="0" dirty="0">
              <a:solidFill>
                <a:prstClr val="black"/>
              </a:solidFill>
              <a:latin typeface="Arial"/>
            </a:endParaRPr>
          </a:p>
        </p:txBody>
      </p:sp>
      <p:sp>
        <p:nvSpPr>
          <p:cNvPr id="5" name="Rectangle 6"/>
          <p:cNvSpPr>
            <a:spLocks noGrp="1" noChangeArrowheads="1"/>
          </p:cNvSpPr>
          <p:nvPr>
            <p:ph type="sldNum" sz="quarter" idx="11"/>
          </p:nvPr>
        </p:nvSpPr>
        <p:spPr>
          <a:ln/>
        </p:spPr>
        <p:txBody>
          <a:bodyPr/>
          <a:lstStyle>
            <a:lvl1pPr>
              <a:defRPr/>
            </a:lvl1pPr>
          </a:lstStyle>
          <a:p>
            <a:pPr>
              <a:defRPr/>
            </a:pPr>
            <a:fld id="{4EF7E655-DAE8-4669-B92D-FD48184271D6}"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3743986991"/>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165"/>
            <a:ext cx="8229600" cy="765175"/>
          </a:xfrm>
        </p:spPr>
        <p:txBody>
          <a:bodyPr/>
          <a:lstStyle/>
          <a:p>
            <a:r>
              <a:rPr lang="zh-TW" altLang="en-US" dirty="0"/>
              <a:t>按一下以編輯母片標題樣式</a:t>
            </a:r>
          </a:p>
        </p:txBody>
      </p:sp>
      <p:sp>
        <p:nvSpPr>
          <p:cNvPr id="3" name="Rectangle 5"/>
          <p:cNvSpPr>
            <a:spLocks noGrp="1" noChangeArrowheads="1"/>
          </p:cNvSpPr>
          <p:nvPr>
            <p:ph type="ftr" sz="quarter" idx="10"/>
          </p:nvPr>
        </p:nvSpPr>
        <p:spPr>
          <a:xfrm>
            <a:off x="3124200" y="6245225"/>
            <a:ext cx="2895600" cy="476250"/>
          </a:xfrm>
          <a:prstGeom prst="rect">
            <a:avLst/>
          </a:prstGeom>
          <a:ln/>
        </p:spPr>
        <p:txBody>
          <a:bodyPr/>
          <a:lstStyle>
            <a:lvl1pPr>
              <a:defRPr>
                <a:ea typeface="微軟正黑體" panose="020B0604030504040204" pitchFamily="34" charset="-120"/>
              </a:defRPr>
            </a:lvl1pPr>
          </a:lstStyle>
          <a:p>
            <a:pPr eaLnBrk="1" fontAlgn="auto" hangingPunct="1">
              <a:spcBef>
                <a:spcPts val="0"/>
              </a:spcBef>
              <a:spcAft>
                <a:spcPts val="0"/>
              </a:spcAft>
              <a:defRPr/>
            </a:pPr>
            <a:endParaRPr kumimoji="0" lang="zh-TW" altLang="en-US" sz="1800" b="0" dirty="0">
              <a:solidFill>
                <a:prstClr val="black"/>
              </a:solidFill>
              <a:latin typeface="Arial"/>
            </a:endParaRPr>
          </a:p>
        </p:txBody>
      </p:sp>
      <p:sp>
        <p:nvSpPr>
          <p:cNvPr id="4" name="Rectangle 6"/>
          <p:cNvSpPr>
            <a:spLocks noGrp="1" noChangeArrowheads="1"/>
          </p:cNvSpPr>
          <p:nvPr>
            <p:ph type="sldNum" sz="quarter" idx="11"/>
          </p:nvPr>
        </p:nvSpPr>
        <p:spPr>
          <a:ln/>
        </p:spPr>
        <p:txBody>
          <a:bodyPr/>
          <a:lstStyle>
            <a:lvl1pPr>
              <a:defRPr/>
            </a:lvl1pPr>
          </a:lstStyle>
          <a:p>
            <a:pPr>
              <a:defRPr/>
            </a:pPr>
            <a:fld id="{21648DF3-ED32-4F6A-BBCC-17369A789E6B}"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2728308304"/>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165"/>
            <a:ext cx="8229600" cy="765175"/>
          </a:xfrm>
        </p:spPr>
        <p:txBody>
          <a:bodyPr/>
          <a:lstStyle/>
          <a:p>
            <a:r>
              <a:rPr lang="zh-TW" altLang="en-US"/>
              <a:t>按一下以編輯母片標題樣式</a:t>
            </a:r>
          </a:p>
        </p:txBody>
      </p:sp>
      <p:sp>
        <p:nvSpPr>
          <p:cNvPr id="3" name="表格版面配置區 2"/>
          <p:cNvSpPr>
            <a:spLocks noGrp="1"/>
          </p:cNvSpPr>
          <p:nvPr>
            <p:ph type="tbl" idx="1"/>
          </p:nvPr>
        </p:nvSpPr>
        <p:spPr>
          <a:xfrm>
            <a:off x="457200" y="981075"/>
            <a:ext cx="8229600" cy="5145088"/>
          </a:xfrm>
        </p:spPr>
        <p:txBody>
          <a:bodyPr/>
          <a:lstStyle/>
          <a:p>
            <a:pPr lvl="0"/>
            <a:r>
              <a:rPr lang="zh-TW" altLang="en-US" noProof="0"/>
              <a:t>按一下圖示以新增表格</a:t>
            </a:r>
          </a:p>
        </p:txBody>
      </p:sp>
      <p:sp>
        <p:nvSpPr>
          <p:cNvPr id="4" name="Rectangle 5"/>
          <p:cNvSpPr>
            <a:spLocks noGrp="1" noChangeArrowheads="1"/>
          </p:cNvSpPr>
          <p:nvPr>
            <p:ph type="ftr" sz="quarter" idx="10"/>
          </p:nvPr>
        </p:nvSpPr>
        <p:spPr>
          <a:xfrm>
            <a:off x="3124200" y="6245225"/>
            <a:ext cx="2895600" cy="476250"/>
          </a:xfrm>
          <a:prstGeom prst="rect">
            <a:avLst/>
          </a:prstGeom>
          <a:ln/>
        </p:spPr>
        <p:txBody>
          <a:bodyPr/>
          <a:lstStyle>
            <a:lvl1pPr>
              <a:defRPr>
                <a:ea typeface="微軟正黑體" panose="020B0604030504040204" pitchFamily="34" charset="-120"/>
              </a:defRPr>
            </a:lvl1pPr>
          </a:lstStyle>
          <a:p>
            <a:pPr eaLnBrk="1" fontAlgn="auto" hangingPunct="1">
              <a:spcBef>
                <a:spcPts val="0"/>
              </a:spcBef>
              <a:spcAft>
                <a:spcPts val="0"/>
              </a:spcAft>
              <a:defRPr/>
            </a:pPr>
            <a:endParaRPr kumimoji="0" lang="zh-TW" altLang="en-US" sz="1800" b="0" dirty="0">
              <a:solidFill>
                <a:prstClr val="black"/>
              </a:solidFill>
              <a:latin typeface="Arial"/>
            </a:endParaRPr>
          </a:p>
        </p:txBody>
      </p:sp>
      <p:sp>
        <p:nvSpPr>
          <p:cNvPr id="5" name="Rectangle 6"/>
          <p:cNvSpPr>
            <a:spLocks noGrp="1" noChangeArrowheads="1"/>
          </p:cNvSpPr>
          <p:nvPr>
            <p:ph type="sldNum" sz="quarter" idx="11"/>
          </p:nvPr>
        </p:nvSpPr>
        <p:spPr>
          <a:ln/>
        </p:spPr>
        <p:txBody>
          <a:bodyPr/>
          <a:lstStyle>
            <a:lvl1pPr>
              <a:defRPr/>
            </a:lvl1pPr>
          </a:lstStyle>
          <a:p>
            <a:pPr>
              <a:defRPr/>
            </a:pPr>
            <a:fld id="{E1669A20-C649-4E22-B939-459D767EC0C2}"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2849997177"/>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xAndTwoObj" preserve="1">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165"/>
            <a:ext cx="8229600" cy="765175"/>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3" y="981075"/>
            <a:ext cx="4044462" cy="5145088"/>
          </a:xfrm>
        </p:spPr>
        <p:txBody>
          <a:bodyPr/>
          <a:lstStyle>
            <a:lvl5pPr>
              <a:defRPr>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內容版面配置區 3"/>
          <p:cNvSpPr>
            <a:spLocks noGrp="1"/>
          </p:cNvSpPr>
          <p:nvPr>
            <p:ph sz="quarter" idx="2"/>
          </p:nvPr>
        </p:nvSpPr>
        <p:spPr>
          <a:xfrm>
            <a:off x="4642338" y="981075"/>
            <a:ext cx="4044462" cy="2495550"/>
          </a:xfrm>
        </p:spPr>
        <p:txBody>
          <a:bodyPr/>
          <a:lstStyle>
            <a:lvl5pPr>
              <a:defRPr>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內容版面配置區 4"/>
          <p:cNvSpPr>
            <a:spLocks noGrp="1"/>
          </p:cNvSpPr>
          <p:nvPr>
            <p:ph sz="quarter" idx="3"/>
          </p:nvPr>
        </p:nvSpPr>
        <p:spPr>
          <a:xfrm>
            <a:off x="4642338" y="3629025"/>
            <a:ext cx="4044462" cy="2497138"/>
          </a:xfrm>
        </p:spPr>
        <p:txBody>
          <a:bodyPr/>
          <a:lstStyle>
            <a:lvl5pPr>
              <a:defRPr>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6" name="Footer Placeholder 5"/>
          <p:cNvSpPr>
            <a:spLocks noGrp="1" noChangeArrowheads="1"/>
          </p:cNvSpPr>
          <p:nvPr>
            <p:ph type="ftr" sz="quarter" idx="10"/>
          </p:nvPr>
        </p:nvSpPr>
        <p:spPr>
          <a:xfrm>
            <a:off x="3124200" y="6245225"/>
            <a:ext cx="2895600" cy="476250"/>
          </a:xfrm>
          <a:prstGeom prst="rect">
            <a:avLst/>
          </a:prstGeom>
          <a:ln/>
        </p:spPr>
        <p:txBody>
          <a:bodyPr/>
          <a:lstStyle>
            <a:lvl1pPr>
              <a:defRPr>
                <a:ea typeface="微軟正黑體" panose="020B0604030504040204" pitchFamily="34" charset="-120"/>
              </a:defRPr>
            </a:lvl1pPr>
          </a:lstStyle>
          <a:p>
            <a:pPr eaLnBrk="1" fontAlgn="auto" hangingPunct="1">
              <a:spcBef>
                <a:spcPts val="0"/>
              </a:spcBef>
              <a:spcAft>
                <a:spcPts val="0"/>
              </a:spcAft>
              <a:defRPr/>
            </a:pPr>
            <a:endParaRPr kumimoji="0" lang="zh-TW" altLang="en-US" sz="1800" b="0" dirty="0">
              <a:solidFill>
                <a:prstClr val="black"/>
              </a:solidFill>
              <a:latin typeface="Arial"/>
            </a:endParaRPr>
          </a:p>
        </p:txBody>
      </p:sp>
      <p:sp>
        <p:nvSpPr>
          <p:cNvPr id="7" name="Rectangle 6"/>
          <p:cNvSpPr>
            <a:spLocks noGrp="1" noChangeArrowheads="1"/>
          </p:cNvSpPr>
          <p:nvPr>
            <p:ph type="sldNum" sz="quarter" idx="11"/>
          </p:nvPr>
        </p:nvSpPr>
        <p:spPr>
          <a:ln/>
        </p:spPr>
        <p:txBody>
          <a:bodyPr/>
          <a:lstStyle>
            <a:lvl1pPr>
              <a:defRPr/>
            </a:lvl1pPr>
          </a:lstStyle>
          <a:p>
            <a:pPr>
              <a:defRPr/>
            </a:pPr>
            <a:fld id="{525BD449-3FB3-4359-8181-59F43F51AEB5}"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3818597796"/>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590"/>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
        <p:nvSpPr>
          <p:cNvPr id="4" name="Rectangle 5"/>
          <p:cNvSpPr>
            <a:spLocks noGrp="1" noChangeArrowheads="1"/>
          </p:cNvSpPr>
          <p:nvPr>
            <p:ph type="ftr" sz="quarter" idx="10"/>
          </p:nvPr>
        </p:nvSpPr>
        <p:spPr>
          <a:xfrm>
            <a:off x="3124200" y="6245225"/>
            <a:ext cx="2895600" cy="476250"/>
          </a:xfrm>
          <a:prstGeom prst="rect">
            <a:avLst/>
          </a:prstGeom>
          <a:ln/>
        </p:spPr>
        <p:txBody>
          <a:bodyPr/>
          <a:lstStyle>
            <a:lvl1pPr>
              <a:defRPr>
                <a:ea typeface="微軟正黑體" panose="020B0604030504040204" pitchFamily="34" charset="-120"/>
              </a:defRPr>
            </a:lvl1pPr>
          </a:lstStyle>
          <a:p>
            <a:pPr eaLnBrk="1" fontAlgn="auto" hangingPunct="1">
              <a:spcBef>
                <a:spcPts val="0"/>
              </a:spcBef>
              <a:spcAft>
                <a:spcPts val="0"/>
              </a:spcAft>
              <a:defRPr/>
            </a:pPr>
            <a:endParaRPr kumimoji="0" lang="zh-TW" altLang="en-US" sz="1800" b="0" dirty="0">
              <a:solidFill>
                <a:prstClr val="black"/>
              </a:solidFill>
              <a:latin typeface="Arial"/>
            </a:endParaRPr>
          </a:p>
        </p:txBody>
      </p:sp>
      <p:sp>
        <p:nvSpPr>
          <p:cNvPr id="5" name="Rectangle 6"/>
          <p:cNvSpPr>
            <a:spLocks noGrp="1" noChangeArrowheads="1"/>
          </p:cNvSpPr>
          <p:nvPr>
            <p:ph type="sldNum" sz="quarter" idx="11"/>
          </p:nvPr>
        </p:nvSpPr>
        <p:spPr>
          <a:ln/>
        </p:spPr>
        <p:txBody>
          <a:bodyPr/>
          <a:lstStyle>
            <a:lvl1pPr>
              <a:defRPr/>
            </a:lvl1pPr>
          </a:lstStyle>
          <a:p>
            <a:pPr>
              <a:defRPr/>
            </a:pPr>
            <a:fld id="{D9FC5E77-19A4-450D-BF8F-14FF4CBC5F20}" type="slidenum">
              <a:rPr lang="zh-TW" altLang="en-US">
                <a:solidFill>
                  <a:prstClr val="white"/>
                </a:solidFill>
              </a:rPr>
              <a:pPr>
                <a:defRPr/>
              </a:pPr>
              <a:t>‹#›</a:t>
            </a:fld>
            <a:endParaRPr lang="zh-TW" altLang="en-US">
              <a:solidFill>
                <a:prstClr val="white"/>
              </a:solidFill>
            </a:endParaRPr>
          </a:p>
        </p:txBody>
      </p:sp>
      <p:sp>
        <p:nvSpPr>
          <p:cNvPr id="7" name="內容版面配置區 6"/>
          <p:cNvSpPr>
            <a:spLocks noGrp="1"/>
          </p:cNvSpPr>
          <p:nvPr>
            <p:ph sz="quarter" idx="12"/>
          </p:nvPr>
        </p:nvSpPr>
        <p:spPr>
          <a:xfrm>
            <a:off x="1835150" y="6958013"/>
            <a:ext cx="914400" cy="914400"/>
          </a:xfrm>
        </p:spPr>
        <p:txBody>
          <a:bodyPr/>
          <a:lstStyle>
            <a:lvl5pPr>
              <a:defRPr>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267563118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defRPr sz="2400"/>
            </a:lvl1pPr>
            <a:lvl2pPr>
              <a:defRPr sz="2000"/>
            </a:lvl2pPr>
            <a:lvl3pPr>
              <a:defRPr sz="2000"/>
            </a:lvl3pPr>
            <a:lvl4pPr>
              <a:defRPr sz="2000"/>
            </a:lvl4pPr>
          </a:lstStyle>
          <a:p>
            <a:pPr lvl="0"/>
            <a:r>
              <a:rPr lang="zh-TW" altLang="en-US" dirty="0"/>
              <a:t>按一下以編輯母片文字樣式</a:t>
            </a:r>
          </a:p>
          <a:p>
            <a:pPr lvl="1"/>
            <a:r>
              <a:rPr lang="zh-TW" altLang="en-US" dirty="0"/>
              <a:t>第二層</a:t>
            </a:r>
          </a:p>
          <a:p>
            <a:pPr lvl="2"/>
            <a:r>
              <a:rPr lang="zh-TW" altLang="en-US" dirty="0"/>
              <a:t>第三層</a:t>
            </a:r>
          </a:p>
        </p:txBody>
      </p:sp>
      <p:sp>
        <p:nvSpPr>
          <p:cNvPr id="4" name="Rectangle 45"/>
          <p:cNvSpPr>
            <a:spLocks noGrp="1" noChangeArrowheads="1"/>
          </p:cNvSpPr>
          <p:nvPr>
            <p:ph type="dt" sz="half" idx="10"/>
          </p:nvPr>
        </p:nvSpPr>
        <p:spPr>
          <a:ln/>
        </p:spPr>
        <p:txBody>
          <a:bodyPr/>
          <a:lstStyle>
            <a:lvl1pPr>
              <a:defRPr/>
            </a:lvl1pPr>
          </a:lstStyle>
          <a:p>
            <a:fld id="{1CCA8529-A67C-4C99-9CB6-CD1D2B64E332}" type="datetime1">
              <a:rPr lang="zh-TW" altLang="en-US" smtClean="0">
                <a:solidFill>
                  <a:prstClr val="white"/>
                </a:solidFill>
              </a:rPr>
              <a:pPr/>
              <a:t>2024/5/14</a:t>
            </a:fld>
            <a:endParaRPr lang="en-US" altLang="zh-TW">
              <a:solidFill>
                <a:prstClr val="white"/>
              </a:solidFill>
            </a:endParaRPr>
          </a:p>
        </p:txBody>
      </p:sp>
      <p:sp>
        <p:nvSpPr>
          <p:cNvPr id="5" name="Rectangle 46"/>
          <p:cNvSpPr>
            <a:spLocks noGrp="1" noChangeArrowheads="1"/>
          </p:cNvSpPr>
          <p:nvPr>
            <p:ph type="ftr" sz="quarter" idx="11"/>
          </p:nvPr>
        </p:nvSpPr>
        <p:spPr>
          <a:ln/>
        </p:spPr>
        <p:txBody>
          <a:bodyPr/>
          <a:lstStyle>
            <a:lvl1pPr>
              <a:defRPr/>
            </a:lvl1pPr>
          </a:lstStyle>
          <a:p>
            <a:endParaRPr lang="en-US" altLang="zh-TW" dirty="0">
              <a:solidFill>
                <a:prstClr val="black"/>
              </a:solidFill>
            </a:endParaRPr>
          </a:p>
        </p:txBody>
      </p:sp>
      <p:sp>
        <p:nvSpPr>
          <p:cNvPr id="6" name="Rectangle 47"/>
          <p:cNvSpPr>
            <a:spLocks noGrp="1" noChangeArrowheads="1"/>
          </p:cNvSpPr>
          <p:nvPr>
            <p:ph type="sldNum" sz="quarter" idx="12"/>
          </p:nvPr>
        </p:nvSpPr>
        <p:spPr>
          <a:ln/>
        </p:spPr>
        <p:txBody>
          <a:bodyPr/>
          <a:lstStyle>
            <a:lvl1pPr>
              <a:defRPr/>
            </a:lvl1pPr>
          </a:lstStyle>
          <a:p>
            <a:pPr>
              <a:defRPr/>
            </a:pPr>
            <a:fld id="{B67D6CAE-1C06-425B-9462-B1B1C8F706A6}" type="slidenum">
              <a:rPr lang="en-US" altLang="zh-TW">
                <a:solidFill>
                  <a:prstClr val="white"/>
                </a:solidFill>
              </a:rPr>
              <a:pPr>
                <a:defRPr/>
              </a:pPr>
              <a:t>‹#›</a:t>
            </a:fld>
            <a:endParaRPr lang="en-US" altLang="zh-TW" dirty="0">
              <a:solidFill>
                <a:prstClr val="white"/>
              </a:solidFill>
            </a:endParaRPr>
          </a:p>
        </p:txBody>
      </p:sp>
    </p:spTree>
    <p:extLst>
      <p:ext uri="{BB962C8B-B14F-4D97-AF65-F5344CB8AC3E}">
        <p14:creationId xmlns:p14="http://schemas.microsoft.com/office/powerpoint/2010/main" val="171299758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165"/>
            <a:ext cx="8229600" cy="765175"/>
          </a:xfrm>
        </p:spPr>
        <p:txBody>
          <a:bodyPr/>
          <a:lstStyle/>
          <a:p>
            <a:r>
              <a:rPr lang="zh-TW" altLang="en-US"/>
              <a:t>按一下以編輯母片標題樣式</a:t>
            </a:r>
          </a:p>
        </p:txBody>
      </p:sp>
      <p:sp>
        <p:nvSpPr>
          <p:cNvPr id="3" name="內容版面配置區 2"/>
          <p:cNvSpPr>
            <a:spLocks noGrp="1"/>
          </p:cNvSpPr>
          <p:nvPr>
            <p:ph sz="half" idx="1"/>
          </p:nvPr>
        </p:nvSpPr>
        <p:spPr>
          <a:xfrm>
            <a:off x="457203" y="981075"/>
            <a:ext cx="4044462" cy="5145088"/>
          </a:xfrm>
        </p:spPr>
        <p:txBody>
          <a:bodyPr/>
          <a:lstStyle>
            <a:lvl1pPr>
              <a:defRPr sz="2800"/>
            </a:lvl1pPr>
            <a:lvl2pPr>
              <a:defRPr sz="2400"/>
            </a:lvl2pPr>
            <a:lvl3pPr>
              <a:defRPr sz="2000"/>
            </a:lvl3pPr>
            <a:lvl4pPr>
              <a:defRPr sz="1800"/>
            </a:lvl4pPr>
            <a:lvl5pPr>
              <a:defRPr sz="180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內容版面配置區 3"/>
          <p:cNvSpPr>
            <a:spLocks noGrp="1"/>
          </p:cNvSpPr>
          <p:nvPr>
            <p:ph sz="half" idx="2"/>
          </p:nvPr>
        </p:nvSpPr>
        <p:spPr>
          <a:xfrm>
            <a:off x="4642338" y="981075"/>
            <a:ext cx="4044462" cy="5145088"/>
          </a:xfrm>
        </p:spPr>
        <p:txBody>
          <a:bodyPr/>
          <a:lstStyle>
            <a:lvl1pPr>
              <a:defRPr sz="2800"/>
            </a:lvl1pPr>
            <a:lvl2pPr>
              <a:defRPr sz="2400"/>
            </a:lvl2pPr>
            <a:lvl3pPr>
              <a:defRPr sz="2000"/>
            </a:lvl3pPr>
            <a:lvl4pPr>
              <a:defRPr sz="1800"/>
            </a:lvl4pPr>
            <a:lvl5pPr>
              <a:defRPr sz="180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Rectangle 5"/>
          <p:cNvSpPr>
            <a:spLocks noGrp="1" noChangeArrowheads="1"/>
          </p:cNvSpPr>
          <p:nvPr>
            <p:ph type="ftr" sz="quarter" idx="10"/>
          </p:nvPr>
        </p:nvSpPr>
        <p:spPr>
          <a:xfrm>
            <a:off x="3124200" y="6245225"/>
            <a:ext cx="2895600" cy="476250"/>
          </a:xfrm>
          <a:prstGeom prst="rect">
            <a:avLst/>
          </a:prstGeom>
          <a:ln/>
        </p:spPr>
        <p:txBody>
          <a:bodyPr/>
          <a:lstStyle>
            <a:lvl1pPr>
              <a:defRPr>
                <a:ea typeface="微軟正黑體" panose="020B0604030504040204" pitchFamily="34" charset="-120"/>
              </a:defRPr>
            </a:lvl1pPr>
          </a:lstStyle>
          <a:p>
            <a:pPr eaLnBrk="1" fontAlgn="auto" hangingPunct="1">
              <a:spcBef>
                <a:spcPts val="0"/>
              </a:spcBef>
              <a:spcAft>
                <a:spcPts val="0"/>
              </a:spcAft>
              <a:defRPr/>
            </a:pPr>
            <a:endParaRPr kumimoji="0" lang="zh-TW" altLang="en-US" sz="1800" b="0" dirty="0">
              <a:solidFill>
                <a:prstClr val="black"/>
              </a:solidFill>
              <a:latin typeface="Arial"/>
            </a:endParaRPr>
          </a:p>
        </p:txBody>
      </p:sp>
      <p:sp>
        <p:nvSpPr>
          <p:cNvPr id="6" name="Rectangle 6"/>
          <p:cNvSpPr>
            <a:spLocks noGrp="1" noChangeArrowheads="1"/>
          </p:cNvSpPr>
          <p:nvPr>
            <p:ph type="sldNum" sz="quarter" idx="11"/>
          </p:nvPr>
        </p:nvSpPr>
        <p:spPr>
          <a:ln/>
        </p:spPr>
        <p:txBody>
          <a:bodyPr/>
          <a:lstStyle>
            <a:lvl1pPr>
              <a:defRPr/>
            </a:lvl1pPr>
          </a:lstStyle>
          <a:p>
            <a:pPr>
              <a:defRPr/>
            </a:pPr>
            <a:fld id="{4FC22D9B-9815-454A-B368-9C3759B0F2C7}"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1736840862"/>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165"/>
            <a:ext cx="8229600" cy="6126163"/>
          </a:xfrm>
        </p:spPr>
        <p:txBody>
          <a:bodyPr/>
          <a:lstStyle>
            <a:lvl5pPr>
              <a:defRPr>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3" name="Rectangle 5"/>
          <p:cNvSpPr>
            <a:spLocks noGrp="1" noChangeArrowheads="1"/>
          </p:cNvSpPr>
          <p:nvPr>
            <p:ph type="ftr" sz="quarter" idx="10"/>
          </p:nvPr>
        </p:nvSpPr>
        <p:spPr>
          <a:xfrm>
            <a:off x="3124200" y="6245225"/>
            <a:ext cx="2895600" cy="476250"/>
          </a:xfrm>
          <a:prstGeom prst="rect">
            <a:avLst/>
          </a:prstGeom>
          <a:ln/>
        </p:spPr>
        <p:txBody>
          <a:bodyPr/>
          <a:lstStyle>
            <a:lvl1pPr>
              <a:defRPr>
                <a:ea typeface="微軟正黑體" panose="020B0604030504040204" pitchFamily="34" charset="-120"/>
              </a:defRPr>
            </a:lvl1pPr>
          </a:lstStyle>
          <a:p>
            <a:pPr eaLnBrk="1" fontAlgn="auto" hangingPunct="1">
              <a:spcBef>
                <a:spcPts val="0"/>
              </a:spcBef>
              <a:spcAft>
                <a:spcPts val="0"/>
              </a:spcAft>
              <a:defRPr/>
            </a:pPr>
            <a:endParaRPr kumimoji="0" lang="zh-TW" altLang="en-US" sz="1800" b="0" dirty="0">
              <a:solidFill>
                <a:prstClr val="black"/>
              </a:solidFill>
              <a:latin typeface="Arial"/>
            </a:endParaRPr>
          </a:p>
        </p:txBody>
      </p:sp>
      <p:sp>
        <p:nvSpPr>
          <p:cNvPr id="4" name="Rectangle 6"/>
          <p:cNvSpPr>
            <a:spLocks noGrp="1" noChangeArrowheads="1"/>
          </p:cNvSpPr>
          <p:nvPr>
            <p:ph type="sldNum" sz="quarter" idx="11"/>
          </p:nvPr>
        </p:nvSpPr>
        <p:spPr>
          <a:ln/>
        </p:spPr>
        <p:txBody>
          <a:bodyPr/>
          <a:lstStyle>
            <a:lvl1pPr>
              <a:defRPr/>
            </a:lvl1pPr>
          </a:lstStyle>
          <a:p>
            <a:pPr>
              <a:defRPr/>
            </a:pPr>
            <a:fld id="{6B8A5D7E-62A7-4A42-9334-9F9C15211787}"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2376595487"/>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15_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0" y="208800"/>
            <a:ext cx="9144000" cy="1008000"/>
          </a:xfrm>
        </p:spPr>
        <p:txBody>
          <a:bodyPr>
            <a:noAutofit/>
          </a:bodyPr>
          <a:lstStyle>
            <a:lvl1pPr algn="ctr">
              <a:defRPr sz="3200"/>
            </a:lvl1pPr>
          </a:lstStyle>
          <a:p>
            <a:r>
              <a:rPr lang="zh-TW" altLang="en-US"/>
              <a:t>按一下以編輯母片標題樣式</a:t>
            </a:r>
            <a:endParaRPr lang="zh-TW" altLang="en-US" dirty="0"/>
          </a:p>
        </p:txBody>
      </p:sp>
      <p:sp>
        <p:nvSpPr>
          <p:cNvPr id="3" name="內容版面配置區 2"/>
          <p:cNvSpPr>
            <a:spLocks noGrp="1"/>
          </p:cNvSpPr>
          <p:nvPr>
            <p:ph idx="1"/>
          </p:nvPr>
        </p:nvSpPr>
        <p:spPr/>
        <p:txBody>
          <a:bodyPr/>
          <a:lstStyle>
            <a:lvl5pPr>
              <a:defRPr>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9" name="文字版面配置區 8"/>
          <p:cNvSpPr>
            <a:spLocks noGrp="1"/>
          </p:cNvSpPr>
          <p:nvPr>
            <p:ph type="body" sz="quarter" idx="13"/>
          </p:nvPr>
        </p:nvSpPr>
        <p:spPr>
          <a:xfrm>
            <a:off x="72001" y="6650296"/>
            <a:ext cx="3311972" cy="188641"/>
          </a:xfrm>
        </p:spPr>
        <p:txBody>
          <a:bodyPr lIns="0" tIns="0" rIns="0" bIns="0" anchor="ctr">
            <a:normAutofit/>
          </a:bodyPr>
          <a:lstStyle>
            <a:lvl1pPr marL="0" indent="0">
              <a:buFontTx/>
              <a:buNone/>
              <a:defRPr sz="1200" b="0" i="0">
                <a:solidFill>
                  <a:schemeClr val="tx1"/>
                </a:solidFill>
              </a:defRPr>
            </a:lvl1pPr>
          </a:lstStyle>
          <a:p>
            <a:pPr lvl="0"/>
            <a:r>
              <a:rPr lang="zh-TW" altLang="en-US"/>
              <a:t>按一下以編輯母片文字樣式</a:t>
            </a:r>
          </a:p>
        </p:txBody>
      </p:sp>
      <p:sp>
        <p:nvSpPr>
          <p:cNvPr id="5" name="投影片編號版面配置區 5"/>
          <p:cNvSpPr>
            <a:spLocks noGrp="1"/>
          </p:cNvSpPr>
          <p:nvPr>
            <p:ph type="sldNum" sz="quarter" idx="14"/>
          </p:nvPr>
        </p:nvSpPr>
        <p:spPr>
          <a:xfrm>
            <a:off x="8777291" y="6624644"/>
            <a:ext cx="369887" cy="261937"/>
          </a:xfrm>
          <a:prstGeom prst="rect">
            <a:avLst/>
          </a:prstGeom>
        </p:spPr>
        <p:txBody>
          <a:bodyPr/>
          <a:lstStyle>
            <a:lvl1pPr>
              <a:defRPr/>
            </a:lvl1pPr>
          </a:lstStyle>
          <a:p>
            <a:pPr>
              <a:defRPr/>
            </a:pPr>
            <a:fld id="{E221A083-72DE-4D07-8C93-533EFE1F2917}" type="slidenum">
              <a:rPr lang="zh-TW" altLang="en-US">
                <a:solidFill>
                  <a:prstClr val="white"/>
                </a:solidFill>
              </a:rPr>
              <a:pPr>
                <a:defRPr/>
              </a:pPr>
              <a:t>‹#›</a:t>
            </a:fld>
            <a:endParaRPr lang="zh-TW" altLang="en-US" dirty="0">
              <a:solidFill>
                <a:prstClr val="white"/>
              </a:solidFill>
            </a:endParaRPr>
          </a:p>
        </p:txBody>
      </p:sp>
    </p:spTree>
    <p:extLst>
      <p:ext uri="{BB962C8B-B14F-4D97-AF65-F5344CB8AC3E}">
        <p14:creationId xmlns:p14="http://schemas.microsoft.com/office/powerpoint/2010/main" val="85901415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4_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0">
                <a:effectLst/>
                <a:latin typeface="Calibri" panose="020F0502020204030204" pitchFamily="34" charset="0"/>
              </a:defRPr>
            </a:lvl1pPr>
          </a:lstStyle>
          <a:p>
            <a:r>
              <a:rPr lang="zh-TW" altLang="en-US" dirty="0"/>
              <a:t>按一下以編輯母片標題樣式</a:t>
            </a:r>
          </a:p>
        </p:txBody>
      </p:sp>
      <p:sp>
        <p:nvSpPr>
          <p:cNvPr id="5" name="Rectangle 46"/>
          <p:cNvSpPr>
            <a:spLocks noGrp="1" noChangeArrowheads="1"/>
          </p:cNvSpPr>
          <p:nvPr>
            <p:ph type="ftr" sz="quarter" idx="11"/>
          </p:nvPr>
        </p:nvSpPr>
        <p:spPr>
          <a:xfrm>
            <a:off x="-8092" y="6391283"/>
            <a:ext cx="6096000" cy="238125"/>
          </a:xfrm>
          <a:prstGeom prst="rect">
            <a:avLst/>
          </a:prstGeom>
          <a:ln/>
        </p:spPr>
        <p:txBody>
          <a:bodyPr/>
          <a:lstStyle>
            <a:lvl1pPr>
              <a:defRPr>
                <a:latin typeface="Calibri" panose="020F0502020204030204" pitchFamily="34" charset="0"/>
                <a:ea typeface="微軟正黑體" panose="020B0604030504040204" pitchFamily="34" charset="-120"/>
              </a:defRPr>
            </a:lvl1pPr>
          </a:lstStyle>
          <a:p>
            <a:pPr eaLnBrk="1" fontAlgn="auto" hangingPunct="1">
              <a:spcBef>
                <a:spcPts val="0"/>
              </a:spcBef>
              <a:spcAft>
                <a:spcPts val="0"/>
              </a:spcAft>
              <a:defRPr/>
            </a:pPr>
            <a:endParaRPr kumimoji="0" lang="en-US" altLang="zh-TW" sz="1800" b="0" dirty="0">
              <a:solidFill>
                <a:prstClr val="black"/>
              </a:solidFill>
            </a:endParaRPr>
          </a:p>
        </p:txBody>
      </p:sp>
      <p:pic>
        <p:nvPicPr>
          <p:cNvPr id="7" name="Picture 60" descr="E版"/>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81750" y="3866592"/>
            <a:ext cx="2762250" cy="274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投影片編號版面配置區 1"/>
          <p:cNvSpPr>
            <a:spLocks noGrp="1"/>
          </p:cNvSpPr>
          <p:nvPr>
            <p:ph type="sldNum" sz="quarter" idx="4"/>
          </p:nvPr>
        </p:nvSpPr>
        <p:spPr>
          <a:xfrm>
            <a:off x="8729135" y="6618289"/>
            <a:ext cx="414867" cy="239712"/>
          </a:xfrm>
          <a:prstGeom prst="rect">
            <a:avLst/>
          </a:prstGeom>
        </p:spPr>
        <p:txBody>
          <a:bodyPr vert="horz" lIns="91440" tIns="45720" rIns="91440" bIns="45720" rtlCol="0" anchor="ctr"/>
          <a:lstStyle>
            <a:lvl1pPr algn="r">
              <a:defRPr sz="1000">
                <a:solidFill>
                  <a:schemeClr val="bg1"/>
                </a:solidFill>
                <a:latin typeface="Calibri" panose="020F0502020204030204" pitchFamily="34" charset="0"/>
              </a:defRPr>
            </a:lvl1pPr>
          </a:lstStyle>
          <a:p>
            <a:fld id="{F6602ED5-4A91-4AD9-AC63-D57B56DD798C}" type="slidenum">
              <a:rPr lang="zh-TW" altLang="en-US" smtClean="0">
                <a:solidFill>
                  <a:prstClr val="white"/>
                </a:solidFill>
              </a:rPr>
              <a:pPr/>
              <a:t>‹#›</a:t>
            </a:fld>
            <a:endParaRPr lang="zh-TW" altLang="en-US" dirty="0">
              <a:solidFill>
                <a:prstClr val="white"/>
              </a:solidFill>
            </a:endParaRPr>
          </a:p>
        </p:txBody>
      </p:sp>
      <p:sp>
        <p:nvSpPr>
          <p:cNvPr id="4" name="內容版面配置區 3"/>
          <p:cNvSpPr>
            <a:spLocks noGrp="1"/>
          </p:cNvSpPr>
          <p:nvPr>
            <p:ph sz="quarter" idx="12"/>
          </p:nvPr>
        </p:nvSpPr>
        <p:spPr>
          <a:xfrm>
            <a:off x="450850" y="1285592"/>
            <a:ext cx="8369300" cy="5100362"/>
          </a:xfrm>
        </p:spPr>
        <p:txBody>
          <a:bodyPr/>
          <a:lstStyle>
            <a:lvl1pPr>
              <a:defRPr>
                <a:latin typeface="Calibri" panose="020F0502020204030204" pitchFamily="34" charset="0"/>
              </a:defRPr>
            </a:lvl1pPr>
            <a:lvl2pPr marL="715963" indent="-271463">
              <a:buFont typeface="Times New Roman" panose="02020603050405020304" pitchFamily="18" charset="0"/>
              <a:buChar char="−"/>
              <a:defRPr>
                <a:latin typeface="Calibri" panose="020F0502020204030204" pitchFamily="34" charset="0"/>
              </a:defRPr>
            </a:lvl2pPr>
            <a:lvl3pPr marL="1146175" indent="-342900">
              <a:buFont typeface="Wingdings" panose="05000000000000000000" pitchFamily="2" charset="2"/>
              <a:buChar char="Ø"/>
              <a:tabLst>
                <a:tab pos="987425" algn="l"/>
              </a:tabLst>
              <a:defRPr>
                <a:latin typeface="Calibri" panose="020F0502020204030204" pitchFamily="34" charset="0"/>
              </a:defRPr>
            </a:lvl3pPr>
            <a:lvl4pPr>
              <a:defRPr>
                <a:latin typeface="Calibri" panose="020F0502020204030204" pitchFamily="34" charset="0"/>
              </a:defRPr>
            </a:lvl4pPr>
            <a:lvl5pPr marL="1720850" indent="-285750">
              <a:buFont typeface="Wingdings" panose="05000000000000000000" pitchFamily="2" charset="2"/>
              <a:buChar char="ü"/>
              <a:defRPr sz="1800">
                <a:solidFill>
                  <a:schemeClr val="tx1"/>
                </a:solidFill>
                <a:latin typeface="Calibri" panose="020F0502020204030204" pitchFamily="34" charset="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339031089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eaLnBrk="1" hangingPunct="1">
              <a:defRPr/>
            </a:pPr>
            <a:endParaRPr lang="zh-TW" altLang="en-US" sz="1800" b="0">
              <a:solidFill>
                <a:prstClr val="black"/>
              </a:solidFill>
              <a:latin typeface="Arial"/>
              <a:ea typeface="新細明體" charset="-120"/>
            </a:endParaRPr>
          </a:p>
        </p:txBody>
      </p:sp>
      <p:sp>
        <p:nvSpPr>
          <p:cNvPr id="3" name="Rectangle 6"/>
          <p:cNvSpPr>
            <a:spLocks noGrp="1" noChangeArrowheads="1"/>
          </p:cNvSpPr>
          <p:nvPr>
            <p:ph type="sldNum" sz="quarter" idx="11"/>
          </p:nvPr>
        </p:nvSpPr>
        <p:spPr>
          <a:ln/>
        </p:spPr>
        <p:txBody>
          <a:bodyPr/>
          <a:lstStyle>
            <a:lvl1pPr>
              <a:defRPr/>
            </a:lvl1pPr>
          </a:lstStyle>
          <a:p>
            <a:pPr>
              <a:defRPr/>
            </a:pPr>
            <a:fld id="{BAFA6803-1258-4500-B9E1-21C009BBB319}"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1645327940"/>
      </p:ext>
    </p:extLst>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165"/>
            <a:ext cx="8229600" cy="765175"/>
          </a:xfrm>
        </p:spPr>
        <p:txBody>
          <a:bodyPr/>
          <a:lstStyle/>
          <a:p>
            <a:r>
              <a:rPr lang="zh-TW" altLang="en-US"/>
              <a:t>按一下以編輯母片標題樣式</a:t>
            </a:r>
          </a:p>
        </p:txBody>
      </p:sp>
      <p:sp>
        <p:nvSpPr>
          <p:cNvPr id="3" name="內容版面配置區 2"/>
          <p:cNvSpPr>
            <a:spLocks noGrp="1"/>
          </p:cNvSpPr>
          <p:nvPr>
            <p:ph idx="1"/>
          </p:nvPr>
        </p:nvSpPr>
        <p:spPr>
          <a:xfrm>
            <a:off x="457200" y="981075"/>
            <a:ext cx="8229600" cy="5145088"/>
          </a:xfrm>
        </p:spPr>
        <p:txBody>
          <a:bodyPr/>
          <a:lstStyle>
            <a:lvl1pPr marL="342900" indent="-342900">
              <a:buClr>
                <a:srgbClr val="0070C0"/>
              </a:buClr>
              <a:buFont typeface="Wingdings" panose="05000000000000000000" pitchFamily="2" charset="2"/>
              <a:buChar char="n"/>
              <a:defRPr>
                <a:solidFill>
                  <a:srgbClr val="0070C0"/>
                </a:solidFill>
              </a:defRPr>
            </a:lvl1pPr>
            <a:lvl2pPr marL="742950" indent="-285750">
              <a:buFont typeface="Times New Roman" panose="02020603050405020304" pitchFamily="18" charset="0"/>
              <a:buChar char="−"/>
              <a:defRPr>
                <a:solidFill>
                  <a:schemeClr val="tx1"/>
                </a:solidFill>
              </a:defRPr>
            </a:lvl2pPr>
            <a:lvl3pPr>
              <a:buClrTx/>
              <a:defRPr/>
            </a:lvl3pPr>
            <a:lvl4pPr marL="1600200" indent="-228600">
              <a:buClrTx/>
              <a:buFont typeface="Wingdings" panose="05000000000000000000" pitchFamily="2" charset="2"/>
              <a:buChar char="ü"/>
              <a:defRPr>
                <a:solidFill>
                  <a:schemeClr val="tx1"/>
                </a:solidFill>
              </a:defRPr>
            </a:lvl4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p:txBody>
      </p:sp>
      <p:sp>
        <p:nvSpPr>
          <p:cNvPr id="4"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eaLnBrk="1" hangingPunct="1">
              <a:defRPr/>
            </a:pPr>
            <a:endParaRPr lang="zh-TW" altLang="en-US" sz="1800" b="0">
              <a:solidFill>
                <a:prstClr val="black"/>
              </a:solidFill>
              <a:latin typeface="Arial"/>
              <a:ea typeface="新細明體" charset="-120"/>
            </a:endParaRPr>
          </a:p>
        </p:txBody>
      </p:sp>
      <p:sp>
        <p:nvSpPr>
          <p:cNvPr id="5" name="Rectangle 6"/>
          <p:cNvSpPr>
            <a:spLocks noGrp="1" noChangeArrowheads="1"/>
          </p:cNvSpPr>
          <p:nvPr>
            <p:ph type="sldNum" sz="quarter" idx="11"/>
          </p:nvPr>
        </p:nvSpPr>
        <p:spPr>
          <a:ln/>
        </p:spPr>
        <p:txBody>
          <a:bodyPr/>
          <a:lstStyle>
            <a:lvl1pPr>
              <a:defRPr/>
            </a:lvl1pPr>
          </a:lstStyle>
          <a:p>
            <a:pPr>
              <a:defRPr/>
            </a:pPr>
            <a:fld id="{4EF7E655-DAE8-4669-B92D-FD48184271D6}"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713208025"/>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165"/>
            <a:ext cx="8229600" cy="765175"/>
          </a:xfrm>
        </p:spPr>
        <p:txBody>
          <a:bodyPr/>
          <a:lstStyle/>
          <a:p>
            <a:r>
              <a:rPr lang="zh-TW" altLang="en-US" dirty="0"/>
              <a:t>按一下以編輯母片標題樣式</a:t>
            </a:r>
          </a:p>
        </p:txBody>
      </p:sp>
      <p:sp>
        <p:nvSpPr>
          <p:cNvPr id="3"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eaLnBrk="1" hangingPunct="1">
              <a:defRPr/>
            </a:pPr>
            <a:endParaRPr lang="zh-TW" altLang="en-US" sz="1800" b="0">
              <a:solidFill>
                <a:prstClr val="black"/>
              </a:solidFill>
              <a:latin typeface="Arial"/>
              <a:ea typeface="新細明體" charset="-120"/>
            </a:endParaRPr>
          </a:p>
        </p:txBody>
      </p:sp>
      <p:sp>
        <p:nvSpPr>
          <p:cNvPr id="4" name="Rectangle 6"/>
          <p:cNvSpPr>
            <a:spLocks noGrp="1" noChangeArrowheads="1"/>
          </p:cNvSpPr>
          <p:nvPr>
            <p:ph type="sldNum" sz="quarter" idx="11"/>
          </p:nvPr>
        </p:nvSpPr>
        <p:spPr>
          <a:ln/>
        </p:spPr>
        <p:txBody>
          <a:bodyPr/>
          <a:lstStyle>
            <a:lvl1pPr>
              <a:defRPr/>
            </a:lvl1pPr>
          </a:lstStyle>
          <a:p>
            <a:pPr>
              <a:defRPr/>
            </a:pPr>
            <a:fld id="{21648DF3-ED32-4F6A-BBCC-17369A789E6B}"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3162311379"/>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165"/>
            <a:ext cx="8229600" cy="765175"/>
          </a:xfrm>
        </p:spPr>
        <p:txBody>
          <a:bodyPr/>
          <a:lstStyle/>
          <a:p>
            <a:r>
              <a:rPr lang="zh-TW" altLang="en-US"/>
              <a:t>按一下以編輯母片標題樣式</a:t>
            </a:r>
          </a:p>
        </p:txBody>
      </p:sp>
      <p:sp>
        <p:nvSpPr>
          <p:cNvPr id="3" name="表格版面配置區 2"/>
          <p:cNvSpPr>
            <a:spLocks noGrp="1"/>
          </p:cNvSpPr>
          <p:nvPr>
            <p:ph type="tbl" idx="1"/>
          </p:nvPr>
        </p:nvSpPr>
        <p:spPr>
          <a:xfrm>
            <a:off x="457200" y="981075"/>
            <a:ext cx="8229600" cy="5145088"/>
          </a:xfrm>
        </p:spPr>
        <p:txBody>
          <a:bodyPr/>
          <a:lstStyle/>
          <a:p>
            <a:pPr lvl="0"/>
            <a:r>
              <a:rPr lang="zh-TW" altLang="en-US" noProof="0"/>
              <a:t>按一下圖示以新增表格</a:t>
            </a:r>
          </a:p>
        </p:txBody>
      </p:sp>
      <p:sp>
        <p:nvSpPr>
          <p:cNvPr id="4"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eaLnBrk="1" hangingPunct="1">
              <a:defRPr/>
            </a:pPr>
            <a:endParaRPr lang="zh-TW" altLang="en-US" sz="1800" b="0">
              <a:solidFill>
                <a:prstClr val="black"/>
              </a:solidFill>
              <a:latin typeface="Arial"/>
              <a:ea typeface="新細明體" charset="-120"/>
            </a:endParaRPr>
          </a:p>
        </p:txBody>
      </p:sp>
      <p:sp>
        <p:nvSpPr>
          <p:cNvPr id="5" name="Rectangle 6"/>
          <p:cNvSpPr>
            <a:spLocks noGrp="1" noChangeArrowheads="1"/>
          </p:cNvSpPr>
          <p:nvPr>
            <p:ph type="sldNum" sz="quarter" idx="11"/>
          </p:nvPr>
        </p:nvSpPr>
        <p:spPr>
          <a:ln/>
        </p:spPr>
        <p:txBody>
          <a:bodyPr/>
          <a:lstStyle>
            <a:lvl1pPr>
              <a:defRPr/>
            </a:lvl1pPr>
          </a:lstStyle>
          <a:p>
            <a:pPr>
              <a:defRPr/>
            </a:pPr>
            <a:fld id="{E1669A20-C649-4E22-B939-459D767EC0C2}"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1800041516"/>
      </p:ext>
    </p:extLst>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xAndTwoObj" preserve="1">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165"/>
            <a:ext cx="8229600" cy="765175"/>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3" y="981075"/>
            <a:ext cx="4044462" cy="51450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2338" y="981075"/>
            <a:ext cx="4044462" cy="249555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42338" y="3629025"/>
            <a:ext cx="4044462" cy="24971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Footer Placeholder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eaLnBrk="1" hangingPunct="1">
              <a:defRPr/>
            </a:pPr>
            <a:endParaRPr lang="zh-TW" altLang="en-US" sz="1800" b="0">
              <a:solidFill>
                <a:prstClr val="black"/>
              </a:solidFill>
              <a:latin typeface="Arial"/>
              <a:ea typeface="新細明體" charset="-120"/>
            </a:endParaRPr>
          </a:p>
        </p:txBody>
      </p:sp>
      <p:sp>
        <p:nvSpPr>
          <p:cNvPr id="7" name="Rectangle 6"/>
          <p:cNvSpPr>
            <a:spLocks noGrp="1" noChangeArrowheads="1"/>
          </p:cNvSpPr>
          <p:nvPr>
            <p:ph type="sldNum" sz="quarter" idx="11"/>
          </p:nvPr>
        </p:nvSpPr>
        <p:spPr>
          <a:ln/>
        </p:spPr>
        <p:txBody>
          <a:bodyPr/>
          <a:lstStyle>
            <a:lvl1pPr>
              <a:defRPr/>
            </a:lvl1pPr>
          </a:lstStyle>
          <a:p>
            <a:pPr>
              <a:defRPr/>
            </a:pPr>
            <a:fld id="{525BD449-3FB3-4359-8181-59F43F51AEB5}"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2493869523"/>
      </p:ext>
    </p:extLst>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590"/>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
        <p:nvSpPr>
          <p:cNvPr id="4"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eaLnBrk="1" hangingPunct="1">
              <a:defRPr/>
            </a:pPr>
            <a:endParaRPr lang="zh-TW" altLang="en-US" sz="1800" b="0">
              <a:solidFill>
                <a:prstClr val="black"/>
              </a:solidFill>
              <a:latin typeface="Arial"/>
              <a:ea typeface="新細明體" charset="-120"/>
            </a:endParaRPr>
          </a:p>
        </p:txBody>
      </p:sp>
      <p:sp>
        <p:nvSpPr>
          <p:cNvPr id="5" name="Rectangle 6"/>
          <p:cNvSpPr>
            <a:spLocks noGrp="1" noChangeArrowheads="1"/>
          </p:cNvSpPr>
          <p:nvPr>
            <p:ph type="sldNum" sz="quarter" idx="11"/>
          </p:nvPr>
        </p:nvSpPr>
        <p:spPr>
          <a:ln/>
        </p:spPr>
        <p:txBody>
          <a:bodyPr/>
          <a:lstStyle>
            <a:lvl1pPr>
              <a:defRPr/>
            </a:lvl1pPr>
          </a:lstStyle>
          <a:p>
            <a:pPr>
              <a:defRPr/>
            </a:pPr>
            <a:fld id="{D9FC5E77-19A4-450D-BF8F-14FF4CBC5F20}" type="slidenum">
              <a:rPr lang="zh-TW" altLang="en-US">
                <a:solidFill>
                  <a:prstClr val="white"/>
                </a:solidFill>
              </a:rPr>
              <a:pPr>
                <a:defRPr/>
              </a:pPr>
              <a:t>‹#›</a:t>
            </a:fld>
            <a:endParaRPr lang="zh-TW" altLang="en-US">
              <a:solidFill>
                <a:prstClr val="white"/>
              </a:solidFill>
            </a:endParaRPr>
          </a:p>
        </p:txBody>
      </p:sp>
      <p:sp>
        <p:nvSpPr>
          <p:cNvPr id="7" name="內容版面配置區 6"/>
          <p:cNvSpPr>
            <a:spLocks noGrp="1"/>
          </p:cNvSpPr>
          <p:nvPr>
            <p:ph sz="quarter" idx="12"/>
          </p:nvPr>
        </p:nvSpPr>
        <p:spPr>
          <a:xfrm>
            <a:off x="1835150" y="6958013"/>
            <a:ext cx="914400" cy="9144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54500186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dirty="0"/>
              <a:t>按一下以編輯母片標題樣式</a:t>
            </a:r>
          </a:p>
        </p:txBody>
      </p:sp>
      <p:sp>
        <p:nvSpPr>
          <p:cNvPr id="3" name="內容版面配置區 2"/>
          <p:cNvSpPr>
            <a:spLocks noGrp="1"/>
          </p:cNvSpPr>
          <p:nvPr>
            <p:ph sz="half" idx="1"/>
          </p:nvPr>
        </p:nvSpPr>
        <p:spPr>
          <a:xfrm>
            <a:off x="457202" y="1109133"/>
            <a:ext cx="4105275" cy="5215467"/>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p:txBody>
      </p:sp>
      <p:sp>
        <p:nvSpPr>
          <p:cNvPr id="4" name="內容版面配置區 3"/>
          <p:cNvSpPr>
            <a:spLocks noGrp="1"/>
          </p:cNvSpPr>
          <p:nvPr>
            <p:ph sz="half" idx="2"/>
          </p:nvPr>
        </p:nvSpPr>
        <p:spPr>
          <a:xfrm>
            <a:off x="4714879" y="1109133"/>
            <a:ext cx="4106863" cy="5215467"/>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p:txBody>
      </p:sp>
      <p:sp>
        <p:nvSpPr>
          <p:cNvPr id="5" name="Rectangle 45"/>
          <p:cNvSpPr>
            <a:spLocks noGrp="1" noChangeArrowheads="1"/>
          </p:cNvSpPr>
          <p:nvPr>
            <p:ph type="dt" sz="half" idx="10"/>
          </p:nvPr>
        </p:nvSpPr>
        <p:spPr>
          <a:ln/>
        </p:spPr>
        <p:txBody>
          <a:bodyPr/>
          <a:lstStyle>
            <a:lvl1pPr>
              <a:defRPr/>
            </a:lvl1pPr>
          </a:lstStyle>
          <a:p>
            <a:fld id="{5536F8D2-FD5E-41EB-80DC-A1DD10A04499}" type="datetime1">
              <a:rPr lang="zh-TW" altLang="en-US" smtClean="0">
                <a:solidFill>
                  <a:prstClr val="white"/>
                </a:solidFill>
              </a:rPr>
              <a:pPr/>
              <a:t>2024/5/14</a:t>
            </a:fld>
            <a:endParaRPr lang="en-US" altLang="zh-TW">
              <a:solidFill>
                <a:prstClr val="white"/>
              </a:solidFill>
            </a:endParaRPr>
          </a:p>
        </p:txBody>
      </p:sp>
      <p:sp>
        <p:nvSpPr>
          <p:cNvPr id="6" name="Rectangle 46"/>
          <p:cNvSpPr>
            <a:spLocks noGrp="1" noChangeArrowheads="1"/>
          </p:cNvSpPr>
          <p:nvPr>
            <p:ph type="ftr" sz="quarter" idx="11"/>
          </p:nvPr>
        </p:nvSpPr>
        <p:spPr>
          <a:ln/>
        </p:spPr>
        <p:txBody>
          <a:bodyPr/>
          <a:lstStyle>
            <a:lvl1pPr>
              <a:defRPr/>
            </a:lvl1pPr>
          </a:lstStyle>
          <a:p>
            <a:endParaRPr lang="en-US" altLang="zh-TW" dirty="0">
              <a:solidFill>
                <a:prstClr val="black"/>
              </a:solidFill>
            </a:endParaRPr>
          </a:p>
        </p:txBody>
      </p:sp>
      <p:sp>
        <p:nvSpPr>
          <p:cNvPr id="7" name="Rectangle 47"/>
          <p:cNvSpPr>
            <a:spLocks noGrp="1" noChangeArrowheads="1"/>
          </p:cNvSpPr>
          <p:nvPr>
            <p:ph type="sldNum" sz="quarter" idx="12"/>
          </p:nvPr>
        </p:nvSpPr>
        <p:spPr>
          <a:ln/>
        </p:spPr>
        <p:txBody>
          <a:bodyPr/>
          <a:lstStyle>
            <a:lvl1pPr>
              <a:defRPr/>
            </a:lvl1pPr>
          </a:lstStyle>
          <a:p>
            <a:pPr>
              <a:defRPr/>
            </a:pPr>
            <a:fld id="{134106F1-D6D8-4C2C-8EF2-88335AB5729B}" type="slidenum">
              <a:rPr lang="en-US" altLang="zh-TW">
                <a:solidFill>
                  <a:prstClr val="white"/>
                </a:solidFill>
              </a:rPr>
              <a:pPr>
                <a:defRPr/>
              </a:pPr>
              <a:t>‹#›</a:t>
            </a:fld>
            <a:endParaRPr lang="en-US" altLang="zh-TW">
              <a:solidFill>
                <a:prstClr val="white"/>
              </a:solidFill>
            </a:endParaRPr>
          </a:p>
        </p:txBody>
      </p:sp>
    </p:spTree>
    <p:extLst>
      <p:ext uri="{BB962C8B-B14F-4D97-AF65-F5344CB8AC3E}">
        <p14:creationId xmlns:p14="http://schemas.microsoft.com/office/powerpoint/2010/main" val="359534283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165"/>
            <a:ext cx="8229600" cy="765175"/>
          </a:xfrm>
        </p:spPr>
        <p:txBody>
          <a:bodyPr/>
          <a:lstStyle/>
          <a:p>
            <a:r>
              <a:rPr lang="zh-TW" altLang="en-US"/>
              <a:t>按一下以編輯母片標題樣式</a:t>
            </a:r>
          </a:p>
        </p:txBody>
      </p:sp>
      <p:sp>
        <p:nvSpPr>
          <p:cNvPr id="3" name="內容版面配置區 2"/>
          <p:cNvSpPr>
            <a:spLocks noGrp="1"/>
          </p:cNvSpPr>
          <p:nvPr>
            <p:ph sz="half" idx="1"/>
          </p:nvPr>
        </p:nvSpPr>
        <p:spPr>
          <a:xfrm>
            <a:off x="457203" y="981075"/>
            <a:ext cx="4044462" cy="5145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2338" y="981075"/>
            <a:ext cx="4044462" cy="5145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eaLnBrk="1" hangingPunct="1">
              <a:defRPr/>
            </a:pPr>
            <a:endParaRPr lang="zh-TW" altLang="en-US" sz="1800" b="0">
              <a:solidFill>
                <a:prstClr val="black"/>
              </a:solidFill>
              <a:latin typeface="Arial"/>
              <a:ea typeface="新細明體" charset="-120"/>
            </a:endParaRPr>
          </a:p>
        </p:txBody>
      </p:sp>
      <p:sp>
        <p:nvSpPr>
          <p:cNvPr id="6" name="Rectangle 6"/>
          <p:cNvSpPr>
            <a:spLocks noGrp="1" noChangeArrowheads="1"/>
          </p:cNvSpPr>
          <p:nvPr>
            <p:ph type="sldNum" sz="quarter" idx="11"/>
          </p:nvPr>
        </p:nvSpPr>
        <p:spPr>
          <a:ln/>
        </p:spPr>
        <p:txBody>
          <a:bodyPr/>
          <a:lstStyle>
            <a:lvl1pPr>
              <a:defRPr/>
            </a:lvl1pPr>
          </a:lstStyle>
          <a:p>
            <a:pPr>
              <a:defRPr/>
            </a:pPr>
            <a:fld id="{4FC22D9B-9815-454A-B368-9C3759B0F2C7}"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1316195442"/>
      </p:ext>
    </p:extLst>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165"/>
            <a:ext cx="8229600" cy="61261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eaLnBrk="1" hangingPunct="1">
              <a:defRPr/>
            </a:pPr>
            <a:endParaRPr lang="zh-TW" altLang="en-US" sz="1800" b="0">
              <a:solidFill>
                <a:prstClr val="black"/>
              </a:solidFill>
              <a:latin typeface="Arial"/>
              <a:ea typeface="新細明體" charset="-120"/>
            </a:endParaRPr>
          </a:p>
        </p:txBody>
      </p:sp>
      <p:sp>
        <p:nvSpPr>
          <p:cNvPr id="4" name="Rectangle 6"/>
          <p:cNvSpPr>
            <a:spLocks noGrp="1" noChangeArrowheads="1"/>
          </p:cNvSpPr>
          <p:nvPr>
            <p:ph type="sldNum" sz="quarter" idx="11"/>
          </p:nvPr>
        </p:nvSpPr>
        <p:spPr>
          <a:ln/>
        </p:spPr>
        <p:txBody>
          <a:bodyPr/>
          <a:lstStyle>
            <a:lvl1pPr>
              <a:defRPr/>
            </a:lvl1pPr>
          </a:lstStyle>
          <a:p>
            <a:pPr>
              <a:defRPr/>
            </a:pPr>
            <a:fld id="{6B8A5D7E-62A7-4A42-9334-9F9C15211787}"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835937257"/>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15_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0" y="208800"/>
            <a:ext cx="9144000" cy="1008000"/>
          </a:xfrm>
        </p:spPr>
        <p:txBody>
          <a:bodyPr>
            <a:noAutofit/>
          </a:bodyPr>
          <a:lstStyle>
            <a:lvl1pPr algn="ctr">
              <a:defRPr sz="3200"/>
            </a:lvl1pPr>
          </a:lstStyle>
          <a:p>
            <a:r>
              <a:rPr lang="zh-TW" altLang="en-US"/>
              <a:t>按一下以編輯母片標題樣式</a:t>
            </a:r>
            <a:endParaRPr lang="zh-TW" altLang="en-US" dirty="0"/>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ltLang="en-US" dirty="0"/>
          </a:p>
        </p:txBody>
      </p:sp>
      <p:sp>
        <p:nvSpPr>
          <p:cNvPr id="9" name="文字版面配置區 8"/>
          <p:cNvSpPr>
            <a:spLocks noGrp="1"/>
          </p:cNvSpPr>
          <p:nvPr>
            <p:ph type="body" sz="quarter" idx="13"/>
          </p:nvPr>
        </p:nvSpPr>
        <p:spPr>
          <a:xfrm>
            <a:off x="72001" y="6650296"/>
            <a:ext cx="3311972" cy="188641"/>
          </a:xfrm>
        </p:spPr>
        <p:txBody>
          <a:bodyPr lIns="0" tIns="0" rIns="0" bIns="0" anchor="ctr">
            <a:normAutofit/>
          </a:bodyPr>
          <a:lstStyle>
            <a:lvl1pPr marL="0" indent="0">
              <a:buFontTx/>
              <a:buNone/>
              <a:defRPr sz="1200" b="0" i="0">
                <a:solidFill>
                  <a:schemeClr val="tx1"/>
                </a:solidFill>
              </a:defRPr>
            </a:lvl1pPr>
          </a:lstStyle>
          <a:p>
            <a:pPr lvl="0"/>
            <a:r>
              <a:rPr lang="zh-TW" altLang="en-US"/>
              <a:t>按一下以編輯母片文字樣式</a:t>
            </a:r>
          </a:p>
        </p:txBody>
      </p:sp>
      <p:sp>
        <p:nvSpPr>
          <p:cNvPr id="5" name="投影片編號版面配置區 5"/>
          <p:cNvSpPr>
            <a:spLocks noGrp="1"/>
          </p:cNvSpPr>
          <p:nvPr>
            <p:ph type="sldNum" sz="quarter" idx="14"/>
          </p:nvPr>
        </p:nvSpPr>
        <p:spPr>
          <a:xfrm>
            <a:off x="8777291" y="6624644"/>
            <a:ext cx="369887" cy="261937"/>
          </a:xfrm>
          <a:prstGeom prst="rect">
            <a:avLst/>
          </a:prstGeom>
        </p:spPr>
        <p:txBody>
          <a:bodyPr/>
          <a:lstStyle>
            <a:lvl1pPr>
              <a:defRPr/>
            </a:lvl1pPr>
          </a:lstStyle>
          <a:p>
            <a:pPr>
              <a:defRPr/>
            </a:pPr>
            <a:fld id="{E221A083-72DE-4D07-8C93-533EFE1F2917}" type="slidenum">
              <a:rPr lang="zh-TW" altLang="en-US">
                <a:solidFill>
                  <a:prstClr val="white"/>
                </a:solidFill>
              </a:rPr>
              <a:pPr>
                <a:defRPr/>
              </a:pPr>
              <a:t>‹#›</a:t>
            </a:fld>
            <a:endParaRPr lang="zh-TW" altLang="en-US" dirty="0">
              <a:solidFill>
                <a:prstClr val="white"/>
              </a:solidFill>
            </a:endParaRPr>
          </a:p>
        </p:txBody>
      </p:sp>
    </p:spTree>
    <p:extLst>
      <p:ext uri="{BB962C8B-B14F-4D97-AF65-F5344CB8AC3E}">
        <p14:creationId xmlns:p14="http://schemas.microsoft.com/office/powerpoint/2010/main" val="244505385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1_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3" y="1278467"/>
            <a:ext cx="8364538" cy="4919134"/>
          </a:xfrm>
        </p:spPr>
        <p:txBody>
          <a:bodyPr/>
          <a:lstStyle>
            <a:lvl1pPr>
              <a:defRPr sz="2400">
                <a:latin typeface="+mn-lt"/>
                <a:ea typeface="+mn-ea"/>
              </a:defRPr>
            </a:lvl1pPr>
            <a:lvl2pPr>
              <a:defRPr>
                <a:solidFill>
                  <a:srgbClr val="0000CC"/>
                </a:solidFill>
                <a:latin typeface="+mn-lt"/>
                <a:ea typeface="+mn-ea"/>
              </a:defRPr>
            </a:lvl2pPr>
            <a:lvl3pPr>
              <a:defRPr>
                <a:latin typeface="+mn-lt"/>
                <a:ea typeface="+mn-ea"/>
              </a:defRPr>
            </a:lvl3pPr>
            <a:lvl4pPr>
              <a:defRPr sz="1800">
                <a:solidFill>
                  <a:srgbClr val="0000CC"/>
                </a:solidFill>
                <a:latin typeface="+mn-lt"/>
                <a:ea typeface="+mn-ea"/>
              </a:defRPr>
            </a:lvl4pPr>
            <a:lvl5pPr>
              <a:defRPr sz="1600">
                <a:latin typeface="+mn-lt"/>
                <a:ea typeface="+mn-ea"/>
              </a:defRPr>
            </a:lvl5pPr>
            <a:lvl6pPr>
              <a:defRPr sz="1600">
                <a:latin typeface="+mn-lt"/>
                <a:ea typeface="+mn-ea"/>
              </a:defRPr>
            </a:lvl6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ltLang="en-US" dirty="0"/>
          </a:p>
        </p:txBody>
      </p:sp>
      <p:sp>
        <p:nvSpPr>
          <p:cNvPr id="5" name="Rectangle 46"/>
          <p:cNvSpPr>
            <a:spLocks noGrp="1" noChangeArrowheads="1"/>
          </p:cNvSpPr>
          <p:nvPr>
            <p:ph type="ftr" sz="quarter" idx="11"/>
          </p:nvPr>
        </p:nvSpPr>
        <p:spPr>
          <a:xfrm>
            <a:off x="3641861" y="6628132"/>
            <a:ext cx="2920215" cy="229868"/>
          </a:xfrm>
          <a:prstGeom prst="rect">
            <a:avLst/>
          </a:prstGeom>
          <a:ln/>
        </p:spPr>
        <p:txBody>
          <a:bodyPr/>
          <a:lstStyle>
            <a:lvl1pPr>
              <a:defRPr>
                <a:latin typeface="Calibri" pitchFamily="34" charset="0"/>
              </a:defRPr>
            </a:lvl1pPr>
          </a:lstStyle>
          <a:p>
            <a:pPr algn="ctr" eaLnBrk="1" hangingPunct="1">
              <a:defRPr/>
            </a:pPr>
            <a:endParaRPr lang="en-US" altLang="zh-TW" b="0">
              <a:solidFill>
                <a:prstClr val="black"/>
              </a:solidFill>
              <a:ea typeface="新細明體" charset="-120"/>
            </a:endParaRPr>
          </a:p>
        </p:txBody>
      </p:sp>
      <p:sp>
        <p:nvSpPr>
          <p:cNvPr id="6" name="Rectangle 47"/>
          <p:cNvSpPr>
            <a:spLocks noGrp="1" noChangeArrowheads="1"/>
          </p:cNvSpPr>
          <p:nvPr>
            <p:ph type="sldNum" sz="quarter" idx="12"/>
          </p:nvPr>
        </p:nvSpPr>
        <p:spPr>
          <a:ln/>
        </p:spPr>
        <p:txBody>
          <a:bodyPr/>
          <a:lstStyle>
            <a:lvl1pPr>
              <a:defRPr/>
            </a:lvl1pPr>
          </a:lstStyle>
          <a:p>
            <a:pPr>
              <a:defRPr/>
            </a:pPr>
            <a:fld id="{06C282D4-C369-4B2F-B36D-CA76C3634FCD}" type="slidenum">
              <a:rPr lang="en-US" altLang="zh-TW">
                <a:solidFill>
                  <a:prstClr val="white"/>
                </a:solidFill>
              </a:rPr>
              <a:pPr>
                <a:defRPr/>
              </a:pPr>
              <a:t>‹#›</a:t>
            </a:fld>
            <a:endParaRPr lang="en-US" altLang="zh-TW">
              <a:solidFill>
                <a:prstClr val="white"/>
              </a:solidFill>
            </a:endParaRPr>
          </a:p>
        </p:txBody>
      </p:sp>
      <p:sp>
        <p:nvSpPr>
          <p:cNvPr id="7" name="Rectangle 43"/>
          <p:cNvSpPr>
            <a:spLocks noGrp="1" noChangeArrowheads="1"/>
          </p:cNvSpPr>
          <p:nvPr>
            <p:ph type="title"/>
          </p:nvPr>
        </p:nvSpPr>
        <p:spPr bwMode="auto">
          <a:xfrm>
            <a:off x="0" y="405141"/>
            <a:ext cx="9144000" cy="77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endParaRPr lang="zh-TW" altLang="en-US" dirty="0"/>
          </a:p>
        </p:txBody>
      </p:sp>
      <p:sp>
        <p:nvSpPr>
          <p:cNvPr id="8" name="日期版面配置區 2"/>
          <p:cNvSpPr>
            <a:spLocks noGrp="1"/>
          </p:cNvSpPr>
          <p:nvPr>
            <p:ph type="dt" sz="half" idx="10"/>
          </p:nvPr>
        </p:nvSpPr>
        <p:spPr>
          <a:xfrm>
            <a:off x="6605588" y="6619893"/>
            <a:ext cx="1800225" cy="238125"/>
          </a:xfrm>
          <a:prstGeom prst="rect">
            <a:avLst/>
          </a:prstGeom>
        </p:spPr>
        <p:txBody>
          <a:bodyPr/>
          <a:lstStyle/>
          <a:p>
            <a:pPr algn="ctr" eaLnBrk="1" hangingPunct="1">
              <a:defRPr/>
            </a:pPr>
            <a:fld id="{2DC04D06-70D8-48A2-B2C8-F3E08559F2BE}" type="datetime1">
              <a:rPr lang="zh-TW" altLang="en-US" b="0" smtClean="0">
                <a:solidFill>
                  <a:prstClr val="black"/>
                </a:solidFill>
                <a:latin typeface="Arial"/>
                <a:ea typeface="新細明體" charset="-120"/>
              </a:rPr>
              <a:pPr algn="ctr" eaLnBrk="1" hangingPunct="1">
                <a:defRPr/>
              </a:pPr>
              <a:t>2024/5/14</a:t>
            </a:fld>
            <a:endParaRPr lang="en-US" altLang="zh-TW" b="0" dirty="0">
              <a:solidFill>
                <a:prstClr val="black"/>
              </a:solidFill>
              <a:latin typeface="Arial"/>
              <a:ea typeface="新細明體" charset="-120"/>
            </a:endParaRPr>
          </a:p>
        </p:txBody>
      </p:sp>
    </p:spTree>
    <p:extLst>
      <p:ext uri="{BB962C8B-B14F-4D97-AF65-F5344CB8AC3E}">
        <p14:creationId xmlns:p14="http://schemas.microsoft.com/office/powerpoint/2010/main" val="367932525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userDrawn="1">
  <p:cSld name="1_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342907" y="308091"/>
            <a:ext cx="8487833" cy="614363"/>
          </a:xfrm>
        </p:spPr>
        <p:txBody>
          <a:bodyPr/>
          <a:lstStyle>
            <a:lvl1pPr>
              <a:defRPr>
                <a:latin typeface="Arial" panose="020B0604020202020204" pitchFamily="34" charset="0"/>
                <a:cs typeface="Arial" panose="020B0604020202020204" pitchFamily="34" charset="0"/>
              </a:defRPr>
            </a:lvl1pPr>
          </a:lstStyle>
          <a:p>
            <a:r>
              <a:rPr lang="zh-TW" altLang="en-US" dirty="0"/>
              <a:t>按一下以編輯母片標題樣式</a:t>
            </a:r>
          </a:p>
        </p:txBody>
      </p:sp>
      <p:sp>
        <p:nvSpPr>
          <p:cNvPr id="3" name="內容版面配置區 2"/>
          <p:cNvSpPr>
            <a:spLocks noGrp="1"/>
          </p:cNvSpPr>
          <p:nvPr>
            <p:ph sz="half" idx="1"/>
          </p:nvPr>
        </p:nvSpPr>
        <p:spPr>
          <a:xfrm>
            <a:off x="342902" y="1090246"/>
            <a:ext cx="8493368" cy="5249007"/>
          </a:xfrm>
        </p:spPr>
        <p:txBody>
          <a:bodyPr/>
          <a:lstStyle>
            <a:lvl1pPr marL="273050" indent="-273050">
              <a:defRPr sz="2400">
                <a:latin typeface="Times New Roman" panose="02020603050405020304" pitchFamily="18" charset="0"/>
                <a:cs typeface="Times New Roman" panose="02020603050405020304" pitchFamily="18" charset="0"/>
              </a:defRPr>
            </a:lvl1pPr>
            <a:lvl2pPr marL="623888" indent="-350838">
              <a:defRPr sz="2000">
                <a:latin typeface="Times New Roman" panose="02020603050405020304" pitchFamily="18" charset="0"/>
                <a:cs typeface="Times New Roman" panose="02020603050405020304" pitchFamily="18" charset="0"/>
              </a:defRPr>
            </a:lvl2pPr>
            <a:lvl3pPr marL="896938" indent="-273050">
              <a:defRPr sz="2000">
                <a:latin typeface="Times New Roman" panose="02020603050405020304" pitchFamily="18" charset="0"/>
                <a:cs typeface="Times New Roman" panose="02020603050405020304" pitchFamily="18" charset="0"/>
              </a:defRPr>
            </a:lvl3pPr>
            <a:lvl4pPr marL="1169988" indent="-273050">
              <a:defRPr sz="2000">
                <a:latin typeface="Times New Roman" panose="02020603050405020304" pitchFamily="18" charset="0"/>
                <a:cs typeface="Times New Roman" panose="02020603050405020304" pitchFamily="18" charset="0"/>
              </a:defRPr>
            </a:lvl4pPr>
            <a:lvl5pPr>
              <a:defRPr sz="1800"/>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endParaRPr lang="en-US" altLang="zh-TW" dirty="0"/>
          </a:p>
          <a:p>
            <a:pPr lvl="3"/>
            <a:r>
              <a:rPr lang="zh-TW" altLang="en-US" dirty="0"/>
              <a:t>第四層</a:t>
            </a:r>
            <a:endParaRPr lang="en-US" altLang="zh-TW" dirty="0"/>
          </a:p>
          <a:p>
            <a:pPr lvl="4"/>
            <a:endParaRPr lang="zh-TW" altLang="en-US" dirty="0"/>
          </a:p>
        </p:txBody>
      </p:sp>
      <p:sp>
        <p:nvSpPr>
          <p:cNvPr id="7" name="Rectangle 47"/>
          <p:cNvSpPr>
            <a:spLocks noGrp="1" noChangeArrowheads="1"/>
          </p:cNvSpPr>
          <p:nvPr>
            <p:ph type="sldNum" sz="quarter" idx="12"/>
          </p:nvPr>
        </p:nvSpPr>
        <p:spPr>
          <a:ln/>
        </p:spPr>
        <p:txBody>
          <a:bodyPr/>
          <a:lstStyle>
            <a:lvl1pPr>
              <a:defRPr/>
            </a:lvl1pPr>
          </a:lstStyle>
          <a:p>
            <a:pPr>
              <a:defRPr/>
            </a:pPr>
            <a:fld id="{134106F1-D6D8-4C2C-8EF2-88335AB5729B}" type="slidenum">
              <a:rPr lang="en-US" altLang="zh-TW">
                <a:solidFill>
                  <a:prstClr val="white"/>
                </a:solidFill>
              </a:rPr>
              <a:pPr>
                <a:defRPr/>
              </a:pPr>
              <a:t>‹#›</a:t>
            </a:fld>
            <a:endParaRPr lang="en-US" altLang="zh-TW">
              <a:solidFill>
                <a:prstClr val="white"/>
              </a:solidFill>
            </a:endParaRPr>
          </a:p>
        </p:txBody>
      </p:sp>
    </p:spTree>
    <p:extLst>
      <p:ext uri="{BB962C8B-B14F-4D97-AF65-F5344CB8AC3E}">
        <p14:creationId xmlns:p14="http://schemas.microsoft.com/office/powerpoint/2010/main" val="146322070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4_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0">
                <a:effectLst/>
                <a:latin typeface="Calibri" panose="020F0502020204030204" pitchFamily="34" charset="0"/>
              </a:defRPr>
            </a:lvl1pPr>
          </a:lstStyle>
          <a:p>
            <a:r>
              <a:rPr lang="zh-TW" altLang="en-US" dirty="0"/>
              <a:t>按一下以編輯母片標題樣式</a:t>
            </a:r>
          </a:p>
        </p:txBody>
      </p:sp>
      <p:sp>
        <p:nvSpPr>
          <p:cNvPr id="5" name="Rectangle 46"/>
          <p:cNvSpPr>
            <a:spLocks noGrp="1" noChangeArrowheads="1"/>
          </p:cNvSpPr>
          <p:nvPr>
            <p:ph type="ftr" sz="quarter" idx="11"/>
          </p:nvPr>
        </p:nvSpPr>
        <p:spPr>
          <a:xfrm>
            <a:off x="-8092" y="6391283"/>
            <a:ext cx="6096000" cy="238125"/>
          </a:xfrm>
          <a:prstGeom prst="rect">
            <a:avLst/>
          </a:prstGeom>
          <a:ln/>
        </p:spPr>
        <p:txBody>
          <a:bodyPr/>
          <a:lstStyle>
            <a:lvl1pPr>
              <a:defRPr>
                <a:latin typeface="Calibri" panose="020F0502020204030204" pitchFamily="34" charset="0"/>
              </a:defRPr>
            </a:lvl1pPr>
          </a:lstStyle>
          <a:p>
            <a:pPr eaLnBrk="1" fontAlgn="auto" hangingPunct="1">
              <a:spcBef>
                <a:spcPts val="0"/>
              </a:spcBef>
              <a:spcAft>
                <a:spcPts val="0"/>
              </a:spcAft>
              <a:defRPr/>
            </a:pPr>
            <a:endParaRPr kumimoji="0" lang="en-US" altLang="zh-TW" sz="1800" b="0" dirty="0">
              <a:solidFill>
                <a:prstClr val="black"/>
              </a:solidFill>
              <a:ea typeface="標楷體"/>
            </a:endParaRPr>
          </a:p>
        </p:txBody>
      </p:sp>
      <p:pic>
        <p:nvPicPr>
          <p:cNvPr id="7" name="Picture 60" descr="E版"/>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81750" y="3866592"/>
            <a:ext cx="2762250" cy="274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投影片編號版面配置區 1"/>
          <p:cNvSpPr>
            <a:spLocks noGrp="1"/>
          </p:cNvSpPr>
          <p:nvPr>
            <p:ph type="sldNum" sz="quarter" idx="4"/>
          </p:nvPr>
        </p:nvSpPr>
        <p:spPr>
          <a:xfrm>
            <a:off x="8729135" y="6618289"/>
            <a:ext cx="414867" cy="239712"/>
          </a:xfrm>
          <a:prstGeom prst="rect">
            <a:avLst/>
          </a:prstGeom>
        </p:spPr>
        <p:txBody>
          <a:bodyPr vert="horz" lIns="91440" tIns="45720" rIns="91440" bIns="45720" rtlCol="0" anchor="ctr"/>
          <a:lstStyle>
            <a:lvl1pPr algn="r">
              <a:defRPr sz="1000">
                <a:solidFill>
                  <a:schemeClr val="bg1"/>
                </a:solidFill>
                <a:latin typeface="Calibri" panose="020F0502020204030204" pitchFamily="34" charset="0"/>
              </a:defRPr>
            </a:lvl1pPr>
          </a:lstStyle>
          <a:p>
            <a:fld id="{F6602ED5-4A91-4AD9-AC63-D57B56DD798C}" type="slidenum">
              <a:rPr lang="zh-TW" altLang="en-US" smtClean="0">
                <a:solidFill>
                  <a:prstClr val="white"/>
                </a:solidFill>
              </a:rPr>
              <a:pPr/>
              <a:t>‹#›</a:t>
            </a:fld>
            <a:endParaRPr lang="zh-TW" altLang="en-US" dirty="0">
              <a:solidFill>
                <a:prstClr val="white"/>
              </a:solidFill>
            </a:endParaRPr>
          </a:p>
        </p:txBody>
      </p:sp>
      <p:sp>
        <p:nvSpPr>
          <p:cNvPr id="4" name="內容版面配置區 3"/>
          <p:cNvSpPr>
            <a:spLocks noGrp="1"/>
          </p:cNvSpPr>
          <p:nvPr>
            <p:ph sz="quarter" idx="12"/>
          </p:nvPr>
        </p:nvSpPr>
        <p:spPr>
          <a:xfrm>
            <a:off x="450850" y="1285592"/>
            <a:ext cx="8369300" cy="5100362"/>
          </a:xfrm>
        </p:spPr>
        <p:txBody>
          <a:bodyPr/>
          <a:lstStyle>
            <a:lvl1pPr>
              <a:defRPr>
                <a:latin typeface="Calibri" panose="020F0502020204030204" pitchFamily="34" charset="0"/>
              </a:defRPr>
            </a:lvl1pPr>
            <a:lvl2pPr marL="715963" indent="-271463">
              <a:buFont typeface="Times New Roman" panose="02020603050405020304" pitchFamily="18" charset="0"/>
              <a:buChar char="−"/>
              <a:defRPr>
                <a:latin typeface="Calibri" panose="020F0502020204030204" pitchFamily="34" charset="0"/>
              </a:defRPr>
            </a:lvl2pPr>
            <a:lvl3pPr marL="1146175" indent="-342900">
              <a:buFont typeface="Wingdings" panose="05000000000000000000" pitchFamily="2" charset="2"/>
              <a:buChar char="Ø"/>
              <a:tabLst>
                <a:tab pos="987425" algn="l"/>
              </a:tabLst>
              <a:defRPr>
                <a:latin typeface="Calibri" panose="020F0502020204030204" pitchFamily="34" charset="0"/>
              </a:defRPr>
            </a:lvl3pPr>
            <a:lvl4pPr>
              <a:defRPr>
                <a:latin typeface="Calibri" panose="020F0502020204030204" pitchFamily="34" charset="0"/>
              </a:defRPr>
            </a:lvl4pPr>
            <a:lvl5pPr marL="1720850" indent="-285750">
              <a:buFont typeface="Wingdings" panose="05000000000000000000" pitchFamily="2" charset="2"/>
              <a:buChar char="ü"/>
              <a:defRPr sz="1800">
                <a:solidFill>
                  <a:schemeClr val="tx1"/>
                </a:solidFill>
                <a:latin typeface="Calibri" panose="020F0502020204030204" pitchFamily="34" charset="0"/>
                <a:ea typeface="標楷體" panose="03000509000000000000" pitchFamily="65"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125980210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eaLnBrk="1" fontAlgn="auto" hangingPunct="1">
              <a:spcBef>
                <a:spcPts val="0"/>
              </a:spcBef>
              <a:spcAft>
                <a:spcPts val="0"/>
              </a:spcAft>
              <a:defRPr/>
            </a:pPr>
            <a:endParaRPr kumimoji="0" lang="zh-TW" altLang="en-US">
              <a:solidFill>
                <a:prstClr val="black"/>
              </a:solidFill>
              <a:latin typeface="Arial"/>
              <a:ea typeface="標楷體"/>
            </a:endParaRPr>
          </a:p>
        </p:txBody>
      </p:sp>
      <p:sp>
        <p:nvSpPr>
          <p:cNvPr id="3" name="Rectangle 6"/>
          <p:cNvSpPr>
            <a:spLocks noGrp="1" noChangeArrowheads="1"/>
          </p:cNvSpPr>
          <p:nvPr>
            <p:ph type="sldNum" sz="quarter" idx="11"/>
          </p:nvPr>
        </p:nvSpPr>
        <p:spPr>
          <a:ln/>
        </p:spPr>
        <p:txBody>
          <a:bodyPr/>
          <a:lstStyle>
            <a:lvl1pPr>
              <a:defRPr/>
            </a:lvl1pPr>
          </a:lstStyle>
          <a:p>
            <a:pPr>
              <a:defRPr/>
            </a:pPr>
            <a:fld id="{BAFA6803-1258-4500-B9E1-21C009BBB319}"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1913841319"/>
      </p:ext>
    </p:extLst>
  </p:cSld>
  <p:clrMapOvr>
    <a:masterClrMapping/>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167"/>
            <a:ext cx="8229600" cy="765175"/>
          </a:xfrm>
        </p:spPr>
        <p:txBody>
          <a:bodyPr/>
          <a:lstStyle/>
          <a:p>
            <a:r>
              <a:rPr lang="zh-TW" altLang="en-US"/>
              <a:t>按一下以編輯母片標題樣式</a:t>
            </a:r>
          </a:p>
        </p:txBody>
      </p:sp>
      <p:sp>
        <p:nvSpPr>
          <p:cNvPr id="3" name="內容版面配置區 2"/>
          <p:cNvSpPr>
            <a:spLocks noGrp="1"/>
          </p:cNvSpPr>
          <p:nvPr>
            <p:ph idx="1"/>
          </p:nvPr>
        </p:nvSpPr>
        <p:spPr>
          <a:xfrm>
            <a:off x="457200" y="981075"/>
            <a:ext cx="8229600" cy="5145088"/>
          </a:xfrm>
        </p:spPr>
        <p:txBody>
          <a:bodyPr/>
          <a:lstStyle>
            <a:lvl1pPr marL="316531" indent="-316531">
              <a:buClr>
                <a:srgbClr val="0070C0"/>
              </a:buClr>
              <a:buFont typeface="Wingdings" panose="05000000000000000000" pitchFamily="2" charset="2"/>
              <a:buChar char="n"/>
              <a:defRPr>
                <a:solidFill>
                  <a:srgbClr val="0070C0"/>
                </a:solidFill>
              </a:defRPr>
            </a:lvl1pPr>
            <a:lvl2pPr marL="685817" indent="-263776">
              <a:buFont typeface="Times New Roman" panose="02020603050405020304" pitchFamily="18" charset="0"/>
              <a:buChar char="−"/>
              <a:defRPr>
                <a:solidFill>
                  <a:schemeClr val="tx1"/>
                </a:solidFill>
              </a:defRPr>
            </a:lvl2pPr>
            <a:lvl3pPr>
              <a:buClrTx/>
              <a:defRPr/>
            </a:lvl3pPr>
            <a:lvl4pPr marL="1477145" indent="-211021">
              <a:buClrTx/>
              <a:buFont typeface="Wingdings" panose="05000000000000000000" pitchFamily="2" charset="2"/>
              <a:buChar char="ü"/>
              <a:defRPr>
                <a:solidFill>
                  <a:schemeClr val="tx1"/>
                </a:solidFill>
              </a:defRPr>
            </a:lvl4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p:txBody>
      </p:sp>
      <p:sp>
        <p:nvSpPr>
          <p:cNvPr id="4"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eaLnBrk="1" fontAlgn="auto" hangingPunct="1">
              <a:spcBef>
                <a:spcPts val="0"/>
              </a:spcBef>
              <a:spcAft>
                <a:spcPts val="0"/>
              </a:spcAft>
              <a:defRPr/>
            </a:pPr>
            <a:endParaRPr kumimoji="0" lang="zh-TW" altLang="en-US">
              <a:solidFill>
                <a:prstClr val="black"/>
              </a:solidFill>
              <a:latin typeface="Arial"/>
              <a:ea typeface="標楷體"/>
            </a:endParaRPr>
          </a:p>
        </p:txBody>
      </p:sp>
      <p:sp>
        <p:nvSpPr>
          <p:cNvPr id="5" name="Rectangle 6"/>
          <p:cNvSpPr>
            <a:spLocks noGrp="1" noChangeArrowheads="1"/>
          </p:cNvSpPr>
          <p:nvPr>
            <p:ph type="sldNum" sz="quarter" idx="11"/>
          </p:nvPr>
        </p:nvSpPr>
        <p:spPr>
          <a:ln/>
        </p:spPr>
        <p:txBody>
          <a:bodyPr/>
          <a:lstStyle>
            <a:lvl1pPr>
              <a:defRPr/>
            </a:lvl1pPr>
          </a:lstStyle>
          <a:p>
            <a:pPr>
              <a:defRPr/>
            </a:pPr>
            <a:fld id="{4EF7E655-DAE8-4669-B92D-FD48184271D6}"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1277895155"/>
      </p:ext>
    </p:extLst>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167"/>
            <a:ext cx="8229600" cy="765175"/>
          </a:xfrm>
        </p:spPr>
        <p:txBody>
          <a:bodyPr/>
          <a:lstStyle/>
          <a:p>
            <a:r>
              <a:rPr lang="zh-TW" altLang="en-US" dirty="0"/>
              <a:t>按一下以編輯母片標題樣式</a:t>
            </a:r>
          </a:p>
        </p:txBody>
      </p:sp>
      <p:sp>
        <p:nvSpPr>
          <p:cNvPr id="3"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eaLnBrk="1" fontAlgn="auto" hangingPunct="1">
              <a:spcBef>
                <a:spcPts val="0"/>
              </a:spcBef>
              <a:spcAft>
                <a:spcPts val="0"/>
              </a:spcAft>
              <a:defRPr/>
            </a:pPr>
            <a:endParaRPr kumimoji="0" lang="zh-TW" altLang="en-US">
              <a:solidFill>
                <a:prstClr val="black"/>
              </a:solidFill>
              <a:latin typeface="Arial"/>
              <a:ea typeface="標楷體"/>
            </a:endParaRPr>
          </a:p>
        </p:txBody>
      </p:sp>
      <p:sp>
        <p:nvSpPr>
          <p:cNvPr id="4" name="Rectangle 6"/>
          <p:cNvSpPr>
            <a:spLocks noGrp="1" noChangeArrowheads="1"/>
          </p:cNvSpPr>
          <p:nvPr>
            <p:ph type="sldNum" sz="quarter" idx="11"/>
          </p:nvPr>
        </p:nvSpPr>
        <p:spPr>
          <a:ln/>
        </p:spPr>
        <p:txBody>
          <a:bodyPr/>
          <a:lstStyle>
            <a:lvl1pPr>
              <a:defRPr/>
            </a:lvl1pPr>
          </a:lstStyle>
          <a:p>
            <a:pPr>
              <a:defRPr/>
            </a:pPr>
            <a:fld id="{21648DF3-ED32-4F6A-BBCC-17369A789E6B}"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3521990709"/>
      </p:ext>
    </p:extLst>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167"/>
            <a:ext cx="8229600" cy="765175"/>
          </a:xfrm>
        </p:spPr>
        <p:txBody>
          <a:bodyPr/>
          <a:lstStyle/>
          <a:p>
            <a:r>
              <a:rPr lang="zh-TW" altLang="en-US"/>
              <a:t>按一下以編輯母片標題樣式</a:t>
            </a:r>
          </a:p>
        </p:txBody>
      </p:sp>
      <p:sp>
        <p:nvSpPr>
          <p:cNvPr id="3" name="表格版面配置區 2"/>
          <p:cNvSpPr>
            <a:spLocks noGrp="1"/>
          </p:cNvSpPr>
          <p:nvPr>
            <p:ph type="tbl" idx="1"/>
          </p:nvPr>
        </p:nvSpPr>
        <p:spPr>
          <a:xfrm>
            <a:off x="457200" y="981075"/>
            <a:ext cx="8229600" cy="5145088"/>
          </a:xfrm>
        </p:spPr>
        <p:txBody>
          <a:bodyPr/>
          <a:lstStyle/>
          <a:p>
            <a:pPr lvl="0"/>
            <a:r>
              <a:rPr lang="zh-TW" altLang="en-US" noProof="0"/>
              <a:t>按一下圖示以新增表格</a:t>
            </a:r>
          </a:p>
        </p:txBody>
      </p:sp>
      <p:sp>
        <p:nvSpPr>
          <p:cNvPr id="4"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eaLnBrk="1" fontAlgn="auto" hangingPunct="1">
              <a:spcBef>
                <a:spcPts val="0"/>
              </a:spcBef>
              <a:spcAft>
                <a:spcPts val="0"/>
              </a:spcAft>
              <a:defRPr/>
            </a:pPr>
            <a:endParaRPr kumimoji="0" lang="zh-TW" altLang="en-US">
              <a:solidFill>
                <a:prstClr val="black"/>
              </a:solidFill>
              <a:latin typeface="Arial"/>
              <a:ea typeface="標楷體"/>
            </a:endParaRPr>
          </a:p>
        </p:txBody>
      </p:sp>
      <p:sp>
        <p:nvSpPr>
          <p:cNvPr id="5" name="Rectangle 6"/>
          <p:cNvSpPr>
            <a:spLocks noGrp="1" noChangeArrowheads="1"/>
          </p:cNvSpPr>
          <p:nvPr>
            <p:ph type="sldNum" sz="quarter" idx="11"/>
          </p:nvPr>
        </p:nvSpPr>
        <p:spPr>
          <a:ln/>
        </p:spPr>
        <p:txBody>
          <a:bodyPr/>
          <a:lstStyle>
            <a:lvl1pPr>
              <a:defRPr/>
            </a:lvl1pPr>
          </a:lstStyle>
          <a:p>
            <a:pPr>
              <a:defRPr/>
            </a:pPr>
            <a:fld id="{E1669A20-C649-4E22-B939-459D767EC0C2}"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158798269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199" y="435519"/>
            <a:ext cx="8339667" cy="605889"/>
          </a:xfrm>
        </p:spPr>
        <p:txBody>
          <a:bodyPr/>
          <a:lstStyle>
            <a:lvl1pPr algn="ctr">
              <a:defRPr/>
            </a:lvl1pPr>
          </a:lstStyle>
          <a:p>
            <a:r>
              <a:rPr lang="zh-TW" altLang="en-US" dirty="0"/>
              <a:t>按一下以編輯母片標題樣式</a:t>
            </a:r>
          </a:p>
        </p:txBody>
      </p:sp>
      <p:sp>
        <p:nvSpPr>
          <p:cNvPr id="3" name="文字版面配置區 2"/>
          <p:cNvSpPr>
            <a:spLocks noGrp="1"/>
          </p:cNvSpPr>
          <p:nvPr>
            <p:ph type="body" idx="1"/>
          </p:nvPr>
        </p:nvSpPr>
        <p:spPr>
          <a:xfrm>
            <a:off x="457200" y="110329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4" name="內容版面配置區 3"/>
          <p:cNvSpPr>
            <a:spLocks noGrp="1"/>
          </p:cNvSpPr>
          <p:nvPr>
            <p:ph sz="half" idx="2"/>
          </p:nvPr>
        </p:nvSpPr>
        <p:spPr>
          <a:xfrm>
            <a:off x="457200" y="1744133"/>
            <a:ext cx="4040188" cy="4597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p:txBody>
      </p:sp>
      <p:sp>
        <p:nvSpPr>
          <p:cNvPr id="5" name="文字版面配置區 4"/>
          <p:cNvSpPr>
            <a:spLocks noGrp="1"/>
          </p:cNvSpPr>
          <p:nvPr>
            <p:ph type="body" sz="quarter" idx="3"/>
          </p:nvPr>
        </p:nvSpPr>
        <p:spPr>
          <a:xfrm>
            <a:off x="4755100" y="109482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6" name="內容版面配置區 5"/>
          <p:cNvSpPr>
            <a:spLocks noGrp="1"/>
          </p:cNvSpPr>
          <p:nvPr>
            <p:ph sz="quarter" idx="4"/>
          </p:nvPr>
        </p:nvSpPr>
        <p:spPr>
          <a:xfrm>
            <a:off x="4755100" y="1752600"/>
            <a:ext cx="4041775" cy="4572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p:txBody>
      </p:sp>
      <p:sp>
        <p:nvSpPr>
          <p:cNvPr id="7" name="Rectangle 45"/>
          <p:cNvSpPr>
            <a:spLocks noGrp="1" noChangeArrowheads="1"/>
          </p:cNvSpPr>
          <p:nvPr>
            <p:ph type="dt" sz="half" idx="10"/>
          </p:nvPr>
        </p:nvSpPr>
        <p:spPr>
          <a:ln/>
        </p:spPr>
        <p:txBody>
          <a:bodyPr/>
          <a:lstStyle>
            <a:lvl1pPr>
              <a:defRPr/>
            </a:lvl1pPr>
          </a:lstStyle>
          <a:p>
            <a:fld id="{478545CD-D93E-4CEC-B5CB-A3E15E138C86}" type="datetime1">
              <a:rPr lang="zh-TW" altLang="en-US" smtClean="0">
                <a:solidFill>
                  <a:prstClr val="white"/>
                </a:solidFill>
              </a:rPr>
              <a:pPr/>
              <a:t>2024/5/14</a:t>
            </a:fld>
            <a:endParaRPr lang="en-US" altLang="zh-TW">
              <a:solidFill>
                <a:prstClr val="white"/>
              </a:solidFill>
            </a:endParaRPr>
          </a:p>
        </p:txBody>
      </p:sp>
      <p:sp>
        <p:nvSpPr>
          <p:cNvPr id="8" name="Rectangle 46"/>
          <p:cNvSpPr>
            <a:spLocks noGrp="1" noChangeArrowheads="1"/>
          </p:cNvSpPr>
          <p:nvPr>
            <p:ph type="ftr" sz="quarter" idx="11"/>
          </p:nvPr>
        </p:nvSpPr>
        <p:spPr>
          <a:ln/>
        </p:spPr>
        <p:txBody>
          <a:bodyPr/>
          <a:lstStyle>
            <a:lvl1pPr>
              <a:defRPr/>
            </a:lvl1pPr>
          </a:lstStyle>
          <a:p>
            <a:endParaRPr lang="en-US" altLang="zh-TW" dirty="0">
              <a:solidFill>
                <a:prstClr val="black"/>
              </a:solidFill>
            </a:endParaRPr>
          </a:p>
        </p:txBody>
      </p:sp>
      <p:sp>
        <p:nvSpPr>
          <p:cNvPr id="9" name="Rectangle 47"/>
          <p:cNvSpPr>
            <a:spLocks noGrp="1" noChangeArrowheads="1"/>
          </p:cNvSpPr>
          <p:nvPr>
            <p:ph type="sldNum" sz="quarter" idx="12"/>
          </p:nvPr>
        </p:nvSpPr>
        <p:spPr>
          <a:ln/>
        </p:spPr>
        <p:txBody>
          <a:bodyPr/>
          <a:lstStyle>
            <a:lvl1pPr>
              <a:defRPr/>
            </a:lvl1pPr>
          </a:lstStyle>
          <a:p>
            <a:pPr>
              <a:defRPr/>
            </a:pPr>
            <a:fld id="{CD622E16-6DF7-409D-ABF4-B11941A608F3}" type="slidenum">
              <a:rPr lang="en-US" altLang="zh-TW">
                <a:solidFill>
                  <a:prstClr val="white"/>
                </a:solidFill>
              </a:rPr>
              <a:pPr>
                <a:defRPr/>
              </a:pPr>
              <a:t>‹#›</a:t>
            </a:fld>
            <a:endParaRPr lang="en-US" altLang="zh-TW">
              <a:solidFill>
                <a:prstClr val="white"/>
              </a:solidFill>
            </a:endParaRPr>
          </a:p>
        </p:txBody>
      </p:sp>
    </p:spTree>
    <p:extLst>
      <p:ext uri="{BB962C8B-B14F-4D97-AF65-F5344CB8AC3E}">
        <p14:creationId xmlns:p14="http://schemas.microsoft.com/office/powerpoint/2010/main" val="36987456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xAndTwoObj" preserve="1">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167"/>
            <a:ext cx="8229600" cy="765175"/>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3" y="981075"/>
            <a:ext cx="4044462" cy="51450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2338" y="981075"/>
            <a:ext cx="4044462" cy="249555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42338" y="3629025"/>
            <a:ext cx="4044462" cy="24971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eaLnBrk="1" fontAlgn="auto" hangingPunct="1">
              <a:spcBef>
                <a:spcPts val="0"/>
              </a:spcBef>
              <a:spcAft>
                <a:spcPts val="0"/>
              </a:spcAft>
              <a:defRPr/>
            </a:pPr>
            <a:endParaRPr kumimoji="0" lang="zh-TW" altLang="en-US">
              <a:solidFill>
                <a:prstClr val="black"/>
              </a:solidFill>
              <a:latin typeface="Arial"/>
              <a:ea typeface="標楷體"/>
            </a:endParaRPr>
          </a:p>
        </p:txBody>
      </p:sp>
      <p:sp>
        <p:nvSpPr>
          <p:cNvPr id="7" name="Rectangle 6"/>
          <p:cNvSpPr>
            <a:spLocks noGrp="1" noChangeArrowheads="1"/>
          </p:cNvSpPr>
          <p:nvPr>
            <p:ph type="sldNum" sz="quarter" idx="11"/>
          </p:nvPr>
        </p:nvSpPr>
        <p:spPr>
          <a:ln/>
        </p:spPr>
        <p:txBody>
          <a:bodyPr/>
          <a:lstStyle>
            <a:lvl1pPr>
              <a:defRPr/>
            </a:lvl1pPr>
          </a:lstStyle>
          <a:p>
            <a:pPr>
              <a:defRPr/>
            </a:pPr>
            <a:fld id="{525BD449-3FB3-4359-8181-59F43F51AEB5}"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3927151188"/>
      </p:ext>
    </p:extLst>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592"/>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22041" indent="0" algn="ctr">
              <a:buNone/>
              <a:defRPr/>
            </a:lvl2pPr>
            <a:lvl3pPr marL="844083" indent="0" algn="ctr">
              <a:buNone/>
              <a:defRPr/>
            </a:lvl3pPr>
            <a:lvl4pPr marL="1266124" indent="0" algn="ctr">
              <a:buNone/>
              <a:defRPr/>
            </a:lvl4pPr>
            <a:lvl5pPr marL="1688165" indent="0" algn="ctr">
              <a:buNone/>
              <a:defRPr/>
            </a:lvl5pPr>
            <a:lvl6pPr marL="2110207" indent="0" algn="ctr">
              <a:buNone/>
              <a:defRPr/>
            </a:lvl6pPr>
            <a:lvl7pPr marL="2532248" indent="0" algn="ctr">
              <a:buNone/>
              <a:defRPr/>
            </a:lvl7pPr>
            <a:lvl8pPr marL="2954289" indent="0" algn="ctr">
              <a:buNone/>
              <a:defRPr/>
            </a:lvl8pPr>
            <a:lvl9pPr marL="3376331" indent="0" algn="ctr">
              <a:buNone/>
              <a:defRPr/>
            </a:lvl9pPr>
          </a:lstStyle>
          <a:p>
            <a:r>
              <a:rPr lang="zh-TW" altLang="en-US"/>
              <a:t>按一下以編輯母片副標題樣式</a:t>
            </a:r>
          </a:p>
        </p:txBody>
      </p:sp>
      <p:sp>
        <p:nvSpPr>
          <p:cNvPr id="4"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eaLnBrk="1" fontAlgn="auto" hangingPunct="1">
              <a:spcBef>
                <a:spcPts val="0"/>
              </a:spcBef>
              <a:spcAft>
                <a:spcPts val="0"/>
              </a:spcAft>
              <a:defRPr/>
            </a:pPr>
            <a:endParaRPr kumimoji="0" lang="zh-TW" altLang="en-US">
              <a:solidFill>
                <a:prstClr val="black"/>
              </a:solidFill>
              <a:latin typeface="Arial"/>
              <a:ea typeface="標楷體"/>
            </a:endParaRPr>
          </a:p>
        </p:txBody>
      </p:sp>
      <p:sp>
        <p:nvSpPr>
          <p:cNvPr id="5" name="Rectangle 6"/>
          <p:cNvSpPr>
            <a:spLocks noGrp="1" noChangeArrowheads="1"/>
          </p:cNvSpPr>
          <p:nvPr>
            <p:ph type="sldNum" sz="quarter" idx="11"/>
          </p:nvPr>
        </p:nvSpPr>
        <p:spPr>
          <a:ln/>
        </p:spPr>
        <p:txBody>
          <a:bodyPr/>
          <a:lstStyle>
            <a:lvl1pPr>
              <a:defRPr/>
            </a:lvl1pPr>
          </a:lstStyle>
          <a:p>
            <a:pPr>
              <a:defRPr/>
            </a:pPr>
            <a:fld id="{D9FC5E77-19A4-450D-BF8F-14FF4CBC5F20}" type="slidenum">
              <a:rPr lang="zh-TW" altLang="en-US">
                <a:solidFill>
                  <a:prstClr val="white"/>
                </a:solidFill>
              </a:rPr>
              <a:pPr>
                <a:defRPr/>
              </a:pPr>
              <a:t>‹#›</a:t>
            </a:fld>
            <a:endParaRPr lang="zh-TW" altLang="en-US">
              <a:solidFill>
                <a:prstClr val="white"/>
              </a:solidFill>
            </a:endParaRPr>
          </a:p>
        </p:txBody>
      </p:sp>
      <p:sp>
        <p:nvSpPr>
          <p:cNvPr id="7" name="內容版面配置區 6"/>
          <p:cNvSpPr>
            <a:spLocks noGrp="1"/>
          </p:cNvSpPr>
          <p:nvPr>
            <p:ph sz="quarter" idx="12"/>
          </p:nvPr>
        </p:nvSpPr>
        <p:spPr>
          <a:xfrm>
            <a:off x="1835150" y="6958013"/>
            <a:ext cx="914400" cy="9144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828694304"/>
      </p:ext>
    </p:extLst>
  </p:cSld>
  <p:clrMapOvr>
    <a:masterClrMapping/>
  </p:clrMapOv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167"/>
            <a:ext cx="8229600" cy="765175"/>
          </a:xfrm>
        </p:spPr>
        <p:txBody>
          <a:bodyPr/>
          <a:lstStyle/>
          <a:p>
            <a:r>
              <a:rPr lang="zh-TW" altLang="en-US"/>
              <a:t>按一下以編輯母片標題樣式</a:t>
            </a:r>
          </a:p>
        </p:txBody>
      </p:sp>
      <p:sp>
        <p:nvSpPr>
          <p:cNvPr id="3" name="內容版面配置區 2"/>
          <p:cNvSpPr>
            <a:spLocks noGrp="1"/>
          </p:cNvSpPr>
          <p:nvPr>
            <p:ph sz="half" idx="1"/>
          </p:nvPr>
        </p:nvSpPr>
        <p:spPr>
          <a:xfrm>
            <a:off x="457203" y="981075"/>
            <a:ext cx="4044462" cy="5145088"/>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2338" y="981075"/>
            <a:ext cx="4044462" cy="5145088"/>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eaLnBrk="1" fontAlgn="auto" hangingPunct="1">
              <a:spcBef>
                <a:spcPts val="0"/>
              </a:spcBef>
              <a:spcAft>
                <a:spcPts val="0"/>
              </a:spcAft>
              <a:defRPr/>
            </a:pPr>
            <a:endParaRPr kumimoji="0" lang="zh-TW" altLang="en-US">
              <a:solidFill>
                <a:prstClr val="black"/>
              </a:solidFill>
              <a:latin typeface="Arial"/>
              <a:ea typeface="標楷體"/>
            </a:endParaRPr>
          </a:p>
        </p:txBody>
      </p:sp>
      <p:sp>
        <p:nvSpPr>
          <p:cNvPr id="6" name="Rectangle 6"/>
          <p:cNvSpPr>
            <a:spLocks noGrp="1" noChangeArrowheads="1"/>
          </p:cNvSpPr>
          <p:nvPr>
            <p:ph type="sldNum" sz="quarter" idx="11"/>
          </p:nvPr>
        </p:nvSpPr>
        <p:spPr>
          <a:ln/>
        </p:spPr>
        <p:txBody>
          <a:bodyPr/>
          <a:lstStyle>
            <a:lvl1pPr>
              <a:defRPr/>
            </a:lvl1pPr>
          </a:lstStyle>
          <a:p>
            <a:pPr>
              <a:defRPr/>
            </a:pPr>
            <a:fld id="{4FC22D9B-9815-454A-B368-9C3759B0F2C7}"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1090693824"/>
      </p:ext>
    </p:extLst>
  </p:cSld>
  <p:clrMapOvr>
    <a:masterClrMapping/>
  </p:clrMapOv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167"/>
            <a:ext cx="8229600" cy="61261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eaLnBrk="1" fontAlgn="auto" hangingPunct="1">
              <a:spcBef>
                <a:spcPts val="0"/>
              </a:spcBef>
              <a:spcAft>
                <a:spcPts val="0"/>
              </a:spcAft>
              <a:defRPr/>
            </a:pPr>
            <a:endParaRPr kumimoji="0" lang="zh-TW" altLang="en-US">
              <a:solidFill>
                <a:prstClr val="black"/>
              </a:solidFill>
              <a:latin typeface="Arial"/>
              <a:ea typeface="標楷體"/>
            </a:endParaRPr>
          </a:p>
        </p:txBody>
      </p:sp>
      <p:sp>
        <p:nvSpPr>
          <p:cNvPr id="4" name="Rectangle 6"/>
          <p:cNvSpPr>
            <a:spLocks noGrp="1" noChangeArrowheads="1"/>
          </p:cNvSpPr>
          <p:nvPr>
            <p:ph type="sldNum" sz="quarter" idx="11"/>
          </p:nvPr>
        </p:nvSpPr>
        <p:spPr>
          <a:ln/>
        </p:spPr>
        <p:txBody>
          <a:bodyPr/>
          <a:lstStyle>
            <a:lvl1pPr>
              <a:defRPr/>
            </a:lvl1pPr>
          </a:lstStyle>
          <a:p>
            <a:pPr>
              <a:defRPr/>
            </a:pPr>
            <a:fld id="{6B8A5D7E-62A7-4A42-9334-9F9C15211787}"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1719312468"/>
      </p:ext>
    </p:extLst>
  </p:cSld>
  <p:clrMapOvr>
    <a:masterClrMapping/>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userDrawn="1">
  <p:cSld name="15_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0" y="208800"/>
            <a:ext cx="9144000" cy="1008000"/>
          </a:xfrm>
        </p:spPr>
        <p:txBody>
          <a:bodyPr>
            <a:noAutofit/>
          </a:bodyPr>
          <a:lstStyle>
            <a:lvl1pPr algn="ctr">
              <a:defRPr sz="2954"/>
            </a:lvl1pPr>
          </a:lstStyle>
          <a:p>
            <a:r>
              <a:rPr lang="zh-TW" altLang="en-US"/>
              <a:t>按一下以編輯母片標題樣式</a:t>
            </a:r>
            <a:endParaRPr lang="zh-TW" altLang="en-US" dirty="0"/>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ltLang="en-US" dirty="0"/>
          </a:p>
        </p:txBody>
      </p:sp>
      <p:sp>
        <p:nvSpPr>
          <p:cNvPr id="9" name="文字版面配置區 8"/>
          <p:cNvSpPr>
            <a:spLocks noGrp="1"/>
          </p:cNvSpPr>
          <p:nvPr>
            <p:ph type="body" sz="quarter" idx="13"/>
          </p:nvPr>
        </p:nvSpPr>
        <p:spPr>
          <a:xfrm>
            <a:off x="72001" y="6650298"/>
            <a:ext cx="3311972" cy="188641"/>
          </a:xfrm>
        </p:spPr>
        <p:txBody>
          <a:bodyPr lIns="0" tIns="0" rIns="0" bIns="0" anchor="ctr">
            <a:normAutofit/>
          </a:bodyPr>
          <a:lstStyle>
            <a:lvl1pPr marL="0" indent="0">
              <a:buFontTx/>
              <a:buNone/>
              <a:defRPr sz="1108" b="0" i="0">
                <a:solidFill>
                  <a:schemeClr val="tx1"/>
                </a:solidFill>
              </a:defRPr>
            </a:lvl1pPr>
          </a:lstStyle>
          <a:p>
            <a:pPr lvl="0"/>
            <a:r>
              <a:rPr lang="zh-TW" altLang="en-US"/>
              <a:t>按一下以編輯母片文字樣式</a:t>
            </a:r>
          </a:p>
        </p:txBody>
      </p:sp>
      <p:sp>
        <p:nvSpPr>
          <p:cNvPr id="5" name="投影片編號版面配置區 5"/>
          <p:cNvSpPr>
            <a:spLocks noGrp="1"/>
          </p:cNvSpPr>
          <p:nvPr>
            <p:ph type="sldNum" sz="quarter" idx="14"/>
          </p:nvPr>
        </p:nvSpPr>
        <p:spPr>
          <a:xfrm>
            <a:off x="8777292" y="6624646"/>
            <a:ext cx="369887" cy="261937"/>
          </a:xfrm>
          <a:prstGeom prst="rect">
            <a:avLst/>
          </a:prstGeom>
        </p:spPr>
        <p:txBody>
          <a:bodyPr/>
          <a:lstStyle>
            <a:lvl1pPr>
              <a:defRPr/>
            </a:lvl1pPr>
          </a:lstStyle>
          <a:p>
            <a:pPr>
              <a:defRPr/>
            </a:pPr>
            <a:fld id="{E221A083-72DE-4D07-8C93-533EFE1F2917}" type="slidenum">
              <a:rPr lang="zh-TW" altLang="en-US">
                <a:solidFill>
                  <a:prstClr val="white"/>
                </a:solidFill>
              </a:rPr>
              <a:pPr>
                <a:defRPr/>
              </a:pPr>
              <a:t>‹#›</a:t>
            </a:fld>
            <a:endParaRPr lang="zh-TW" altLang="en-US" dirty="0">
              <a:solidFill>
                <a:prstClr val="white"/>
              </a:solidFill>
            </a:endParaRPr>
          </a:p>
        </p:txBody>
      </p:sp>
    </p:spTree>
    <p:extLst>
      <p:ext uri="{BB962C8B-B14F-4D97-AF65-F5344CB8AC3E}">
        <p14:creationId xmlns:p14="http://schemas.microsoft.com/office/powerpoint/2010/main" val="99800289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userDrawn="1">
  <p:cSld name="4_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0">
                <a:effectLst/>
                <a:latin typeface="Calibri" panose="020F0502020204030204" pitchFamily="34" charset="0"/>
              </a:defRPr>
            </a:lvl1pPr>
          </a:lstStyle>
          <a:p>
            <a:r>
              <a:rPr lang="zh-TW" altLang="en-US" dirty="0"/>
              <a:t>按一下以編輯母片標題樣式</a:t>
            </a:r>
          </a:p>
        </p:txBody>
      </p:sp>
      <p:sp>
        <p:nvSpPr>
          <p:cNvPr id="5" name="Rectangle 46"/>
          <p:cNvSpPr>
            <a:spLocks noGrp="1" noChangeArrowheads="1"/>
          </p:cNvSpPr>
          <p:nvPr>
            <p:ph type="ftr" sz="quarter" idx="11"/>
          </p:nvPr>
        </p:nvSpPr>
        <p:spPr>
          <a:xfrm>
            <a:off x="-8092" y="6391285"/>
            <a:ext cx="6096000" cy="238125"/>
          </a:xfrm>
          <a:prstGeom prst="rect">
            <a:avLst/>
          </a:prstGeom>
          <a:ln/>
        </p:spPr>
        <p:txBody>
          <a:bodyPr/>
          <a:lstStyle>
            <a:lvl1pPr>
              <a:defRPr>
                <a:latin typeface="Calibri" panose="020F0502020204030204" pitchFamily="34" charset="0"/>
              </a:defRPr>
            </a:lvl1pPr>
          </a:lstStyle>
          <a:p>
            <a:pPr eaLnBrk="1" fontAlgn="auto" hangingPunct="1">
              <a:spcBef>
                <a:spcPts val="0"/>
              </a:spcBef>
              <a:spcAft>
                <a:spcPts val="0"/>
              </a:spcAft>
              <a:defRPr/>
            </a:pPr>
            <a:endParaRPr kumimoji="0" lang="en-US" altLang="zh-TW" dirty="0">
              <a:solidFill>
                <a:prstClr val="black"/>
              </a:solidFill>
              <a:ea typeface="標楷體"/>
            </a:endParaRPr>
          </a:p>
        </p:txBody>
      </p:sp>
      <p:pic>
        <p:nvPicPr>
          <p:cNvPr id="7" name="Picture 60" descr="E版"/>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6381750" y="3866592"/>
            <a:ext cx="2762250" cy="274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投影片編號版面配置區 1"/>
          <p:cNvSpPr>
            <a:spLocks noGrp="1"/>
          </p:cNvSpPr>
          <p:nvPr>
            <p:ph type="sldNum" sz="quarter" idx="4"/>
          </p:nvPr>
        </p:nvSpPr>
        <p:spPr>
          <a:xfrm>
            <a:off x="8729136" y="6618289"/>
            <a:ext cx="414867" cy="239712"/>
          </a:xfrm>
          <a:prstGeom prst="rect">
            <a:avLst/>
          </a:prstGeom>
        </p:spPr>
        <p:txBody>
          <a:bodyPr vert="horz" lIns="91440" tIns="45720" rIns="91440" bIns="45720" rtlCol="0" anchor="ctr"/>
          <a:lstStyle>
            <a:lvl1pPr algn="r">
              <a:defRPr sz="923">
                <a:solidFill>
                  <a:schemeClr val="bg1"/>
                </a:solidFill>
                <a:latin typeface="Calibri" panose="020F0502020204030204" pitchFamily="34" charset="0"/>
              </a:defRPr>
            </a:lvl1pPr>
          </a:lstStyle>
          <a:p>
            <a:fld id="{F6602ED5-4A91-4AD9-AC63-D57B56DD798C}" type="slidenum">
              <a:rPr lang="zh-TW" altLang="en-US" smtClean="0">
                <a:solidFill>
                  <a:prstClr val="white"/>
                </a:solidFill>
              </a:rPr>
              <a:pPr/>
              <a:t>‹#›</a:t>
            </a:fld>
            <a:endParaRPr lang="zh-TW" altLang="en-US" dirty="0">
              <a:solidFill>
                <a:prstClr val="white"/>
              </a:solidFill>
            </a:endParaRPr>
          </a:p>
        </p:txBody>
      </p:sp>
      <p:sp>
        <p:nvSpPr>
          <p:cNvPr id="4" name="內容版面配置區 3"/>
          <p:cNvSpPr>
            <a:spLocks noGrp="1"/>
          </p:cNvSpPr>
          <p:nvPr>
            <p:ph sz="quarter" idx="12"/>
          </p:nvPr>
        </p:nvSpPr>
        <p:spPr>
          <a:xfrm>
            <a:off x="450850" y="1285592"/>
            <a:ext cx="8369300" cy="5100362"/>
          </a:xfrm>
        </p:spPr>
        <p:txBody>
          <a:bodyPr/>
          <a:lstStyle>
            <a:lvl1pPr>
              <a:defRPr>
                <a:latin typeface="Calibri" panose="020F0502020204030204" pitchFamily="34" charset="0"/>
              </a:defRPr>
            </a:lvl1pPr>
            <a:lvl2pPr marL="660905" indent="-250587">
              <a:buFont typeface="Times New Roman" panose="02020603050405020304" pitchFamily="18" charset="0"/>
              <a:buChar char="−"/>
              <a:defRPr>
                <a:latin typeface="Calibri" panose="020F0502020204030204" pitchFamily="34" charset="0"/>
              </a:defRPr>
            </a:lvl2pPr>
            <a:lvl3pPr marL="1058034" indent="-316531">
              <a:buFont typeface="Wingdings" panose="05000000000000000000" pitchFamily="2" charset="2"/>
              <a:buChar char="Ø"/>
              <a:tabLst>
                <a:tab pos="911492" algn="l"/>
              </a:tabLst>
              <a:defRPr>
                <a:latin typeface="Calibri" panose="020F0502020204030204" pitchFamily="34" charset="0"/>
              </a:defRPr>
            </a:lvl3pPr>
            <a:lvl4pPr>
              <a:defRPr>
                <a:latin typeface="Calibri" panose="020F0502020204030204" pitchFamily="34" charset="0"/>
              </a:defRPr>
            </a:lvl4pPr>
            <a:lvl5pPr marL="1588517" indent="-263776">
              <a:buFont typeface="Wingdings" panose="05000000000000000000" pitchFamily="2" charset="2"/>
              <a:buChar char="ü"/>
              <a:defRPr sz="1662">
                <a:solidFill>
                  <a:schemeClr val="tx1"/>
                </a:solidFill>
                <a:latin typeface="Calibri" panose="020F0502020204030204" pitchFamily="34" charset="0"/>
                <a:ea typeface="標楷體" panose="03000509000000000000" pitchFamily="65"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18709760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userDrawn="1">
  <p:cSld name="1_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342907" y="308093"/>
            <a:ext cx="8487833" cy="614363"/>
          </a:xfrm>
        </p:spPr>
        <p:txBody>
          <a:bodyPr/>
          <a:lstStyle>
            <a:lvl1pPr>
              <a:defRPr>
                <a:latin typeface="Arial" panose="020B0604020202020204" pitchFamily="34" charset="0"/>
                <a:cs typeface="Arial" panose="020B0604020202020204" pitchFamily="34" charset="0"/>
              </a:defRPr>
            </a:lvl1pPr>
          </a:lstStyle>
          <a:p>
            <a:r>
              <a:rPr lang="zh-TW" altLang="en-US" dirty="0"/>
              <a:t>按一下以編輯母片標題樣式</a:t>
            </a:r>
          </a:p>
        </p:txBody>
      </p:sp>
      <p:sp>
        <p:nvSpPr>
          <p:cNvPr id="3" name="內容版面配置區 2"/>
          <p:cNvSpPr>
            <a:spLocks noGrp="1"/>
          </p:cNvSpPr>
          <p:nvPr>
            <p:ph sz="half" idx="1"/>
          </p:nvPr>
        </p:nvSpPr>
        <p:spPr>
          <a:xfrm>
            <a:off x="342902" y="1090246"/>
            <a:ext cx="8493368" cy="5249007"/>
          </a:xfrm>
        </p:spPr>
        <p:txBody>
          <a:bodyPr/>
          <a:lstStyle>
            <a:lvl1pPr marL="252052" indent="-252052">
              <a:defRPr sz="2215">
                <a:latin typeface="Times New Roman" panose="02020603050405020304" pitchFamily="18" charset="0"/>
                <a:cs typeface="Times New Roman" panose="02020603050405020304" pitchFamily="18" charset="0"/>
              </a:defRPr>
            </a:lvl1pPr>
            <a:lvl2pPr marL="575911" indent="-323859">
              <a:defRPr sz="1846">
                <a:latin typeface="Times New Roman" panose="02020603050405020304" pitchFamily="18" charset="0"/>
                <a:cs typeface="Times New Roman" panose="02020603050405020304" pitchFamily="18" charset="0"/>
              </a:defRPr>
            </a:lvl2pPr>
            <a:lvl3pPr marL="827963" indent="-252052">
              <a:defRPr sz="1846">
                <a:latin typeface="Times New Roman" panose="02020603050405020304" pitchFamily="18" charset="0"/>
                <a:cs typeface="Times New Roman" panose="02020603050405020304" pitchFamily="18" charset="0"/>
              </a:defRPr>
            </a:lvl3pPr>
            <a:lvl4pPr marL="1080016" indent="-252052">
              <a:defRPr sz="1846">
                <a:latin typeface="Times New Roman" panose="02020603050405020304" pitchFamily="18" charset="0"/>
                <a:cs typeface="Times New Roman" panose="02020603050405020304" pitchFamily="18" charset="0"/>
              </a:defRPr>
            </a:lvl4pPr>
            <a:lvl5pPr>
              <a:defRPr sz="1662"/>
            </a:lvl5pPr>
            <a:lvl6pPr>
              <a:defRPr sz="1662"/>
            </a:lvl6pPr>
            <a:lvl7pPr>
              <a:defRPr sz="1662"/>
            </a:lvl7pPr>
            <a:lvl8pPr>
              <a:defRPr sz="1662"/>
            </a:lvl8pPr>
            <a:lvl9pPr>
              <a:defRPr sz="1662"/>
            </a:lvl9pPr>
          </a:lstStyle>
          <a:p>
            <a:pPr lvl="0"/>
            <a:r>
              <a:rPr lang="zh-TW" altLang="en-US" dirty="0"/>
              <a:t>按一下以編輯母片文字樣式</a:t>
            </a:r>
          </a:p>
          <a:p>
            <a:pPr lvl="1"/>
            <a:r>
              <a:rPr lang="zh-TW" altLang="en-US" dirty="0"/>
              <a:t>第二層</a:t>
            </a:r>
          </a:p>
          <a:p>
            <a:pPr lvl="2"/>
            <a:r>
              <a:rPr lang="zh-TW" altLang="en-US" dirty="0"/>
              <a:t>第三層</a:t>
            </a:r>
            <a:endParaRPr lang="en-US" altLang="zh-TW" dirty="0"/>
          </a:p>
          <a:p>
            <a:pPr lvl="3"/>
            <a:r>
              <a:rPr lang="zh-TW" altLang="en-US" dirty="0"/>
              <a:t>第四層</a:t>
            </a:r>
            <a:endParaRPr lang="en-US" altLang="zh-TW" dirty="0"/>
          </a:p>
          <a:p>
            <a:pPr lvl="4"/>
            <a:endParaRPr lang="zh-TW" altLang="en-US" dirty="0"/>
          </a:p>
        </p:txBody>
      </p:sp>
      <p:sp>
        <p:nvSpPr>
          <p:cNvPr id="7" name="Rectangle 47"/>
          <p:cNvSpPr>
            <a:spLocks noGrp="1" noChangeArrowheads="1"/>
          </p:cNvSpPr>
          <p:nvPr>
            <p:ph type="sldNum" sz="quarter" idx="12"/>
          </p:nvPr>
        </p:nvSpPr>
        <p:spPr>
          <a:ln/>
        </p:spPr>
        <p:txBody>
          <a:bodyPr/>
          <a:lstStyle>
            <a:lvl1pPr>
              <a:defRPr/>
            </a:lvl1pPr>
          </a:lstStyle>
          <a:p>
            <a:pPr>
              <a:defRPr/>
            </a:pPr>
            <a:fld id="{134106F1-D6D8-4C2C-8EF2-88335AB5729B}" type="slidenum">
              <a:rPr lang="en-US" altLang="zh-TW">
                <a:solidFill>
                  <a:prstClr val="white"/>
                </a:solidFill>
              </a:rPr>
              <a:pPr>
                <a:defRPr/>
              </a:pPr>
              <a:t>‹#›</a:t>
            </a:fld>
            <a:endParaRPr lang="en-US" altLang="zh-TW">
              <a:solidFill>
                <a:prstClr val="white"/>
              </a:solidFill>
            </a:endParaRPr>
          </a:p>
        </p:txBody>
      </p:sp>
    </p:spTree>
    <p:extLst>
      <p:ext uri="{BB962C8B-B14F-4D97-AF65-F5344CB8AC3E}">
        <p14:creationId xmlns:p14="http://schemas.microsoft.com/office/powerpoint/2010/main" val="10927288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標題投影片">
    <p:spTree>
      <p:nvGrpSpPr>
        <p:cNvPr id="1" name=""/>
        <p:cNvGrpSpPr/>
        <p:nvPr/>
      </p:nvGrpSpPr>
      <p:grpSpPr>
        <a:xfrm>
          <a:off x="0" y="0"/>
          <a:ext cx="0" cy="0"/>
          <a:chOff x="0" y="0"/>
          <a:chExt cx="0" cy="0"/>
        </a:xfrm>
      </p:grpSpPr>
      <p:pic>
        <p:nvPicPr>
          <p:cNvPr id="12" name="Picture 57" descr="E版"/>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81750" y="4110038"/>
            <a:ext cx="2762250" cy="274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42"/>
          <p:cNvSpPr>
            <a:spLocks noChangeArrowheads="1"/>
          </p:cNvSpPr>
          <p:nvPr userDrawn="1"/>
        </p:nvSpPr>
        <p:spPr bwMode="auto">
          <a:xfrm>
            <a:off x="0" y="6618288"/>
            <a:ext cx="9144000" cy="239712"/>
          </a:xfrm>
          <a:prstGeom prst="rect">
            <a:avLst/>
          </a:prstGeom>
          <a:solidFill>
            <a:srgbClr val="00B2B3"/>
          </a:solidFill>
          <a:ln>
            <a:noFill/>
          </a:ln>
        </p:spPr>
        <p:txBody>
          <a:bodyPr wrap="none" anchor="ctr"/>
          <a:ls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eaLnBrk="1" hangingPunct="1">
              <a:defRPr/>
            </a:pPr>
            <a:endParaRPr lang="zh-TW" altLang="en-US" sz="2400"/>
          </a:p>
        </p:txBody>
      </p:sp>
      <p:pic>
        <p:nvPicPr>
          <p:cNvPr id="6" name="Picture 26" descr="itri_CEL_A_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226" y="528640"/>
            <a:ext cx="3328988"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1" name="Rectangle 21"/>
          <p:cNvSpPr>
            <a:spLocks noGrp="1" noChangeArrowheads="1"/>
          </p:cNvSpPr>
          <p:nvPr>
            <p:ph type="ctrTitle" hasCustomPrompt="1"/>
          </p:nvPr>
        </p:nvSpPr>
        <p:spPr>
          <a:xfrm>
            <a:off x="546141" y="2584705"/>
            <a:ext cx="6596065" cy="1219201"/>
          </a:xfrm>
        </p:spPr>
        <p:txBody>
          <a:bodyPr anchor="t" anchorCtr="0"/>
          <a:lstStyle>
            <a:lvl1pPr>
              <a:defRPr sz="3300" b="1">
                <a:solidFill>
                  <a:srgbClr val="00B2B3"/>
                </a:solidFill>
              </a:defRPr>
            </a:lvl1pPr>
          </a:lstStyle>
          <a:p>
            <a:r>
              <a:rPr lang="zh-TW" altLang="en-US" dirty="0"/>
              <a:t>簡報標題</a:t>
            </a:r>
          </a:p>
        </p:txBody>
      </p:sp>
      <p:sp>
        <p:nvSpPr>
          <p:cNvPr id="30742" name="Rectangle 22"/>
          <p:cNvSpPr>
            <a:spLocks noGrp="1" noChangeArrowheads="1"/>
          </p:cNvSpPr>
          <p:nvPr>
            <p:ph type="subTitle" idx="1" hasCustomPrompt="1"/>
          </p:nvPr>
        </p:nvSpPr>
        <p:spPr>
          <a:xfrm>
            <a:off x="546141" y="5059680"/>
            <a:ext cx="6770872" cy="755904"/>
          </a:xfrm>
        </p:spPr>
        <p:txBody>
          <a:bodyPr anchor="b" anchorCtr="0"/>
          <a:lstStyle>
            <a:lvl1pPr marL="0" indent="0" eaLnBrk="1" hangingPunct="1">
              <a:lnSpc>
                <a:spcPct val="80000"/>
              </a:lnSpc>
              <a:spcBef>
                <a:spcPct val="0"/>
              </a:spcBef>
              <a:buFontTx/>
              <a:buNone/>
              <a:defRPr sz="1500">
                <a:solidFill>
                  <a:schemeClr val="tx1"/>
                </a:solidFill>
                <a:latin typeface="+mn-ea"/>
                <a:ea typeface="+mn-ea"/>
              </a:defRPr>
            </a:lvl1pPr>
          </a:lstStyle>
          <a:p>
            <a:pPr eaLnBrk="1" hangingPunct="1">
              <a:lnSpc>
                <a:spcPct val="80000"/>
              </a:lnSpc>
              <a:spcBef>
                <a:spcPct val="0"/>
              </a:spcBef>
              <a:buFontTx/>
              <a:buNone/>
            </a:pPr>
            <a:r>
              <a:rPr lang="zh-TW" altLang="en-US" sz="1500" dirty="0"/>
              <a:t>簡報單位 簡報人名稱</a:t>
            </a:r>
            <a:r>
              <a:rPr lang="en-US" altLang="zh-TW" sz="1500" dirty="0"/>
              <a:t> </a:t>
            </a:r>
            <a:r>
              <a:rPr lang="zh-TW" altLang="en-US" sz="1500" dirty="0"/>
              <a:t>職稱</a:t>
            </a:r>
            <a:endParaRPr lang="en-US" altLang="zh-TW" sz="1500" dirty="0"/>
          </a:p>
        </p:txBody>
      </p:sp>
      <p:sp>
        <p:nvSpPr>
          <p:cNvPr id="4" name="投影片編號版面配置區 3"/>
          <p:cNvSpPr>
            <a:spLocks noGrp="1"/>
          </p:cNvSpPr>
          <p:nvPr>
            <p:ph type="sldNum" sz="quarter" idx="11"/>
          </p:nvPr>
        </p:nvSpPr>
        <p:spPr/>
        <p:txBody>
          <a:bodyPr/>
          <a:lstStyle/>
          <a:p>
            <a:pPr>
              <a:defRPr/>
            </a:pPr>
            <a:fld id="{1A71FFAD-F905-4792-971B-681FA4F61CA8}" type="slidenum">
              <a:rPr lang="en-US" altLang="zh-TW" smtClean="0"/>
              <a:pPr>
                <a:defRPr/>
              </a:pPr>
              <a:t>‹#›</a:t>
            </a:fld>
            <a:endParaRPr lang="en-US" altLang="zh-TW"/>
          </a:p>
        </p:txBody>
      </p:sp>
      <p:sp>
        <p:nvSpPr>
          <p:cNvPr id="9" name="文字版面配置區 8"/>
          <p:cNvSpPr>
            <a:spLocks noGrp="1"/>
          </p:cNvSpPr>
          <p:nvPr>
            <p:ph type="body" sz="quarter" idx="12" hasCustomPrompt="1"/>
          </p:nvPr>
        </p:nvSpPr>
        <p:spPr>
          <a:xfrm>
            <a:off x="546141" y="5902264"/>
            <a:ext cx="2788603" cy="432303"/>
          </a:xfrm>
        </p:spPr>
        <p:txBody>
          <a:bodyPr/>
          <a:lstStyle>
            <a:lvl1pPr marL="0" indent="0">
              <a:buNone/>
              <a:defRPr sz="1200"/>
            </a:lvl1pPr>
          </a:lstStyle>
          <a:p>
            <a:pPr lvl="0"/>
            <a:r>
              <a:rPr lang="zh-TW" altLang="en-US" dirty="0"/>
              <a:t>簡報日期</a:t>
            </a:r>
          </a:p>
        </p:txBody>
      </p:sp>
      <p:sp>
        <p:nvSpPr>
          <p:cNvPr id="14" name="Text Box 48"/>
          <p:cNvSpPr txBox="1">
            <a:spLocks noChangeArrowheads="1"/>
          </p:cNvSpPr>
          <p:nvPr userDrawn="1"/>
        </p:nvSpPr>
        <p:spPr bwMode="auto">
          <a:xfrm>
            <a:off x="-11500" y="6610194"/>
            <a:ext cx="7121912"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algn="l"/>
            <a:r>
              <a:rPr lang="zh-TW" altLang="en-US" sz="750" dirty="0">
                <a:solidFill>
                  <a:schemeClr val="bg1"/>
                </a:solidFill>
                <a:latin typeface="+mj-ea"/>
                <a:ea typeface="+mj-ea"/>
              </a:rPr>
              <a:t>工業技術研究院機密資料 禁止複製、轉載、外流 </a:t>
            </a:r>
            <a:r>
              <a:rPr lang="en-US" altLang="zh-TW" sz="750" dirty="0">
                <a:solidFill>
                  <a:schemeClr val="bg1"/>
                </a:solidFill>
                <a:latin typeface="+mj-ea"/>
                <a:ea typeface="+mj-ea"/>
              </a:rPr>
              <a:t>ITRI CONFIDENTIAL DOCUMENT DO NOT COPY OR DISTRIBUTE</a:t>
            </a:r>
          </a:p>
        </p:txBody>
      </p:sp>
      <p:grpSp>
        <p:nvGrpSpPr>
          <p:cNvPr id="11" name="群組 10"/>
          <p:cNvGrpSpPr/>
          <p:nvPr userDrawn="1"/>
        </p:nvGrpSpPr>
        <p:grpSpPr>
          <a:xfrm>
            <a:off x="7551439" y="0"/>
            <a:ext cx="1588292" cy="6858000"/>
            <a:chOff x="10074276" y="0"/>
            <a:chExt cx="2117723" cy="6858000"/>
          </a:xfrm>
        </p:grpSpPr>
        <p:pic>
          <p:nvPicPr>
            <p:cNvPr id="15" name="圖片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074276" y="0"/>
              <a:ext cx="2117723" cy="6858000"/>
            </a:xfrm>
            <a:prstGeom prst="rect">
              <a:avLst/>
            </a:prstGeom>
          </p:spPr>
        </p:pic>
        <p:pic>
          <p:nvPicPr>
            <p:cNvPr id="16" name="圖片 16" descr="氣球.gif"/>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493173" y="660401"/>
              <a:ext cx="1436687"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 name="圖片 16"/>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6968394" y="64186"/>
            <a:ext cx="512051" cy="310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397898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1_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lvl3pPr>
              <a:buClr>
                <a:schemeClr val="tx1">
                  <a:lumMod val="75000"/>
                  <a:lumOff val="25000"/>
                </a:schemeClr>
              </a:buClr>
              <a:defRPr/>
            </a:lvl3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8" name="標題 7"/>
          <p:cNvSpPr>
            <a:spLocks noGrp="1"/>
          </p:cNvSpPr>
          <p:nvPr>
            <p:ph type="title"/>
          </p:nvPr>
        </p:nvSpPr>
        <p:spPr/>
        <p:txBody>
          <a:bodyPr/>
          <a:lstStyle/>
          <a:p>
            <a:r>
              <a:rPr lang="zh-TW" altLang="en-US"/>
              <a:t>按一下以編輯母片標題樣式</a:t>
            </a:r>
          </a:p>
        </p:txBody>
      </p:sp>
      <p:sp>
        <p:nvSpPr>
          <p:cNvPr id="2" name="投影片編號版面配置區 1"/>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253204507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2_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439864"/>
            <a:ext cx="6126480" cy="4757737"/>
          </a:xfrm>
        </p:spPr>
        <p:txBody>
          <a:bodyPr/>
          <a:lstStyle>
            <a:lvl3pPr>
              <a:buClr>
                <a:schemeClr val="tx1">
                  <a:lumMod val="75000"/>
                  <a:lumOff val="25000"/>
                </a:schemeClr>
              </a:buClr>
              <a:defRPr/>
            </a:lvl3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8" name="標題 7"/>
          <p:cNvSpPr>
            <a:spLocks noGrp="1"/>
          </p:cNvSpPr>
          <p:nvPr>
            <p:ph type="title"/>
          </p:nvPr>
        </p:nvSpPr>
        <p:spPr/>
        <p:txBody>
          <a:bodyPr/>
          <a:lstStyle/>
          <a:p>
            <a:r>
              <a:rPr lang="zh-TW" altLang="en-US"/>
              <a:t>按一下以編輯母片標題樣式</a:t>
            </a:r>
          </a:p>
        </p:txBody>
      </p:sp>
      <p:sp>
        <p:nvSpPr>
          <p:cNvPr id="2" name="投影片編號版面配置區 1"/>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
        <p:nvSpPr>
          <p:cNvPr id="5" name="圖片版面配置區 2"/>
          <p:cNvSpPr>
            <a:spLocks noGrp="1"/>
          </p:cNvSpPr>
          <p:nvPr>
            <p:ph type="pic" idx="11"/>
          </p:nvPr>
        </p:nvSpPr>
        <p:spPr>
          <a:xfrm>
            <a:off x="6721575" y="1439864"/>
            <a:ext cx="2098576" cy="475773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TW" altLang="en-US" dirty="0"/>
          </a:p>
        </p:txBody>
      </p:sp>
    </p:spTree>
    <p:extLst>
      <p:ext uri="{BB962C8B-B14F-4D97-AF65-F5344CB8AC3E}">
        <p14:creationId xmlns:p14="http://schemas.microsoft.com/office/powerpoint/2010/main" val="12015930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dirty="0"/>
              <a:t>按一下以編輯母片標題樣式</a:t>
            </a:r>
          </a:p>
        </p:txBody>
      </p:sp>
      <p:sp>
        <p:nvSpPr>
          <p:cNvPr id="3" name="Rectangle 45"/>
          <p:cNvSpPr>
            <a:spLocks noGrp="1" noChangeArrowheads="1"/>
          </p:cNvSpPr>
          <p:nvPr>
            <p:ph type="dt" sz="half" idx="10"/>
          </p:nvPr>
        </p:nvSpPr>
        <p:spPr>
          <a:ln/>
        </p:spPr>
        <p:txBody>
          <a:bodyPr/>
          <a:lstStyle>
            <a:lvl1pPr>
              <a:defRPr/>
            </a:lvl1pPr>
          </a:lstStyle>
          <a:p>
            <a:fld id="{44836313-AF21-4796-A16F-9D3052C2D5E1}" type="datetime1">
              <a:rPr lang="zh-TW" altLang="en-US" smtClean="0">
                <a:solidFill>
                  <a:prstClr val="white"/>
                </a:solidFill>
              </a:rPr>
              <a:pPr/>
              <a:t>2024/5/14</a:t>
            </a:fld>
            <a:endParaRPr lang="en-US" altLang="zh-TW">
              <a:solidFill>
                <a:prstClr val="white"/>
              </a:solidFill>
            </a:endParaRPr>
          </a:p>
        </p:txBody>
      </p:sp>
      <p:sp>
        <p:nvSpPr>
          <p:cNvPr id="4" name="Rectangle 46"/>
          <p:cNvSpPr>
            <a:spLocks noGrp="1" noChangeArrowheads="1"/>
          </p:cNvSpPr>
          <p:nvPr>
            <p:ph type="ftr" sz="quarter" idx="11"/>
          </p:nvPr>
        </p:nvSpPr>
        <p:spPr>
          <a:ln/>
        </p:spPr>
        <p:txBody>
          <a:bodyPr/>
          <a:lstStyle>
            <a:lvl1pPr>
              <a:defRPr/>
            </a:lvl1pPr>
          </a:lstStyle>
          <a:p>
            <a:endParaRPr lang="en-US" altLang="zh-TW" dirty="0">
              <a:solidFill>
                <a:prstClr val="black"/>
              </a:solidFill>
            </a:endParaRPr>
          </a:p>
        </p:txBody>
      </p:sp>
      <p:sp>
        <p:nvSpPr>
          <p:cNvPr id="5" name="Rectangle 47"/>
          <p:cNvSpPr>
            <a:spLocks noGrp="1" noChangeArrowheads="1"/>
          </p:cNvSpPr>
          <p:nvPr>
            <p:ph type="sldNum" sz="quarter" idx="12"/>
          </p:nvPr>
        </p:nvSpPr>
        <p:spPr>
          <a:ln/>
        </p:spPr>
        <p:txBody>
          <a:bodyPr/>
          <a:lstStyle>
            <a:lvl1pPr>
              <a:defRPr/>
            </a:lvl1pPr>
          </a:lstStyle>
          <a:p>
            <a:pPr>
              <a:defRPr/>
            </a:pPr>
            <a:fld id="{AEAABFFE-670F-4DBC-8824-4DE57A2E8E5C}" type="slidenum">
              <a:rPr lang="en-US" altLang="zh-TW">
                <a:solidFill>
                  <a:prstClr val="white"/>
                </a:solidFill>
              </a:rPr>
              <a:pPr>
                <a:defRPr/>
              </a:pPr>
              <a:t>‹#›</a:t>
            </a:fld>
            <a:endParaRPr lang="en-US" altLang="zh-TW">
              <a:solidFill>
                <a:prstClr val="white"/>
              </a:solidFill>
            </a:endParaRPr>
          </a:p>
        </p:txBody>
      </p:sp>
    </p:spTree>
    <p:extLst>
      <p:ext uri="{BB962C8B-B14F-4D97-AF65-F5344CB8AC3E}">
        <p14:creationId xmlns:p14="http://schemas.microsoft.com/office/powerpoint/2010/main" val="168925408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3_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1" y="1439863"/>
            <a:ext cx="8360228" cy="3184388"/>
          </a:xfrm>
        </p:spPr>
        <p:txBody>
          <a:bodyPr/>
          <a:lstStyle>
            <a:lvl3pPr>
              <a:buClr>
                <a:schemeClr val="tx1">
                  <a:lumMod val="75000"/>
                  <a:lumOff val="25000"/>
                </a:schemeClr>
              </a:buClr>
              <a:defRPr/>
            </a:lvl3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8" name="標題 7"/>
          <p:cNvSpPr>
            <a:spLocks noGrp="1"/>
          </p:cNvSpPr>
          <p:nvPr>
            <p:ph type="title"/>
          </p:nvPr>
        </p:nvSpPr>
        <p:spPr>
          <a:xfrm>
            <a:off x="450850" y="316992"/>
            <a:ext cx="8366579" cy="889508"/>
          </a:xfrm>
        </p:spPr>
        <p:txBody>
          <a:bodyPr/>
          <a:lstStyle/>
          <a:p>
            <a:r>
              <a:rPr lang="zh-TW" altLang="en-US"/>
              <a:t>按一下以編輯母片標題樣式</a:t>
            </a:r>
          </a:p>
        </p:txBody>
      </p:sp>
      <p:sp>
        <p:nvSpPr>
          <p:cNvPr id="2" name="投影片編號版面配置區 1"/>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
        <p:nvSpPr>
          <p:cNvPr id="6" name="圖片版面配置區 2"/>
          <p:cNvSpPr>
            <a:spLocks noGrp="1"/>
          </p:cNvSpPr>
          <p:nvPr>
            <p:ph type="pic" idx="11"/>
          </p:nvPr>
        </p:nvSpPr>
        <p:spPr>
          <a:xfrm>
            <a:off x="457201" y="4725145"/>
            <a:ext cx="8360228" cy="1584176"/>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TW" altLang="en-US" dirty="0"/>
          </a:p>
        </p:txBody>
      </p:sp>
    </p:spTree>
    <p:extLst>
      <p:ext uri="{BB962C8B-B14F-4D97-AF65-F5344CB8AC3E}">
        <p14:creationId xmlns:p14="http://schemas.microsoft.com/office/powerpoint/2010/main" val="73049360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9" name="標題 1"/>
          <p:cNvSpPr>
            <a:spLocks noGrp="1"/>
          </p:cNvSpPr>
          <p:nvPr>
            <p:ph type="ctrTitle"/>
          </p:nvPr>
        </p:nvSpPr>
        <p:spPr>
          <a:xfrm>
            <a:off x="685800" y="2564904"/>
            <a:ext cx="7772400" cy="1035546"/>
          </a:xfrm>
        </p:spPr>
        <p:txBody>
          <a:bodyPr anchor="t" anchorCtr="0">
            <a:noAutofit/>
          </a:bodyPr>
          <a:lstStyle>
            <a:lvl1pPr algn="ctr">
              <a:defRPr/>
            </a:lvl1pPr>
          </a:lstStyle>
          <a:p>
            <a:r>
              <a:rPr lang="zh-TW" altLang="en-US" dirty="0"/>
              <a:t>按一下以編輯母片標題樣式</a:t>
            </a:r>
          </a:p>
        </p:txBody>
      </p:sp>
      <p:sp>
        <p:nvSpPr>
          <p:cNvPr id="10"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a:t>按一下以編輯母片副標題樣式</a:t>
            </a:r>
          </a:p>
        </p:txBody>
      </p:sp>
      <p:sp>
        <p:nvSpPr>
          <p:cNvPr id="11" name="投影片編號版面配置區 10"/>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227324147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區段標題">
    <p:spTree>
      <p:nvGrpSpPr>
        <p:cNvPr id="1" name=""/>
        <p:cNvGrpSpPr/>
        <p:nvPr/>
      </p:nvGrpSpPr>
      <p:grpSpPr>
        <a:xfrm>
          <a:off x="0" y="0"/>
          <a:ext cx="0" cy="0"/>
          <a:chOff x="0" y="0"/>
          <a:chExt cx="0" cy="0"/>
        </a:xfrm>
      </p:grpSpPr>
      <p:sp>
        <p:nvSpPr>
          <p:cNvPr id="8" name="標題 1"/>
          <p:cNvSpPr>
            <a:spLocks noGrp="1"/>
          </p:cNvSpPr>
          <p:nvPr>
            <p:ph type="title"/>
          </p:nvPr>
        </p:nvSpPr>
        <p:spPr>
          <a:xfrm>
            <a:off x="722313" y="4406902"/>
            <a:ext cx="7772400" cy="1362075"/>
          </a:xfrm>
        </p:spPr>
        <p:txBody>
          <a:bodyPr anchor="t"/>
          <a:lstStyle>
            <a:lvl1pPr algn="l">
              <a:defRPr sz="3000" b="1" cap="all"/>
            </a:lvl1pPr>
          </a:lstStyle>
          <a:p>
            <a:r>
              <a:rPr lang="zh-TW" altLang="en-US"/>
              <a:t>按一下以編輯母片標題樣式</a:t>
            </a:r>
          </a:p>
        </p:txBody>
      </p:sp>
      <p:sp>
        <p:nvSpPr>
          <p:cNvPr id="9" name="文字版面配置區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10" name="投影片編號版面配置區 9"/>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383883105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兩項物件">
    <p:spTree>
      <p:nvGrpSpPr>
        <p:cNvPr id="1" name=""/>
        <p:cNvGrpSpPr/>
        <p:nvPr/>
      </p:nvGrpSpPr>
      <p:grpSpPr>
        <a:xfrm>
          <a:off x="0" y="0"/>
          <a:ext cx="0" cy="0"/>
          <a:chOff x="0" y="0"/>
          <a:chExt cx="0" cy="0"/>
        </a:xfrm>
      </p:grpSpPr>
      <p:sp>
        <p:nvSpPr>
          <p:cNvPr id="3" name="內容版面配置區 2"/>
          <p:cNvSpPr>
            <a:spLocks noGrp="1"/>
          </p:cNvSpPr>
          <p:nvPr>
            <p:ph sz="half" idx="1"/>
          </p:nvPr>
        </p:nvSpPr>
        <p:spPr>
          <a:xfrm>
            <a:off x="457201" y="1542735"/>
            <a:ext cx="4105275" cy="475773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714876" y="1542735"/>
            <a:ext cx="4106863" cy="475773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8" name="標題 7"/>
          <p:cNvSpPr>
            <a:spLocks noGrp="1"/>
          </p:cNvSpPr>
          <p:nvPr>
            <p:ph type="title"/>
          </p:nvPr>
        </p:nvSpPr>
        <p:spPr/>
        <p:txBody>
          <a:bodyPr/>
          <a:lstStyle/>
          <a:p>
            <a:r>
              <a:rPr lang="zh-TW" altLang="en-US"/>
              <a:t>按一下以編輯母片標題樣式</a:t>
            </a:r>
          </a:p>
        </p:txBody>
      </p:sp>
      <p:sp>
        <p:nvSpPr>
          <p:cNvPr id="9" name="投影片編號版面配置區 8"/>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185679856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比對">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6" name="內容版面配置區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9" name="投影片編號版面配置區 18"/>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
        <p:nvSpPr>
          <p:cNvPr id="20" name="Rectangle 43"/>
          <p:cNvSpPr>
            <a:spLocks noGrp="1" noChangeArrowheads="1"/>
          </p:cNvSpPr>
          <p:nvPr>
            <p:ph type="title"/>
          </p:nvPr>
        </p:nvSpPr>
        <p:spPr bwMode="auto">
          <a:xfrm>
            <a:off x="450850" y="316992"/>
            <a:ext cx="8369300" cy="889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dirty="0"/>
              <a:t>按一下以編輯母片標題樣式</a:t>
            </a:r>
          </a:p>
        </p:txBody>
      </p:sp>
    </p:spTree>
    <p:extLst>
      <p:ext uri="{BB962C8B-B14F-4D97-AF65-F5344CB8AC3E}">
        <p14:creationId xmlns:p14="http://schemas.microsoft.com/office/powerpoint/2010/main" val="264093552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7" name="投影片編號版面配置區 6"/>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
        <p:nvSpPr>
          <p:cNvPr id="4" name="標題 7"/>
          <p:cNvSpPr>
            <a:spLocks noGrp="1"/>
          </p:cNvSpPr>
          <p:nvPr>
            <p:ph type="title"/>
          </p:nvPr>
        </p:nvSpPr>
        <p:spPr>
          <a:xfrm>
            <a:off x="450850" y="316992"/>
            <a:ext cx="8369300" cy="889508"/>
          </a:xfrm>
        </p:spPr>
        <p:txBody>
          <a:bodyPr/>
          <a:lstStyle/>
          <a:p>
            <a:r>
              <a:rPr lang="zh-TW" altLang="en-US"/>
              <a:t>按一下以編輯母片標題樣式</a:t>
            </a:r>
          </a:p>
        </p:txBody>
      </p:sp>
    </p:spTree>
    <p:extLst>
      <p:ext uri="{BB962C8B-B14F-4D97-AF65-F5344CB8AC3E}">
        <p14:creationId xmlns:p14="http://schemas.microsoft.com/office/powerpoint/2010/main" val="71545601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sp>
        <p:nvSpPr>
          <p:cNvPr id="6" name="投影片編號版面配置區 5"/>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79337524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1" y="273050"/>
            <a:ext cx="3008313" cy="1162050"/>
          </a:xfrm>
        </p:spPr>
        <p:txBody>
          <a:bodyPr anchor="b"/>
          <a:lstStyle>
            <a:lvl1pPr algn="l">
              <a:defRPr sz="1500" b="1"/>
            </a:lvl1pPr>
          </a:lstStyle>
          <a:p>
            <a:r>
              <a:rPr lang="zh-TW" altLang="en-US"/>
              <a:t>按一下以編輯母片標題樣式</a:t>
            </a:r>
          </a:p>
        </p:txBody>
      </p:sp>
      <p:sp>
        <p:nvSpPr>
          <p:cNvPr id="3" name="內容版面配置區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文字版面配置區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9" name="投影片編號版面配置區 8"/>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307647635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15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8" name="投影片編號版面配置區 7"/>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113350390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投影片編號版面配置區 6"/>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13767946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5"/>
          <p:cNvSpPr>
            <a:spLocks noGrp="1" noChangeArrowheads="1"/>
          </p:cNvSpPr>
          <p:nvPr>
            <p:ph type="dt" sz="half" idx="10"/>
          </p:nvPr>
        </p:nvSpPr>
        <p:spPr>
          <a:ln/>
        </p:spPr>
        <p:txBody>
          <a:bodyPr/>
          <a:lstStyle>
            <a:lvl1pPr>
              <a:defRPr/>
            </a:lvl1pPr>
          </a:lstStyle>
          <a:p>
            <a:fld id="{B0C59EDB-5CD0-4190-A0F1-75C8C307A8A4}" type="datetime1">
              <a:rPr lang="zh-TW" altLang="en-US" smtClean="0">
                <a:solidFill>
                  <a:prstClr val="white"/>
                </a:solidFill>
              </a:rPr>
              <a:pPr/>
              <a:t>2024/5/14</a:t>
            </a:fld>
            <a:endParaRPr lang="en-US" altLang="zh-TW">
              <a:solidFill>
                <a:prstClr val="white"/>
              </a:solidFill>
            </a:endParaRPr>
          </a:p>
        </p:txBody>
      </p:sp>
      <p:sp>
        <p:nvSpPr>
          <p:cNvPr id="3" name="Rectangle 46"/>
          <p:cNvSpPr>
            <a:spLocks noGrp="1" noChangeArrowheads="1"/>
          </p:cNvSpPr>
          <p:nvPr>
            <p:ph type="ftr" sz="quarter" idx="11"/>
          </p:nvPr>
        </p:nvSpPr>
        <p:spPr>
          <a:ln/>
        </p:spPr>
        <p:txBody>
          <a:bodyPr/>
          <a:lstStyle>
            <a:lvl1pPr>
              <a:defRPr/>
            </a:lvl1pPr>
          </a:lstStyle>
          <a:p>
            <a:endParaRPr lang="en-US" altLang="zh-TW" dirty="0">
              <a:solidFill>
                <a:prstClr val="black"/>
              </a:solidFill>
            </a:endParaRPr>
          </a:p>
        </p:txBody>
      </p:sp>
      <p:sp>
        <p:nvSpPr>
          <p:cNvPr id="4" name="Rectangle 47"/>
          <p:cNvSpPr>
            <a:spLocks noGrp="1" noChangeArrowheads="1"/>
          </p:cNvSpPr>
          <p:nvPr>
            <p:ph type="sldNum" sz="quarter" idx="12"/>
          </p:nvPr>
        </p:nvSpPr>
        <p:spPr>
          <a:ln/>
        </p:spPr>
        <p:txBody>
          <a:bodyPr/>
          <a:lstStyle>
            <a:lvl1pPr>
              <a:defRPr/>
            </a:lvl1pPr>
          </a:lstStyle>
          <a:p>
            <a:pPr>
              <a:defRPr/>
            </a:pPr>
            <a:fld id="{14151323-51B8-4046-88ED-8CEB0751AF4C}" type="slidenum">
              <a:rPr lang="en-US" altLang="zh-TW">
                <a:solidFill>
                  <a:prstClr val="white"/>
                </a:solidFill>
              </a:rPr>
              <a:pPr>
                <a:defRPr/>
              </a:pPr>
              <a:t>‹#›</a:t>
            </a:fld>
            <a:endParaRPr lang="en-US" altLang="zh-TW">
              <a:solidFill>
                <a:prstClr val="white"/>
              </a:solidFill>
            </a:endParaRPr>
          </a:p>
        </p:txBody>
      </p:sp>
    </p:spTree>
    <p:extLst>
      <p:ext uri="{BB962C8B-B14F-4D97-AF65-F5344CB8AC3E}">
        <p14:creationId xmlns:p14="http://schemas.microsoft.com/office/powerpoint/2010/main" val="227513196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729414" y="313944"/>
            <a:ext cx="2092325" cy="5864352"/>
          </a:xfrm>
        </p:spPr>
        <p:txBody>
          <a:bodyPr vert="eaVert"/>
          <a:lstStyle>
            <a:lvl1pPr algn="ctr">
              <a:defRPr/>
            </a:lvl1pPr>
          </a:lstStyle>
          <a:p>
            <a:r>
              <a:rPr lang="zh-TW" altLang="en-US" dirty="0"/>
              <a:t>按一下以編輯母片標題樣式</a:t>
            </a:r>
          </a:p>
        </p:txBody>
      </p:sp>
      <p:sp>
        <p:nvSpPr>
          <p:cNvPr id="3" name="直排文字版面配置區 2"/>
          <p:cNvSpPr>
            <a:spLocks noGrp="1"/>
          </p:cNvSpPr>
          <p:nvPr>
            <p:ph type="body" orient="vert" idx="1"/>
          </p:nvPr>
        </p:nvSpPr>
        <p:spPr>
          <a:xfrm>
            <a:off x="450851" y="313944"/>
            <a:ext cx="6126163" cy="5864352"/>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投影片編號版面配置區 6"/>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401485042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4" name="Picture 26" descr="itri_CEL_A_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7226" y="528641"/>
            <a:ext cx="2943225"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7" descr="E版"/>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81750" y="4110039"/>
            <a:ext cx="2762250" cy="274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1" name="Rectangle 21"/>
          <p:cNvSpPr>
            <a:spLocks noGrp="1" noChangeArrowheads="1"/>
          </p:cNvSpPr>
          <p:nvPr>
            <p:ph type="ctrTitle"/>
          </p:nvPr>
        </p:nvSpPr>
        <p:spPr>
          <a:xfrm>
            <a:off x="719138" y="2109791"/>
            <a:ext cx="7772400" cy="1928811"/>
          </a:xfrm>
        </p:spPr>
        <p:txBody>
          <a:bodyPr/>
          <a:lstStyle>
            <a:lvl1pPr algn="l">
              <a:defRPr kumimoji="1" lang="zh-TW" altLang="en-US" sz="3000" b="1" kern="1200" dirty="0">
                <a:solidFill>
                  <a:srgbClr val="00B2B3"/>
                </a:solidFill>
                <a:latin typeface="Arial" panose="020B0604020202020204" pitchFamily="34" charset="0"/>
                <a:ea typeface="微軟正黑體" panose="020B0604030504040204" pitchFamily="34" charset="-120"/>
                <a:cs typeface="+mn-cs"/>
              </a:defRPr>
            </a:lvl1pPr>
          </a:lstStyle>
          <a:p>
            <a:pPr lvl="0" algn="ctr" rtl="0" eaLnBrk="0" fontAlgn="base" hangingPunct="0">
              <a:spcBef>
                <a:spcPct val="0"/>
              </a:spcBef>
              <a:spcAft>
                <a:spcPct val="0"/>
              </a:spcAft>
            </a:pPr>
            <a:r>
              <a:rPr lang="zh-TW" altLang="en-US" dirty="0"/>
              <a:t>按一下以編輯母片標題樣式</a:t>
            </a:r>
          </a:p>
        </p:txBody>
      </p:sp>
      <p:sp>
        <p:nvSpPr>
          <p:cNvPr id="30742" name="Rectangle 22"/>
          <p:cNvSpPr>
            <a:spLocks noGrp="1" noChangeArrowheads="1"/>
          </p:cNvSpPr>
          <p:nvPr>
            <p:ph type="subTitle" idx="1"/>
          </p:nvPr>
        </p:nvSpPr>
        <p:spPr>
          <a:xfrm>
            <a:off x="719139" y="4648200"/>
            <a:ext cx="7013575" cy="914400"/>
          </a:xfrm>
        </p:spPr>
        <p:txBody>
          <a:bodyPr anchor="ctr"/>
          <a:lstStyle>
            <a:lvl1pPr marL="0" indent="0" algn="l">
              <a:buFontTx/>
              <a:buNone/>
              <a:defRPr sz="1500">
                <a:solidFill>
                  <a:schemeClr val="tx1"/>
                </a:solidFill>
              </a:defRPr>
            </a:lvl1pPr>
          </a:lstStyle>
          <a:p>
            <a:r>
              <a:rPr lang="zh-TW" altLang="en-US" dirty="0"/>
              <a:t>按一下以編輯母片副標題樣式</a:t>
            </a:r>
          </a:p>
        </p:txBody>
      </p:sp>
    </p:spTree>
    <p:extLst>
      <p:ext uri="{BB962C8B-B14F-4D97-AF65-F5344CB8AC3E}">
        <p14:creationId xmlns:p14="http://schemas.microsoft.com/office/powerpoint/2010/main" val="127928925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按一下以編輯母片標題樣式</a:t>
            </a:r>
          </a:p>
        </p:txBody>
      </p:sp>
      <p:sp>
        <p:nvSpPr>
          <p:cNvPr id="3" name="內容版面配置區 2"/>
          <p:cNvSpPr>
            <a:spLocks noGrp="1"/>
          </p:cNvSpPr>
          <p:nvPr>
            <p:ph idx="1"/>
          </p:nvPr>
        </p:nvSpPr>
        <p:spPr/>
        <p:txBody>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Rectangle 47"/>
          <p:cNvSpPr>
            <a:spLocks noGrp="1" noChangeArrowheads="1"/>
          </p:cNvSpPr>
          <p:nvPr>
            <p:ph type="sldNum" sz="quarter" idx="12"/>
          </p:nvPr>
        </p:nvSpPr>
        <p:spPr>
          <a:xfrm>
            <a:off x="8572500" y="6619878"/>
            <a:ext cx="571500" cy="238125"/>
          </a:xfrm>
          <a:ln/>
        </p:spPr>
        <p:txBody>
          <a:bodyPr/>
          <a:lstStyle>
            <a:lvl1pPr>
              <a:defRPr/>
            </a:lvl1pPr>
          </a:lstStyle>
          <a:p>
            <a:pPr defTabSz="685800">
              <a:spcBef>
                <a:spcPts val="0"/>
              </a:spcBef>
              <a:spcAft>
                <a:spcPts val="0"/>
              </a:spcAft>
              <a:defRPr/>
            </a:pPr>
            <a:fld id="{5BE893F6-1E54-4C9E-A2F7-5F067BF9AA19}" type="slidenum">
              <a:rPr kumimoji="0" lang="en-US" altLang="zh-TW" b="0" smtClean="0">
                <a:solidFill>
                  <a:srgbClr val="FFFFFF"/>
                </a:solidFill>
                <a:latin typeface="Arial"/>
              </a:rPr>
              <a:pPr defTabSz="685800">
                <a:spcBef>
                  <a:spcPts val="0"/>
                </a:spcBef>
                <a:spcAft>
                  <a:spcPts val="0"/>
                </a:spcAft>
                <a:defRPr/>
              </a:pPr>
              <a:t>‹#›</a:t>
            </a:fld>
            <a:endParaRPr kumimoji="0" lang="en-US" altLang="zh-TW" b="0" dirty="0">
              <a:solidFill>
                <a:srgbClr val="FFFFFF"/>
              </a:solidFill>
              <a:latin typeface="Arial"/>
            </a:endParaRPr>
          </a:p>
        </p:txBody>
      </p:sp>
    </p:spTree>
    <p:extLst>
      <p:ext uri="{BB962C8B-B14F-4D97-AF65-F5344CB8AC3E}">
        <p14:creationId xmlns:p14="http://schemas.microsoft.com/office/powerpoint/2010/main" val="34104712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2" y="1439865"/>
            <a:ext cx="4105275" cy="475773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內容版面配置區 3"/>
          <p:cNvSpPr>
            <a:spLocks noGrp="1"/>
          </p:cNvSpPr>
          <p:nvPr>
            <p:ph sz="half" idx="2"/>
          </p:nvPr>
        </p:nvSpPr>
        <p:spPr>
          <a:xfrm>
            <a:off x="4714878" y="1439865"/>
            <a:ext cx="4106863" cy="475773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5"/>
          <p:cNvSpPr>
            <a:spLocks noGrp="1" noChangeArrowheads="1"/>
          </p:cNvSpPr>
          <p:nvPr>
            <p:ph type="dt" sz="half" idx="10"/>
          </p:nvPr>
        </p:nvSpPr>
        <p:spPr>
          <a:ln/>
        </p:spPr>
        <p:txBody>
          <a:bodyPr/>
          <a:lstStyle>
            <a:lvl1pPr>
              <a:defRPr/>
            </a:lvl1pPr>
          </a:lstStyle>
          <a:p>
            <a:pPr defTabSz="685800" fontAlgn="auto">
              <a:spcBef>
                <a:spcPts val="0"/>
              </a:spcBef>
              <a:spcAft>
                <a:spcPts val="0"/>
              </a:spcAft>
              <a:defRPr/>
            </a:pPr>
            <a:endParaRPr kumimoji="0" lang="en-US" altLang="zh-TW" b="0">
              <a:solidFill>
                <a:srgbClr val="FFFFFF"/>
              </a:solidFill>
            </a:endParaRPr>
          </a:p>
        </p:txBody>
      </p:sp>
      <p:sp>
        <p:nvSpPr>
          <p:cNvPr id="6" name="Rectangle 46"/>
          <p:cNvSpPr>
            <a:spLocks noGrp="1" noChangeArrowheads="1"/>
          </p:cNvSpPr>
          <p:nvPr>
            <p:ph type="ftr" sz="quarter" idx="11"/>
          </p:nvPr>
        </p:nvSpPr>
        <p:spPr>
          <a:ln/>
        </p:spPr>
        <p:txBody>
          <a:bodyPr/>
          <a:lstStyle>
            <a:lvl1pPr>
              <a:defRPr/>
            </a:lvl1pPr>
          </a:lstStyle>
          <a:p>
            <a:pPr defTabSz="685800" fontAlgn="auto">
              <a:spcBef>
                <a:spcPts val="0"/>
              </a:spcBef>
              <a:spcAft>
                <a:spcPts val="0"/>
              </a:spcAft>
              <a:defRPr/>
            </a:pPr>
            <a:endParaRPr kumimoji="0" lang="en-US" altLang="zh-TW" b="0">
              <a:solidFill>
                <a:srgbClr val="000000"/>
              </a:solidFill>
            </a:endParaRPr>
          </a:p>
        </p:txBody>
      </p:sp>
      <p:sp>
        <p:nvSpPr>
          <p:cNvPr id="7" name="Rectangle 47"/>
          <p:cNvSpPr>
            <a:spLocks noGrp="1" noChangeArrowheads="1"/>
          </p:cNvSpPr>
          <p:nvPr>
            <p:ph type="sldNum" sz="quarter" idx="12"/>
          </p:nvPr>
        </p:nvSpPr>
        <p:spPr>
          <a:ln/>
        </p:spPr>
        <p:txBody>
          <a:bodyPr/>
          <a:lstStyle>
            <a:lvl1pPr>
              <a:defRPr/>
            </a:lvl1pPr>
          </a:lstStyle>
          <a:p>
            <a:pPr defTabSz="685800">
              <a:spcBef>
                <a:spcPts val="0"/>
              </a:spcBef>
              <a:spcAft>
                <a:spcPts val="0"/>
              </a:spcAft>
              <a:defRPr/>
            </a:pPr>
            <a:fld id="{07DCCD8F-61BD-4E08-94BF-C06DFBE2DE9F}" type="slidenum">
              <a:rPr kumimoji="0" lang="en-US" altLang="zh-TW" b="0" smtClean="0">
                <a:solidFill>
                  <a:srgbClr val="FFFFFF"/>
                </a:solidFill>
                <a:latin typeface="Arial"/>
              </a:rPr>
              <a:pPr defTabSz="685800">
                <a:spcBef>
                  <a:spcPts val="0"/>
                </a:spcBef>
                <a:spcAft>
                  <a:spcPts val="0"/>
                </a:spcAft>
                <a:defRPr/>
              </a:pPr>
              <a:t>‹#›</a:t>
            </a:fld>
            <a:endParaRPr kumimoji="0" lang="en-US" altLang="zh-TW" b="0">
              <a:solidFill>
                <a:srgbClr val="FFFFFF"/>
              </a:solidFill>
              <a:latin typeface="Arial"/>
            </a:endParaRPr>
          </a:p>
        </p:txBody>
      </p:sp>
    </p:spTree>
    <p:extLst>
      <p:ext uri="{BB962C8B-B14F-4D97-AF65-F5344CB8AC3E}">
        <p14:creationId xmlns:p14="http://schemas.microsoft.com/office/powerpoint/2010/main" val="8959686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userDrawn="1">
  <p:cSld name="1_標題投影片">
    <p:spTree>
      <p:nvGrpSpPr>
        <p:cNvPr id="1" name=""/>
        <p:cNvGrpSpPr/>
        <p:nvPr/>
      </p:nvGrpSpPr>
      <p:grpSpPr>
        <a:xfrm>
          <a:off x="0" y="0"/>
          <a:ext cx="0" cy="0"/>
          <a:chOff x="0" y="0"/>
          <a:chExt cx="0" cy="0"/>
        </a:xfrm>
      </p:grpSpPr>
      <p:pic>
        <p:nvPicPr>
          <p:cNvPr id="20" name="Picture 57" descr="E版"/>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9352" y="2991902"/>
            <a:ext cx="2914650" cy="3866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42"/>
          <p:cNvSpPr>
            <a:spLocks noChangeArrowheads="1"/>
          </p:cNvSpPr>
          <p:nvPr userDrawn="1"/>
        </p:nvSpPr>
        <p:spPr bwMode="auto">
          <a:xfrm>
            <a:off x="-1" y="6618288"/>
            <a:ext cx="9144000" cy="239712"/>
          </a:xfrm>
          <a:prstGeom prst="rect">
            <a:avLst/>
          </a:prstGeom>
          <a:solidFill>
            <a:srgbClr val="00B2B3"/>
          </a:solidFill>
          <a:ln>
            <a:noFill/>
          </a:ln>
        </p:spPr>
        <p:txBody>
          <a:bodyPr wrap="none" anchor="ctr"/>
          <a:ls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1" lang="zh-TW" altLang="en-US" sz="1350" b="0" i="0" u="none" strike="noStrike" kern="1200" cap="none" spc="0" normalizeH="0" baseline="0" noProof="0">
              <a:ln>
                <a:noFill/>
              </a:ln>
              <a:solidFill>
                <a:prstClr val="black"/>
              </a:solidFill>
              <a:effectLst/>
              <a:uLnTx/>
              <a:uFillTx/>
              <a:latin typeface="Arial" panose="020B0604020202020204" pitchFamily="34" charset="0"/>
              <a:ea typeface="新細明體" panose="02020500000000000000" pitchFamily="18" charset="-120"/>
              <a:cs typeface="+mn-cs"/>
            </a:endParaRPr>
          </a:p>
        </p:txBody>
      </p:sp>
      <p:pic>
        <p:nvPicPr>
          <p:cNvPr id="11" name="Picture 26" descr="itri_CEL_A_W"/>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9138" y="579439"/>
            <a:ext cx="2496741"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1"/>
          <p:cNvSpPr>
            <a:spLocks noGrp="1" noChangeArrowheads="1"/>
          </p:cNvSpPr>
          <p:nvPr>
            <p:ph type="ctrTitle" hasCustomPrompt="1"/>
          </p:nvPr>
        </p:nvSpPr>
        <p:spPr>
          <a:xfrm>
            <a:off x="627524" y="2584704"/>
            <a:ext cx="4947049" cy="1219201"/>
          </a:xfrm>
        </p:spPr>
        <p:txBody>
          <a:bodyPr anchor="t" anchorCtr="0"/>
          <a:lstStyle>
            <a:lvl1pPr>
              <a:defRPr sz="3300" b="1">
                <a:solidFill>
                  <a:srgbClr val="00B2B3"/>
                </a:solidFill>
              </a:defRPr>
            </a:lvl1pPr>
          </a:lstStyle>
          <a:p>
            <a:r>
              <a:rPr lang="zh-TW" altLang="en-US" dirty="0"/>
              <a:t>簡報標題</a:t>
            </a:r>
          </a:p>
        </p:txBody>
      </p:sp>
      <p:sp>
        <p:nvSpPr>
          <p:cNvPr id="14" name="Rectangle 22"/>
          <p:cNvSpPr>
            <a:spLocks noGrp="1" noChangeArrowheads="1"/>
          </p:cNvSpPr>
          <p:nvPr>
            <p:ph type="subTitle" idx="1" hasCustomPrompt="1"/>
          </p:nvPr>
        </p:nvSpPr>
        <p:spPr>
          <a:xfrm>
            <a:off x="640343" y="5059680"/>
            <a:ext cx="5078154" cy="755904"/>
          </a:xfrm>
        </p:spPr>
        <p:txBody>
          <a:bodyPr anchor="b" anchorCtr="0"/>
          <a:lstStyle>
            <a:lvl1pPr marL="0" indent="0" eaLnBrk="1" hangingPunct="1">
              <a:lnSpc>
                <a:spcPct val="80000"/>
              </a:lnSpc>
              <a:spcBef>
                <a:spcPct val="0"/>
              </a:spcBef>
              <a:buFontTx/>
              <a:buNone/>
              <a:defRPr sz="1500">
                <a:solidFill>
                  <a:schemeClr val="tx1"/>
                </a:solidFill>
                <a:latin typeface="+mn-ea"/>
                <a:ea typeface="+mn-ea"/>
              </a:defRPr>
            </a:lvl1pPr>
          </a:lstStyle>
          <a:p>
            <a:pPr eaLnBrk="1" hangingPunct="1">
              <a:lnSpc>
                <a:spcPct val="80000"/>
              </a:lnSpc>
              <a:spcBef>
                <a:spcPct val="0"/>
              </a:spcBef>
              <a:buFontTx/>
              <a:buNone/>
            </a:pPr>
            <a:r>
              <a:rPr lang="zh-TW" altLang="en-US" sz="1500" dirty="0"/>
              <a:t>簡報單位 簡報人名稱</a:t>
            </a:r>
            <a:r>
              <a:rPr lang="en-US" altLang="zh-TW" sz="1500" dirty="0"/>
              <a:t> </a:t>
            </a:r>
            <a:r>
              <a:rPr lang="zh-TW" altLang="en-US" sz="1500" dirty="0"/>
              <a:t>職稱</a:t>
            </a:r>
            <a:endParaRPr lang="en-US" altLang="zh-TW" sz="1500" dirty="0"/>
          </a:p>
        </p:txBody>
      </p:sp>
      <p:sp>
        <p:nvSpPr>
          <p:cNvPr id="17" name="投影片編號版面配置區 3"/>
          <p:cNvSpPr>
            <a:spLocks noGrp="1"/>
          </p:cNvSpPr>
          <p:nvPr>
            <p:ph type="sldNum" sz="quarter" idx="11"/>
          </p:nvPr>
        </p:nvSpPr>
        <p:spPr>
          <a:xfrm>
            <a:off x="8711106" y="6619876"/>
            <a:ext cx="428625" cy="238125"/>
          </a:xfrm>
        </p:spPr>
        <p:txBody>
          <a:bodyPr/>
          <a:lstStyle/>
          <a:p>
            <a:pPr defTabSz="685800">
              <a:spcBef>
                <a:spcPts val="0"/>
              </a:spcBef>
              <a:spcAft>
                <a:spcPts val="0"/>
              </a:spcAft>
              <a:defRPr/>
            </a:pPr>
            <a:fld id="{1A71FFAD-F905-4792-971B-681FA4F61CA8}" type="slidenum">
              <a:rPr kumimoji="0" lang="en-US" altLang="zh-TW" b="0" smtClean="0">
                <a:solidFill>
                  <a:prstClr val="white"/>
                </a:solidFill>
                <a:latin typeface="Arial"/>
              </a:rPr>
              <a:pPr defTabSz="685800">
                <a:spcBef>
                  <a:spcPts val="0"/>
                </a:spcBef>
                <a:spcAft>
                  <a:spcPts val="0"/>
                </a:spcAft>
                <a:defRPr/>
              </a:pPr>
              <a:t>‹#›</a:t>
            </a:fld>
            <a:endParaRPr kumimoji="0" lang="en-US" altLang="zh-TW" b="0">
              <a:solidFill>
                <a:prstClr val="white"/>
              </a:solidFill>
              <a:latin typeface="Arial"/>
            </a:endParaRPr>
          </a:p>
        </p:txBody>
      </p:sp>
      <p:sp>
        <p:nvSpPr>
          <p:cNvPr id="18" name="文字版面配置區 8"/>
          <p:cNvSpPr>
            <a:spLocks noGrp="1"/>
          </p:cNvSpPr>
          <p:nvPr>
            <p:ph type="body" sz="quarter" idx="12" hasCustomPrompt="1"/>
          </p:nvPr>
        </p:nvSpPr>
        <p:spPr>
          <a:xfrm>
            <a:off x="640343" y="5902263"/>
            <a:ext cx="2091452" cy="432303"/>
          </a:xfrm>
        </p:spPr>
        <p:txBody>
          <a:bodyPr/>
          <a:lstStyle>
            <a:lvl1pPr marL="0" indent="0">
              <a:buNone/>
              <a:defRPr sz="1200"/>
            </a:lvl1pPr>
          </a:lstStyle>
          <a:p>
            <a:pPr lvl="0"/>
            <a:r>
              <a:rPr lang="zh-TW" altLang="en-US" dirty="0"/>
              <a:t>簡報日期</a:t>
            </a:r>
          </a:p>
        </p:txBody>
      </p:sp>
      <p:pic>
        <p:nvPicPr>
          <p:cNvPr id="13" name="圖片 12"/>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461774" y="254787"/>
            <a:ext cx="512051" cy="310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48"/>
          <p:cNvSpPr txBox="1">
            <a:spLocks noChangeArrowheads="1"/>
          </p:cNvSpPr>
          <p:nvPr userDrawn="1"/>
        </p:nvSpPr>
        <p:spPr bwMode="auto">
          <a:xfrm>
            <a:off x="-8625" y="6610193"/>
            <a:ext cx="5341434"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1" lang="zh-TW" altLang="en-US" sz="750" b="0" i="0" u="none" strike="noStrike" kern="1200" cap="none" spc="0" normalizeH="0" baseline="0" noProof="0" dirty="0">
                <a:ln>
                  <a:noFill/>
                </a:ln>
                <a:solidFill>
                  <a:prstClr val="white"/>
                </a:solidFill>
                <a:effectLst/>
                <a:uLnTx/>
                <a:uFillTx/>
                <a:latin typeface="微軟正黑體"/>
                <a:ea typeface="微軟正黑體"/>
                <a:cs typeface="+mn-cs"/>
              </a:rPr>
              <a:t>工業技術研究院機密資料 禁止複製、轉載、外流 </a:t>
            </a:r>
            <a:r>
              <a:rPr kumimoji="1" lang="en-US" altLang="zh-TW" sz="750" b="0" i="0" u="none" strike="noStrike" kern="1200" cap="none" spc="0" normalizeH="0" baseline="0" noProof="0" dirty="0">
                <a:ln>
                  <a:noFill/>
                </a:ln>
                <a:solidFill>
                  <a:prstClr val="white"/>
                </a:solidFill>
                <a:effectLst/>
                <a:uLnTx/>
                <a:uFillTx/>
                <a:latin typeface="微軟正黑體"/>
                <a:ea typeface="微軟正黑體"/>
                <a:cs typeface="+mn-cs"/>
              </a:rPr>
              <a:t>ITRI CONFIDENTIAL DOCUMENT DO NOT COPY OR DISTRIBUTE</a:t>
            </a:r>
          </a:p>
        </p:txBody>
      </p:sp>
    </p:spTree>
    <p:extLst>
      <p:ext uri="{BB962C8B-B14F-4D97-AF65-F5344CB8AC3E}">
        <p14:creationId xmlns:p14="http://schemas.microsoft.com/office/powerpoint/2010/main" val="325783888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userDrawn="1">
  <p:cSld name="空白">
    <p:spTree>
      <p:nvGrpSpPr>
        <p:cNvPr id="1" name=""/>
        <p:cNvGrpSpPr/>
        <p:nvPr/>
      </p:nvGrpSpPr>
      <p:grpSpPr>
        <a:xfrm>
          <a:off x="0" y="0"/>
          <a:ext cx="0" cy="0"/>
          <a:chOff x="0" y="0"/>
          <a:chExt cx="0" cy="0"/>
        </a:xfrm>
      </p:grpSpPr>
      <p:sp>
        <p:nvSpPr>
          <p:cNvPr id="12" name="標題 1"/>
          <p:cNvSpPr>
            <a:spLocks noGrp="1"/>
          </p:cNvSpPr>
          <p:nvPr>
            <p:ph type="title"/>
          </p:nvPr>
        </p:nvSpPr>
        <p:spPr>
          <a:xfrm>
            <a:off x="389307" y="0"/>
            <a:ext cx="8369300" cy="1206500"/>
          </a:xfrm>
        </p:spPr>
        <p:txBody>
          <a:bodyPr>
            <a:normAutofit/>
          </a:bodyPr>
          <a:lstStyle>
            <a:lvl1pPr algn="ctr">
              <a:defRPr kumimoji="1" lang="zh-TW" altLang="en-US" sz="2700" kern="1200" dirty="0">
                <a:solidFill>
                  <a:srgbClr val="00B2B3"/>
                </a:solidFill>
                <a:latin typeface="Arial" panose="020B0604020202020204" pitchFamily="34" charset="0"/>
                <a:ea typeface="微軟正黑體" panose="020B0604030504040204" pitchFamily="34" charset="-120"/>
                <a:cs typeface="+mn-cs"/>
              </a:defRPr>
            </a:lvl1pPr>
          </a:lstStyle>
          <a:p>
            <a:r>
              <a:rPr lang="zh-TW" altLang="en-US" dirty="0"/>
              <a:t>按一下以編輯母片標題樣式</a:t>
            </a:r>
          </a:p>
        </p:txBody>
      </p:sp>
      <p:sp>
        <p:nvSpPr>
          <p:cNvPr id="13" name="文字版面配置區 2"/>
          <p:cNvSpPr>
            <a:spLocks noGrp="1"/>
          </p:cNvSpPr>
          <p:nvPr>
            <p:ph type="body" idx="1"/>
          </p:nvPr>
        </p:nvSpPr>
        <p:spPr>
          <a:xfrm>
            <a:off x="395657" y="1439864"/>
            <a:ext cx="8364538" cy="4757737"/>
          </a:xfrm>
        </p:spPr>
        <p:txBody>
          <a:bodyPr/>
          <a:lstStyle>
            <a:lvl2pPr marL="557213" indent="-214313">
              <a:buFont typeface="Arial" panose="020B0604020202020204" pitchFamily="34" charset="0"/>
              <a:buChar char="–"/>
              <a:defRPr/>
            </a:lvl2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p:txBody>
      </p:sp>
    </p:spTree>
    <p:extLst>
      <p:ext uri="{BB962C8B-B14F-4D97-AF65-F5344CB8AC3E}">
        <p14:creationId xmlns:p14="http://schemas.microsoft.com/office/powerpoint/2010/main" val="131563512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0C18073-B45F-48A9-9E69-335E35094266}"/>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41053586-8B95-4636-AE0B-58554F6E4425}"/>
              </a:ext>
            </a:extLst>
          </p:cNvPr>
          <p:cNvSpPr>
            <a:spLocks noGrp="1"/>
          </p:cNvSpPr>
          <p:nvPr>
            <p:ph type="dt" sz="half" idx="10"/>
          </p:nvPr>
        </p:nvSpPr>
        <p:spPr/>
        <p:txBody>
          <a:bodyPr/>
          <a:lstStyle/>
          <a:p>
            <a:fld id="{063E9FDB-C0B8-40A6-8A94-8C57F2C68C86}" type="datetimeFigureOut">
              <a:rPr lang="zh-TW" altLang="en-US" smtClean="0"/>
              <a:t>2024/5/14</a:t>
            </a:fld>
            <a:endParaRPr lang="zh-TW" altLang="en-US"/>
          </a:p>
        </p:txBody>
      </p:sp>
      <p:sp>
        <p:nvSpPr>
          <p:cNvPr id="4" name="頁尾版面配置區 3">
            <a:extLst>
              <a:ext uri="{FF2B5EF4-FFF2-40B4-BE49-F238E27FC236}">
                <a16:creationId xmlns:a16="http://schemas.microsoft.com/office/drawing/2014/main" id="{93DD4B9C-A99E-47AE-A252-C71B649F196B}"/>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83D99765-C116-419F-B5CE-DE89092B3479}"/>
              </a:ext>
            </a:extLst>
          </p:cNvPr>
          <p:cNvSpPr>
            <a:spLocks noGrp="1"/>
          </p:cNvSpPr>
          <p:nvPr>
            <p:ph type="sldNum" sz="quarter" idx="12"/>
          </p:nvPr>
        </p:nvSpPr>
        <p:spPr/>
        <p:txBody>
          <a:bodyPr/>
          <a:lstStyle/>
          <a:p>
            <a:fld id="{DAFE3A17-183D-4583-AC66-04BB296E9239}" type="slidenum">
              <a:rPr lang="zh-TW" altLang="en-US" smtClean="0"/>
              <a:t>‹#›</a:t>
            </a:fld>
            <a:endParaRPr lang="zh-TW" altLang="en-US"/>
          </a:p>
        </p:txBody>
      </p:sp>
    </p:spTree>
    <p:extLst>
      <p:ext uri="{BB962C8B-B14F-4D97-AF65-F5344CB8AC3E}">
        <p14:creationId xmlns:p14="http://schemas.microsoft.com/office/powerpoint/2010/main" val="114523983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userDrawn="1">
  <p:cSld name="CITC_內文頁">
    <p:spTree>
      <p:nvGrpSpPr>
        <p:cNvPr id="1" name=""/>
        <p:cNvGrpSpPr/>
        <p:nvPr/>
      </p:nvGrpSpPr>
      <p:grpSpPr>
        <a:xfrm>
          <a:off x="0" y="0"/>
          <a:ext cx="0" cy="0"/>
          <a:chOff x="0" y="0"/>
          <a:chExt cx="0" cy="0"/>
        </a:xfrm>
      </p:grpSpPr>
      <p:sp>
        <p:nvSpPr>
          <p:cNvPr id="2" name="標題 1"/>
          <p:cNvSpPr>
            <a:spLocks noGrp="1"/>
          </p:cNvSpPr>
          <p:nvPr>
            <p:ph type="title" hasCustomPrompt="1"/>
          </p:nvPr>
        </p:nvSpPr>
        <p:spPr>
          <a:xfrm>
            <a:off x="2000720" y="296143"/>
            <a:ext cx="7143281" cy="760384"/>
          </a:xfrm>
        </p:spPr>
        <p:txBody>
          <a:bodyPr/>
          <a:lstStyle>
            <a:lvl1pPr>
              <a:defRPr sz="2700" b="1">
                <a:latin typeface="+mj-lt"/>
                <a:ea typeface="+mj-ea"/>
              </a:defRPr>
            </a:lvl1pPr>
          </a:lstStyle>
          <a:p>
            <a:r>
              <a:rPr lang="zh-TW" altLang="en-US" dirty="0"/>
              <a:t>按一下以編輯第一層標題</a:t>
            </a:r>
            <a:r>
              <a:rPr lang="en-US" altLang="zh-TW" dirty="0"/>
              <a:t>/36pts</a:t>
            </a:r>
            <a:endParaRPr lang="zh-TW" altLang="en-US" dirty="0"/>
          </a:p>
        </p:txBody>
      </p:sp>
      <p:sp>
        <p:nvSpPr>
          <p:cNvPr id="4" name="Rectangle 46"/>
          <p:cNvSpPr>
            <a:spLocks noGrp="1" noChangeArrowheads="1"/>
          </p:cNvSpPr>
          <p:nvPr>
            <p:ph type="ftr" sz="quarter" idx="11"/>
          </p:nvPr>
        </p:nvSpPr>
        <p:spPr>
          <a:ln/>
        </p:spPr>
        <p:txBody>
          <a:bodyPr/>
          <a:lstStyle>
            <a:lvl1pPr>
              <a:defRPr/>
            </a:lvl1pPr>
          </a:lstStyle>
          <a:p>
            <a:pPr>
              <a:defRPr/>
            </a:pPr>
            <a:endParaRPr lang="en-US" altLang="zh-TW"/>
          </a:p>
        </p:txBody>
      </p:sp>
      <p:sp>
        <p:nvSpPr>
          <p:cNvPr id="11" name="文字版面配置區 10">
            <a:extLst>
              <a:ext uri="{FF2B5EF4-FFF2-40B4-BE49-F238E27FC236}">
                <a16:creationId xmlns:a16="http://schemas.microsoft.com/office/drawing/2014/main" id="{CC576ED3-EC0C-4F41-A539-DCAB62A3F036}"/>
              </a:ext>
            </a:extLst>
          </p:cNvPr>
          <p:cNvSpPr>
            <a:spLocks noGrp="1"/>
          </p:cNvSpPr>
          <p:nvPr>
            <p:ph type="body" sz="quarter" idx="13" hasCustomPrompt="1"/>
          </p:nvPr>
        </p:nvSpPr>
        <p:spPr>
          <a:xfrm>
            <a:off x="2000719" y="1073632"/>
            <a:ext cx="5248346" cy="339725"/>
          </a:xfrm>
        </p:spPr>
        <p:txBody>
          <a:bodyPr/>
          <a:lstStyle>
            <a:lvl1pPr marL="0" indent="0">
              <a:buNone/>
              <a:defRPr sz="2100" b="1">
                <a:latin typeface="+mj-lt"/>
                <a:ea typeface="+mj-ea"/>
              </a:defRPr>
            </a:lvl1pPr>
          </a:lstStyle>
          <a:p>
            <a:r>
              <a:rPr kumimoji="1" lang="zh-TW" altLang="en-US" dirty="0"/>
              <a:t>按一下以編輯第二層標題</a:t>
            </a:r>
            <a:r>
              <a:rPr kumimoji="1" lang="en-US" altLang="zh-TW" dirty="0"/>
              <a:t>/28pts</a:t>
            </a:r>
            <a:endParaRPr kumimoji="1" lang="zh-TW" altLang="en-US" dirty="0"/>
          </a:p>
        </p:txBody>
      </p:sp>
      <p:sp>
        <p:nvSpPr>
          <p:cNvPr id="13" name="文字版面配置區 10">
            <a:extLst>
              <a:ext uri="{FF2B5EF4-FFF2-40B4-BE49-F238E27FC236}">
                <a16:creationId xmlns:a16="http://schemas.microsoft.com/office/drawing/2014/main" id="{553BD10A-8EA3-4542-91F3-0E8CD26448E9}"/>
              </a:ext>
            </a:extLst>
          </p:cNvPr>
          <p:cNvSpPr>
            <a:spLocks noGrp="1"/>
          </p:cNvSpPr>
          <p:nvPr>
            <p:ph type="body" sz="quarter" idx="14" hasCustomPrompt="1"/>
          </p:nvPr>
        </p:nvSpPr>
        <p:spPr>
          <a:xfrm>
            <a:off x="430106" y="1606660"/>
            <a:ext cx="8305680" cy="4704333"/>
          </a:xfrm>
        </p:spPr>
        <p:txBody>
          <a:bodyPr/>
          <a:lstStyle>
            <a:lvl1pPr marL="257175" indent="-257175">
              <a:buFont typeface="Arial" panose="020B0604020202020204" pitchFamily="34" charset="0"/>
              <a:buChar char="•"/>
              <a:defRPr sz="1800">
                <a:latin typeface="+mn-lt"/>
                <a:ea typeface="+mn-ea"/>
                <a:cs typeface="Arial" panose="020B0604020202020204" pitchFamily="34" charset="0"/>
              </a:defRPr>
            </a:lvl1pPr>
            <a:lvl2pPr>
              <a:defRPr sz="1500">
                <a:solidFill>
                  <a:srgbClr val="006600"/>
                </a:solidFill>
                <a:latin typeface="+mn-lt"/>
                <a:ea typeface="+mn-ea"/>
                <a:cs typeface="Arial" panose="020B0604020202020204" pitchFamily="34" charset="0"/>
              </a:defRPr>
            </a:lvl2pPr>
            <a:lvl3pPr marL="642938" indent="-128588">
              <a:buFont typeface="Wingdings" panose="05000000000000000000" pitchFamily="2" charset="2"/>
              <a:buChar char="ü"/>
              <a:defRPr sz="1200">
                <a:latin typeface="+mn-lt"/>
                <a:ea typeface="+mn-ea"/>
                <a:cs typeface="Arial" panose="020B0604020202020204" pitchFamily="34" charset="0"/>
              </a:defRPr>
            </a:lvl3pPr>
          </a:lstStyle>
          <a:p>
            <a:r>
              <a:rPr kumimoji="1" lang="zh-TW" altLang="en-US" dirty="0"/>
              <a:t>按一下以編輯</a:t>
            </a:r>
            <a:r>
              <a:rPr kumimoji="1" lang="zh-CN" altLang="en-US" dirty="0"/>
              <a:t>內文</a:t>
            </a:r>
            <a:r>
              <a:rPr kumimoji="1" lang="en-US" altLang="zh-TW" dirty="0"/>
              <a:t>/24pts</a:t>
            </a:r>
          </a:p>
          <a:p>
            <a:pPr lvl="1"/>
            <a:r>
              <a:rPr kumimoji="1" lang="zh-CN" altLang="en-US" dirty="0"/>
              <a:t>按一下以編輯內文</a:t>
            </a:r>
            <a:r>
              <a:rPr kumimoji="1" lang="en-US" altLang="zh-CN" dirty="0"/>
              <a:t>/20pts</a:t>
            </a:r>
          </a:p>
          <a:p>
            <a:pPr lvl="2"/>
            <a:r>
              <a:rPr kumimoji="1" lang="zh-CN" altLang="en-US" dirty="0"/>
              <a:t>按一下以編輯內文</a:t>
            </a:r>
            <a:r>
              <a:rPr kumimoji="1" lang="en-US" altLang="zh-CN" dirty="0"/>
              <a:t>/16pts</a:t>
            </a:r>
          </a:p>
          <a:p>
            <a:r>
              <a:rPr kumimoji="1" lang="zh-TW" altLang="en-US" dirty="0"/>
              <a:t>按一下以編輯</a:t>
            </a:r>
            <a:r>
              <a:rPr kumimoji="1" lang="zh-CN" altLang="en-US" dirty="0"/>
              <a:t>內文</a:t>
            </a:r>
            <a:r>
              <a:rPr kumimoji="1" lang="en-US" altLang="zh-TW" dirty="0"/>
              <a:t>/24pts</a:t>
            </a:r>
          </a:p>
          <a:p>
            <a:pPr lvl="1"/>
            <a:r>
              <a:rPr kumimoji="1" lang="zh-CN" altLang="en-US" dirty="0"/>
              <a:t>按一下以編輯內文</a:t>
            </a:r>
            <a:r>
              <a:rPr kumimoji="1" lang="en-US" altLang="zh-CN" dirty="0"/>
              <a:t>/20pts</a:t>
            </a:r>
          </a:p>
          <a:p>
            <a:pPr lvl="2"/>
            <a:r>
              <a:rPr kumimoji="1" lang="zh-CN" altLang="en-US" dirty="0"/>
              <a:t>按一下以編輯內文</a:t>
            </a:r>
            <a:r>
              <a:rPr kumimoji="1" lang="en-US" altLang="zh-CN" dirty="0"/>
              <a:t>/16pts</a:t>
            </a:r>
            <a:endParaRPr kumimoji="1" lang="en-US" altLang="zh-TW" dirty="0"/>
          </a:p>
          <a:p>
            <a:pPr lvl="1"/>
            <a:endParaRPr kumimoji="1" lang="zh-TW" altLang="en-US" dirty="0"/>
          </a:p>
        </p:txBody>
      </p:sp>
      <p:sp>
        <p:nvSpPr>
          <p:cNvPr id="8" name="Rectangle 47"/>
          <p:cNvSpPr>
            <a:spLocks noGrp="1" noChangeArrowheads="1"/>
          </p:cNvSpPr>
          <p:nvPr>
            <p:ph type="sldNum" sz="quarter" idx="4"/>
          </p:nvPr>
        </p:nvSpPr>
        <p:spPr bwMode="auto">
          <a:xfrm>
            <a:off x="8572500" y="6619879"/>
            <a:ext cx="571500" cy="238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1" fontAlgn="ctr" hangingPunct="1">
              <a:defRPr sz="675">
                <a:solidFill>
                  <a:schemeClr val="bg1"/>
                </a:solidFill>
                <a:ea typeface="微軟正黑體" panose="020B0604030504040204" pitchFamily="34" charset="-120"/>
              </a:defRPr>
            </a:lvl1pPr>
          </a:lstStyle>
          <a:p>
            <a:pPr>
              <a:defRPr/>
            </a:pPr>
            <a:fld id="{4EEDB15F-6E80-4F85-BAB7-5DD3F6A86773}" type="slidenum">
              <a:rPr lang="en-US" altLang="zh-TW"/>
              <a:pPr>
                <a:defRPr/>
              </a:pPr>
              <a:t>‹#›</a:t>
            </a:fld>
            <a:endParaRPr lang="en-US" altLang="zh-TW" dirty="0"/>
          </a:p>
        </p:txBody>
      </p:sp>
    </p:spTree>
    <p:extLst>
      <p:ext uri="{BB962C8B-B14F-4D97-AF65-F5344CB8AC3E}">
        <p14:creationId xmlns:p14="http://schemas.microsoft.com/office/powerpoint/2010/main" val="239803783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標題投影片">
    <p:spTree>
      <p:nvGrpSpPr>
        <p:cNvPr id="1" name=""/>
        <p:cNvGrpSpPr/>
        <p:nvPr/>
      </p:nvGrpSpPr>
      <p:grpSpPr>
        <a:xfrm>
          <a:off x="0" y="0"/>
          <a:ext cx="0" cy="0"/>
          <a:chOff x="0" y="0"/>
          <a:chExt cx="0" cy="0"/>
        </a:xfrm>
      </p:grpSpPr>
      <p:pic>
        <p:nvPicPr>
          <p:cNvPr id="12" name="Picture 57" descr="E版"/>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81750" y="4110038"/>
            <a:ext cx="2762250" cy="274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42"/>
          <p:cNvSpPr>
            <a:spLocks noChangeArrowheads="1"/>
          </p:cNvSpPr>
          <p:nvPr userDrawn="1"/>
        </p:nvSpPr>
        <p:spPr bwMode="auto">
          <a:xfrm>
            <a:off x="0" y="6618288"/>
            <a:ext cx="9144000" cy="239712"/>
          </a:xfrm>
          <a:prstGeom prst="rect">
            <a:avLst/>
          </a:prstGeom>
          <a:solidFill>
            <a:srgbClr val="00B2B3"/>
          </a:solidFill>
          <a:ln>
            <a:noFill/>
          </a:ln>
        </p:spPr>
        <p:txBody>
          <a:bodyPr wrap="none" anchor="ctr"/>
          <a:ls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eaLnBrk="1" hangingPunct="1">
              <a:defRPr/>
            </a:pPr>
            <a:endParaRPr lang="zh-TW" altLang="en-US" sz="2400"/>
          </a:p>
        </p:txBody>
      </p:sp>
      <p:pic>
        <p:nvPicPr>
          <p:cNvPr id="6" name="Picture 26" descr="itri_CEL_A_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226" y="528640"/>
            <a:ext cx="3328988"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1" name="Rectangle 21"/>
          <p:cNvSpPr>
            <a:spLocks noGrp="1" noChangeArrowheads="1"/>
          </p:cNvSpPr>
          <p:nvPr>
            <p:ph type="ctrTitle" hasCustomPrompt="1"/>
          </p:nvPr>
        </p:nvSpPr>
        <p:spPr>
          <a:xfrm>
            <a:off x="546141" y="2584705"/>
            <a:ext cx="6596065" cy="1219201"/>
          </a:xfrm>
        </p:spPr>
        <p:txBody>
          <a:bodyPr anchor="t" anchorCtr="0"/>
          <a:lstStyle>
            <a:lvl1pPr>
              <a:defRPr sz="3300" b="1">
                <a:solidFill>
                  <a:srgbClr val="00B2B3"/>
                </a:solidFill>
              </a:defRPr>
            </a:lvl1pPr>
          </a:lstStyle>
          <a:p>
            <a:r>
              <a:rPr lang="zh-TW" altLang="en-US" dirty="0"/>
              <a:t>簡報標題</a:t>
            </a:r>
          </a:p>
        </p:txBody>
      </p:sp>
      <p:sp>
        <p:nvSpPr>
          <p:cNvPr id="30742" name="Rectangle 22"/>
          <p:cNvSpPr>
            <a:spLocks noGrp="1" noChangeArrowheads="1"/>
          </p:cNvSpPr>
          <p:nvPr>
            <p:ph type="subTitle" idx="1" hasCustomPrompt="1"/>
          </p:nvPr>
        </p:nvSpPr>
        <p:spPr>
          <a:xfrm>
            <a:off x="546141" y="5059680"/>
            <a:ext cx="6770872" cy="755904"/>
          </a:xfrm>
        </p:spPr>
        <p:txBody>
          <a:bodyPr anchor="b" anchorCtr="0"/>
          <a:lstStyle>
            <a:lvl1pPr marL="0" indent="0" eaLnBrk="1" hangingPunct="1">
              <a:lnSpc>
                <a:spcPct val="80000"/>
              </a:lnSpc>
              <a:spcBef>
                <a:spcPct val="0"/>
              </a:spcBef>
              <a:buFontTx/>
              <a:buNone/>
              <a:defRPr sz="1500">
                <a:solidFill>
                  <a:schemeClr val="tx1"/>
                </a:solidFill>
                <a:latin typeface="+mn-ea"/>
                <a:ea typeface="+mn-ea"/>
              </a:defRPr>
            </a:lvl1pPr>
          </a:lstStyle>
          <a:p>
            <a:pPr eaLnBrk="1" hangingPunct="1">
              <a:lnSpc>
                <a:spcPct val="80000"/>
              </a:lnSpc>
              <a:spcBef>
                <a:spcPct val="0"/>
              </a:spcBef>
              <a:buFontTx/>
              <a:buNone/>
            </a:pPr>
            <a:r>
              <a:rPr lang="zh-TW" altLang="en-US" sz="1500" dirty="0"/>
              <a:t>簡報單位 簡報人名稱</a:t>
            </a:r>
            <a:r>
              <a:rPr lang="en-US" altLang="zh-TW" sz="1500" dirty="0"/>
              <a:t> </a:t>
            </a:r>
            <a:r>
              <a:rPr lang="zh-TW" altLang="en-US" sz="1500" dirty="0"/>
              <a:t>職稱</a:t>
            </a:r>
            <a:endParaRPr lang="en-US" altLang="zh-TW" sz="1500" dirty="0"/>
          </a:p>
        </p:txBody>
      </p:sp>
      <p:sp>
        <p:nvSpPr>
          <p:cNvPr id="4" name="投影片編號版面配置區 3"/>
          <p:cNvSpPr>
            <a:spLocks noGrp="1"/>
          </p:cNvSpPr>
          <p:nvPr>
            <p:ph type="sldNum" sz="quarter" idx="11"/>
          </p:nvPr>
        </p:nvSpPr>
        <p:spPr/>
        <p:txBody>
          <a:bodyPr/>
          <a:lstStyle/>
          <a:p>
            <a:pPr>
              <a:defRPr/>
            </a:pPr>
            <a:fld id="{1A71FFAD-F905-4792-971B-681FA4F61CA8}" type="slidenum">
              <a:rPr lang="en-US" altLang="zh-TW" smtClean="0"/>
              <a:pPr>
                <a:defRPr/>
              </a:pPr>
              <a:t>‹#›</a:t>
            </a:fld>
            <a:endParaRPr lang="en-US" altLang="zh-TW"/>
          </a:p>
        </p:txBody>
      </p:sp>
      <p:sp>
        <p:nvSpPr>
          <p:cNvPr id="9" name="文字版面配置區 8"/>
          <p:cNvSpPr>
            <a:spLocks noGrp="1"/>
          </p:cNvSpPr>
          <p:nvPr>
            <p:ph type="body" sz="quarter" idx="12" hasCustomPrompt="1"/>
          </p:nvPr>
        </p:nvSpPr>
        <p:spPr>
          <a:xfrm>
            <a:off x="546141" y="5902264"/>
            <a:ext cx="2788603" cy="432303"/>
          </a:xfrm>
        </p:spPr>
        <p:txBody>
          <a:bodyPr/>
          <a:lstStyle>
            <a:lvl1pPr marL="0" indent="0">
              <a:buNone/>
              <a:defRPr sz="1200"/>
            </a:lvl1pPr>
          </a:lstStyle>
          <a:p>
            <a:pPr lvl="0"/>
            <a:r>
              <a:rPr lang="zh-TW" altLang="en-US" dirty="0"/>
              <a:t>簡報日期</a:t>
            </a:r>
          </a:p>
        </p:txBody>
      </p:sp>
      <p:sp>
        <p:nvSpPr>
          <p:cNvPr id="14" name="Text Box 48"/>
          <p:cNvSpPr txBox="1">
            <a:spLocks noChangeArrowheads="1"/>
          </p:cNvSpPr>
          <p:nvPr userDrawn="1"/>
        </p:nvSpPr>
        <p:spPr bwMode="auto">
          <a:xfrm>
            <a:off x="-11500" y="6610194"/>
            <a:ext cx="7121912"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algn="l"/>
            <a:r>
              <a:rPr lang="zh-TW" altLang="en-US" sz="750" dirty="0">
                <a:solidFill>
                  <a:schemeClr val="bg1"/>
                </a:solidFill>
                <a:latin typeface="+mj-ea"/>
                <a:ea typeface="+mj-ea"/>
              </a:rPr>
              <a:t>工業技術研究院機密資料 禁止複製、轉載、外流 </a:t>
            </a:r>
            <a:r>
              <a:rPr lang="en-US" altLang="zh-TW" sz="750" dirty="0">
                <a:solidFill>
                  <a:schemeClr val="bg1"/>
                </a:solidFill>
                <a:latin typeface="+mj-ea"/>
                <a:ea typeface="+mj-ea"/>
              </a:rPr>
              <a:t>ITRI CONFIDENTIAL DOCUMENT DO NOT COPY OR DISTRIBUTE</a:t>
            </a:r>
          </a:p>
        </p:txBody>
      </p:sp>
      <p:grpSp>
        <p:nvGrpSpPr>
          <p:cNvPr id="11" name="群組 10"/>
          <p:cNvGrpSpPr/>
          <p:nvPr userDrawn="1"/>
        </p:nvGrpSpPr>
        <p:grpSpPr>
          <a:xfrm>
            <a:off x="7551439" y="0"/>
            <a:ext cx="1588292" cy="6858000"/>
            <a:chOff x="10074276" y="0"/>
            <a:chExt cx="2117723" cy="6858000"/>
          </a:xfrm>
        </p:grpSpPr>
        <p:pic>
          <p:nvPicPr>
            <p:cNvPr id="15" name="圖片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074276" y="0"/>
              <a:ext cx="2117723" cy="6858000"/>
            </a:xfrm>
            <a:prstGeom prst="rect">
              <a:avLst/>
            </a:prstGeom>
          </p:spPr>
        </p:pic>
        <p:pic>
          <p:nvPicPr>
            <p:cNvPr id="16" name="圖片 16" descr="氣球.gif"/>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493173" y="660401"/>
              <a:ext cx="1436687"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 name="圖片 16"/>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6968394" y="64186"/>
            <a:ext cx="512051" cy="310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615093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1_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lvl3pPr>
              <a:buClr>
                <a:schemeClr val="tx1">
                  <a:lumMod val="75000"/>
                  <a:lumOff val="25000"/>
                </a:schemeClr>
              </a:buClr>
              <a:defRPr/>
            </a:lvl3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8" name="標題 7"/>
          <p:cNvSpPr>
            <a:spLocks noGrp="1"/>
          </p:cNvSpPr>
          <p:nvPr>
            <p:ph type="title"/>
          </p:nvPr>
        </p:nvSpPr>
        <p:spPr/>
        <p:txBody>
          <a:bodyPr/>
          <a:lstStyle/>
          <a:p>
            <a:r>
              <a:rPr lang="zh-TW" altLang="en-US"/>
              <a:t>按一下以編輯母片標題樣式</a:t>
            </a:r>
          </a:p>
        </p:txBody>
      </p:sp>
      <p:sp>
        <p:nvSpPr>
          <p:cNvPr id="2" name="投影片編號版面配置區 1"/>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3658899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165"/>
            <a:ext cx="8229600" cy="765175"/>
          </a:xfrm>
        </p:spPr>
        <p:txBody>
          <a:bodyPr/>
          <a:lstStyle/>
          <a:p>
            <a:r>
              <a:rPr lang="zh-TW" altLang="en-US"/>
              <a:t>按一下以編輯母片標題樣式</a:t>
            </a:r>
          </a:p>
        </p:txBody>
      </p:sp>
      <p:sp>
        <p:nvSpPr>
          <p:cNvPr id="3" name="內容版面配置區 2"/>
          <p:cNvSpPr>
            <a:spLocks noGrp="1"/>
          </p:cNvSpPr>
          <p:nvPr>
            <p:ph idx="1"/>
          </p:nvPr>
        </p:nvSpPr>
        <p:spPr>
          <a:xfrm>
            <a:off x="457200" y="981075"/>
            <a:ext cx="8229600" cy="5145088"/>
          </a:xfrm>
        </p:spPr>
        <p:txBody>
          <a:bodyPr/>
          <a:lstStyle>
            <a:lvl1pPr marL="342900" indent="-342900">
              <a:buClr>
                <a:srgbClr val="0070C0"/>
              </a:buClr>
              <a:buFont typeface="Wingdings" panose="05000000000000000000" pitchFamily="2" charset="2"/>
              <a:buChar char="n"/>
              <a:defRPr>
                <a:solidFill>
                  <a:srgbClr val="0070C0"/>
                </a:solidFill>
              </a:defRPr>
            </a:lvl1pPr>
            <a:lvl2pPr marL="742950" indent="-285750">
              <a:buFont typeface="Times New Roman" panose="02020603050405020304" pitchFamily="18" charset="0"/>
              <a:buChar char="−"/>
              <a:defRPr>
                <a:solidFill>
                  <a:schemeClr val="tx1"/>
                </a:solidFill>
              </a:defRPr>
            </a:lvl2pPr>
            <a:lvl3pPr>
              <a:buClrTx/>
              <a:defRPr/>
            </a:lvl3pPr>
            <a:lvl4pPr marL="1600200" indent="-228600">
              <a:buClrTx/>
              <a:buFont typeface="Wingdings" panose="05000000000000000000" pitchFamily="2" charset="2"/>
              <a:buChar char="ü"/>
              <a:defRPr>
                <a:solidFill>
                  <a:schemeClr val="tx1"/>
                </a:solidFill>
              </a:defRPr>
            </a:lvl4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p:txBody>
      </p:sp>
      <p:sp>
        <p:nvSpPr>
          <p:cNvPr id="4"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eaLnBrk="1" hangingPunct="1">
              <a:defRPr/>
            </a:pPr>
            <a:endParaRPr lang="zh-TW" altLang="en-US" sz="1800" b="0">
              <a:solidFill>
                <a:prstClr val="black"/>
              </a:solidFill>
              <a:latin typeface="Arial"/>
              <a:ea typeface="新細明體" charset="-120"/>
            </a:endParaRPr>
          </a:p>
        </p:txBody>
      </p:sp>
      <p:sp>
        <p:nvSpPr>
          <p:cNvPr id="5" name="Rectangle 6"/>
          <p:cNvSpPr>
            <a:spLocks noGrp="1" noChangeArrowheads="1"/>
          </p:cNvSpPr>
          <p:nvPr>
            <p:ph type="sldNum" sz="quarter" idx="11"/>
          </p:nvPr>
        </p:nvSpPr>
        <p:spPr>
          <a:ln/>
        </p:spPr>
        <p:txBody>
          <a:bodyPr/>
          <a:lstStyle>
            <a:lvl1pPr>
              <a:defRPr/>
            </a:lvl1pPr>
          </a:lstStyle>
          <a:p>
            <a:pPr>
              <a:defRPr/>
            </a:pPr>
            <a:fld id="{4EF7E655-DAE8-4669-B92D-FD48184271D6}"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340143809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2" y="273050"/>
            <a:ext cx="3008313" cy="1162050"/>
          </a:xfrm>
        </p:spPr>
        <p:txBody>
          <a:bodyPr anchor="b"/>
          <a:lstStyle>
            <a:lvl1pPr algn="l">
              <a:defRPr sz="2000" b="1"/>
            </a:lvl1pPr>
          </a:lstStyle>
          <a:p>
            <a:r>
              <a:rPr lang="zh-TW" altLang="en-US" dirty="0"/>
              <a:t>按一下以編輯母片標題樣式</a:t>
            </a:r>
          </a:p>
        </p:txBody>
      </p:sp>
      <p:sp>
        <p:nvSpPr>
          <p:cNvPr id="3" name="內容版面配置區 2"/>
          <p:cNvSpPr>
            <a:spLocks noGrp="1"/>
          </p:cNvSpPr>
          <p:nvPr>
            <p:ph idx="1"/>
          </p:nvPr>
        </p:nvSpPr>
        <p:spPr>
          <a:xfrm>
            <a:off x="3575050" y="273058"/>
            <a:ext cx="5111750" cy="6068483"/>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zh-TW" altLang="en-US" dirty="0"/>
              <a:t>按一下以編輯母片文字樣式</a:t>
            </a:r>
          </a:p>
          <a:p>
            <a:pPr lvl="1"/>
            <a:r>
              <a:rPr lang="zh-TW" altLang="en-US" dirty="0"/>
              <a:t>第二層</a:t>
            </a:r>
          </a:p>
          <a:p>
            <a:pPr lvl="2"/>
            <a:r>
              <a:rPr lang="zh-TW" altLang="en-US" dirty="0"/>
              <a:t>第三層</a:t>
            </a:r>
          </a:p>
        </p:txBody>
      </p:sp>
      <p:sp>
        <p:nvSpPr>
          <p:cNvPr id="4" name="文字版面配置區 3"/>
          <p:cNvSpPr>
            <a:spLocks noGrp="1"/>
          </p:cNvSpPr>
          <p:nvPr>
            <p:ph type="body" sz="half" idx="2"/>
          </p:nvPr>
        </p:nvSpPr>
        <p:spPr>
          <a:xfrm>
            <a:off x="457202" y="1435101"/>
            <a:ext cx="3008313" cy="49064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dirty="0"/>
              <a:t>按一下以編輯母片文字樣式</a:t>
            </a:r>
          </a:p>
        </p:txBody>
      </p:sp>
      <p:sp>
        <p:nvSpPr>
          <p:cNvPr id="5" name="Rectangle 45"/>
          <p:cNvSpPr>
            <a:spLocks noGrp="1" noChangeArrowheads="1"/>
          </p:cNvSpPr>
          <p:nvPr>
            <p:ph type="dt" sz="half" idx="10"/>
          </p:nvPr>
        </p:nvSpPr>
        <p:spPr>
          <a:ln/>
        </p:spPr>
        <p:txBody>
          <a:bodyPr/>
          <a:lstStyle>
            <a:lvl1pPr>
              <a:defRPr/>
            </a:lvl1pPr>
          </a:lstStyle>
          <a:p>
            <a:fld id="{A3D55982-6B52-43C7-BA69-7FD8B82E04A8}" type="datetime1">
              <a:rPr lang="zh-TW" altLang="en-US" smtClean="0">
                <a:solidFill>
                  <a:prstClr val="white"/>
                </a:solidFill>
              </a:rPr>
              <a:pPr/>
              <a:t>2024/5/14</a:t>
            </a:fld>
            <a:endParaRPr lang="en-US" altLang="zh-TW">
              <a:solidFill>
                <a:prstClr val="white"/>
              </a:solidFill>
            </a:endParaRPr>
          </a:p>
        </p:txBody>
      </p:sp>
      <p:sp>
        <p:nvSpPr>
          <p:cNvPr id="6" name="Rectangle 46"/>
          <p:cNvSpPr>
            <a:spLocks noGrp="1" noChangeArrowheads="1"/>
          </p:cNvSpPr>
          <p:nvPr>
            <p:ph type="ftr" sz="quarter" idx="11"/>
          </p:nvPr>
        </p:nvSpPr>
        <p:spPr>
          <a:ln/>
        </p:spPr>
        <p:txBody>
          <a:bodyPr/>
          <a:lstStyle>
            <a:lvl1pPr>
              <a:defRPr/>
            </a:lvl1pPr>
          </a:lstStyle>
          <a:p>
            <a:endParaRPr lang="en-US" altLang="zh-TW" dirty="0">
              <a:solidFill>
                <a:prstClr val="black"/>
              </a:solidFill>
            </a:endParaRPr>
          </a:p>
        </p:txBody>
      </p:sp>
      <p:sp>
        <p:nvSpPr>
          <p:cNvPr id="7" name="Rectangle 47"/>
          <p:cNvSpPr>
            <a:spLocks noGrp="1" noChangeArrowheads="1"/>
          </p:cNvSpPr>
          <p:nvPr>
            <p:ph type="sldNum" sz="quarter" idx="12"/>
          </p:nvPr>
        </p:nvSpPr>
        <p:spPr>
          <a:ln/>
        </p:spPr>
        <p:txBody>
          <a:bodyPr/>
          <a:lstStyle>
            <a:lvl1pPr>
              <a:defRPr/>
            </a:lvl1pPr>
          </a:lstStyle>
          <a:p>
            <a:pPr>
              <a:defRPr/>
            </a:pPr>
            <a:fld id="{788D64F3-C49A-4957-9EDD-33E963532478}" type="slidenum">
              <a:rPr lang="en-US" altLang="zh-TW">
                <a:solidFill>
                  <a:prstClr val="white"/>
                </a:solidFill>
              </a:rPr>
              <a:pPr>
                <a:defRPr/>
              </a:pPr>
              <a:t>‹#›</a:t>
            </a:fld>
            <a:endParaRPr lang="en-US" altLang="zh-TW">
              <a:solidFill>
                <a:prstClr val="white"/>
              </a:solidFill>
            </a:endParaRPr>
          </a:p>
        </p:txBody>
      </p:sp>
    </p:spTree>
    <p:extLst>
      <p:ext uri="{BB962C8B-B14F-4D97-AF65-F5344CB8AC3E}">
        <p14:creationId xmlns:p14="http://schemas.microsoft.com/office/powerpoint/2010/main" val="423890099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2_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439864"/>
            <a:ext cx="6126480" cy="4757737"/>
          </a:xfrm>
        </p:spPr>
        <p:txBody>
          <a:bodyPr/>
          <a:lstStyle>
            <a:lvl3pPr>
              <a:buClr>
                <a:schemeClr val="tx1">
                  <a:lumMod val="75000"/>
                  <a:lumOff val="25000"/>
                </a:schemeClr>
              </a:buClr>
              <a:defRPr/>
            </a:lvl3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8" name="標題 7"/>
          <p:cNvSpPr>
            <a:spLocks noGrp="1"/>
          </p:cNvSpPr>
          <p:nvPr>
            <p:ph type="title"/>
          </p:nvPr>
        </p:nvSpPr>
        <p:spPr/>
        <p:txBody>
          <a:bodyPr/>
          <a:lstStyle/>
          <a:p>
            <a:r>
              <a:rPr lang="zh-TW" altLang="en-US"/>
              <a:t>按一下以編輯母片標題樣式</a:t>
            </a:r>
          </a:p>
        </p:txBody>
      </p:sp>
      <p:sp>
        <p:nvSpPr>
          <p:cNvPr id="2" name="投影片編號版面配置區 1"/>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
        <p:nvSpPr>
          <p:cNvPr id="5" name="圖片版面配置區 2"/>
          <p:cNvSpPr>
            <a:spLocks noGrp="1"/>
          </p:cNvSpPr>
          <p:nvPr>
            <p:ph type="pic" idx="11"/>
          </p:nvPr>
        </p:nvSpPr>
        <p:spPr>
          <a:xfrm>
            <a:off x="6721575" y="1439864"/>
            <a:ext cx="2098576" cy="475773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TW" altLang="en-US" dirty="0"/>
          </a:p>
        </p:txBody>
      </p:sp>
    </p:spTree>
    <p:extLst>
      <p:ext uri="{BB962C8B-B14F-4D97-AF65-F5344CB8AC3E}">
        <p14:creationId xmlns:p14="http://schemas.microsoft.com/office/powerpoint/2010/main" val="109387421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3_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1" y="1439863"/>
            <a:ext cx="8360228" cy="3184388"/>
          </a:xfrm>
        </p:spPr>
        <p:txBody>
          <a:bodyPr/>
          <a:lstStyle>
            <a:lvl3pPr>
              <a:buClr>
                <a:schemeClr val="tx1">
                  <a:lumMod val="75000"/>
                  <a:lumOff val="25000"/>
                </a:schemeClr>
              </a:buClr>
              <a:defRPr/>
            </a:lvl3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8" name="標題 7"/>
          <p:cNvSpPr>
            <a:spLocks noGrp="1"/>
          </p:cNvSpPr>
          <p:nvPr>
            <p:ph type="title"/>
          </p:nvPr>
        </p:nvSpPr>
        <p:spPr>
          <a:xfrm>
            <a:off x="450850" y="316992"/>
            <a:ext cx="8366579" cy="889508"/>
          </a:xfrm>
        </p:spPr>
        <p:txBody>
          <a:bodyPr/>
          <a:lstStyle/>
          <a:p>
            <a:r>
              <a:rPr lang="zh-TW" altLang="en-US"/>
              <a:t>按一下以編輯母片標題樣式</a:t>
            </a:r>
          </a:p>
        </p:txBody>
      </p:sp>
      <p:sp>
        <p:nvSpPr>
          <p:cNvPr id="2" name="投影片編號版面配置區 1"/>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
        <p:nvSpPr>
          <p:cNvPr id="6" name="圖片版面配置區 2"/>
          <p:cNvSpPr>
            <a:spLocks noGrp="1"/>
          </p:cNvSpPr>
          <p:nvPr>
            <p:ph type="pic" idx="11"/>
          </p:nvPr>
        </p:nvSpPr>
        <p:spPr>
          <a:xfrm>
            <a:off x="457201" y="4725145"/>
            <a:ext cx="8360228" cy="1584176"/>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TW" altLang="en-US" dirty="0"/>
          </a:p>
        </p:txBody>
      </p:sp>
    </p:spTree>
    <p:extLst>
      <p:ext uri="{BB962C8B-B14F-4D97-AF65-F5344CB8AC3E}">
        <p14:creationId xmlns:p14="http://schemas.microsoft.com/office/powerpoint/2010/main" val="236263353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9" name="標題 1"/>
          <p:cNvSpPr>
            <a:spLocks noGrp="1"/>
          </p:cNvSpPr>
          <p:nvPr>
            <p:ph type="ctrTitle"/>
          </p:nvPr>
        </p:nvSpPr>
        <p:spPr>
          <a:xfrm>
            <a:off x="685800" y="2564904"/>
            <a:ext cx="7772400" cy="1035546"/>
          </a:xfrm>
        </p:spPr>
        <p:txBody>
          <a:bodyPr anchor="t" anchorCtr="0">
            <a:noAutofit/>
          </a:bodyPr>
          <a:lstStyle>
            <a:lvl1pPr algn="ctr">
              <a:defRPr/>
            </a:lvl1pPr>
          </a:lstStyle>
          <a:p>
            <a:r>
              <a:rPr lang="zh-TW" altLang="en-US" dirty="0"/>
              <a:t>按一下以編輯母片標題樣式</a:t>
            </a:r>
          </a:p>
        </p:txBody>
      </p:sp>
      <p:sp>
        <p:nvSpPr>
          <p:cNvPr id="10"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a:t>按一下以編輯母片副標題樣式</a:t>
            </a:r>
          </a:p>
        </p:txBody>
      </p:sp>
      <p:sp>
        <p:nvSpPr>
          <p:cNvPr id="11" name="投影片編號版面配置區 10"/>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49556343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區段標題">
    <p:spTree>
      <p:nvGrpSpPr>
        <p:cNvPr id="1" name=""/>
        <p:cNvGrpSpPr/>
        <p:nvPr/>
      </p:nvGrpSpPr>
      <p:grpSpPr>
        <a:xfrm>
          <a:off x="0" y="0"/>
          <a:ext cx="0" cy="0"/>
          <a:chOff x="0" y="0"/>
          <a:chExt cx="0" cy="0"/>
        </a:xfrm>
      </p:grpSpPr>
      <p:sp>
        <p:nvSpPr>
          <p:cNvPr id="8" name="標題 1"/>
          <p:cNvSpPr>
            <a:spLocks noGrp="1"/>
          </p:cNvSpPr>
          <p:nvPr>
            <p:ph type="title"/>
          </p:nvPr>
        </p:nvSpPr>
        <p:spPr>
          <a:xfrm>
            <a:off x="722313" y="4406902"/>
            <a:ext cx="7772400" cy="1362075"/>
          </a:xfrm>
        </p:spPr>
        <p:txBody>
          <a:bodyPr anchor="t"/>
          <a:lstStyle>
            <a:lvl1pPr algn="l">
              <a:defRPr sz="3000" b="1" cap="all"/>
            </a:lvl1pPr>
          </a:lstStyle>
          <a:p>
            <a:r>
              <a:rPr lang="zh-TW" altLang="en-US"/>
              <a:t>按一下以編輯母片標題樣式</a:t>
            </a:r>
          </a:p>
        </p:txBody>
      </p:sp>
      <p:sp>
        <p:nvSpPr>
          <p:cNvPr id="9" name="文字版面配置區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10" name="投影片編號版面配置區 9"/>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324124088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兩項物件">
    <p:spTree>
      <p:nvGrpSpPr>
        <p:cNvPr id="1" name=""/>
        <p:cNvGrpSpPr/>
        <p:nvPr/>
      </p:nvGrpSpPr>
      <p:grpSpPr>
        <a:xfrm>
          <a:off x="0" y="0"/>
          <a:ext cx="0" cy="0"/>
          <a:chOff x="0" y="0"/>
          <a:chExt cx="0" cy="0"/>
        </a:xfrm>
      </p:grpSpPr>
      <p:sp>
        <p:nvSpPr>
          <p:cNvPr id="3" name="內容版面配置區 2"/>
          <p:cNvSpPr>
            <a:spLocks noGrp="1"/>
          </p:cNvSpPr>
          <p:nvPr>
            <p:ph sz="half" idx="1"/>
          </p:nvPr>
        </p:nvSpPr>
        <p:spPr>
          <a:xfrm>
            <a:off x="457201" y="1542735"/>
            <a:ext cx="4105275" cy="475773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714876" y="1542735"/>
            <a:ext cx="4106863" cy="475773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8" name="標題 7"/>
          <p:cNvSpPr>
            <a:spLocks noGrp="1"/>
          </p:cNvSpPr>
          <p:nvPr>
            <p:ph type="title"/>
          </p:nvPr>
        </p:nvSpPr>
        <p:spPr/>
        <p:txBody>
          <a:bodyPr/>
          <a:lstStyle/>
          <a:p>
            <a:r>
              <a:rPr lang="zh-TW" altLang="en-US"/>
              <a:t>按一下以編輯母片標題樣式</a:t>
            </a:r>
          </a:p>
        </p:txBody>
      </p:sp>
      <p:sp>
        <p:nvSpPr>
          <p:cNvPr id="9" name="投影片編號版面配置區 8"/>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25064274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比對">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6" name="內容版面配置區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9" name="投影片編號版面配置區 18"/>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
        <p:nvSpPr>
          <p:cNvPr id="20" name="Rectangle 43"/>
          <p:cNvSpPr>
            <a:spLocks noGrp="1" noChangeArrowheads="1"/>
          </p:cNvSpPr>
          <p:nvPr>
            <p:ph type="title"/>
          </p:nvPr>
        </p:nvSpPr>
        <p:spPr bwMode="auto">
          <a:xfrm>
            <a:off x="450850" y="316992"/>
            <a:ext cx="8369300" cy="889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dirty="0"/>
              <a:t>按一下以編輯母片標題樣式</a:t>
            </a:r>
          </a:p>
        </p:txBody>
      </p:sp>
    </p:spTree>
    <p:extLst>
      <p:ext uri="{BB962C8B-B14F-4D97-AF65-F5344CB8AC3E}">
        <p14:creationId xmlns:p14="http://schemas.microsoft.com/office/powerpoint/2010/main" val="212196765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7" name="投影片編號版面配置區 6"/>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
        <p:nvSpPr>
          <p:cNvPr id="4" name="標題 7"/>
          <p:cNvSpPr>
            <a:spLocks noGrp="1"/>
          </p:cNvSpPr>
          <p:nvPr>
            <p:ph type="title"/>
          </p:nvPr>
        </p:nvSpPr>
        <p:spPr>
          <a:xfrm>
            <a:off x="450850" y="316992"/>
            <a:ext cx="8369300" cy="889508"/>
          </a:xfrm>
        </p:spPr>
        <p:txBody>
          <a:bodyPr/>
          <a:lstStyle/>
          <a:p>
            <a:r>
              <a:rPr lang="zh-TW" altLang="en-US"/>
              <a:t>按一下以編輯母片標題樣式</a:t>
            </a:r>
          </a:p>
        </p:txBody>
      </p:sp>
    </p:spTree>
    <p:extLst>
      <p:ext uri="{BB962C8B-B14F-4D97-AF65-F5344CB8AC3E}">
        <p14:creationId xmlns:p14="http://schemas.microsoft.com/office/powerpoint/2010/main" val="74722364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sp>
        <p:nvSpPr>
          <p:cNvPr id="6" name="投影片編號版面配置區 5"/>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32600806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1" y="273050"/>
            <a:ext cx="3008313" cy="1162050"/>
          </a:xfrm>
        </p:spPr>
        <p:txBody>
          <a:bodyPr anchor="b"/>
          <a:lstStyle>
            <a:lvl1pPr algn="l">
              <a:defRPr sz="1500" b="1"/>
            </a:lvl1pPr>
          </a:lstStyle>
          <a:p>
            <a:r>
              <a:rPr lang="zh-TW" altLang="en-US"/>
              <a:t>按一下以編輯母片標題樣式</a:t>
            </a:r>
          </a:p>
        </p:txBody>
      </p:sp>
      <p:sp>
        <p:nvSpPr>
          <p:cNvPr id="3" name="內容版面配置區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文字版面配置區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9" name="投影片編號版面配置區 8"/>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428068343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15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8" name="投影片編號版面配置區 7"/>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15319430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dirty="0"/>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dirty="0"/>
              <a:t>按一下圖示以新增圖片</a:t>
            </a:r>
          </a:p>
        </p:txBody>
      </p:sp>
      <p:sp>
        <p:nvSpPr>
          <p:cNvPr id="4" name="文字版面配置區 3"/>
          <p:cNvSpPr>
            <a:spLocks noGrp="1"/>
          </p:cNvSpPr>
          <p:nvPr>
            <p:ph type="body" sz="half" idx="2"/>
          </p:nvPr>
        </p:nvSpPr>
        <p:spPr>
          <a:xfrm>
            <a:off x="1792288" y="5367345"/>
            <a:ext cx="5486400" cy="94032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dirty="0"/>
              <a:t>按一下以編輯母片文字樣式</a:t>
            </a:r>
          </a:p>
        </p:txBody>
      </p:sp>
      <p:sp>
        <p:nvSpPr>
          <p:cNvPr id="5" name="Rectangle 45"/>
          <p:cNvSpPr>
            <a:spLocks noGrp="1" noChangeArrowheads="1"/>
          </p:cNvSpPr>
          <p:nvPr>
            <p:ph type="dt" sz="half" idx="10"/>
          </p:nvPr>
        </p:nvSpPr>
        <p:spPr>
          <a:ln/>
        </p:spPr>
        <p:txBody>
          <a:bodyPr/>
          <a:lstStyle>
            <a:lvl1pPr>
              <a:defRPr/>
            </a:lvl1pPr>
          </a:lstStyle>
          <a:p>
            <a:fld id="{E11F68BA-FB43-4A50-962E-32AEF6E17487}" type="datetime1">
              <a:rPr lang="zh-TW" altLang="en-US" smtClean="0">
                <a:solidFill>
                  <a:prstClr val="white"/>
                </a:solidFill>
              </a:rPr>
              <a:pPr/>
              <a:t>2024/5/14</a:t>
            </a:fld>
            <a:endParaRPr lang="en-US" altLang="zh-TW">
              <a:solidFill>
                <a:prstClr val="white"/>
              </a:solidFill>
            </a:endParaRPr>
          </a:p>
        </p:txBody>
      </p:sp>
      <p:sp>
        <p:nvSpPr>
          <p:cNvPr id="6" name="Rectangle 46"/>
          <p:cNvSpPr>
            <a:spLocks noGrp="1" noChangeArrowheads="1"/>
          </p:cNvSpPr>
          <p:nvPr>
            <p:ph type="ftr" sz="quarter" idx="11"/>
          </p:nvPr>
        </p:nvSpPr>
        <p:spPr>
          <a:ln/>
        </p:spPr>
        <p:txBody>
          <a:bodyPr/>
          <a:lstStyle>
            <a:lvl1pPr>
              <a:defRPr/>
            </a:lvl1pPr>
          </a:lstStyle>
          <a:p>
            <a:endParaRPr lang="en-US" altLang="zh-TW" dirty="0">
              <a:solidFill>
                <a:prstClr val="black"/>
              </a:solidFill>
            </a:endParaRPr>
          </a:p>
        </p:txBody>
      </p:sp>
      <p:sp>
        <p:nvSpPr>
          <p:cNvPr id="7" name="Rectangle 47"/>
          <p:cNvSpPr>
            <a:spLocks noGrp="1" noChangeArrowheads="1"/>
          </p:cNvSpPr>
          <p:nvPr>
            <p:ph type="sldNum" sz="quarter" idx="12"/>
          </p:nvPr>
        </p:nvSpPr>
        <p:spPr>
          <a:ln/>
        </p:spPr>
        <p:txBody>
          <a:bodyPr/>
          <a:lstStyle>
            <a:lvl1pPr>
              <a:defRPr/>
            </a:lvl1pPr>
          </a:lstStyle>
          <a:p>
            <a:pPr>
              <a:defRPr/>
            </a:pPr>
            <a:fld id="{34413849-159F-4767-9B7D-CAA187C2FD12}" type="slidenum">
              <a:rPr lang="en-US" altLang="zh-TW">
                <a:solidFill>
                  <a:prstClr val="white"/>
                </a:solidFill>
              </a:rPr>
              <a:pPr>
                <a:defRPr/>
              </a:pPr>
              <a:t>‹#›</a:t>
            </a:fld>
            <a:endParaRPr lang="en-US" altLang="zh-TW">
              <a:solidFill>
                <a:prstClr val="white"/>
              </a:solidFill>
            </a:endParaRPr>
          </a:p>
        </p:txBody>
      </p:sp>
    </p:spTree>
    <p:extLst>
      <p:ext uri="{BB962C8B-B14F-4D97-AF65-F5344CB8AC3E}">
        <p14:creationId xmlns:p14="http://schemas.microsoft.com/office/powerpoint/2010/main" val="358408819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投影片編號版面配置區 6"/>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3032863117"/>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729414" y="313944"/>
            <a:ext cx="2092325" cy="5864352"/>
          </a:xfrm>
        </p:spPr>
        <p:txBody>
          <a:bodyPr vert="eaVert"/>
          <a:lstStyle>
            <a:lvl1pPr algn="ctr">
              <a:defRPr/>
            </a:lvl1pPr>
          </a:lstStyle>
          <a:p>
            <a:r>
              <a:rPr lang="zh-TW" altLang="en-US" dirty="0"/>
              <a:t>按一下以編輯母片標題樣式</a:t>
            </a:r>
          </a:p>
        </p:txBody>
      </p:sp>
      <p:sp>
        <p:nvSpPr>
          <p:cNvPr id="3" name="直排文字版面配置區 2"/>
          <p:cNvSpPr>
            <a:spLocks noGrp="1"/>
          </p:cNvSpPr>
          <p:nvPr>
            <p:ph type="body" orient="vert" idx="1"/>
          </p:nvPr>
        </p:nvSpPr>
        <p:spPr>
          <a:xfrm>
            <a:off x="450851" y="313944"/>
            <a:ext cx="6126163" cy="5864352"/>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投影片編號版面配置區 6"/>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195032227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itleOnly">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5" name="Rectangle 47"/>
          <p:cNvSpPr>
            <a:spLocks noGrp="1" noChangeArrowheads="1"/>
          </p:cNvSpPr>
          <p:nvPr>
            <p:ph type="sldNum" sz="quarter" idx="12"/>
          </p:nvPr>
        </p:nvSpPr>
        <p:spPr>
          <a:ln/>
        </p:spPr>
        <p:txBody>
          <a:bodyPr/>
          <a:lstStyle>
            <a:lvl1pPr>
              <a:defRPr/>
            </a:lvl1pPr>
          </a:lstStyle>
          <a:p>
            <a:pPr>
              <a:defRPr/>
            </a:pPr>
            <a:fld id="{BE72A720-652E-41CC-9DB2-1E782C89C31B}" type="slidenum">
              <a:rPr lang="en-US" altLang="zh-TW"/>
              <a:pPr>
                <a:defRPr/>
              </a:pPr>
              <a:t>‹#›</a:t>
            </a:fld>
            <a:endParaRPr lang="en-US" altLang="zh-TW"/>
          </a:p>
        </p:txBody>
      </p:sp>
    </p:spTree>
    <p:extLst>
      <p:ext uri="{BB962C8B-B14F-4D97-AF65-F5344CB8AC3E}">
        <p14:creationId xmlns:p14="http://schemas.microsoft.com/office/powerpoint/2010/main" val="54800737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cSld name="1_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439865E-633A-474A-9CC9-9B62C1B672FC}"/>
              </a:ext>
            </a:extLst>
          </p:cNvPr>
          <p:cNvSpPr>
            <a:spLocks noGrp="1"/>
          </p:cNvSpPr>
          <p:nvPr>
            <p:ph type="ctrTitle"/>
          </p:nvPr>
        </p:nvSpPr>
        <p:spPr>
          <a:xfrm>
            <a:off x="1143000" y="1122363"/>
            <a:ext cx="6858000" cy="2387600"/>
          </a:xfrm>
        </p:spPr>
        <p:txBody>
          <a:bodyPr anchor="b"/>
          <a:lstStyle>
            <a:lvl1pPr algn="ctr">
              <a:defRPr sz="4500"/>
            </a:lvl1pPr>
          </a:lstStyle>
          <a:p>
            <a:r>
              <a:rPr lang="zh-TW" altLang="en-US"/>
              <a:t>按一下以編輯母片標題樣式</a:t>
            </a:r>
          </a:p>
        </p:txBody>
      </p:sp>
      <p:sp>
        <p:nvSpPr>
          <p:cNvPr id="3" name="副標題 2">
            <a:extLst>
              <a:ext uri="{FF2B5EF4-FFF2-40B4-BE49-F238E27FC236}">
                <a16:creationId xmlns:a16="http://schemas.microsoft.com/office/drawing/2014/main" id="{8B33DD50-E151-46CE-A55C-936298D220E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11ADB01F-EC37-40AC-8D85-4348B95077FB}"/>
              </a:ext>
            </a:extLst>
          </p:cNvPr>
          <p:cNvSpPr>
            <a:spLocks noGrp="1"/>
          </p:cNvSpPr>
          <p:nvPr>
            <p:ph type="dt" sz="half" idx="10"/>
          </p:nvPr>
        </p:nvSpPr>
        <p:spPr/>
        <p:txBody>
          <a:bodyPr/>
          <a:lstStyle/>
          <a:p>
            <a:fld id="{0D618347-5042-4B3A-87C7-CF3112A994EE}" type="datetimeFigureOut">
              <a:rPr lang="zh-TW" altLang="en-US" smtClean="0"/>
              <a:t>2024/5/14</a:t>
            </a:fld>
            <a:endParaRPr lang="zh-TW" altLang="en-US"/>
          </a:p>
        </p:txBody>
      </p:sp>
      <p:sp>
        <p:nvSpPr>
          <p:cNvPr id="5" name="頁尾版面配置區 4">
            <a:extLst>
              <a:ext uri="{FF2B5EF4-FFF2-40B4-BE49-F238E27FC236}">
                <a16:creationId xmlns:a16="http://schemas.microsoft.com/office/drawing/2014/main" id="{4C63B642-774E-4474-AADC-3B6F4D04AF37}"/>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EEAD4378-56F4-4BF0-9303-8C98EC8528BF}"/>
              </a:ext>
            </a:extLst>
          </p:cNvPr>
          <p:cNvSpPr>
            <a:spLocks noGrp="1"/>
          </p:cNvSpPr>
          <p:nvPr>
            <p:ph type="sldNum" sz="quarter" idx="12"/>
          </p:nvPr>
        </p:nvSpPr>
        <p:spPr/>
        <p:txBody>
          <a:bodyPr/>
          <a:lstStyle/>
          <a:p>
            <a:fld id="{27F4CF01-8ED1-4363-8814-F74F18DBE4E9}" type="slidenum">
              <a:rPr lang="zh-TW" altLang="en-US" smtClean="0"/>
              <a:t>‹#›</a:t>
            </a:fld>
            <a:endParaRPr lang="zh-TW" altLang="en-US"/>
          </a:p>
        </p:txBody>
      </p:sp>
    </p:spTree>
    <p:extLst>
      <p:ext uri="{BB962C8B-B14F-4D97-AF65-F5344CB8AC3E}">
        <p14:creationId xmlns:p14="http://schemas.microsoft.com/office/powerpoint/2010/main" val="2120874107"/>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242647" y="339510"/>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028221253"/>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0" i="0">
                <a:solidFill>
                  <a:srgbClr val="00B1B3"/>
                </a:solidFill>
                <a:latin typeface="微軟正黑體"/>
                <a:cs typeface="微軟正黑體"/>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750" b="0" i="0">
                <a:solidFill>
                  <a:schemeClr val="bg1"/>
                </a:solidFill>
                <a:latin typeface="微軟正黑體"/>
                <a:cs typeface="微軟正黑體"/>
              </a:defRPr>
            </a:lvl1pPr>
          </a:lstStyle>
          <a:p>
            <a:pPr marL="9525" defTabSz="685800">
              <a:spcBef>
                <a:spcPts val="127"/>
              </a:spcBef>
              <a:defRPr/>
            </a:pPr>
            <a:r>
              <a:rPr lang="en-US" altLang="zh-TW">
                <a:solidFill>
                  <a:srgbClr val="FFFFFF"/>
                </a:solidFill>
                <a:latin typeface="Arial"/>
                <a:cs typeface="Arial"/>
              </a:rPr>
              <a:t>©ITRI</a:t>
            </a:r>
            <a:r>
              <a:rPr lang="en-US" altLang="zh-TW" spc="-15">
                <a:solidFill>
                  <a:srgbClr val="FFFFFF"/>
                </a:solidFill>
                <a:latin typeface="Arial"/>
                <a:cs typeface="Arial"/>
              </a:rPr>
              <a:t>. </a:t>
            </a:r>
            <a:r>
              <a:rPr lang="zh-TW" altLang="en-US" spc="-8">
                <a:solidFill>
                  <a:srgbClr val="FFFFFF"/>
                </a:solidFill>
              </a:rPr>
              <a:t>工業技術研究院著</a:t>
            </a:r>
            <a:r>
              <a:rPr lang="zh-TW" altLang="en-US" spc="-38">
                <a:solidFill>
                  <a:srgbClr val="FFFFFF"/>
                </a:solidFill>
              </a:rPr>
              <a:t>作</a:t>
            </a:r>
            <a:endParaRPr lang="zh-TW" altLang="en-US" spc="-38" dirty="0">
              <a:solidFill>
                <a:srgbClr val="FFFFFF"/>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defTabSz="685800">
              <a:defRPr/>
            </a:pPr>
            <a:fld id="{1D8BD707-D9CF-40AE-B4C6-C98DA3205C09}" type="datetimeFigureOut">
              <a:rPr lang="en-US" sz="1350" b="0" smtClean="0">
                <a:solidFill>
                  <a:srgbClr val="000000">
                    <a:tint val="75000"/>
                  </a:srgbClr>
                </a:solidFill>
              </a:rPr>
              <a:pPr defTabSz="685800">
                <a:defRPr/>
              </a:pPr>
              <a:t>5/14/2024</a:t>
            </a:fld>
            <a:endParaRPr lang="en-US" sz="1350" b="0">
              <a:solidFill>
                <a:srgbClr val="000000">
                  <a:tint val="75000"/>
                </a:srgbClr>
              </a:solidFill>
            </a:endParaRPr>
          </a:p>
        </p:txBody>
      </p:sp>
      <p:sp>
        <p:nvSpPr>
          <p:cNvPr id="6" name="Holder 6"/>
          <p:cNvSpPr>
            <a:spLocks noGrp="1"/>
          </p:cNvSpPr>
          <p:nvPr>
            <p:ph type="sldNum" sz="quarter" idx="7"/>
          </p:nvPr>
        </p:nvSpPr>
        <p:spPr/>
        <p:txBody>
          <a:bodyPr lIns="0" tIns="0" rIns="0" bIns="0"/>
          <a:lstStyle>
            <a:lvl1pPr>
              <a:defRPr sz="900" b="0" i="0">
                <a:solidFill>
                  <a:schemeClr val="bg1"/>
                </a:solidFill>
                <a:latin typeface="Arial"/>
                <a:cs typeface="Arial"/>
              </a:defRPr>
            </a:lvl1pPr>
          </a:lstStyle>
          <a:p>
            <a:pPr marL="28575" defTabSz="685800">
              <a:lnSpc>
                <a:spcPts val="1069"/>
              </a:lnSpc>
              <a:defRPr/>
            </a:pPr>
            <a:fld id="{81D60167-4931-47E6-BA6A-407CBD079E47}" type="slidenum">
              <a:rPr lang="en-US" altLang="zh-TW" spc="-19" smtClean="0">
                <a:solidFill>
                  <a:srgbClr val="FFFFFF"/>
                </a:solidFill>
              </a:rPr>
              <a:pPr marL="28575" defTabSz="685800">
                <a:lnSpc>
                  <a:spcPts val="1069"/>
                </a:lnSpc>
                <a:defRPr/>
              </a:pPr>
              <a:t>‹#›</a:t>
            </a:fld>
            <a:endParaRPr lang="en-US" altLang="zh-TW" spc="-19" dirty="0">
              <a:solidFill>
                <a:srgbClr val="FFFFFF"/>
              </a:solidFill>
            </a:endParaRPr>
          </a:p>
        </p:txBody>
      </p:sp>
    </p:spTree>
    <p:extLst>
      <p:ext uri="{BB962C8B-B14F-4D97-AF65-F5344CB8AC3E}">
        <p14:creationId xmlns:p14="http://schemas.microsoft.com/office/powerpoint/2010/main" val="3749943732"/>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preserve="1" userDrawn="1">
  <p:cSld name="標題投影片">
    <p:spTree>
      <p:nvGrpSpPr>
        <p:cNvPr id="1" name=""/>
        <p:cNvGrpSpPr/>
        <p:nvPr/>
      </p:nvGrpSpPr>
      <p:grpSpPr>
        <a:xfrm>
          <a:off x="0" y="0"/>
          <a:ext cx="0" cy="0"/>
          <a:chOff x="0" y="0"/>
          <a:chExt cx="0" cy="0"/>
        </a:xfrm>
      </p:grpSpPr>
      <p:sp>
        <p:nvSpPr>
          <p:cNvPr id="10" name="Rectangle 42"/>
          <p:cNvSpPr>
            <a:spLocks noChangeArrowheads="1"/>
          </p:cNvSpPr>
          <p:nvPr userDrawn="1"/>
        </p:nvSpPr>
        <p:spPr bwMode="auto">
          <a:xfrm>
            <a:off x="-1" y="6618288"/>
            <a:ext cx="9144000" cy="239712"/>
          </a:xfrm>
          <a:prstGeom prst="rect">
            <a:avLst/>
          </a:prstGeom>
          <a:solidFill>
            <a:srgbClr val="00B2B3"/>
          </a:solidFill>
          <a:ln>
            <a:noFill/>
          </a:ln>
        </p:spPr>
        <p:txBody>
          <a:bodyPr wrap="none" anchor="ctr"/>
          <a:ls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eaLnBrk="1" hangingPunct="1">
              <a:defRPr/>
            </a:pPr>
            <a:endParaRPr lang="zh-TW" altLang="en-US" sz="2400"/>
          </a:p>
        </p:txBody>
      </p:sp>
      <p:pic>
        <p:nvPicPr>
          <p:cNvPr id="11" name="Picture 26" descr="itri_CEL_A_W"/>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9138" y="579439"/>
            <a:ext cx="2496741"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群組 2"/>
          <p:cNvGrpSpPr/>
          <p:nvPr userDrawn="1"/>
        </p:nvGrpSpPr>
        <p:grpSpPr>
          <a:xfrm>
            <a:off x="7555708" y="0"/>
            <a:ext cx="1588292" cy="6858000"/>
            <a:chOff x="10074276" y="0"/>
            <a:chExt cx="2117723" cy="6858000"/>
          </a:xfrm>
        </p:grpSpPr>
        <p:pic>
          <p:nvPicPr>
            <p:cNvPr id="15" name="圖片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74276" y="0"/>
              <a:ext cx="2117723" cy="6858000"/>
            </a:xfrm>
            <a:prstGeom prst="rect">
              <a:avLst/>
            </a:prstGeom>
          </p:spPr>
        </p:pic>
        <p:pic>
          <p:nvPicPr>
            <p:cNvPr id="16" name="圖片 16" descr="氣球.gif"/>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493173" y="660401"/>
              <a:ext cx="1436687"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Rectangle 21"/>
          <p:cNvSpPr>
            <a:spLocks noGrp="1" noChangeArrowheads="1"/>
          </p:cNvSpPr>
          <p:nvPr>
            <p:ph type="ctrTitle" hasCustomPrompt="1"/>
          </p:nvPr>
        </p:nvSpPr>
        <p:spPr>
          <a:xfrm>
            <a:off x="627524" y="2584704"/>
            <a:ext cx="4947049" cy="1219201"/>
          </a:xfrm>
        </p:spPr>
        <p:txBody>
          <a:bodyPr anchor="t" anchorCtr="0"/>
          <a:lstStyle>
            <a:lvl1pPr>
              <a:defRPr sz="3300" b="1">
                <a:solidFill>
                  <a:srgbClr val="00B2B3"/>
                </a:solidFill>
              </a:defRPr>
            </a:lvl1pPr>
          </a:lstStyle>
          <a:p>
            <a:r>
              <a:rPr lang="zh-TW" altLang="en-US" dirty="0"/>
              <a:t>簡報標題</a:t>
            </a:r>
          </a:p>
        </p:txBody>
      </p:sp>
      <p:sp>
        <p:nvSpPr>
          <p:cNvPr id="14" name="Rectangle 22"/>
          <p:cNvSpPr>
            <a:spLocks noGrp="1" noChangeArrowheads="1"/>
          </p:cNvSpPr>
          <p:nvPr>
            <p:ph type="subTitle" idx="1" hasCustomPrompt="1"/>
          </p:nvPr>
        </p:nvSpPr>
        <p:spPr>
          <a:xfrm>
            <a:off x="640343" y="5059680"/>
            <a:ext cx="5078154" cy="755904"/>
          </a:xfrm>
        </p:spPr>
        <p:txBody>
          <a:bodyPr anchor="b" anchorCtr="0"/>
          <a:lstStyle>
            <a:lvl1pPr marL="0" indent="0" eaLnBrk="1" hangingPunct="1">
              <a:lnSpc>
                <a:spcPct val="80000"/>
              </a:lnSpc>
              <a:spcBef>
                <a:spcPct val="0"/>
              </a:spcBef>
              <a:buFontTx/>
              <a:buNone/>
              <a:defRPr sz="1500">
                <a:solidFill>
                  <a:schemeClr val="tx1"/>
                </a:solidFill>
                <a:latin typeface="+mn-ea"/>
                <a:ea typeface="+mn-ea"/>
              </a:defRPr>
            </a:lvl1pPr>
          </a:lstStyle>
          <a:p>
            <a:pPr eaLnBrk="1" hangingPunct="1">
              <a:lnSpc>
                <a:spcPct val="80000"/>
              </a:lnSpc>
              <a:spcBef>
                <a:spcPct val="0"/>
              </a:spcBef>
              <a:buFontTx/>
              <a:buNone/>
            </a:pPr>
            <a:r>
              <a:rPr lang="zh-TW" altLang="en-US" sz="1500" dirty="0"/>
              <a:t>簡報單位 簡報人名稱</a:t>
            </a:r>
            <a:r>
              <a:rPr lang="en-US" altLang="zh-TW" sz="1500" dirty="0"/>
              <a:t> </a:t>
            </a:r>
            <a:r>
              <a:rPr lang="zh-TW" altLang="en-US" sz="1500" dirty="0"/>
              <a:t>職稱</a:t>
            </a:r>
            <a:endParaRPr lang="en-US" altLang="zh-TW" sz="1500" dirty="0"/>
          </a:p>
        </p:txBody>
      </p:sp>
      <p:sp>
        <p:nvSpPr>
          <p:cNvPr id="17" name="投影片編號版面配置區 3"/>
          <p:cNvSpPr>
            <a:spLocks noGrp="1"/>
          </p:cNvSpPr>
          <p:nvPr>
            <p:ph type="sldNum" sz="quarter" idx="11"/>
          </p:nvPr>
        </p:nvSpPr>
        <p:spPr>
          <a:xfrm>
            <a:off x="8711106" y="6619876"/>
            <a:ext cx="428625" cy="238125"/>
          </a:xfrm>
        </p:spPr>
        <p:txBody>
          <a:bodyPr/>
          <a:lstStyle/>
          <a:p>
            <a:pPr>
              <a:defRPr/>
            </a:pPr>
            <a:fld id="{1A71FFAD-F905-4792-971B-681FA4F61CA8}" type="slidenum">
              <a:rPr lang="en-US" altLang="zh-TW" smtClean="0"/>
              <a:pPr>
                <a:defRPr/>
              </a:pPr>
              <a:t>‹#›</a:t>
            </a:fld>
            <a:endParaRPr lang="en-US" altLang="zh-TW"/>
          </a:p>
        </p:txBody>
      </p:sp>
      <p:sp>
        <p:nvSpPr>
          <p:cNvPr id="18" name="文字版面配置區 8"/>
          <p:cNvSpPr>
            <a:spLocks noGrp="1"/>
          </p:cNvSpPr>
          <p:nvPr>
            <p:ph type="body" sz="quarter" idx="12" hasCustomPrompt="1"/>
          </p:nvPr>
        </p:nvSpPr>
        <p:spPr>
          <a:xfrm>
            <a:off x="640343" y="5902263"/>
            <a:ext cx="2091452" cy="432303"/>
          </a:xfrm>
        </p:spPr>
        <p:txBody>
          <a:bodyPr/>
          <a:lstStyle>
            <a:lvl1pPr marL="0" indent="0">
              <a:buNone/>
              <a:defRPr sz="1200"/>
            </a:lvl1pPr>
          </a:lstStyle>
          <a:p>
            <a:pPr lvl="0"/>
            <a:r>
              <a:rPr lang="zh-TW" altLang="en-US" dirty="0"/>
              <a:t>簡報日期</a:t>
            </a:r>
          </a:p>
        </p:txBody>
      </p:sp>
      <p:sp>
        <p:nvSpPr>
          <p:cNvPr id="13" name="Text Box 48"/>
          <p:cNvSpPr txBox="1">
            <a:spLocks noChangeArrowheads="1"/>
          </p:cNvSpPr>
          <p:nvPr userDrawn="1"/>
        </p:nvSpPr>
        <p:spPr bwMode="auto">
          <a:xfrm>
            <a:off x="-1" y="6616093"/>
            <a:ext cx="2675374"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algn="l" eaLnBrk="1" hangingPunct="1">
              <a:defRPr/>
            </a:pPr>
            <a:r>
              <a:rPr lang="en-US" altLang="zh-TW" sz="750" dirty="0">
                <a:solidFill>
                  <a:schemeClr val="bg1"/>
                </a:solidFill>
                <a:ea typeface="微軟正黑體" panose="020B0604030504040204" pitchFamily="34" charset="-120"/>
              </a:rPr>
              <a:t>©ITRI. </a:t>
            </a:r>
            <a:r>
              <a:rPr lang="zh-TW" altLang="en-US" sz="750" dirty="0">
                <a:solidFill>
                  <a:schemeClr val="bg1"/>
                </a:solidFill>
                <a:ea typeface="微軟正黑體" panose="020B0604030504040204" pitchFamily="34" charset="-120"/>
              </a:rPr>
              <a:t>工業技術研究院著作</a:t>
            </a:r>
          </a:p>
        </p:txBody>
      </p:sp>
    </p:spTree>
    <p:extLst>
      <p:ext uri="{BB962C8B-B14F-4D97-AF65-F5344CB8AC3E}">
        <p14:creationId xmlns:p14="http://schemas.microsoft.com/office/powerpoint/2010/main" val="2734377672"/>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投影片編號版面配置區 3">
            <a:extLst>
              <a:ext uri="{FF2B5EF4-FFF2-40B4-BE49-F238E27FC236}">
                <a16:creationId xmlns:a16="http://schemas.microsoft.com/office/drawing/2014/main" id="{A861EC23-A249-61C4-D677-AB9D09F8A83B}"/>
              </a:ext>
            </a:extLst>
          </p:cNvPr>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130868734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1_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a:xfrm>
            <a:off x="457201" y="1439864"/>
            <a:ext cx="5986130" cy="475773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圖片版面配置區 2"/>
          <p:cNvSpPr>
            <a:spLocks noGrp="1"/>
          </p:cNvSpPr>
          <p:nvPr>
            <p:ph type="pic" idx="11"/>
          </p:nvPr>
        </p:nvSpPr>
        <p:spPr>
          <a:xfrm>
            <a:off x="6618768" y="1439864"/>
            <a:ext cx="2116525" cy="475773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TW" altLang="en-US" dirty="0"/>
          </a:p>
        </p:txBody>
      </p:sp>
    </p:spTree>
    <p:extLst>
      <p:ext uri="{BB962C8B-B14F-4D97-AF65-F5344CB8AC3E}">
        <p14:creationId xmlns:p14="http://schemas.microsoft.com/office/powerpoint/2010/main" val="1473725243"/>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2_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a:xfrm>
            <a:off x="457201" y="1439865"/>
            <a:ext cx="8278091" cy="28556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圖片版面配置區 2"/>
          <p:cNvSpPr>
            <a:spLocks noGrp="1"/>
          </p:cNvSpPr>
          <p:nvPr>
            <p:ph type="pic" idx="11"/>
          </p:nvPr>
        </p:nvSpPr>
        <p:spPr>
          <a:xfrm>
            <a:off x="457201" y="4444409"/>
            <a:ext cx="8278092" cy="1753192"/>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TW" altLang="en-US" dirty="0"/>
          </a:p>
        </p:txBody>
      </p:sp>
    </p:spTree>
    <p:extLst>
      <p:ext uri="{BB962C8B-B14F-4D97-AF65-F5344CB8AC3E}">
        <p14:creationId xmlns:p14="http://schemas.microsoft.com/office/powerpoint/2010/main" val="12782813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dirty="0"/>
              <a:t>按一下以編輯母片標題樣式</a:t>
            </a:r>
          </a:p>
        </p:txBody>
      </p:sp>
      <p:sp>
        <p:nvSpPr>
          <p:cNvPr id="3" name="直排文字版面配置區 2"/>
          <p:cNvSpPr>
            <a:spLocks noGrp="1"/>
          </p:cNvSpPr>
          <p:nvPr>
            <p:ph type="body" orient="vert" idx="1"/>
          </p:nvPr>
        </p:nvSpPr>
        <p:spPr/>
        <p:txBody>
          <a:bodyPr vert="eaVert"/>
          <a:lstStyle>
            <a:lvl1pPr>
              <a:defRPr/>
            </a:lvl1pPr>
            <a:lvl2pPr>
              <a:defRPr/>
            </a:lvl2pPr>
            <a:lvl3pPr>
              <a:defRPr/>
            </a:lvl3pPr>
          </a:lstStyle>
          <a:p>
            <a:pPr lvl="0"/>
            <a:r>
              <a:rPr lang="zh-TW" altLang="en-US" dirty="0"/>
              <a:t>按一下以編輯母片文字樣式</a:t>
            </a:r>
          </a:p>
          <a:p>
            <a:pPr lvl="1"/>
            <a:r>
              <a:rPr lang="zh-TW" altLang="en-US" dirty="0"/>
              <a:t>第二層</a:t>
            </a:r>
          </a:p>
          <a:p>
            <a:pPr lvl="2"/>
            <a:r>
              <a:rPr lang="zh-TW" altLang="en-US" dirty="0"/>
              <a:t>第三層</a:t>
            </a:r>
          </a:p>
        </p:txBody>
      </p:sp>
      <p:sp>
        <p:nvSpPr>
          <p:cNvPr id="4" name="Rectangle 45"/>
          <p:cNvSpPr>
            <a:spLocks noGrp="1" noChangeArrowheads="1"/>
          </p:cNvSpPr>
          <p:nvPr>
            <p:ph type="dt" sz="half" idx="10"/>
          </p:nvPr>
        </p:nvSpPr>
        <p:spPr>
          <a:ln/>
        </p:spPr>
        <p:txBody>
          <a:bodyPr/>
          <a:lstStyle>
            <a:lvl1pPr>
              <a:defRPr/>
            </a:lvl1pPr>
          </a:lstStyle>
          <a:p>
            <a:fld id="{747A1A34-F500-4FAE-89DF-3BBCD61BD95B}" type="datetime1">
              <a:rPr lang="zh-TW" altLang="en-US" smtClean="0">
                <a:solidFill>
                  <a:prstClr val="white"/>
                </a:solidFill>
              </a:rPr>
              <a:pPr/>
              <a:t>2024/5/14</a:t>
            </a:fld>
            <a:endParaRPr lang="en-US" altLang="zh-TW">
              <a:solidFill>
                <a:prstClr val="white"/>
              </a:solidFill>
            </a:endParaRPr>
          </a:p>
        </p:txBody>
      </p:sp>
      <p:sp>
        <p:nvSpPr>
          <p:cNvPr id="5" name="Rectangle 46"/>
          <p:cNvSpPr>
            <a:spLocks noGrp="1" noChangeArrowheads="1"/>
          </p:cNvSpPr>
          <p:nvPr>
            <p:ph type="ftr" sz="quarter" idx="11"/>
          </p:nvPr>
        </p:nvSpPr>
        <p:spPr>
          <a:ln/>
        </p:spPr>
        <p:txBody>
          <a:bodyPr/>
          <a:lstStyle>
            <a:lvl1pPr>
              <a:defRPr/>
            </a:lvl1pPr>
          </a:lstStyle>
          <a:p>
            <a:endParaRPr lang="en-US" altLang="zh-TW" dirty="0">
              <a:solidFill>
                <a:prstClr val="black"/>
              </a:solidFill>
            </a:endParaRPr>
          </a:p>
        </p:txBody>
      </p:sp>
      <p:sp>
        <p:nvSpPr>
          <p:cNvPr id="6" name="Rectangle 47"/>
          <p:cNvSpPr>
            <a:spLocks noGrp="1" noChangeArrowheads="1"/>
          </p:cNvSpPr>
          <p:nvPr>
            <p:ph type="sldNum" sz="quarter" idx="12"/>
          </p:nvPr>
        </p:nvSpPr>
        <p:spPr>
          <a:ln/>
        </p:spPr>
        <p:txBody>
          <a:bodyPr/>
          <a:lstStyle>
            <a:lvl1pPr>
              <a:defRPr/>
            </a:lvl1pPr>
          </a:lstStyle>
          <a:p>
            <a:pPr>
              <a:defRPr/>
            </a:pPr>
            <a:fld id="{24A3BB39-26BF-4C24-833E-128E61303D96}" type="slidenum">
              <a:rPr lang="en-US" altLang="zh-TW">
                <a:solidFill>
                  <a:prstClr val="white"/>
                </a:solidFill>
              </a:rPr>
              <a:pPr>
                <a:defRPr/>
              </a:pPr>
              <a:t>‹#›</a:t>
            </a:fld>
            <a:endParaRPr lang="en-US" altLang="zh-TW">
              <a:solidFill>
                <a:prstClr val="white"/>
              </a:solidFill>
            </a:endParaRPr>
          </a:p>
        </p:txBody>
      </p:sp>
    </p:spTree>
    <p:extLst>
      <p:ext uri="{BB962C8B-B14F-4D97-AF65-F5344CB8AC3E}">
        <p14:creationId xmlns:p14="http://schemas.microsoft.com/office/powerpoint/2010/main" val="3404049580"/>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區段標題">
    <p:spTree>
      <p:nvGrpSpPr>
        <p:cNvPr id="1" name=""/>
        <p:cNvGrpSpPr/>
        <p:nvPr/>
      </p:nvGrpSpPr>
      <p:grpSpPr>
        <a:xfrm>
          <a:off x="0" y="0"/>
          <a:ext cx="0" cy="0"/>
          <a:chOff x="0" y="0"/>
          <a:chExt cx="0" cy="0"/>
        </a:xfrm>
      </p:grpSpPr>
      <p:sp>
        <p:nvSpPr>
          <p:cNvPr id="10" name="投影片編號版面配置區 9"/>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
        <p:nvSpPr>
          <p:cNvPr id="11" name="標題 1"/>
          <p:cNvSpPr>
            <a:spLocks noGrp="1"/>
          </p:cNvSpPr>
          <p:nvPr>
            <p:ph type="ctrTitle"/>
          </p:nvPr>
        </p:nvSpPr>
        <p:spPr>
          <a:xfrm>
            <a:off x="1630766" y="2564904"/>
            <a:ext cx="5829300" cy="1035546"/>
          </a:xfrm>
        </p:spPr>
        <p:txBody>
          <a:bodyPr anchor="t" anchorCtr="0">
            <a:noAutofit/>
          </a:bodyPr>
          <a:lstStyle>
            <a:lvl1pPr algn="ctr">
              <a:defRPr/>
            </a:lvl1pPr>
          </a:lstStyle>
          <a:p>
            <a:r>
              <a:rPr lang="zh-TW" altLang="en-US" dirty="0"/>
              <a:t>按一下以編輯母片標題樣式</a:t>
            </a:r>
          </a:p>
        </p:txBody>
      </p:sp>
      <p:sp>
        <p:nvSpPr>
          <p:cNvPr id="12" name="副標題 2"/>
          <p:cNvSpPr>
            <a:spLocks noGrp="1"/>
          </p:cNvSpPr>
          <p:nvPr>
            <p:ph type="subTitle" idx="1"/>
          </p:nvPr>
        </p:nvSpPr>
        <p:spPr>
          <a:xfrm>
            <a:off x="2145116" y="3886200"/>
            <a:ext cx="48006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a:t>按一下以編輯母片副標題樣式</a:t>
            </a:r>
          </a:p>
        </p:txBody>
      </p:sp>
    </p:spTree>
    <p:extLst>
      <p:ext uri="{BB962C8B-B14F-4D97-AF65-F5344CB8AC3E}">
        <p14:creationId xmlns:p14="http://schemas.microsoft.com/office/powerpoint/2010/main" val="1671805878"/>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secHead" preserve="1">
  <p:cSld name="1_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4"/>
            <a:ext cx="7772400" cy="1362075"/>
          </a:xfrm>
        </p:spPr>
        <p:txBody>
          <a:bodyPr anchor="t"/>
          <a:lstStyle>
            <a:lvl1pPr algn="l">
              <a:defRPr sz="3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TW" altLang="en-US"/>
              <a:t>按一下以編輯母片文字樣式</a:t>
            </a:r>
          </a:p>
        </p:txBody>
      </p:sp>
      <p:sp>
        <p:nvSpPr>
          <p:cNvPr id="10" name="投影片編號版面配置區 9"/>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3554508961"/>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2" y="1439864"/>
            <a:ext cx="4105275" cy="475773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714877" y="1439864"/>
            <a:ext cx="4106863" cy="475773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8" name="投影片編號版面配置區 7"/>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1934371552"/>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7"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6" name="內容版面配置區 5"/>
          <p:cNvSpPr>
            <a:spLocks noGrp="1"/>
          </p:cNvSpPr>
          <p:nvPr>
            <p:ph sz="quarter" idx="4"/>
          </p:nvPr>
        </p:nvSpPr>
        <p:spPr>
          <a:xfrm>
            <a:off x="464502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 name="投影片編號版面配置區 9"/>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3826185433"/>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6" name="投影片編號版面配置區 5"/>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1472946633"/>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投影片編號版面配置區 4"/>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76837702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2" y="273050"/>
            <a:ext cx="3008313" cy="1162050"/>
          </a:xfrm>
        </p:spPr>
        <p:txBody>
          <a:bodyPr anchor="b"/>
          <a:lstStyle>
            <a:lvl1pPr algn="l">
              <a:defRPr sz="1500" b="1"/>
            </a:lvl1pPr>
          </a:lstStyle>
          <a:p>
            <a:r>
              <a:rPr lang="zh-TW" altLang="en-US"/>
              <a:t>按一下以編輯母片標題樣式</a:t>
            </a:r>
          </a:p>
        </p:txBody>
      </p:sp>
      <p:sp>
        <p:nvSpPr>
          <p:cNvPr id="3" name="內容版面配置區 2"/>
          <p:cNvSpPr>
            <a:spLocks noGrp="1"/>
          </p:cNvSpPr>
          <p:nvPr>
            <p:ph idx="1"/>
          </p:nvPr>
        </p:nvSpPr>
        <p:spPr>
          <a:xfrm>
            <a:off x="3575050" y="27305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8" name="投影片編號版面配置區 7"/>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625086839"/>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15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8" name="投影片編號版面配置區 7"/>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182382782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投影片編號版面配置區 6"/>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3117851882"/>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729415" y="425302"/>
            <a:ext cx="2092325" cy="5665973"/>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0852" y="425302"/>
            <a:ext cx="6126163" cy="5665973"/>
          </a:xfrm>
        </p:spPr>
        <p:txBody>
          <a:bodyPr vert="eaVert"/>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7" name="投影片編號版面配置區 6"/>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26887769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910390" y="-1"/>
            <a:ext cx="2151062" cy="6316133"/>
          </a:xfrm>
        </p:spPr>
        <p:txBody>
          <a:bodyPr vert="eaVert"/>
          <a:lstStyle>
            <a:lvl1pPr>
              <a:defRPr/>
            </a:lvl1pPr>
          </a:lstStyle>
          <a:p>
            <a:r>
              <a:rPr lang="zh-TW" altLang="en-US" dirty="0"/>
              <a:t>按一下以編輯母片標題樣式</a:t>
            </a:r>
          </a:p>
        </p:txBody>
      </p:sp>
      <p:sp>
        <p:nvSpPr>
          <p:cNvPr id="3" name="直排文字版面配置區 2"/>
          <p:cNvSpPr>
            <a:spLocks noGrp="1"/>
          </p:cNvSpPr>
          <p:nvPr>
            <p:ph type="body" orient="vert" idx="1"/>
          </p:nvPr>
        </p:nvSpPr>
        <p:spPr>
          <a:xfrm>
            <a:off x="457201" y="0"/>
            <a:ext cx="6300788" cy="6324600"/>
          </a:xfrm>
        </p:spPr>
        <p:txBody>
          <a:bodyPr vert="eaVert"/>
          <a:lstStyle>
            <a:lvl1pPr>
              <a:defRPr/>
            </a:lvl1pPr>
            <a:lvl2pPr>
              <a:defRPr/>
            </a:lvl2pPr>
            <a:lvl3pPr>
              <a:defRPr/>
            </a:lvl3pPr>
          </a:lstStyle>
          <a:p>
            <a:pPr lvl="0"/>
            <a:r>
              <a:rPr lang="zh-TW" altLang="en-US" dirty="0"/>
              <a:t>按一下以編輯母片文字樣式</a:t>
            </a:r>
          </a:p>
          <a:p>
            <a:pPr lvl="1"/>
            <a:r>
              <a:rPr lang="zh-TW" altLang="en-US" dirty="0"/>
              <a:t>第二層</a:t>
            </a:r>
          </a:p>
          <a:p>
            <a:pPr lvl="2"/>
            <a:r>
              <a:rPr lang="zh-TW" altLang="en-US" dirty="0"/>
              <a:t>第三層</a:t>
            </a:r>
          </a:p>
        </p:txBody>
      </p:sp>
      <p:sp>
        <p:nvSpPr>
          <p:cNvPr id="4" name="Rectangle 45"/>
          <p:cNvSpPr>
            <a:spLocks noGrp="1" noChangeArrowheads="1"/>
          </p:cNvSpPr>
          <p:nvPr>
            <p:ph type="dt" sz="half" idx="10"/>
          </p:nvPr>
        </p:nvSpPr>
        <p:spPr>
          <a:ln/>
        </p:spPr>
        <p:txBody>
          <a:bodyPr/>
          <a:lstStyle>
            <a:lvl1pPr>
              <a:defRPr/>
            </a:lvl1pPr>
          </a:lstStyle>
          <a:p>
            <a:fld id="{267188A6-F978-4428-8834-F6A99B778C6F}" type="datetime1">
              <a:rPr lang="zh-TW" altLang="en-US" smtClean="0">
                <a:solidFill>
                  <a:prstClr val="white"/>
                </a:solidFill>
              </a:rPr>
              <a:pPr/>
              <a:t>2024/5/14</a:t>
            </a:fld>
            <a:endParaRPr lang="en-US" altLang="zh-TW">
              <a:solidFill>
                <a:prstClr val="white"/>
              </a:solidFill>
            </a:endParaRPr>
          </a:p>
        </p:txBody>
      </p:sp>
      <p:sp>
        <p:nvSpPr>
          <p:cNvPr id="5" name="Rectangle 46"/>
          <p:cNvSpPr>
            <a:spLocks noGrp="1" noChangeArrowheads="1"/>
          </p:cNvSpPr>
          <p:nvPr>
            <p:ph type="ftr" sz="quarter" idx="11"/>
          </p:nvPr>
        </p:nvSpPr>
        <p:spPr>
          <a:ln/>
        </p:spPr>
        <p:txBody>
          <a:bodyPr/>
          <a:lstStyle>
            <a:lvl1pPr>
              <a:defRPr/>
            </a:lvl1pPr>
          </a:lstStyle>
          <a:p>
            <a:endParaRPr lang="en-US" altLang="zh-TW" dirty="0">
              <a:solidFill>
                <a:prstClr val="black"/>
              </a:solidFill>
            </a:endParaRPr>
          </a:p>
        </p:txBody>
      </p:sp>
      <p:sp>
        <p:nvSpPr>
          <p:cNvPr id="6" name="Rectangle 47"/>
          <p:cNvSpPr>
            <a:spLocks noGrp="1" noChangeArrowheads="1"/>
          </p:cNvSpPr>
          <p:nvPr>
            <p:ph type="sldNum" sz="quarter" idx="12"/>
          </p:nvPr>
        </p:nvSpPr>
        <p:spPr>
          <a:ln/>
        </p:spPr>
        <p:txBody>
          <a:bodyPr/>
          <a:lstStyle>
            <a:lvl1pPr>
              <a:defRPr/>
            </a:lvl1pPr>
          </a:lstStyle>
          <a:p>
            <a:pPr>
              <a:defRPr/>
            </a:pPr>
            <a:fld id="{8F4DA1C8-CF94-46EB-A9D6-6158905C53AE}" type="slidenum">
              <a:rPr lang="en-US" altLang="zh-TW">
                <a:solidFill>
                  <a:prstClr val="white"/>
                </a:solidFill>
              </a:rPr>
              <a:pPr>
                <a:defRPr/>
              </a:pPr>
              <a:t>‹#›</a:t>
            </a:fld>
            <a:endParaRPr lang="en-US" altLang="zh-TW">
              <a:solidFill>
                <a:prstClr val="white"/>
              </a:solidFill>
            </a:endParaRPr>
          </a:p>
        </p:txBody>
      </p:sp>
    </p:spTree>
    <p:extLst>
      <p:ext uri="{BB962C8B-B14F-4D97-AF65-F5344CB8AC3E}">
        <p14:creationId xmlns:p14="http://schemas.microsoft.com/office/powerpoint/2010/main" val="40014878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0">
                <a:effectLst/>
                <a:latin typeface="Calibri" panose="020F0502020204030204" pitchFamily="34" charset="0"/>
              </a:defRPr>
            </a:lvl1pPr>
          </a:lstStyle>
          <a:p>
            <a:r>
              <a:rPr lang="zh-TW" altLang="en-US" dirty="0"/>
              <a:t>按一下以編輯母片標題樣式</a:t>
            </a:r>
          </a:p>
        </p:txBody>
      </p:sp>
      <p:sp>
        <p:nvSpPr>
          <p:cNvPr id="5" name="Rectangle 46"/>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altLang="zh-TW" dirty="0">
              <a:solidFill>
                <a:srgbClr val="000000">
                  <a:lumMod val="75000"/>
                  <a:lumOff val="25000"/>
                </a:srgbClr>
              </a:solidFill>
            </a:endParaRPr>
          </a:p>
        </p:txBody>
      </p:sp>
      <p:pic>
        <p:nvPicPr>
          <p:cNvPr id="7" name="Picture 60" descr="E版"/>
          <p:cNvPicPr>
            <a:picLocks noChangeAspect="1" noChangeArrowheads="1"/>
          </p:cNvPicPr>
          <p:nvPr userDrawn="1"/>
        </p:nvPicPr>
        <p:blipFill>
          <a:blip r:embed="rId2" cstate="screen">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a:fillRect/>
          </a:stretch>
        </p:blipFill>
        <p:spPr bwMode="auto">
          <a:xfrm>
            <a:off x="6381750" y="3866592"/>
            <a:ext cx="2762250" cy="274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投影片編號版面配置區 1"/>
          <p:cNvSpPr>
            <a:spLocks noGrp="1"/>
          </p:cNvSpPr>
          <p:nvPr>
            <p:ph type="sldNum" sz="quarter" idx="4"/>
          </p:nvPr>
        </p:nvSpPr>
        <p:spPr>
          <a:xfrm>
            <a:off x="8729132" y="6618289"/>
            <a:ext cx="414867" cy="239712"/>
          </a:xfrm>
          <a:prstGeom prst="rect">
            <a:avLst/>
          </a:prstGeom>
        </p:spPr>
        <p:txBody>
          <a:bodyPr vert="horz" lIns="91440" tIns="45720" rIns="91440" bIns="45720" rtlCol="0" anchor="ctr"/>
          <a:lstStyle>
            <a:lvl1pPr algn="r">
              <a:defRPr sz="1000">
                <a:solidFill>
                  <a:schemeClr val="bg1"/>
                </a:solidFill>
                <a:latin typeface="Calibri" panose="020F0502020204030204" pitchFamily="34" charset="0"/>
              </a:defRPr>
            </a:lvl1pPr>
          </a:lstStyle>
          <a:p>
            <a:fld id="{F6602ED5-4A91-4AD9-AC63-D57B56DD798C}" type="slidenum">
              <a:rPr lang="zh-TW" altLang="en-US" smtClean="0">
                <a:solidFill>
                  <a:srgbClr val="FFFFFF"/>
                </a:solidFill>
              </a:rPr>
              <a:pPr/>
              <a:t>‹#›</a:t>
            </a:fld>
            <a:endParaRPr lang="zh-TW" altLang="en-US" dirty="0">
              <a:solidFill>
                <a:srgbClr val="FFFFFF"/>
              </a:solidFill>
            </a:endParaRPr>
          </a:p>
        </p:txBody>
      </p:sp>
      <p:sp>
        <p:nvSpPr>
          <p:cNvPr id="4" name="內容版面配置區 3"/>
          <p:cNvSpPr>
            <a:spLocks noGrp="1"/>
          </p:cNvSpPr>
          <p:nvPr>
            <p:ph sz="quarter" idx="12"/>
          </p:nvPr>
        </p:nvSpPr>
        <p:spPr>
          <a:xfrm>
            <a:off x="450850" y="1285592"/>
            <a:ext cx="8369300" cy="5100362"/>
          </a:xfrm>
        </p:spPr>
        <p:txBody>
          <a:bodyPr/>
          <a:lstStyle>
            <a:lvl1pPr>
              <a:defRPr>
                <a:latin typeface="Calibri" panose="020F0502020204030204" pitchFamily="34" charset="0"/>
              </a:defRPr>
            </a:lvl1pPr>
            <a:lvl2pPr marL="715963" indent="-271463">
              <a:buFont typeface="Times New Roman" panose="02020603050405020304" pitchFamily="18" charset="0"/>
              <a:buChar char="−"/>
              <a:defRPr>
                <a:latin typeface="Calibri" panose="020F0502020204030204" pitchFamily="34" charset="0"/>
              </a:defRPr>
            </a:lvl2pPr>
            <a:lvl3pPr marL="1146175" indent="-342900">
              <a:buFont typeface="Wingdings" panose="05000000000000000000" pitchFamily="2" charset="2"/>
              <a:buChar char="Ø"/>
              <a:tabLst>
                <a:tab pos="987425" algn="l"/>
              </a:tabLst>
              <a:defRPr>
                <a:latin typeface="Calibri" panose="020F0502020204030204" pitchFamily="34" charset="0"/>
              </a:defRPr>
            </a:lvl3pPr>
            <a:lvl4pPr>
              <a:defRPr>
                <a:latin typeface="Calibri" panose="020F0502020204030204" pitchFamily="34" charset="0"/>
              </a:defRPr>
            </a:lvl4pPr>
            <a:lvl5pPr marL="1720850" indent="-285750">
              <a:buFont typeface="Wingdings" panose="05000000000000000000" pitchFamily="2" charset="2"/>
              <a:buChar char="ü"/>
              <a:defRPr sz="1800">
                <a:solidFill>
                  <a:schemeClr val="tx1"/>
                </a:solidFill>
                <a:latin typeface="Calibri" panose="020F0502020204030204" pitchFamily="34" charset="0"/>
                <a:ea typeface="標楷體" panose="03000509000000000000" pitchFamily="65"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9015882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空白">
    <p:spTree>
      <p:nvGrpSpPr>
        <p:cNvPr id="1" name=""/>
        <p:cNvGrpSpPr/>
        <p:nvPr/>
      </p:nvGrpSpPr>
      <p:grpSpPr>
        <a:xfrm>
          <a:off x="0" y="0"/>
          <a:ext cx="0" cy="0"/>
          <a:chOff x="0" y="0"/>
          <a:chExt cx="0" cy="0"/>
        </a:xfrm>
      </p:grpSpPr>
      <p:sp>
        <p:nvSpPr>
          <p:cNvPr id="5" name="Rectangle 42"/>
          <p:cNvSpPr>
            <a:spLocks noChangeArrowheads="1"/>
          </p:cNvSpPr>
          <p:nvPr userDrawn="1"/>
        </p:nvSpPr>
        <p:spPr bwMode="auto">
          <a:xfrm>
            <a:off x="0" y="6618288"/>
            <a:ext cx="9144000" cy="239712"/>
          </a:xfrm>
          <a:prstGeom prst="rect">
            <a:avLst/>
          </a:prstGeom>
          <a:solidFill>
            <a:srgbClr val="009FE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pPr>
            <a:endParaRPr kumimoji="0" lang="zh-TW" altLang="en-US" sz="1800" b="0">
              <a:solidFill>
                <a:srgbClr val="000000"/>
              </a:solidFill>
              <a:latin typeface="Calibri" panose="020F0502020204030204" pitchFamily="34" charset="0"/>
              <a:ea typeface="微軟正黑體"/>
            </a:endParaRPr>
          </a:p>
        </p:txBody>
      </p:sp>
      <p:sp>
        <p:nvSpPr>
          <p:cNvPr id="3" name="Rectangle 46"/>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altLang="zh-TW">
              <a:solidFill>
                <a:srgbClr val="000000">
                  <a:lumMod val="75000"/>
                  <a:lumOff val="25000"/>
                </a:srgbClr>
              </a:solidFill>
            </a:endParaRPr>
          </a:p>
        </p:txBody>
      </p:sp>
      <p:sp>
        <p:nvSpPr>
          <p:cNvPr id="11" name="投影片編號版面配置區 1"/>
          <p:cNvSpPr>
            <a:spLocks noGrp="1"/>
          </p:cNvSpPr>
          <p:nvPr>
            <p:ph type="sldNum" sz="quarter" idx="4"/>
          </p:nvPr>
        </p:nvSpPr>
        <p:spPr>
          <a:xfrm>
            <a:off x="8729132" y="6618289"/>
            <a:ext cx="414867" cy="239712"/>
          </a:xfrm>
          <a:prstGeom prst="rect">
            <a:avLst/>
          </a:prstGeom>
        </p:spPr>
        <p:txBody>
          <a:bodyPr vert="horz" lIns="91440" tIns="45720" rIns="91440" bIns="45720" rtlCol="0" anchor="ctr"/>
          <a:lstStyle>
            <a:lvl1pPr algn="r">
              <a:defRPr sz="1000">
                <a:solidFill>
                  <a:schemeClr val="bg1"/>
                </a:solidFill>
                <a:latin typeface="Calibri" panose="020F0502020204030204" pitchFamily="34" charset="0"/>
              </a:defRPr>
            </a:lvl1pPr>
          </a:lstStyle>
          <a:p>
            <a:fld id="{F6602ED5-4A91-4AD9-AC63-D57B56DD798C}" type="slidenum">
              <a:rPr lang="zh-TW" altLang="en-US" smtClean="0">
                <a:solidFill>
                  <a:srgbClr val="FFFFFF"/>
                </a:solidFill>
              </a:rPr>
              <a:pPr/>
              <a:t>‹#›</a:t>
            </a:fld>
            <a:endParaRPr lang="zh-TW" altLang="en-US" dirty="0">
              <a:solidFill>
                <a:srgbClr val="FFFFFF"/>
              </a:solidFill>
            </a:endParaRPr>
          </a:p>
        </p:txBody>
      </p:sp>
      <p:sp>
        <p:nvSpPr>
          <p:cNvPr id="10" name="Text Box 48"/>
          <p:cNvSpPr txBox="1">
            <a:spLocks noChangeArrowheads="1"/>
          </p:cNvSpPr>
          <p:nvPr userDrawn="1"/>
        </p:nvSpPr>
        <p:spPr bwMode="auto">
          <a:xfrm>
            <a:off x="-1" y="6621470"/>
            <a:ext cx="695306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algn="ctr"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algn="ctr"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algn="ctr"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algn="ctr" eaLnBrk="0" fontAlgn="base" hangingPunct="0">
              <a:spcBef>
                <a:spcPct val="0"/>
              </a:spcBef>
              <a:spcAft>
                <a:spcPct val="0"/>
              </a:spcAft>
              <a:defRPr kumimoji="1">
                <a:solidFill>
                  <a:schemeClr val="tx1"/>
                </a:solidFill>
                <a:latin typeface="Arial" charset="0"/>
                <a:ea typeface="新細明體" pitchFamily="18" charset="-120"/>
              </a:defRPr>
            </a:lvl9pPr>
          </a:lstStyle>
          <a:p>
            <a:pPr eaLnBrk="1" fontAlgn="auto" hangingPunct="1">
              <a:spcBef>
                <a:spcPts val="0"/>
              </a:spcBef>
              <a:spcAft>
                <a:spcPts val="0"/>
              </a:spcAft>
              <a:defRPr/>
            </a:pPr>
            <a:r>
              <a:rPr lang="zh-TW" altLang="en-US" sz="1000" b="0" dirty="0">
                <a:solidFill>
                  <a:srgbClr val="FFFFFF"/>
                </a:solidFill>
                <a:latin typeface="Calibri" panose="020F0502020204030204" pitchFamily="34" charset="0"/>
                <a:ea typeface="微軟正黑體"/>
              </a:rPr>
              <a:t>工業技術研究院機密資料 禁止複製、轉載、外流  </a:t>
            </a:r>
            <a:r>
              <a:rPr lang="en-US" altLang="zh-TW" sz="1000" b="0" dirty="0">
                <a:solidFill>
                  <a:srgbClr val="FFFFFF"/>
                </a:solidFill>
                <a:latin typeface="Calibri" panose="020F0502020204030204" pitchFamily="34" charset="0"/>
                <a:ea typeface="微軟正黑體"/>
              </a:rPr>
              <a:t>ITRI CONFIDENTIAL DOCUMENT DO NOT COPY OR DISTRIBUTE</a:t>
            </a:r>
            <a:endParaRPr lang="zh-TW" altLang="en-US" sz="1000" b="0" dirty="0">
              <a:solidFill>
                <a:srgbClr val="FFFFFF"/>
              </a:solidFill>
              <a:latin typeface="Calibri" panose="020F0502020204030204" pitchFamily="34" charset="0"/>
              <a:ea typeface="微軟正黑體"/>
            </a:endParaRPr>
          </a:p>
        </p:txBody>
      </p:sp>
      <p:pic>
        <p:nvPicPr>
          <p:cNvPr id="12" name="圖片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56067" y="89862"/>
            <a:ext cx="790243" cy="324000"/>
          </a:xfrm>
          <a:prstGeom prst="rect">
            <a:avLst/>
          </a:prstGeom>
          <a:noFill/>
          <a:ln>
            <a:noFill/>
          </a:ln>
        </p:spPr>
      </p:pic>
      <p:pic>
        <p:nvPicPr>
          <p:cNvPr id="8" name="Picture 53" descr="itri_CEL_C"/>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6840" y="65091"/>
            <a:ext cx="1681162"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3403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atin typeface="Calibri" panose="020F0502020204030204" pitchFamily="34" charset="0"/>
                <a:ea typeface="標楷體" panose="03000509000000000000" pitchFamily="65" charset="-120"/>
              </a:defRPr>
            </a:lvl1pPr>
          </a:lstStyle>
          <a:p>
            <a:r>
              <a:rPr lang="zh-TW" altLang="en-US" dirty="0"/>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atin typeface="Calibri" panose="020F0502020204030204" pitchFamily="34" charset="0"/>
                <a:ea typeface="標楷體" panose="03000509000000000000" pitchFamily="65"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5" name="文字版面配置區 4"/>
          <p:cNvSpPr>
            <a:spLocks noGrp="1"/>
          </p:cNvSpPr>
          <p:nvPr>
            <p:ph type="body" sz="quarter" idx="3"/>
          </p:nvPr>
        </p:nvSpPr>
        <p:spPr>
          <a:xfrm>
            <a:off x="4645029" y="1535113"/>
            <a:ext cx="4041775" cy="639762"/>
          </a:xfrm>
        </p:spPr>
        <p:txBody>
          <a:bodyPr anchor="b"/>
          <a:lstStyle>
            <a:lvl1pPr marL="0" indent="0">
              <a:buNone/>
              <a:defRPr sz="2400" b="1">
                <a:latin typeface="Calibri" panose="020F0502020204030204" pitchFamily="34" charset="0"/>
                <a:ea typeface="標楷體" panose="03000509000000000000" pitchFamily="65"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8" name="Rectangle 46"/>
          <p:cNvSpPr>
            <a:spLocks noGrp="1" noChangeArrowheads="1"/>
          </p:cNvSpPr>
          <p:nvPr>
            <p:ph type="ftr" sz="quarter" idx="11"/>
          </p:nvPr>
        </p:nvSpPr>
        <p:spPr>
          <a:ln/>
        </p:spPr>
        <p:txBody>
          <a:bodyPr/>
          <a:lstStyle>
            <a:lvl1pPr>
              <a:defRPr>
                <a:latin typeface="Calibri" panose="020F0502020204030204" pitchFamily="34" charset="0"/>
                <a:ea typeface="標楷體" panose="03000509000000000000" pitchFamily="65" charset="-120"/>
              </a:defRPr>
            </a:lvl1pPr>
          </a:lstStyle>
          <a:p>
            <a:pPr>
              <a:defRPr/>
            </a:pPr>
            <a:endParaRPr lang="en-US" altLang="zh-TW">
              <a:solidFill>
                <a:srgbClr val="000000">
                  <a:lumMod val="75000"/>
                  <a:lumOff val="25000"/>
                </a:srgbClr>
              </a:solidFill>
            </a:endParaRPr>
          </a:p>
        </p:txBody>
      </p:sp>
      <p:sp>
        <p:nvSpPr>
          <p:cNvPr id="12" name="投影片編號版面配置區 1"/>
          <p:cNvSpPr>
            <a:spLocks noGrp="1"/>
          </p:cNvSpPr>
          <p:nvPr>
            <p:ph type="sldNum" sz="quarter" idx="12"/>
          </p:nvPr>
        </p:nvSpPr>
        <p:spPr>
          <a:xfrm>
            <a:off x="8729132" y="6618289"/>
            <a:ext cx="414867" cy="239712"/>
          </a:xfrm>
          <a:prstGeom prst="rect">
            <a:avLst/>
          </a:prstGeom>
        </p:spPr>
        <p:txBody>
          <a:bodyPr vert="horz" lIns="91440" tIns="45720" rIns="91440" bIns="45720" rtlCol="0" anchor="ctr"/>
          <a:lstStyle>
            <a:lvl1pPr algn="r">
              <a:defRPr sz="1000">
                <a:solidFill>
                  <a:schemeClr val="bg1"/>
                </a:solidFill>
                <a:latin typeface="Calibri" panose="020F0502020204030204" pitchFamily="34" charset="0"/>
                <a:ea typeface="標楷體" panose="03000509000000000000" pitchFamily="65" charset="-120"/>
              </a:defRPr>
            </a:lvl1pPr>
          </a:lstStyle>
          <a:p>
            <a:fld id="{F6602ED5-4A91-4AD9-AC63-D57B56DD798C}" type="slidenum">
              <a:rPr lang="zh-TW" altLang="en-US" smtClean="0">
                <a:solidFill>
                  <a:srgbClr val="FFFFFF"/>
                </a:solidFill>
              </a:rPr>
              <a:pPr/>
              <a:t>‹#›</a:t>
            </a:fld>
            <a:endParaRPr lang="zh-TW" altLang="en-US" dirty="0">
              <a:solidFill>
                <a:srgbClr val="FFFFFF"/>
              </a:solidFill>
            </a:endParaRPr>
          </a:p>
        </p:txBody>
      </p:sp>
      <p:sp>
        <p:nvSpPr>
          <p:cNvPr id="9" name="內容版面配置區 8"/>
          <p:cNvSpPr>
            <a:spLocks noGrp="1"/>
          </p:cNvSpPr>
          <p:nvPr>
            <p:ph sz="quarter" idx="13"/>
          </p:nvPr>
        </p:nvSpPr>
        <p:spPr>
          <a:xfrm>
            <a:off x="457200" y="2174875"/>
            <a:ext cx="4040188" cy="3951288"/>
          </a:xfrm>
        </p:spPr>
        <p:txBody>
          <a:bodyPr/>
          <a:lstStyle>
            <a:lvl1pPr marL="271463" indent="-271463">
              <a:defRPr sz="2400">
                <a:latin typeface="Calibri" panose="020F0502020204030204" pitchFamily="34" charset="0"/>
                <a:ea typeface="標楷體" panose="03000509000000000000" pitchFamily="65" charset="-120"/>
              </a:defRPr>
            </a:lvl1pPr>
            <a:lvl2pPr marL="533400" indent="-180975">
              <a:defRPr sz="2000">
                <a:latin typeface="Calibri" panose="020F0502020204030204" pitchFamily="34" charset="0"/>
                <a:ea typeface="標楷體" panose="03000509000000000000" pitchFamily="65" charset="-120"/>
              </a:defRPr>
            </a:lvl2pPr>
            <a:lvl3pPr marL="806450" indent="-184150">
              <a:tabLst>
                <a:tab pos="896938" algn="l"/>
              </a:tabLst>
              <a:defRPr sz="1800">
                <a:latin typeface="Calibri" panose="020F0502020204030204" pitchFamily="34" charset="0"/>
                <a:ea typeface="標楷體" panose="03000509000000000000" pitchFamily="65" charset="-120"/>
              </a:defRPr>
            </a:lvl3pPr>
            <a:lvl4pPr marL="1077913" indent="-187325">
              <a:tabLst>
                <a:tab pos="1077913" algn="l"/>
              </a:tabLst>
              <a:defRPr sz="1600">
                <a:latin typeface="Calibri" panose="020F0502020204030204" pitchFamily="34" charset="0"/>
                <a:ea typeface="標楷體" panose="03000509000000000000" pitchFamily="65" charset="-120"/>
              </a:defRPr>
            </a:lvl4pPr>
            <a:lvl5pPr marL="1168400" indent="-85725">
              <a:defRPr sz="1600">
                <a:latin typeface="Calibri" panose="020F0502020204030204" pitchFamily="34" charset="0"/>
                <a:ea typeface="標楷體" panose="03000509000000000000" pitchFamily="65" charset="-120"/>
              </a:defRPr>
            </a:lvl5pPr>
          </a:lstStyle>
          <a:p>
            <a:pPr lvl="0"/>
            <a:r>
              <a:rPr lang="zh-TW" altLang="en-US" dirty="0"/>
              <a:t>按一下以編輯母片</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13" name="內容版面配置區 8"/>
          <p:cNvSpPr>
            <a:spLocks noGrp="1"/>
          </p:cNvSpPr>
          <p:nvPr>
            <p:ph sz="quarter" idx="14"/>
          </p:nvPr>
        </p:nvSpPr>
        <p:spPr>
          <a:xfrm>
            <a:off x="4646613" y="2174875"/>
            <a:ext cx="4040188" cy="3951288"/>
          </a:xfrm>
        </p:spPr>
        <p:txBody>
          <a:bodyPr/>
          <a:lstStyle>
            <a:lvl1pPr marL="271463" indent="-271463">
              <a:defRPr sz="2400">
                <a:latin typeface="Calibri" panose="020F0502020204030204" pitchFamily="34" charset="0"/>
                <a:ea typeface="標楷體" panose="03000509000000000000" pitchFamily="65" charset="-120"/>
              </a:defRPr>
            </a:lvl1pPr>
            <a:lvl2pPr marL="533400" indent="-180975">
              <a:defRPr sz="2000">
                <a:latin typeface="Calibri" panose="020F0502020204030204" pitchFamily="34" charset="0"/>
                <a:ea typeface="標楷體" panose="03000509000000000000" pitchFamily="65" charset="-120"/>
              </a:defRPr>
            </a:lvl2pPr>
            <a:lvl3pPr marL="806450" indent="-184150">
              <a:tabLst>
                <a:tab pos="896938" algn="l"/>
              </a:tabLst>
              <a:defRPr sz="1800">
                <a:latin typeface="Calibri" panose="020F0502020204030204" pitchFamily="34" charset="0"/>
                <a:ea typeface="標楷體" panose="03000509000000000000" pitchFamily="65" charset="-120"/>
              </a:defRPr>
            </a:lvl3pPr>
            <a:lvl4pPr marL="1077913" indent="-187325">
              <a:tabLst>
                <a:tab pos="1077913" algn="l"/>
              </a:tabLst>
              <a:defRPr sz="1600">
                <a:latin typeface="Calibri" panose="020F0502020204030204" pitchFamily="34" charset="0"/>
                <a:ea typeface="標楷體" panose="03000509000000000000" pitchFamily="65" charset="-120"/>
              </a:defRPr>
            </a:lvl4pPr>
            <a:lvl5pPr marL="1168400" indent="-85725">
              <a:defRPr sz="1600">
                <a:latin typeface="Calibri" panose="020F0502020204030204" pitchFamily="34" charset="0"/>
                <a:ea typeface="標楷體" panose="03000509000000000000" pitchFamily="65" charset="-120"/>
              </a:defRPr>
            </a:lvl5pPr>
          </a:lstStyle>
          <a:p>
            <a:pPr lvl="0"/>
            <a:r>
              <a:rPr lang="zh-TW" altLang="en-US" dirty="0"/>
              <a:t>按一下以編輯母片</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11442571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2" y="531994"/>
            <a:ext cx="3008313" cy="1162050"/>
          </a:xfrm>
        </p:spPr>
        <p:txBody>
          <a:bodyPr anchor="b"/>
          <a:lstStyle>
            <a:lvl1pPr algn="l">
              <a:defRPr sz="2000" b="1">
                <a:latin typeface="Calibri" panose="020F0502020204030204" pitchFamily="34" charset="0"/>
                <a:ea typeface="標楷體" panose="03000509000000000000" pitchFamily="65" charset="-120"/>
              </a:defRPr>
            </a:lvl1pPr>
          </a:lstStyle>
          <a:p>
            <a:r>
              <a:rPr lang="zh-TW" altLang="en-US"/>
              <a:t>按一下以編輯母片標題樣式</a:t>
            </a:r>
          </a:p>
        </p:txBody>
      </p:sp>
      <p:sp>
        <p:nvSpPr>
          <p:cNvPr id="4" name="文字版面配置區 3"/>
          <p:cNvSpPr>
            <a:spLocks noGrp="1"/>
          </p:cNvSpPr>
          <p:nvPr>
            <p:ph type="body" sz="half" idx="2"/>
          </p:nvPr>
        </p:nvSpPr>
        <p:spPr>
          <a:xfrm>
            <a:off x="457202" y="1694047"/>
            <a:ext cx="3008313" cy="4691063"/>
          </a:xfrm>
        </p:spPr>
        <p:txBody>
          <a:bodyPr/>
          <a:lstStyle>
            <a:lvl1pPr marL="0" indent="0">
              <a:buNone/>
              <a:defRPr sz="1400">
                <a:latin typeface="Calibri" panose="020F0502020204030204" pitchFamily="34" charset="0"/>
                <a:ea typeface="標楷體" panose="03000509000000000000" pitchFamily="65" charset="-12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6" name="Rectangle 46"/>
          <p:cNvSpPr>
            <a:spLocks noGrp="1" noChangeArrowheads="1"/>
          </p:cNvSpPr>
          <p:nvPr>
            <p:ph type="ftr" sz="quarter" idx="11"/>
          </p:nvPr>
        </p:nvSpPr>
        <p:spPr>
          <a:ln/>
        </p:spPr>
        <p:txBody>
          <a:bodyPr/>
          <a:lstStyle>
            <a:lvl1pPr>
              <a:defRPr>
                <a:latin typeface="Calibri" panose="020F0502020204030204" pitchFamily="34" charset="0"/>
                <a:ea typeface="標楷體" panose="03000509000000000000" pitchFamily="65" charset="-120"/>
              </a:defRPr>
            </a:lvl1pPr>
          </a:lstStyle>
          <a:p>
            <a:pPr>
              <a:defRPr/>
            </a:pPr>
            <a:endParaRPr lang="en-US" altLang="zh-TW">
              <a:solidFill>
                <a:srgbClr val="000000">
                  <a:lumMod val="75000"/>
                  <a:lumOff val="25000"/>
                </a:srgbClr>
              </a:solidFill>
            </a:endParaRPr>
          </a:p>
        </p:txBody>
      </p:sp>
      <p:sp>
        <p:nvSpPr>
          <p:cNvPr id="10" name="投影片編號版面配置區 1"/>
          <p:cNvSpPr>
            <a:spLocks noGrp="1"/>
          </p:cNvSpPr>
          <p:nvPr>
            <p:ph type="sldNum" sz="quarter" idx="4"/>
          </p:nvPr>
        </p:nvSpPr>
        <p:spPr>
          <a:xfrm>
            <a:off x="8729132" y="6618289"/>
            <a:ext cx="414867" cy="239712"/>
          </a:xfrm>
          <a:prstGeom prst="rect">
            <a:avLst/>
          </a:prstGeom>
        </p:spPr>
        <p:txBody>
          <a:bodyPr vert="horz" lIns="91440" tIns="45720" rIns="91440" bIns="45720" rtlCol="0" anchor="ctr"/>
          <a:lstStyle>
            <a:lvl1pPr algn="r">
              <a:defRPr sz="1000">
                <a:solidFill>
                  <a:schemeClr val="bg1"/>
                </a:solidFill>
                <a:latin typeface="Calibri" panose="020F0502020204030204" pitchFamily="34" charset="0"/>
                <a:ea typeface="標楷體" panose="03000509000000000000" pitchFamily="65" charset="-120"/>
              </a:defRPr>
            </a:lvl1pPr>
          </a:lstStyle>
          <a:p>
            <a:fld id="{F6602ED5-4A91-4AD9-AC63-D57B56DD798C}" type="slidenum">
              <a:rPr lang="zh-TW" altLang="en-US" smtClean="0">
                <a:solidFill>
                  <a:srgbClr val="FFFFFF"/>
                </a:solidFill>
              </a:rPr>
              <a:pPr/>
              <a:t>‹#›</a:t>
            </a:fld>
            <a:endParaRPr lang="zh-TW" altLang="en-US" dirty="0">
              <a:solidFill>
                <a:srgbClr val="FFFFFF"/>
              </a:solidFill>
            </a:endParaRPr>
          </a:p>
        </p:txBody>
      </p:sp>
      <p:sp>
        <p:nvSpPr>
          <p:cNvPr id="7" name="內容版面配置區 6"/>
          <p:cNvSpPr>
            <a:spLocks noGrp="1"/>
          </p:cNvSpPr>
          <p:nvPr>
            <p:ph sz="quarter" idx="12"/>
          </p:nvPr>
        </p:nvSpPr>
        <p:spPr>
          <a:xfrm>
            <a:off x="3576638" y="531994"/>
            <a:ext cx="5430837" cy="5853113"/>
          </a:xfrm>
        </p:spPr>
        <p:txBody>
          <a:bodyPr/>
          <a:lstStyle>
            <a:lvl1pPr>
              <a:defRPr>
                <a:latin typeface="Calibri" panose="020F0502020204030204" pitchFamily="34" charset="0"/>
                <a:ea typeface="標楷體" panose="03000509000000000000" pitchFamily="65" charset="-120"/>
              </a:defRPr>
            </a:lvl1pPr>
            <a:lvl2pPr>
              <a:defRPr>
                <a:latin typeface="Calibri" panose="020F0502020204030204" pitchFamily="34" charset="0"/>
                <a:ea typeface="標楷體" panose="03000509000000000000" pitchFamily="65" charset="-120"/>
              </a:defRPr>
            </a:lvl2pPr>
            <a:lvl3pPr>
              <a:defRPr>
                <a:latin typeface="Calibri" panose="020F0502020204030204" pitchFamily="34" charset="0"/>
                <a:ea typeface="標楷體" panose="03000509000000000000" pitchFamily="65" charset="-120"/>
              </a:defRPr>
            </a:lvl3pPr>
            <a:lvl4pPr>
              <a:defRPr>
                <a:latin typeface="Calibri" panose="020F0502020204030204" pitchFamily="34" charset="0"/>
                <a:ea typeface="標楷體" panose="03000509000000000000" pitchFamily="65" charset="-120"/>
              </a:defRPr>
            </a:lvl4pPr>
            <a:lvl5pPr>
              <a:defRPr sz="1800">
                <a:solidFill>
                  <a:schemeClr val="tx1"/>
                </a:solidFill>
                <a:latin typeface="Calibri" panose="020F0502020204030204" pitchFamily="34" charset="0"/>
                <a:ea typeface="標楷體" panose="03000509000000000000" pitchFamily="65"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25837660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只有標題">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9589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9738" name="Rectangle 42"/>
          <p:cNvSpPr>
            <a:spLocks noChangeArrowheads="1"/>
          </p:cNvSpPr>
          <p:nvPr/>
        </p:nvSpPr>
        <p:spPr bwMode="auto">
          <a:xfrm>
            <a:off x="0" y="6618288"/>
            <a:ext cx="9144000" cy="239712"/>
          </a:xfrm>
          <a:prstGeom prst="rect">
            <a:avLst/>
          </a:prstGeom>
          <a:solidFill>
            <a:srgbClr val="009FE2"/>
          </a:solidFill>
          <a:ln w="9525">
            <a:noFill/>
            <a:miter lim="800000"/>
            <a:headEnd/>
            <a:tailEnd/>
          </a:ln>
          <a:effectLst/>
        </p:spPr>
        <p:txBody>
          <a:bodyPr wrap="none" anchor="ctr"/>
          <a:lstStyle/>
          <a:p>
            <a:pPr algn="ctr" eaLnBrk="1" hangingPunct="1">
              <a:defRPr/>
            </a:pPr>
            <a:endParaRPr lang="zh-TW" altLang="en-US" sz="1800" b="0">
              <a:solidFill>
                <a:srgbClr val="000000"/>
              </a:solidFill>
              <a:latin typeface="Arial"/>
            </a:endParaRPr>
          </a:p>
        </p:txBody>
      </p:sp>
      <p:sp>
        <p:nvSpPr>
          <p:cNvPr id="17411" name="Rectangle 43"/>
          <p:cNvSpPr>
            <a:spLocks noGrp="1" noChangeArrowheads="1"/>
          </p:cNvSpPr>
          <p:nvPr>
            <p:ph type="ctrTitle"/>
          </p:nvPr>
        </p:nvSpPr>
        <p:spPr>
          <a:xfrm>
            <a:off x="685800" y="2130433"/>
            <a:ext cx="7772400" cy="1470025"/>
          </a:xfrm>
        </p:spPr>
        <p:txBody>
          <a:bodyPr/>
          <a:lstStyle>
            <a:lvl1pPr algn="ctr">
              <a:defRPr sz="4400" smtClean="0"/>
            </a:lvl1pPr>
          </a:lstStyle>
          <a:p>
            <a:pPr lvl="0"/>
            <a:r>
              <a:rPr lang="zh-TW" altLang="en-US" noProof="0" dirty="0"/>
              <a:t>按一下以編輯母片標題樣式</a:t>
            </a:r>
          </a:p>
        </p:txBody>
      </p:sp>
      <p:sp>
        <p:nvSpPr>
          <p:cNvPr id="17412" name="Rectangle 44"/>
          <p:cNvSpPr>
            <a:spLocks noGrp="1" noChangeArrowheads="1"/>
          </p:cNvSpPr>
          <p:nvPr>
            <p:ph type="subTitle" idx="1"/>
          </p:nvPr>
        </p:nvSpPr>
        <p:spPr>
          <a:xfrm>
            <a:off x="1371600" y="3886200"/>
            <a:ext cx="6400800" cy="1752600"/>
          </a:xfrm>
        </p:spPr>
        <p:txBody>
          <a:bodyPr/>
          <a:lstStyle>
            <a:lvl1pPr marL="0" indent="0" algn="ctr">
              <a:buFontTx/>
              <a:buNone/>
              <a:defRPr sz="2400" smtClean="0"/>
            </a:lvl1pPr>
          </a:lstStyle>
          <a:p>
            <a:pPr lvl="0"/>
            <a:r>
              <a:rPr lang="zh-TW" altLang="en-US" noProof="0" dirty="0"/>
              <a:t>按一下以編輯母片副標題樣式</a:t>
            </a:r>
          </a:p>
        </p:txBody>
      </p:sp>
      <p:sp>
        <p:nvSpPr>
          <p:cNvPr id="29741" name="Rectangle 45"/>
          <p:cNvSpPr>
            <a:spLocks noGrp="1" noChangeArrowheads="1"/>
          </p:cNvSpPr>
          <p:nvPr>
            <p:ph type="dt" sz="half" idx="2"/>
          </p:nvPr>
        </p:nvSpPr>
        <p:spPr>
          <a:xfrm>
            <a:off x="7044269" y="6635230"/>
            <a:ext cx="1223433" cy="192087"/>
          </a:xfrm>
        </p:spPr>
        <p:txBody>
          <a:bodyPr/>
          <a:lstStyle>
            <a:lvl1pPr>
              <a:defRPr/>
            </a:lvl1pPr>
          </a:lstStyle>
          <a:p>
            <a:fld id="{1ED0ACCB-7E60-4A59-8498-66F65CDC943B}" type="datetime1">
              <a:rPr lang="zh-TW" altLang="en-US" smtClean="0">
                <a:solidFill>
                  <a:srgbClr val="FFFFFF"/>
                </a:solidFill>
              </a:rPr>
              <a:pPr/>
              <a:t>2024/5/14</a:t>
            </a:fld>
            <a:endParaRPr lang="en-US" altLang="zh-TW" dirty="0">
              <a:solidFill>
                <a:srgbClr val="FFFFFF"/>
              </a:solidFill>
            </a:endParaRPr>
          </a:p>
        </p:txBody>
      </p:sp>
      <p:sp>
        <p:nvSpPr>
          <p:cNvPr id="29742" name="Rectangle 46"/>
          <p:cNvSpPr>
            <a:spLocks noGrp="1" noChangeArrowheads="1"/>
          </p:cNvSpPr>
          <p:nvPr>
            <p:ph type="ftr" sz="quarter" idx="3"/>
          </p:nvPr>
        </p:nvSpPr>
        <p:spPr>
          <a:xfrm>
            <a:off x="19050" y="6388108"/>
            <a:ext cx="2895600" cy="180975"/>
          </a:xfrm>
        </p:spPr>
        <p:txBody>
          <a:bodyPr/>
          <a:lstStyle>
            <a:lvl1pPr>
              <a:defRPr/>
            </a:lvl1pPr>
          </a:lstStyle>
          <a:p>
            <a:endParaRPr lang="en-US" altLang="zh-TW" dirty="0">
              <a:solidFill>
                <a:srgbClr val="000000"/>
              </a:solidFill>
            </a:endParaRPr>
          </a:p>
        </p:txBody>
      </p:sp>
      <p:sp>
        <p:nvSpPr>
          <p:cNvPr id="29743" name="Rectangle 47"/>
          <p:cNvSpPr>
            <a:spLocks noGrp="1" noChangeArrowheads="1"/>
          </p:cNvSpPr>
          <p:nvPr>
            <p:ph type="sldNum" sz="quarter" idx="4"/>
          </p:nvPr>
        </p:nvSpPr>
        <p:spPr>
          <a:xfrm>
            <a:off x="8496302" y="6618826"/>
            <a:ext cx="600075" cy="225425"/>
          </a:xfrm>
        </p:spPr>
        <p:txBody>
          <a:bodyPr/>
          <a:lstStyle>
            <a:lvl1pPr algn="r" fontAlgn="ctr">
              <a:defRPr sz="1200" smtClean="0">
                <a:solidFill>
                  <a:schemeClr val="bg1"/>
                </a:solidFill>
                <a:ea typeface="+mn-ea"/>
              </a:defRPr>
            </a:lvl1pPr>
          </a:lstStyle>
          <a:p>
            <a:pPr>
              <a:defRPr/>
            </a:pPr>
            <a:fld id="{7F497C9D-2FBE-4BE5-BD8E-D511853B51C5}" type="slidenum">
              <a:rPr lang="en-US" altLang="zh-TW">
                <a:solidFill>
                  <a:srgbClr val="FFFFFF"/>
                </a:solidFill>
              </a:rPr>
              <a:pPr>
                <a:defRPr/>
              </a:pPr>
              <a:t>‹#›</a:t>
            </a:fld>
            <a:endParaRPr lang="en-US" altLang="zh-TW">
              <a:solidFill>
                <a:srgbClr val="FFFFFF"/>
              </a:solidFill>
            </a:endParaRPr>
          </a:p>
        </p:txBody>
      </p:sp>
      <p:pic>
        <p:nvPicPr>
          <p:cNvPr id="17420" name="Picture 53" descr="itri_CEL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9740" y="49736"/>
            <a:ext cx="1681163"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2" name="Text Box 14"/>
          <p:cNvSpPr txBox="1">
            <a:spLocks noChangeArrowheads="1"/>
          </p:cNvSpPr>
          <p:nvPr userDrawn="1"/>
        </p:nvSpPr>
        <p:spPr bwMode="auto">
          <a:xfrm>
            <a:off x="-60384" y="6519863"/>
            <a:ext cx="671049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zh-TW" altLang="en-US" sz="900" b="0">
                <a:solidFill>
                  <a:srgbClr val="FFFFFF"/>
                </a:solidFill>
                <a:latin typeface="微軟正黑體" pitchFamily="34" charset="-120"/>
                <a:ea typeface="微軟正黑體"/>
              </a:rPr>
              <a:t>工業技術研究院機密資料 禁止複製、轉載、外流    </a:t>
            </a:r>
            <a:r>
              <a:rPr lang="en-US" altLang="zh-TW" sz="900" b="0">
                <a:solidFill>
                  <a:srgbClr val="FFFFFF"/>
                </a:solidFill>
                <a:latin typeface="微軟正黑體" pitchFamily="34" charset="-120"/>
                <a:ea typeface="微軟正黑體"/>
              </a:rPr>
              <a:t>│ </a:t>
            </a:r>
            <a:r>
              <a:rPr lang="en-US" altLang="zh-TW" sz="900" b="0">
                <a:solidFill>
                  <a:srgbClr val="FFFFFF"/>
                </a:solidFill>
                <a:latin typeface="Arial"/>
                <a:ea typeface="微軟正黑體"/>
              </a:rPr>
              <a:t>ITRI  CONFIDENTIAL  DOCUMENT  DO  NOT  COPY  OR  DISTRIBUTE</a:t>
            </a:r>
            <a:r>
              <a:rPr lang="en-US" altLang="zh-TW" sz="1800" b="0">
                <a:solidFill>
                  <a:srgbClr val="FFFFFF"/>
                </a:solidFill>
                <a:latin typeface="Arial"/>
                <a:ea typeface="新細明體" charset="-120"/>
              </a:rPr>
              <a:t> </a:t>
            </a:r>
            <a:endParaRPr lang="zh-TW" altLang="en-US" sz="1800" b="0">
              <a:solidFill>
                <a:srgbClr val="FFFFFF"/>
              </a:solidFill>
              <a:latin typeface="Arial"/>
              <a:ea typeface="新細明體" charset="-120"/>
            </a:endParaRPr>
          </a:p>
        </p:txBody>
      </p:sp>
      <p:pic>
        <p:nvPicPr>
          <p:cNvPr id="17424" name="Picture 16" descr="限閱"/>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311638" y="49739"/>
            <a:ext cx="777875" cy="341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1661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165"/>
            <a:ext cx="8229600" cy="765175"/>
          </a:xfrm>
        </p:spPr>
        <p:txBody>
          <a:bodyPr/>
          <a:lstStyle/>
          <a:p>
            <a:r>
              <a:rPr lang="zh-TW" altLang="en-US" dirty="0"/>
              <a:t>按一下以編輯母片標題樣式</a:t>
            </a:r>
          </a:p>
        </p:txBody>
      </p:sp>
      <p:sp>
        <p:nvSpPr>
          <p:cNvPr id="3"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eaLnBrk="1" hangingPunct="1">
              <a:defRPr/>
            </a:pPr>
            <a:endParaRPr lang="zh-TW" altLang="en-US" sz="1800" b="0">
              <a:solidFill>
                <a:prstClr val="black"/>
              </a:solidFill>
              <a:latin typeface="Arial"/>
              <a:ea typeface="新細明體" charset="-120"/>
            </a:endParaRPr>
          </a:p>
        </p:txBody>
      </p:sp>
      <p:sp>
        <p:nvSpPr>
          <p:cNvPr id="4" name="Rectangle 6"/>
          <p:cNvSpPr>
            <a:spLocks noGrp="1" noChangeArrowheads="1"/>
          </p:cNvSpPr>
          <p:nvPr>
            <p:ph type="sldNum" sz="quarter" idx="11"/>
          </p:nvPr>
        </p:nvSpPr>
        <p:spPr>
          <a:ln/>
        </p:spPr>
        <p:txBody>
          <a:bodyPr/>
          <a:lstStyle>
            <a:lvl1pPr>
              <a:defRPr/>
            </a:lvl1pPr>
          </a:lstStyle>
          <a:p>
            <a:pPr>
              <a:defRPr/>
            </a:pPr>
            <a:fld id="{21648DF3-ED32-4F6A-BBCC-17369A789E6B}"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1146340200"/>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defRPr sz="2400"/>
            </a:lvl1pPr>
            <a:lvl2pPr>
              <a:defRPr sz="2000"/>
            </a:lvl2pPr>
            <a:lvl3pPr>
              <a:defRPr sz="2000"/>
            </a:lvl3pPr>
            <a:lvl4pPr>
              <a:defRPr sz="2000"/>
            </a:lvl4pPr>
          </a:lstStyle>
          <a:p>
            <a:pPr lvl="0"/>
            <a:r>
              <a:rPr lang="zh-TW" altLang="en-US" dirty="0"/>
              <a:t>按一下以編輯母片文字樣式</a:t>
            </a:r>
          </a:p>
          <a:p>
            <a:pPr lvl="1"/>
            <a:r>
              <a:rPr lang="zh-TW" altLang="en-US" dirty="0"/>
              <a:t>第二層</a:t>
            </a:r>
          </a:p>
          <a:p>
            <a:pPr lvl="2"/>
            <a:r>
              <a:rPr lang="zh-TW" altLang="en-US" dirty="0"/>
              <a:t>第三層</a:t>
            </a:r>
          </a:p>
        </p:txBody>
      </p:sp>
      <p:sp>
        <p:nvSpPr>
          <p:cNvPr id="4" name="Rectangle 45"/>
          <p:cNvSpPr>
            <a:spLocks noGrp="1" noChangeArrowheads="1"/>
          </p:cNvSpPr>
          <p:nvPr>
            <p:ph type="dt" sz="half" idx="10"/>
          </p:nvPr>
        </p:nvSpPr>
        <p:spPr>
          <a:ln/>
        </p:spPr>
        <p:txBody>
          <a:bodyPr/>
          <a:lstStyle>
            <a:lvl1pPr>
              <a:defRPr/>
            </a:lvl1pPr>
          </a:lstStyle>
          <a:p>
            <a:fld id="{B94BAC99-F408-4F72-8CAA-9E76CDADE1E7}" type="datetime1">
              <a:rPr lang="zh-TW" altLang="en-US" smtClean="0">
                <a:solidFill>
                  <a:srgbClr val="FFFFFF"/>
                </a:solidFill>
              </a:rPr>
              <a:pPr/>
              <a:t>2024/5/14</a:t>
            </a:fld>
            <a:endParaRPr lang="en-US" altLang="zh-TW">
              <a:solidFill>
                <a:srgbClr val="FFFFFF"/>
              </a:solidFill>
            </a:endParaRPr>
          </a:p>
        </p:txBody>
      </p:sp>
      <p:sp>
        <p:nvSpPr>
          <p:cNvPr id="5" name="Rectangle 46"/>
          <p:cNvSpPr>
            <a:spLocks noGrp="1" noChangeArrowheads="1"/>
          </p:cNvSpPr>
          <p:nvPr>
            <p:ph type="ftr" sz="quarter" idx="11"/>
          </p:nvPr>
        </p:nvSpPr>
        <p:spPr>
          <a:ln/>
        </p:spPr>
        <p:txBody>
          <a:bodyPr/>
          <a:lstStyle>
            <a:lvl1pPr>
              <a:defRPr/>
            </a:lvl1pPr>
          </a:lstStyle>
          <a:p>
            <a:endParaRPr lang="en-US" altLang="zh-TW" dirty="0">
              <a:solidFill>
                <a:srgbClr val="000000"/>
              </a:solidFill>
            </a:endParaRPr>
          </a:p>
        </p:txBody>
      </p:sp>
      <p:sp>
        <p:nvSpPr>
          <p:cNvPr id="6" name="Rectangle 47"/>
          <p:cNvSpPr>
            <a:spLocks noGrp="1" noChangeArrowheads="1"/>
          </p:cNvSpPr>
          <p:nvPr>
            <p:ph type="sldNum" sz="quarter" idx="12"/>
          </p:nvPr>
        </p:nvSpPr>
        <p:spPr>
          <a:ln/>
        </p:spPr>
        <p:txBody>
          <a:bodyPr/>
          <a:lstStyle>
            <a:lvl1pPr>
              <a:defRPr/>
            </a:lvl1pPr>
          </a:lstStyle>
          <a:p>
            <a:pPr>
              <a:defRPr/>
            </a:pPr>
            <a:fld id="{B67D6CAE-1C06-425B-9462-B1B1C8F706A6}" type="slidenum">
              <a:rPr lang="en-US" altLang="zh-TW">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val="36644033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dirty="0"/>
              <a:t>按一下以編輯母片標題樣式</a:t>
            </a:r>
          </a:p>
        </p:txBody>
      </p:sp>
      <p:sp>
        <p:nvSpPr>
          <p:cNvPr id="3" name="內容版面配置區 2"/>
          <p:cNvSpPr>
            <a:spLocks noGrp="1"/>
          </p:cNvSpPr>
          <p:nvPr>
            <p:ph sz="half" idx="1"/>
          </p:nvPr>
        </p:nvSpPr>
        <p:spPr>
          <a:xfrm>
            <a:off x="457202" y="1109133"/>
            <a:ext cx="4105275" cy="5215467"/>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p:txBody>
      </p:sp>
      <p:sp>
        <p:nvSpPr>
          <p:cNvPr id="4" name="內容版面配置區 3"/>
          <p:cNvSpPr>
            <a:spLocks noGrp="1"/>
          </p:cNvSpPr>
          <p:nvPr>
            <p:ph sz="half" idx="2"/>
          </p:nvPr>
        </p:nvSpPr>
        <p:spPr>
          <a:xfrm>
            <a:off x="4714879" y="1109133"/>
            <a:ext cx="4106863" cy="5215467"/>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p:txBody>
      </p:sp>
      <p:sp>
        <p:nvSpPr>
          <p:cNvPr id="5" name="Rectangle 45"/>
          <p:cNvSpPr>
            <a:spLocks noGrp="1" noChangeArrowheads="1"/>
          </p:cNvSpPr>
          <p:nvPr>
            <p:ph type="dt" sz="half" idx="10"/>
          </p:nvPr>
        </p:nvSpPr>
        <p:spPr>
          <a:ln/>
        </p:spPr>
        <p:txBody>
          <a:bodyPr/>
          <a:lstStyle>
            <a:lvl1pPr>
              <a:defRPr/>
            </a:lvl1pPr>
          </a:lstStyle>
          <a:p>
            <a:fld id="{3B3DDAE5-1599-4577-989B-DBD6EC4E2094}" type="datetime1">
              <a:rPr lang="zh-TW" altLang="en-US" smtClean="0">
                <a:solidFill>
                  <a:srgbClr val="FFFFFF"/>
                </a:solidFill>
              </a:rPr>
              <a:pPr/>
              <a:t>2024/5/14</a:t>
            </a:fld>
            <a:endParaRPr lang="en-US" altLang="zh-TW">
              <a:solidFill>
                <a:srgbClr val="FFFFFF"/>
              </a:solidFill>
            </a:endParaRPr>
          </a:p>
        </p:txBody>
      </p:sp>
      <p:sp>
        <p:nvSpPr>
          <p:cNvPr id="6" name="Rectangle 46"/>
          <p:cNvSpPr>
            <a:spLocks noGrp="1" noChangeArrowheads="1"/>
          </p:cNvSpPr>
          <p:nvPr>
            <p:ph type="ftr" sz="quarter" idx="11"/>
          </p:nvPr>
        </p:nvSpPr>
        <p:spPr>
          <a:ln/>
        </p:spPr>
        <p:txBody>
          <a:bodyPr/>
          <a:lstStyle>
            <a:lvl1pPr>
              <a:defRPr/>
            </a:lvl1pPr>
          </a:lstStyle>
          <a:p>
            <a:endParaRPr lang="en-US" altLang="zh-TW" dirty="0">
              <a:solidFill>
                <a:srgbClr val="000000"/>
              </a:solidFill>
            </a:endParaRPr>
          </a:p>
        </p:txBody>
      </p:sp>
      <p:sp>
        <p:nvSpPr>
          <p:cNvPr id="7" name="Rectangle 47"/>
          <p:cNvSpPr>
            <a:spLocks noGrp="1" noChangeArrowheads="1"/>
          </p:cNvSpPr>
          <p:nvPr>
            <p:ph type="sldNum" sz="quarter" idx="12"/>
          </p:nvPr>
        </p:nvSpPr>
        <p:spPr>
          <a:ln/>
        </p:spPr>
        <p:txBody>
          <a:bodyPr/>
          <a:lstStyle>
            <a:lvl1pPr>
              <a:defRPr/>
            </a:lvl1pPr>
          </a:lstStyle>
          <a:p>
            <a:pPr>
              <a:defRPr/>
            </a:pPr>
            <a:fld id="{134106F1-D6D8-4C2C-8EF2-88335AB5729B}" type="slidenum">
              <a:rPr lang="en-US" altLang="zh-TW">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val="41826711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199" y="435519"/>
            <a:ext cx="8339667" cy="605889"/>
          </a:xfrm>
        </p:spPr>
        <p:txBody>
          <a:bodyPr/>
          <a:lstStyle>
            <a:lvl1pPr algn="ctr">
              <a:defRPr/>
            </a:lvl1pPr>
          </a:lstStyle>
          <a:p>
            <a:r>
              <a:rPr lang="zh-TW" altLang="en-US" dirty="0"/>
              <a:t>按一下以編輯母片標題樣式</a:t>
            </a:r>
          </a:p>
        </p:txBody>
      </p:sp>
      <p:sp>
        <p:nvSpPr>
          <p:cNvPr id="3" name="文字版面配置區 2"/>
          <p:cNvSpPr>
            <a:spLocks noGrp="1"/>
          </p:cNvSpPr>
          <p:nvPr>
            <p:ph type="body" idx="1"/>
          </p:nvPr>
        </p:nvSpPr>
        <p:spPr>
          <a:xfrm>
            <a:off x="457200" y="110329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4" name="內容版面配置區 3"/>
          <p:cNvSpPr>
            <a:spLocks noGrp="1"/>
          </p:cNvSpPr>
          <p:nvPr>
            <p:ph sz="half" idx="2"/>
          </p:nvPr>
        </p:nvSpPr>
        <p:spPr>
          <a:xfrm>
            <a:off x="457200" y="1744133"/>
            <a:ext cx="4040188" cy="4597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p:txBody>
      </p:sp>
      <p:sp>
        <p:nvSpPr>
          <p:cNvPr id="5" name="文字版面配置區 4"/>
          <p:cNvSpPr>
            <a:spLocks noGrp="1"/>
          </p:cNvSpPr>
          <p:nvPr>
            <p:ph type="body" sz="quarter" idx="3"/>
          </p:nvPr>
        </p:nvSpPr>
        <p:spPr>
          <a:xfrm>
            <a:off x="4755100" y="109482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6" name="內容版面配置區 5"/>
          <p:cNvSpPr>
            <a:spLocks noGrp="1"/>
          </p:cNvSpPr>
          <p:nvPr>
            <p:ph sz="quarter" idx="4"/>
          </p:nvPr>
        </p:nvSpPr>
        <p:spPr>
          <a:xfrm>
            <a:off x="4755100" y="1752600"/>
            <a:ext cx="4041775" cy="4572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p:txBody>
      </p:sp>
      <p:sp>
        <p:nvSpPr>
          <p:cNvPr id="7" name="Rectangle 45"/>
          <p:cNvSpPr>
            <a:spLocks noGrp="1" noChangeArrowheads="1"/>
          </p:cNvSpPr>
          <p:nvPr>
            <p:ph type="dt" sz="half" idx="10"/>
          </p:nvPr>
        </p:nvSpPr>
        <p:spPr>
          <a:ln/>
        </p:spPr>
        <p:txBody>
          <a:bodyPr/>
          <a:lstStyle>
            <a:lvl1pPr>
              <a:defRPr/>
            </a:lvl1pPr>
          </a:lstStyle>
          <a:p>
            <a:fld id="{810BF150-A97A-4E9B-B2A5-A9D411A16C08}" type="datetime1">
              <a:rPr lang="zh-TW" altLang="en-US" smtClean="0">
                <a:solidFill>
                  <a:srgbClr val="FFFFFF"/>
                </a:solidFill>
              </a:rPr>
              <a:pPr/>
              <a:t>2024/5/14</a:t>
            </a:fld>
            <a:endParaRPr lang="en-US" altLang="zh-TW">
              <a:solidFill>
                <a:srgbClr val="FFFFFF"/>
              </a:solidFill>
            </a:endParaRPr>
          </a:p>
        </p:txBody>
      </p:sp>
      <p:sp>
        <p:nvSpPr>
          <p:cNvPr id="8" name="Rectangle 46"/>
          <p:cNvSpPr>
            <a:spLocks noGrp="1" noChangeArrowheads="1"/>
          </p:cNvSpPr>
          <p:nvPr>
            <p:ph type="ftr" sz="quarter" idx="11"/>
          </p:nvPr>
        </p:nvSpPr>
        <p:spPr>
          <a:ln/>
        </p:spPr>
        <p:txBody>
          <a:bodyPr/>
          <a:lstStyle>
            <a:lvl1pPr>
              <a:defRPr/>
            </a:lvl1pPr>
          </a:lstStyle>
          <a:p>
            <a:endParaRPr lang="en-US" altLang="zh-TW" dirty="0">
              <a:solidFill>
                <a:srgbClr val="000000"/>
              </a:solidFill>
            </a:endParaRPr>
          </a:p>
        </p:txBody>
      </p:sp>
      <p:sp>
        <p:nvSpPr>
          <p:cNvPr id="9" name="Rectangle 47"/>
          <p:cNvSpPr>
            <a:spLocks noGrp="1" noChangeArrowheads="1"/>
          </p:cNvSpPr>
          <p:nvPr>
            <p:ph type="sldNum" sz="quarter" idx="12"/>
          </p:nvPr>
        </p:nvSpPr>
        <p:spPr>
          <a:ln/>
        </p:spPr>
        <p:txBody>
          <a:bodyPr/>
          <a:lstStyle>
            <a:lvl1pPr>
              <a:defRPr/>
            </a:lvl1pPr>
          </a:lstStyle>
          <a:p>
            <a:pPr>
              <a:defRPr/>
            </a:pPr>
            <a:fld id="{CD622E16-6DF7-409D-ABF4-B11941A608F3}" type="slidenum">
              <a:rPr lang="en-US" altLang="zh-TW">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val="10769696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dirty="0"/>
              <a:t>按一下以編輯母片標題樣式</a:t>
            </a:r>
          </a:p>
        </p:txBody>
      </p:sp>
      <p:sp>
        <p:nvSpPr>
          <p:cNvPr id="3" name="Rectangle 45"/>
          <p:cNvSpPr>
            <a:spLocks noGrp="1" noChangeArrowheads="1"/>
          </p:cNvSpPr>
          <p:nvPr>
            <p:ph type="dt" sz="half" idx="10"/>
          </p:nvPr>
        </p:nvSpPr>
        <p:spPr>
          <a:ln/>
        </p:spPr>
        <p:txBody>
          <a:bodyPr/>
          <a:lstStyle>
            <a:lvl1pPr>
              <a:defRPr/>
            </a:lvl1pPr>
          </a:lstStyle>
          <a:p>
            <a:fld id="{A2CA693C-5793-4510-BE22-5980332736EA}" type="datetime1">
              <a:rPr lang="zh-TW" altLang="en-US" smtClean="0">
                <a:solidFill>
                  <a:srgbClr val="FFFFFF"/>
                </a:solidFill>
              </a:rPr>
              <a:pPr/>
              <a:t>2024/5/14</a:t>
            </a:fld>
            <a:endParaRPr lang="en-US" altLang="zh-TW">
              <a:solidFill>
                <a:srgbClr val="FFFFFF"/>
              </a:solidFill>
            </a:endParaRPr>
          </a:p>
        </p:txBody>
      </p:sp>
      <p:sp>
        <p:nvSpPr>
          <p:cNvPr id="4" name="Rectangle 46"/>
          <p:cNvSpPr>
            <a:spLocks noGrp="1" noChangeArrowheads="1"/>
          </p:cNvSpPr>
          <p:nvPr>
            <p:ph type="ftr" sz="quarter" idx="11"/>
          </p:nvPr>
        </p:nvSpPr>
        <p:spPr>
          <a:ln/>
        </p:spPr>
        <p:txBody>
          <a:bodyPr/>
          <a:lstStyle>
            <a:lvl1pPr>
              <a:defRPr/>
            </a:lvl1pPr>
          </a:lstStyle>
          <a:p>
            <a:endParaRPr lang="en-US" altLang="zh-TW" dirty="0">
              <a:solidFill>
                <a:srgbClr val="000000"/>
              </a:solidFill>
            </a:endParaRPr>
          </a:p>
        </p:txBody>
      </p:sp>
      <p:sp>
        <p:nvSpPr>
          <p:cNvPr id="5" name="Rectangle 47"/>
          <p:cNvSpPr>
            <a:spLocks noGrp="1" noChangeArrowheads="1"/>
          </p:cNvSpPr>
          <p:nvPr>
            <p:ph type="sldNum" sz="quarter" idx="12"/>
          </p:nvPr>
        </p:nvSpPr>
        <p:spPr>
          <a:ln/>
        </p:spPr>
        <p:txBody>
          <a:bodyPr/>
          <a:lstStyle>
            <a:lvl1pPr>
              <a:defRPr/>
            </a:lvl1pPr>
          </a:lstStyle>
          <a:p>
            <a:pPr>
              <a:defRPr/>
            </a:pPr>
            <a:fld id="{AEAABFFE-670F-4DBC-8824-4DE57A2E8E5C}" type="slidenum">
              <a:rPr lang="en-US" altLang="zh-TW">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val="18881429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5"/>
          <p:cNvSpPr>
            <a:spLocks noGrp="1" noChangeArrowheads="1"/>
          </p:cNvSpPr>
          <p:nvPr>
            <p:ph type="dt" sz="half" idx="10"/>
          </p:nvPr>
        </p:nvSpPr>
        <p:spPr>
          <a:ln/>
        </p:spPr>
        <p:txBody>
          <a:bodyPr/>
          <a:lstStyle>
            <a:lvl1pPr>
              <a:defRPr/>
            </a:lvl1pPr>
          </a:lstStyle>
          <a:p>
            <a:fld id="{4ACA0161-8257-4597-B10E-312E12140448}" type="datetime1">
              <a:rPr lang="zh-TW" altLang="en-US" smtClean="0">
                <a:solidFill>
                  <a:srgbClr val="FFFFFF"/>
                </a:solidFill>
              </a:rPr>
              <a:pPr/>
              <a:t>2024/5/14</a:t>
            </a:fld>
            <a:endParaRPr lang="en-US" altLang="zh-TW">
              <a:solidFill>
                <a:srgbClr val="FFFFFF"/>
              </a:solidFill>
            </a:endParaRPr>
          </a:p>
        </p:txBody>
      </p:sp>
      <p:sp>
        <p:nvSpPr>
          <p:cNvPr id="3" name="Rectangle 46"/>
          <p:cNvSpPr>
            <a:spLocks noGrp="1" noChangeArrowheads="1"/>
          </p:cNvSpPr>
          <p:nvPr>
            <p:ph type="ftr" sz="quarter" idx="11"/>
          </p:nvPr>
        </p:nvSpPr>
        <p:spPr>
          <a:ln/>
        </p:spPr>
        <p:txBody>
          <a:bodyPr/>
          <a:lstStyle>
            <a:lvl1pPr>
              <a:defRPr/>
            </a:lvl1pPr>
          </a:lstStyle>
          <a:p>
            <a:endParaRPr lang="en-US" altLang="zh-TW" dirty="0">
              <a:solidFill>
                <a:srgbClr val="000000"/>
              </a:solidFill>
            </a:endParaRPr>
          </a:p>
        </p:txBody>
      </p:sp>
      <p:sp>
        <p:nvSpPr>
          <p:cNvPr id="4" name="Rectangle 47"/>
          <p:cNvSpPr>
            <a:spLocks noGrp="1" noChangeArrowheads="1"/>
          </p:cNvSpPr>
          <p:nvPr>
            <p:ph type="sldNum" sz="quarter" idx="12"/>
          </p:nvPr>
        </p:nvSpPr>
        <p:spPr>
          <a:ln/>
        </p:spPr>
        <p:txBody>
          <a:bodyPr/>
          <a:lstStyle>
            <a:lvl1pPr>
              <a:defRPr/>
            </a:lvl1pPr>
          </a:lstStyle>
          <a:p>
            <a:pPr>
              <a:defRPr/>
            </a:pPr>
            <a:fld id="{14151323-51B8-4046-88ED-8CEB0751AF4C}" type="slidenum">
              <a:rPr lang="en-US" altLang="zh-TW">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val="17806207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2" y="273050"/>
            <a:ext cx="3008313" cy="1162050"/>
          </a:xfrm>
        </p:spPr>
        <p:txBody>
          <a:bodyPr anchor="b"/>
          <a:lstStyle>
            <a:lvl1pPr algn="l">
              <a:defRPr sz="2000" b="1"/>
            </a:lvl1pPr>
          </a:lstStyle>
          <a:p>
            <a:r>
              <a:rPr lang="zh-TW" altLang="en-US" dirty="0"/>
              <a:t>按一下以編輯母片標題樣式</a:t>
            </a:r>
          </a:p>
        </p:txBody>
      </p:sp>
      <p:sp>
        <p:nvSpPr>
          <p:cNvPr id="3" name="內容版面配置區 2"/>
          <p:cNvSpPr>
            <a:spLocks noGrp="1"/>
          </p:cNvSpPr>
          <p:nvPr>
            <p:ph idx="1"/>
          </p:nvPr>
        </p:nvSpPr>
        <p:spPr>
          <a:xfrm>
            <a:off x="3575050" y="273058"/>
            <a:ext cx="5111750" cy="6068483"/>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zh-TW" altLang="en-US" dirty="0"/>
              <a:t>按一下以編輯母片文字樣式</a:t>
            </a:r>
          </a:p>
          <a:p>
            <a:pPr lvl="1"/>
            <a:r>
              <a:rPr lang="zh-TW" altLang="en-US" dirty="0"/>
              <a:t>第二層</a:t>
            </a:r>
          </a:p>
          <a:p>
            <a:pPr lvl="2"/>
            <a:r>
              <a:rPr lang="zh-TW" altLang="en-US" dirty="0"/>
              <a:t>第三層</a:t>
            </a:r>
          </a:p>
        </p:txBody>
      </p:sp>
      <p:sp>
        <p:nvSpPr>
          <p:cNvPr id="4" name="文字版面配置區 3"/>
          <p:cNvSpPr>
            <a:spLocks noGrp="1"/>
          </p:cNvSpPr>
          <p:nvPr>
            <p:ph type="body" sz="half" idx="2"/>
          </p:nvPr>
        </p:nvSpPr>
        <p:spPr>
          <a:xfrm>
            <a:off x="457202" y="1435101"/>
            <a:ext cx="3008313" cy="49064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dirty="0"/>
              <a:t>按一下以編輯母片文字樣式</a:t>
            </a:r>
          </a:p>
        </p:txBody>
      </p:sp>
      <p:sp>
        <p:nvSpPr>
          <p:cNvPr id="5" name="Rectangle 45"/>
          <p:cNvSpPr>
            <a:spLocks noGrp="1" noChangeArrowheads="1"/>
          </p:cNvSpPr>
          <p:nvPr>
            <p:ph type="dt" sz="half" idx="10"/>
          </p:nvPr>
        </p:nvSpPr>
        <p:spPr>
          <a:ln/>
        </p:spPr>
        <p:txBody>
          <a:bodyPr/>
          <a:lstStyle>
            <a:lvl1pPr>
              <a:defRPr/>
            </a:lvl1pPr>
          </a:lstStyle>
          <a:p>
            <a:fld id="{86915686-0746-4A63-84FA-DC8AD7F277CD}" type="datetime1">
              <a:rPr lang="zh-TW" altLang="en-US" smtClean="0">
                <a:solidFill>
                  <a:srgbClr val="FFFFFF"/>
                </a:solidFill>
              </a:rPr>
              <a:pPr/>
              <a:t>2024/5/14</a:t>
            </a:fld>
            <a:endParaRPr lang="en-US" altLang="zh-TW">
              <a:solidFill>
                <a:srgbClr val="FFFFFF"/>
              </a:solidFill>
            </a:endParaRPr>
          </a:p>
        </p:txBody>
      </p:sp>
      <p:sp>
        <p:nvSpPr>
          <p:cNvPr id="6" name="Rectangle 46"/>
          <p:cNvSpPr>
            <a:spLocks noGrp="1" noChangeArrowheads="1"/>
          </p:cNvSpPr>
          <p:nvPr>
            <p:ph type="ftr" sz="quarter" idx="11"/>
          </p:nvPr>
        </p:nvSpPr>
        <p:spPr>
          <a:ln/>
        </p:spPr>
        <p:txBody>
          <a:bodyPr/>
          <a:lstStyle>
            <a:lvl1pPr>
              <a:defRPr/>
            </a:lvl1pPr>
          </a:lstStyle>
          <a:p>
            <a:endParaRPr lang="en-US" altLang="zh-TW" dirty="0">
              <a:solidFill>
                <a:srgbClr val="000000"/>
              </a:solidFill>
            </a:endParaRPr>
          </a:p>
        </p:txBody>
      </p:sp>
      <p:sp>
        <p:nvSpPr>
          <p:cNvPr id="7" name="Rectangle 47"/>
          <p:cNvSpPr>
            <a:spLocks noGrp="1" noChangeArrowheads="1"/>
          </p:cNvSpPr>
          <p:nvPr>
            <p:ph type="sldNum" sz="quarter" idx="12"/>
          </p:nvPr>
        </p:nvSpPr>
        <p:spPr>
          <a:ln/>
        </p:spPr>
        <p:txBody>
          <a:bodyPr/>
          <a:lstStyle>
            <a:lvl1pPr>
              <a:defRPr/>
            </a:lvl1pPr>
          </a:lstStyle>
          <a:p>
            <a:pPr>
              <a:defRPr/>
            </a:pPr>
            <a:fld id="{788D64F3-C49A-4957-9EDD-33E963532478}" type="slidenum">
              <a:rPr lang="en-US" altLang="zh-TW">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val="17940029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dirty="0"/>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dirty="0"/>
              <a:t>按一下圖示以新增圖片</a:t>
            </a:r>
          </a:p>
        </p:txBody>
      </p:sp>
      <p:sp>
        <p:nvSpPr>
          <p:cNvPr id="4" name="文字版面配置區 3"/>
          <p:cNvSpPr>
            <a:spLocks noGrp="1"/>
          </p:cNvSpPr>
          <p:nvPr>
            <p:ph type="body" sz="half" idx="2"/>
          </p:nvPr>
        </p:nvSpPr>
        <p:spPr>
          <a:xfrm>
            <a:off x="1792288" y="5367345"/>
            <a:ext cx="5486400" cy="94032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dirty="0"/>
              <a:t>按一下以編輯母片文字樣式</a:t>
            </a:r>
          </a:p>
        </p:txBody>
      </p:sp>
      <p:sp>
        <p:nvSpPr>
          <p:cNvPr id="5" name="Rectangle 45"/>
          <p:cNvSpPr>
            <a:spLocks noGrp="1" noChangeArrowheads="1"/>
          </p:cNvSpPr>
          <p:nvPr>
            <p:ph type="dt" sz="half" idx="10"/>
          </p:nvPr>
        </p:nvSpPr>
        <p:spPr>
          <a:ln/>
        </p:spPr>
        <p:txBody>
          <a:bodyPr/>
          <a:lstStyle>
            <a:lvl1pPr>
              <a:defRPr/>
            </a:lvl1pPr>
          </a:lstStyle>
          <a:p>
            <a:fld id="{186E7DDD-BAFC-41BD-BA0F-9C5B9B6EB1F7}" type="datetime1">
              <a:rPr lang="zh-TW" altLang="en-US" smtClean="0">
                <a:solidFill>
                  <a:srgbClr val="FFFFFF"/>
                </a:solidFill>
              </a:rPr>
              <a:pPr/>
              <a:t>2024/5/14</a:t>
            </a:fld>
            <a:endParaRPr lang="en-US" altLang="zh-TW">
              <a:solidFill>
                <a:srgbClr val="FFFFFF"/>
              </a:solidFill>
            </a:endParaRPr>
          </a:p>
        </p:txBody>
      </p:sp>
      <p:sp>
        <p:nvSpPr>
          <p:cNvPr id="6" name="Rectangle 46"/>
          <p:cNvSpPr>
            <a:spLocks noGrp="1" noChangeArrowheads="1"/>
          </p:cNvSpPr>
          <p:nvPr>
            <p:ph type="ftr" sz="quarter" idx="11"/>
          </p:nvPr>
        </p:nvSpPr>
        <p:spPr>
          <a:ln/>
        </p:spPr>
        <p:txBody>
          <a:bodyPr/>
          <a:lstStyle>
            <a:lvl1pPr>
              <a:defRPr/>
            </a:lvl1pPr>
          </a:lstStyle>
          <a:p>
            <a:endParaRPr lang="en-US" altLang="zh-TW" dirty="0">
              <a:solidFill>
                <a:srgbClr val="000000"/>
              </a:solidFill>
            </a:endParaRPr>
          </a:p>
        </p:txBody>
      </p:sp>
      <p:sp>
        <p:nvSpPr>
          <p:cNvPr id="7" name="Rectangle 47"/>
          <p:cNvSpPr>
            <a:spLocks noGrp="1" noChangeArrowheads="1"/>
          </p:cNvSpPr>
          <p:nvPr>
            <p:ph type="sldNum" sz="quarter" idx="12"/>
          </p:nvPr>
        </p:nvSpPr>
        <p:spPr>
          <a:ln/>
        </p:spPr>
        <p:txBody>
          <a:bodyPr/>
          <a:lstStyle>
            <a:lvl1pPr>
              <a:defRPr/>
            </a:lvl1pPr>
          </a:lstStyle>
          <a:p>
            <a:pPr>
              <a:defRPr/>
            </a:pPr>
            <a:fld id="{34413849-159F-4767-9B7D-CAA187C2FD12}" type="slidenum">
              <a:rPr lang="en-US" altLang="zh-TW">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val="16564920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dirty="0"/>
              <a:t>按一下以編輯母片標題樣式</a:t>
            </a:r>
          </a:p>
        </p:txBody>
      </p:sp>
      <p:sp>
        <p:nvSpPr>
          <p:cNvPr id="3" name="直排文字版面配置區 2"/>
          <p:cNvSpPr>
            <a:spLocks noGrp="1"/>
          </p:cNvSpPr>
          <p:nvPr>
            <p:ph type="body" orient="vert" idx="1"/>
          </p:nvPr>
        </p:nvSpPr>
        <p:spPr/>
        <p:txBody>
          <a:bodyPr vert="eaVert"/>
          <a:lstStyle>
            <a:lvl1pPr>
              <a:defRPr/>
            </a:lvl1pPr>
            <a:lvl2pPr>
              <a:defRPr/>
            </a:lvl2pPr>
            <a:lvl3pPr>
              <a:defRPr/>
            </a:lvl3pPr>
          </a:lstStyle>
          <a:p>
            <a:pPr lvl="0"/>
            <a:r>
              <a:rPr lang="zh-TW" altLang="en-US" dirty="0"/>
              <a:t>按一下以編輯母片文字樣式</a:t>
            </a:r>
          </a:p>
          <a:p>
            <a:pPr lvl="1"/>
            <a:r>
              <a:rPr lang="zh-TW" altLang="en-US" dirty="0"/>
              <a:t>第二層</a:t>
            </a:r>
          </a:p>
          <a:p>
            <a:pPr lvl="2"/>
            <a:r>
              <a:rPr lang="zh-TW" altLang="en-US" dirty="0"/>
              <a:t>第三層</a:t>
            </a:r>
          </a:p>
        </p:txBody>
      </p:sp>
      <p:sp>
        <p:nvSpPr>
          <p:cNvPr id="4" name="Rectangle 45"/>
          <p:cNvSpPr>
            <a:spLocks noGrp="1" noChangeArrowheads="1"/>
          </p:cNvSpPr>
          <p:nvPr>
            <p:ph type="dt" sz="half" idx="10"/>
          </p:nvPr>
        </p:nvSpPr>
        <p:spPr>
          <a:ln/>
        </p:spPr>
        <p:txBody>
          <a:bodyPr/>
          <a:lstStyle>
            <a:lvl1pPr>
              <a:defRPr/>
            </a:lvl1pPr>
          </a:lstStyle>
          <a:p>
            <a:fld id="{C87AC0E5-2AB9-4ACB-9492-E471CE18B18E}" type="datetime1">
              <a:rPr lang="zh-TW" altLang="en-US" smtClean="0">
                <a:solidFill>
                  <a:srgbClr val="FFFFFF"/>
                </a:solidFill>
              </a:rPr>
              <a:pPr/>
              <a:t>2024/5/14</a:t>
            </a:fld>
            <a:endParaRPr lang="en-US" altLang="zh-TW">
              <a:solidFill>
                <a:srgbClr val="FFFFFF"/>
              </a:solidFill>
            </a:endParaRPr>
          </a:p>
        </p:txBody>
      </p:sp>
      <p:sp>
        <p:nvSpPr>
          <p:cNvPr id="5" name="Rectangle 46"/>
          <p:cNvSpPr>
            <a:spLocks noGrp="1" noChangeArrowheads="1"/>
          </p:cNvSpPr>
          <p:nvPr>
            <p:ph type="ftr" sz="quarter" idx="11"/>
          </p:nvPr>
        </p:nvSpPr>
        <p:spPr>
          <a:ln/>
        </p:spPr>
        <p:txBody>
          <a:bodyPr/>
          <a:lstStyle>
            <a:lvl1pPr>
              <a:defRPr/>
            </a:lvl1pPr>
          </a:lstStyle>
          <a:p>
            <a:endParaRPr lang="en-US" altLang="zh-TW" dirty="0">
              <a:solidFill>
                <a:srgbClr val="000000"/>
              </a:solidFill>
            </a:endParaRPr>
          </a:p>
        </p:txBody>
      </p:sp>
      <p:sp>
        <p:nvSpPr>
          <p:cNvPr id="6" name="Rectangle 47"/>
          <p:cNvSpPr>
            <a:spLocks noGrp="1" noChangeArrowheads="1"/>
          </p:cNvSpPr>
          <p:nvPr>
            <p:ph type="sldNum" sz="quarter" idx="12"/>
          </p:nvPr>
        </p:nvSpPr>
        <p:spPr>
          <a:ln/>
        </p:spPr>
        <p:txBody>
          <a:bodyPr/>
          <a:lstStyle>
            <a:lvl1pPr>
              <a:defRPr/>
            </a:lvl1pPr>
          </a:lstStyle>
          <a:p>
            <a:pPr>
              <a:defRPr/>
            </a:pPr>
            <a:fld id="{24A3BB39-26BF-4C24-833E-128E61303D96}" type="slidenum">
              <a:rPr lang="en-US" altLang="zh-TW">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val="31699727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910390" y="-1"/>
            <a:ext cx="2151062" cy="6316133"/>
          </a:xfrm>
        </p:spPr>
        <p:txBody>
          <a:bodyPr vert="eaVert"/>
          <a:lstStyle>
            <a:lvl1pPr>
              <a:defRPr/>
            </a:lvl1pPr>
          </a:lstStyle>
          <a:p>
            <a:r>
              <a:rPr lang="zh-TW" altLang="en-US" dirty="0"/>
              <a:t>按一下以編輯母片標題樣式</a:t>
            </a:r>
          </a:p>
        </p:txBody>
      </p:sp>
      <p:sp>
        <p:nvSpPr>
          <p:cNvPr id="3" name="直排文字版面配置區 2"/>
          <p:cNvSpPr>
            <a:spLocks noGrp="1"/>
          </p:cNvSpPr>
          <p:nvPr>
            <p:ph type="body" orient="vert" idx="1"/>
          </p:nvPr>
        </p:nvSpPr>
        <p:spPr>
          <a:xfrm>
            <a:off x="457201" y="0"/>
            <a:ext cx="6300788" cy="6324600"/>
          </a:xfrm>
        </p:spPr>
        <p:txBody>
          <a:bodyPr vert="eaVert"/>
          <a:lstStyle>
            <a:lvl1pPr>
              <a:defRPr/>
            </a:lvl1pPr>
            <a:lvl2pPr>
              <a:defRPr/>
            </a:lvl2pPr>
            <a:lvl3pPr>
              <a:defRPr/>
            </a:lvl3pPr>
          </a:lstStyle>
          <a:p>
            <a:pPr lvl="0"/>
            <a:r>
              <a:rPr lang="zh-TW" altLang="en-US" dirty="0"/>
              <a:t>按一下以編輯母片文字樣式</a:t>
            </a:r>
          </a:p>
          <a:p>
            <a:pPr lvl="1"/>
            <a:r>
              <a:rPr lang="zh-TW" altLang="en-US" dirty="0"/>
              <a:t>第二層</a:t>
            </a:r>
          </a:p>
          <a:p>
            <a:pPr lvl="2"/>
            <a:r>
              <a:rPr lang="zh-TW" altLang="en-US" dirty="0"/>
              <a:t>第三層</a:t>
            </a:r>
          </a:p>
        </p:txBody>
      </p:sp>
      <p:sp>
        <p:nvSpPr>
          <p:cNvPr id="4" name="Rectangle 45"/>
          <p:cNvSpPr>
            <a:spLocks noGrp="1" noChangeArrowheads="1"/>
          </p:cNvSpPr>
          <p:nvPr>
            <p:ph type="dt" sz="half" idx="10"/>
          </p:nvPr>
        </p:nvSpPr>
        <p:spPr>
          <a:ln/>
        </p:spPr>
        <p:txBody>
          <a:bodyPr/>
          <a:lstStyle>
            <a:lvl1pPr>
              <a:defRPr/>
            </a:lvl1pPr>
          </a:lstStyle>
          <a:p>
            <a:fld id="{F90E3962-D979-40C3-BB06-A2DF77B7BE7A}" type="datetime1">
              <a:rPr lang="zh-TW" altLang="en-US" smtClean="0">
                <a:solidFill>
                  <a:srgbClr val="FFFFFF"/>
                </a:solidFill>
              </a:rPr>
              <a:pPr/>
              <a:t>2024/5/14</a:t>
            </a:fld>
            <a:endParaRPr lang="en-US" altLang="zh-TW">
              <a:solidFill>
                <a:srgbClr val="FFFFFF"/>
              </a:solidFill>
            </a:endParaRPr>
          </a:p>
        </p:txBody>
      </p:sp>
      <p:sp>
        <p:nvSpPr>
          <p:cNvPr id="5" name="Rectangle 46"/>
          <p:cNvSpPr>
            <a:spLocks noGrp="1" noChangeArrowheads="1"/>
          </p:cNvSpPr>
          <p:nvPr>
            <p:ph type="ftr" sz="quarter" idx="11"/>
          </p:nvPr>
        </p:nvSpPr>
        <p:spPr>
          <a:ln/>
        </p:spPr>
        <p:txBody>
          <a:bodyPr/>
          <a:lstStyle>
            <a:lvl1pPr>
              <a:defRPr/>
            </a:lvl1pPr>
          </a:lstStyle>
          <a:p>
            <a:endParaRPr lang="en-US" altLang="zh-TW" dirty="0">
              <a:solidFill>
                <a:srgbClr val="000000"/>
              </a:solidFill>
            </a:endParaRPr>
          </a:p>
        </p:txBody>
      </p:sp>
      <p:sp>
        <p:nvSpPr>
          <p:cNvPr id="6" name="Rectangle 47"/>
          <p:cNvSpPr>
            <a:spLocks noGrp="1" noChangeArrowheads="1"/>
          </p:cNvSpPr>
          <p:nvPr>
            <p:ph type="sldNum" sz="quarter" idx="12"/>
          </p:nvPr>
        </p:nvSpPr>
        <p:spPr>
          <a:ln/>
        </p:spPr>
        <p:txBody>
          <a:bodyPr/>
          <a:lstStyle>
            <a:lvl1pPr>
              <a:defRPr/>
            </a:lvl1pPr>
          </a:lstStyle>
          <a:p>
            <a:pPr>
              <a:defRPr/>
            </a:pPr>
            <a:fld id="{8F4DA1C8-CF94-46EB-A9D6-6158905C53AE}" type="slidenum">
              <a:rPr lang="en-US" altLang="zh-TW">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val="14131139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0">
                <a:effectLst/>
                <a:latin typeface="Calibri" panose="020F0502020204030204" pitchFamily="34" charset="0"/>
              </a:defRPr>
            </a:lvl1pPr>
          </a:lstStyle>
          <a:p>
            <a:r>
              <a:rPr lang="zh-TW" altLang="en-US" dirty="0"/>
              <a:t>按一下以編輯母片標題樣式</a:t>
            </a:r>
          </a:p>
        </p:txBody>
      </p:sp>
      <p:sp>
        <p:nvSpPr>
          <p:cNvPr id="5" name="Rectangle 46"/>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altLang="zh-TW" dirty="0">
              <a:solidFill>
                <a:srgbClr val="000000">
                  <a:lumMod val="75000"/>
                  <a:lumOff val="25000"/>
                </a:srgbClr>
              </a:solidFill>
            </a:endParaRPr>
          </a:p>
        </p:txBody>
      </p:sp>
      <p:pic>
        <p:nvPicPr>
          <p:cNvPr id="7" name="Picture 60" descr="E版"/>
          <p:cNvPicPr>
            <a:picLocks noChangeAspect="1" noChangeArrowheads="1"/>
          </p:cNvPicPr>
          <p:nvPr userDrawn="1"/>
        </p:nvPicPr>
        <p:blipFill>
          <a:blip r:embed="rId2" cstate="screen">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a:fillRect/>
          </a:stretch>
        </p:blipFill>
        <p:spPr bwMode="auto">
          <a:xfrm>
            <a:off x="6381750" y="3866592"/>
            <a:ext cx="2762250" cy="274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投影片編號版面配置區 1"/>
          <p:cNvSpPr>
            <a:spLocks noGrp="1"/>
          </p:cNvSpPr>
          <p:nvPr>
            <p:ph type="sldNum" sz="quarter" idx="4"/>
          </p:nvPr>
        </p:nvSpPr>
        <p:spPr>
          <a:xfrm>
            <a:off x="8729132" y="6618289"/>
            <a:ext cx="414867" cy="239712"/>
          </a:xfrm>
          <a:prstGeom prst="rect">
            <a:avLst/>
          </a:prstGeom>
        </p:spPr>
        <p:txBody>
          <a:bodyPr vert="horz" lIns="91440" tIns="45720" rIns="91440" bIns="45720" rtlCol="0" anchor="ctr"/>
          <a:lstStyle>
            <a:lvl1pPr algn="r">
              <a:defRPr sz="1000">
                <a:solidFill>
                  <a:schemeClr val="bg1"/>
                </a:solidFill>
                <a:latin typeface="Calibri" panose="020F0502020204030204" pitchFamily="34" charset="0"/>
              </a:defRPr>
            </a:lvl1pPr>
          </a:lstStyle>
          <a:p>
            <a:fld id="{F6602ED5-4A91-4AD9-AC63-D57B56DD798C}" type="slidenum">
              <a:rPr lang="zh-TW" altLang="en-US" smtClean="0">
                <a:solidFill>
                  <a:srgbClr val="FFFFFF"/>
                </a:solidFill>
              </a:rPr>
              <a:pPr/>
              <a:t>‹#›</a:t>
            </a:fld>
            <a:endParaRPr lang="zh-TW" altLang="en-US" dirty="0">
              <a:solidFill>
                <a:srgbClr val="FFFFFF"/>
              </a:solidFill>
            </a:endParaRPr>
          </a:p>
        </p:txBody>
      </p:sp>
      <p:sp>
        <p:nvSpPr>
          <p:cNvPr id="4" name="內容版面配置區 3"/>
          <p:cNvSpPr>
            <a:spLocks noGrp="1"/>
          </p:cNvSpPr>
          <p:nvPr>
            <p:ph sz="quarter" idx="12"/>
          </p:nvPr>
        </p:nvSpPr>
        <p:spPr>
          <a:xfrm>
            <a:off x="450850" y="1285592"/>
            <a:ext cx="8369300" cy="5100362"/>
          </a:xfrm>
        </p:spPr>
        <p:txBody>
          <a:bodyPr/>
          <a:lstStyle>
            <a:lvl1pPr>
              <a:defRPr>
                <a:latin typeface="Calibri" panose="020F0502020204030204" pitchFamily="34" charset="0"/>
              </a:defRPr>
            </a:lvl1pPr>
            <a:lvl2pPr marL="715963" indent="-271463">
              <a:buFont typeface="Times New Roman" panose="02020603050405020304" pitchFamily="18" charset="0"/>
              <a:buChar char="−"/>
              <a:defRPr>
                <a:latin typeface="Calibri" panose="020F0502020204030204" pitchFamily="34" charset="0"/>
              </a:defRPr>
            </a:lvl2pPr>
            <a:lvl3pPr marL="1146175" indent="-342900">
              <a:buFont typeface="Wingdings" panose="05000000000000000000" pitchFamily="2" charset="2"/>
              <a:buChar char="Ø"/>
              <a:tabLst>
                <a:tab pos="987425" algn="l"/>
              </a:tabLst>
              <a:defRPr>
                <a:latin typeface="Calibri" panose="020F0502020204030204" pitchFamily="34" charset="0"/>
              </a:defRPr>
            </a:lvl3pPr>
            <a:lvl4pPr>
              <a:defRPr>
                <a:latin typeface="Calibri" panose="020F0502020204030204" pitchFamily="34" charset="0"/>
              </a:defRPr>
            </a:lvl4pPr>
            <a:lvl5pPr marL="1720850" indent="-285750">
              <a:buFont typeface="Wingdings" panose="05000000000000000000" pitchFamily="2" charset="2"/>
              <a:buChar char="ü"/>
              <a:defRPr sz="1800">
                <a:solidFill>
                  <a:schemeClr val="tx1"/>
                </a:solidFill>
                <a:latin typeface="Calibri" panose="020F0502020204030204" pitchFamily="34" charset="0"/>
                <a:ea typeface="標楷體" panose="03000509000000000000" pitchFamily="65"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818334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165"/>
            <a:ext cx="8229600" cy="765175"/>
          </a:xfrm>
        </p:spPr>
        <p:txBody>
          <a:bodyPr/>
          <a:lstStyle/>
          <a:p>
            <a:r>
              <a:rPr lang="zh-TW" altLang="en-US"/>
              <a:t>按一下以編輯母片標題樣式</a:t>
            </a:r>
          </a:p>
        </p:txBody>
      </p:sp>
      <p:sp>
        <p:nvSpPr>
          <p:cNvPr id="3" name="表格版面配置區 2"/>
          <p:cNvSpPr>
            <a:spLocks noGrp="1"/>
          </p:cNvSpPr>
          <p:nvPr>
            <p:ph type="tbl" idx="1"/>
          </p:nvPr>
        </p:nvSpPr>
        <p:spPr>
          <a:xfrm>
            <a:off x="457200" y="981075"/>
            <a:ext cx="8229600" cy="5145088"/>
          </a:xfrm>
        </p:spPr>
        <p:txBody>
          <a:bodyPr/>
          <a:lstStyle/>
          <a:p>
            <a:pPr lvl="0"/>
            <a:r>
              <a:rPr lang="zh-TW" altLang="en-US" noProof="0"/>
              <a:t>按一下圖示以新增表格</a:t>
            </a:r>
          </a:p>
        </p:txBody>
      </p:sp>
      <p:sp>
        <p:nvSpPr>
          <p:cNvPr id="4"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eaLnBrk="1" hangingPunct="1">
              <a:defRPr/>
            </a:pPr>
            <a:endParaRPr lang="zh-TW" altLang="en-US" sz="1800" b="0">
              <a:solidFill>
                <a:prstClr val="black"/>
              </a:solidFill>
              <a:latin typeface="Arial"/>
              <a:ea typeface="新細明體" charset="-120"/>
            </a:endParaRPr>
          </a:p>
        </p:txBody>
      </p:sp>
      <p:sp>
        <p:nvSpPr>
          <p:cNvPr id="5" name="Rectangle 6"/>
          <p:cNvSpPr>
            <a:spLocks noGrp="1" noChangeArrowheads="1"/>
          </p:cNvSpPr>
          <p:nvPr>
            <p:ph type="sldNum" sz="quarter" idx="11"/>
          </p:nvPr>
        </p:nvSpPr>
        <p:spPr>
          <a:ln/>
        </p:spPr>
        <p:txBody>
          <a:bodyPr/>
          <a:lstStyle>
            <a:lvl1pPr>
              <a:defRPr/>
            </a:lvl1pPr>
          </a:lstStyle>
          <a:p>
            <a:pPr>
              <a:defRPr/>
            </a:pPr>
            <a:fld id="{E1669A20-C649-4E22-B939-459D767EC0C2}"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4219423857"/>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_空白">
    <p:spTree>
      <p:nvGrpSpPr>
        <p:cNvPr id="1" name=""/>
        <p:cNvGrpSpPr/>
        <p:nvPr/>
      </p:nvGrpSpPr>
      <p:grpSpPr>
        <a:xfrm>
          <a:off x="0" y="0"/>
          <a:ext cx="0" cy="0"/>
          <a:chOff x="0" y="0"/>
          <a:chExt cx="0" cy="0"/>
        </a:xfrm>
      </p:grpSpPr>
      <p:sp>
        <p:nvSpPr>
          <p:cNvPr id="5" name="Rectangle 42"/>
          <p:cNvSpPr>
            <a:spLocks noChangeArrowheads="1"/>
          </p:cNvSpPr>
          <p:nvPr userDrawn="1"/>
        </p:nvSpPr>
        <p:spPr bwMode="auto">
          <a:xfrm>
            <a:off x="0" y="6618288"/>
            <a:ext cx="9144000" cy="239712"/>
          </a:xfrm>
          <a:prstGeom prst="rect">
            <a:avLst/>
          </a:prstGeom>
          <a:solidFill>
            <a:srgbClr val="009FE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pPr>
            <a:endParaRPr kumimoji="0" lang="zh-TW" altLang="en-US" sz="1800" b="0">
              <a:solidFill>
                <a:srgbClr val="000000"/>
              </a:solidFill>
              <a:latin typeface="Calibri" panose="020F0502020204030204" pitchFamily="34" charset="0"/>
              <a:ea typeface="微軟正黑體"/>
            </a:endParaRPr>
          </a:p>
        </p:txBody>
      </p:sp>
      <p:sp>
        <p:nvSpPr>
          <p:cNvPr id="3" name="Rectangle 46"/>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altLang="zh-TW">
              <a:solidFill>
                <a:srgbClr val="000000">
                  <a:lumMod val="75000"/>
                  <a:lumOff val="25000"/>
                </a:srgbClr>
              </a:solidFill>
            </a:endParaRPr>
          </a:p>
        </p:txBody>
      </p:sp>
      <p:sp>
        <p:nvSpPr>
          <p:cNvPr id="11" name="投影片編號版面配置區 1"/>
          <p:cNvSpPr>
            <a:spLocks noGrp="1"/>
          </p:cNvSpPr>
          <p:nvPr>
            <p:ph type="sldNum" sz="quarter" idx="4"/>
          </p:nvPr>
        </p:nvSpPr>
        <p:spPr>
          <a:xfrm>
            <a:off x="8729132" y="6618289"/>
            <a:ext cx="414867" cy="239712"/>
          </a:xfrm>
          <a:prstGeom prst="rect">
            <a:avLst/>
          </a:prstGeom>
        </p:spPr>
        <p:txBody>
          <a:bodyPr vert="horz" lIns="91440" tIns="45720" rIns="91440" bIns="45720" rtlCol="0" anchor="ctr"/>
          <a:lstStyle>
            <a:lvl1pPr algn="r">
              <a:defRPr sz="1000">
                <a:solidFill>
                  <a:schemeClr val="bg1"/>
                </a:solidFill>
                <a:latin typeface="Calibri" panose="020F0502020204030204" pitchFamily="34" charset="0"/>
              </a:defRPr>
            </a:lvl1pPr>
          </a:lstStyle>
          <a:p>
            <a:fld id="{F6602ED5-4A91-4AD9-AC63-D57B56DD798C}" type="slidenum">
              <a:rPr lang="zh-TW" altLang="en-US" smtClean="0">
                <a:solidFill>
                  <a:srgbClr val="FFFFFF"/>
                </a:solidFill>
              </a:rPr>
              <a:pPr/>
              <a:t>‹#›</a:t>
            </a:fld>
            <a:endParaRPr lang="zh-TW" altLang="en-US" dirty="0">
              <a:solidFill>
                <a:srgbClr val="FFFFFF"/>
              </a:solidFill>
            </a:endParaRPr>
          </a:p>
        </p:txBody>
      </p:sp>
      <p:sp>
        <p:nvSpPr>
          <p:cNvPr id="10" name="Text Box 48"/>
          <p:cNvSpPr txBox="1">
            <a:spLocks noChangeArrowheads="1"/>
          </p:cNvSpPr>
          <p:nvPr userDrawn="1"/>
        </p:nvSpPr>
        <p:spPr bwMode="auto">
          <a:xfrm>
            <a:off x="-1" y="6621470"/>
            <a:ext cx="695306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algn="ctr"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algn="ctr"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algn="ctr"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algn="ctr" eaLnBrk="0" fontAlgn="base" hangingPunct="0">
              <a:spcBef>
                <a:spcPct val="0"/>
              </a:spcBef>
              <a:spcAft>
                <a:spcPct val="0"/>
              </a:spcAft>
              <a:defRPr kumimoji="1">
                <a:solidFill>
                  <a:schemeClr val="tx1"/>
                </a:solidFill>
                <a:latin typeface="Arial" charset="0"/>
                <a:ea typeface="新細明體" pitchFamily="18" charset="-120"/>
              </a:defRPr>
            </a:lvl9pPr>
          </a:lstStyle>
          <a:p>
            <a:pPr eaLnBrk="1" fontAlgn="auto" hangingPunct="1">
              <a:spcBef>
                <a:spcPts val="0"/>
              </a:spcBef>
              <a:spcAft>
                <a:spcPts val="0"/>
              </a:spcAft>
              <a:defRPr/>
            </a:pPr>
            <a:r>
              <a:rPr lang="zh-TW" altLang="en-US" sz="1000" b="0" dirty="0">
                <a:solidFill>
                  <a:srgbClr val="FFFFFF"/>
                </a:solidFill>
                <a:latin typeface="Calibri" panose="020F0502020204030204" pitchFamily="34" charset="0"/>
                <a:ea typeface="微軟正黑體"/>
              </a:rPr>
              <a:t>工業技術研究院機密資料 禁止複製、轉載、外流  </a:t>
            </a:r>
            <a:r>
              <a:rPr lang="en-US" altLang="zh-TW" sz="1000" b="0" dirty="0">
                <a:solidFill>
                  <a:srgbClr val="FFFFFF"/>
                </a:solidFill>
                <a:latin typeface="Calibri" panose="020F0502020204030204" pitchFamily="34" charset="0"/>
                <a:ea typeface="微軟正黑體"/>
              </a:rPr>
              <a:t>ITRI CONFIDENTIAL DOCUMENT DO NOT COPY OR DISTRIBUTE</a:t>
            </a:r>
            <a:endParaRPr lang="zh-TW" altLang="en-US" sz="1000" b="0" dirty="0">
              <a:solidFill>
                <a:srgbClr val="FFFFFF"/>
              </a:solidFill>
              <a:latin typeface="Calibri" panose="020F0502020204030204" pitchFamily="34" charset="0"/>
              <a:ea typeface="微軟正黑體"/>
            </a:endParaRPr>
          </a:p>
        </p:txBody>
      </p:sp>
      <p:pic>
        <p:nvPicPr>
          <p:cNvPr id="12" name="圖片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56067" y="89862"/>
            <a:ext cx="790243" cy="324000"/>
          </a:xfrm>
          <a:prstGeom prst="rect">
            <a:avLst/>
          </a:prstGeom>
          <a:noFill/>
          <a:ln>
            <a:noFill/>
          </a:ln>
        </p:spPr>
      </p:pic>
      <p:pic>
        <p:nvPicPr>
          <p:cNvPr id="8" name="Picture 53" descr="itri_CEL_C"/>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6840" y="65091"/>
            <a:ext cx="1681162"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38481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atin typeface="Calibri" panose="020F0502020204030204" pitchFamily="34" charset="0"/>
                <a:ea typeface="標楷體" panose="03000509000000000000" pitchFamily="65" charset="-120"/>
              </a:defRPr>
            </a:lvl1pPr>
          </a:lstStyle>
          <a:p>
            <a:r>
              <a:rPr lang="zh-TW" altLang="en-US" dirty="0"/>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atin typeface="Calibri" panose="020F0502020204030204" pitchFamily="34" charset="0"/>
                <a:ea typeface="標楷體" panose="03000509000000000000" pitchFamily="65"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5" name="文字版面配置區 4"/>
          <p:cNvSpPr>
            <a:spLocks noGrp="1"/>
          </p:cNvSpPr>
          <p:nvPr>
            <p:ph type="body" sz="quarter" idx="3"/>
          </p:nvPr>
        </p:nvSpPr>
        <p:spPr>
          <a:xfrm>
            <a:off x="4645029" y="1535113"/>
            <a:ext cx="4041775" cy="639762"/>
          </a:xfrm>
        </p:spPr>
        <p:txBody>
          <a:bodyPr anchor="b"/>
          <a:lstStyle>
            <a:lvl1pPr marL="0" indent="0">
              <a:buNone/>
              <a:defRPr sz="2400" b="1">
                <a:latin typeface="Calibri" panose="020F0502020204030204" pitchFamily="34" charset="0"/>
                <a:ea typeface="標楷體" panose="03000509000000000000" pitchFamily="65"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8" name="Rectangle 46"/>
          <p:cNvSpPr>
            <a:spLocks noGrp="1" noChangeArrowheads="1"/>
          </p:cNvSpPr>
          <p:nvPr>
            <p:ph type="ftr" sz="quarter" idx="11"/>
          </p:nvPr>
        </p:nvSpPr>
        <p:spPr>
          <a:ln/>
        </p:spPr>
        <p:txBody>
          <a:bodyPr/>
          <a:lstStyle>
            <a:lvl1pPr>
              <a:defRPr>
                <a:latin typeface="Calibri" panose="020F0502020204030204" pitchFamily="34" charset="0"/>
                <a:ea typeface="標楷體" panose="03000509000000000000" pitchFamily="65" charset="-120"/>
              </a:defRPr>
            </a:lvl1pPr>
          </a:lstStyle>
          <a:p>
            <a:pPr>
              <a:defRPr/>
            </a:pPr>
            <a:endParaRPr lang="en-US" altLang="zh-TW">
              <a:solidFill>
                <a:srgbClr val="000000">
                  <a:lumMod val="75000"/>
                  <a:lumOff val="25000"/>
                </a:srgbClr>
              </a:solidFill>
            </a:endParaRPr>
          </a:p>
        </p:txBody>
      </p:sp>
      <p:sp>
        <p:nvSpPr>
          <p:cNvPr id="12" name="投影片編號版面配置區 1"/>
          <p:cNvSpPr>
            <a:spLocks noGrp="1"/>
          </p:cNvSpPr>
          <p:nvPr>
            <p:ph type="sldNum" sz="quarter" idx="12"/>
          </p:nvPr>
        </p:nvSpPr>
        <p:spPr>
          <a:xfrm>
            <a:off x="8729132" y="6618289"/>
            <a:ext cx="414867" cy="239712"/>
          </a:xfrm>
          <a:prstGeom prst="rect">
            <a:avLst/>
          </a:prstGeom>
        </p:spPr>
        <p:txBody>
          <a:bodyPr vert="horz" lIns="91440" tIns="45720" rIns="91440" bIns="45720" rtlCol="0" anchor="ctr"/>
          <a:lstStyle>
            <a:lvl1pPr algn="r">
              <a:defRPr sz="1000">
                <a:solidFill>
                  <a:schemeClr val="bg1"/>
                </a:solidFill>
                <a:latin typeface="Calibri" panose="020F0502020204030204" pitchFamily="34" charset="0"/>
                <a:ea typeface="標楷體" panose="03000509000000000000" pitchFamily="65" charset="-120"/>
              </a:defRPr>
            </a:lvl1pPr>
          </a:lstStyle>
          <a:p>
            <a:fld id="{F6602ED5-4A91-4AD9-AC63-D57B56DD798C}" type="slidenum">
              <a:rPr lang="zh-TW" altLang="en-US" smtClean="0">
                <a:solidFill>
                  <a:srgbClr val="FFFFFF"/>
                </a:solidFill>
              </a:rPr>
              <a:pPr/>
              <a:t>‹#›</a:t>
            </a:fld>
            <a:endParaRPr lang="zh-TW" altLang="en-US" dirty="0">
              <a:solidFill>
                <a:srgbClr val="FFFFFF"/>
              </a:solidFill>
            </a:endParaRPr>
          </a:p>
        </p:txBody>
      </p:sp>
      <p:sp>
        <p:nvSpPr>
          <p:cNvPr id="9" name="內容版面配置區 8"/>
          <p:cNvSpPr>
            <a:spLocks noGrp="1"/>
          </p:cNvSpPr>
          <p:nvPr>
            <p:ph sz="quarter" idx="13"/>
          </p:nvPr>
        </p:nvSpPr>
        <p:spPr>
          <a:xfrm>
            <a:off x="457200" y="2174875"/>
            <a:ext cx="4040188" cy="3951288"/>
          </a:xfrm>
        </p:spPr>
        <p:txBody>
          <a:bodyPr/>
          <a:lstStyle>
            <a:lvl1pPr marL="271463" indent="-271463">
              <a:defRPr sz="2400">
                <a:latin typeface="Calibri" panose="020F0502020204030204" pitchFamily="34" charset="0"/>
                <a:ea typeface="標楷體" panose="03000509000000000000" pitchFamily="65" charset="-120"/>
              </a:defRPr>
            </a:lvl1pPr>
            <a:lvl2pPr marL="533400" indent="-180975">
              <a:defRPr sz="2000">
                <a:latin typeface="Calibri" panose="020F0502020204030204" pitchFamily="34" charset="0"/>
                <a:ea typeface="標楷體" panose="03000509000000000000" pitchFamily="65" charset="-120"/>
              </a:defRPr>
            </a:lvl2pPr>
            <a:lvl3pPr marL="806450" indent="-184150">
              <a:tabLst>
                <a:tab pos="896938" algn="l"/>
              </a:tabLst>
              <a:defRPr sz="1800">
                <a:latin typeface="Calibri" panose="020F0502020204030204" pitchFamily="34" charset="0"/>
                <a:ea typeface="標楷體" panose="03000509000000000000" pitchFamily="65" charset="-120"/>
              </a:defRPr>
            </a:lvl3pPr>
            <a:lvl4pPr marL="1077913" indent="-187325">
              <a:tabLst>
                <a:tab pos="1077913" algn="l"/>
              </a:tabLst>
              <a:defRPr sz="1600">
                <a:latin typeface="Calibri" panose="020F0502020204030204" pitchFamily="34" charset="0"/>
                <a:ea typeface="標楷體" panose="03000509000000000000" pitchFamily="65" charset="-120"/>
              </a:defRPr>
            </a:lvl4pPr>
            <a:lvl5pPr marL="1168400" indent="-85725">
              <a:defRPr sz="1600">
                <a:latin typeface="Calibri" panose="020F0502020204030204" pitchFamily="34" charset="0"/>
                <a:ea typeface="標楷體" panose="03000509000000000000" pitchFamily="65" charset="-120"/>
              </a:defRPr>
            </a:lvl5pPr>
          </a:lstStyle>
          <a:p>
            <a:pPr lvl="0"/>
            <a:r>
              <a:rPr lang="zh-TW" altLang="en-US" dirty="0"/>
              <a:t>按一下以編輯母片</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13" name="內容版面配置區 8"/>
          <p:cNvSpPr>
            <a:spLocks noGrp="1"/>
          </p:cNvSpPr>
          <p:nvPr>
            <p:ph sz="quarter" idx="14"/>
          </p:nvPr>
        </p:nvSpPr>
        <p:spPr>
          <a:xfrm>
            <a:off x="4646613" y="2174875"/>
            <a:ext cx="4040188" cy="3951288"/>
          </a:xfrm>
        </p:spPr>
        <p:txBody>
          <a:bodyPr/>
          <a:lstStyle>
            <a:lvl1pPr marL="271463" indent="-271463">
              <a:defRPr sz="2400">
                <a:latin typeface="Calibri" panose="020F0502020204030204" pitchFamily="34" charset="0"/>
                <a:ea typeface="標楷體" panose="03000509000000000000" pitchFamily="65" charset="-120"/>
              </a:defRPr>
            </a:lvl1pPr>
            <a:lvl2pPr marL="533400" indent="-180975">
              <a:defRPr sz="2000">
                <a:latin typeface="Calibri" panose="020F0502020204030204" pitchFamily="34" charset="0"/>
                <a:ea typeface="標楷體" panose="03000509000000000000" pitchFamily="65" charset="-120"/>
              </a:defRPr>
            </a:lvl2pPr>
            <a:lvl3pPr marL="806450" indent="-184150">
              <a:tabLst>
                <a:tab pos="896938" algn="l"/>
              </a:tabLst>
              <a:defRPr sz="1800">
                <a:latin typeface="Calibri" panose="020F0502020204030204" pitchFamily="34" charset="0"/>
                <a:ea typeface="標楷體" panose="03000509000000000000" pitchFamily="65" charset="-120"/>
              </a:defRPr>
            </a:lvl3pPr>
            <a:lvl4pPr marL="1077913" indent="-187325">
              <a:tabLst>
                <a:tab pos="1077913" algn="l"/>
              </a:tabLst>
              <a:defRPr sz="1600">
                <a:latin typeface="Calibri" panose="020F0502020204030204" pitchFamily="34" charset="0"/>
                <a:ea typeface="標楷體" panose="03000509000000000000" pitchFamily="65" charset="-120"/>
              </a:defRPr>
            </a:lvl4pPr>
            <a:lvl5pPr marL="1168400" indent="-85725">
              <a:defRPr sz="1600">
                <a:latin typeface="Calibri" panose="020F0502020204030204" pitchFamily="34" charset="0"/>
                <a:ea typeface="標楷體" panose="03000509000000000000" pitchFamily="65" charset="-120"/>
              </a:defRPr>
            </a:lvl5pPr>
          </a:lstStyle>
          <a:p>
            <a:pPr lvl="0"/>
            <a:r>
              <a:rPr lang="zh-TW" altLang="en-US" dirty="0"/>
              <a:t>按一下以編輯母片</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12439117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2" y="531994"/>
            <a:ext cx="3008313" cy="1162050"/>
          </a:xfrm>
        </p:spPr>
        <p:txBody>
          <a:bodyPr anchor="b"/>
          <a:lstStyle>
            <a:lvl1pPr algn="l">
              <a:defRPr sz="2000" b="1">
                <a:latin typeface="Calibri" panose="020F0502020204030204" pitchFamily="34" charset="0"/>
                <a:ea typeface="標楷體" panose="03000509000000000000" pitchFamily="65" charset="-120"/>
              </a:defRPr>
            </a:lvl1pPr>
          </a:lstStyle>
          <a:p>
            <a:r>
              <a:rPr lang="zh-TW" altLang="en-US"/>
              <a:t>按一下以編輯母片標題樣式</a:t>
            </a:r>
          </a:p>
        </p:txBody>
      </p:sp>
      <p:sp>
        <p:nvSpPr>
          <p:cNvPr id="4" name="文字版面配置區 3"/>
          <p:cNvSpPr>
            <a:spLocks noGrp="1"/>
          </p:cNvSpPr>
          <p:nvPr>
            <p:ph type="body" sz="half" idx="2"/>
          </p:nvPr>
        </p:nvSpPr>
        <p:spPr>
          <a:xfrm>
            <a:off x="457202" y="1694047"/>
            <a:ext cx="3008313" cy="4691063"/>
          </a:xfrm>
        </p:spPr>
        <p:txBody>
          <a:bodyPr/>
          <a:lstStyle>
            <a:lvl1pPr marL="0" indent="0">
              <a:buNone/>
              <a:defRPr sz="1400">
                <a:latin typeface="Calibri" panose="020F0502020204030204" pitchFamily="34" charset="0"/>
                <a:ea typeface="標楷體" panose="03000509000000000000" pitchFamily="65" charset="-12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6" name="Rectangle 46"/>
          <p:cNvSpPr>
            <a:spLocks noGrp="1" noChangeArrowheads="1"/>
          </p:cNvSpPr>
          <p:nvPr>
            <p:ph type="ftr" sz="quarter" idx="11"/>
          </p:nvPr>
        </p:nvSpPr>
        <p:spPr>
          <a:ln/>
        </p:spPr>
        <p:txBody>
          <a:bodyPr/>
          <a:lstStyle>
            <a:lvl1pPr>
              <a:defRPr>
                <a:latin typeface="Calibri" panose="020F0502020204030204" pitchFamily="34" charset="0"/>
                <a:ea typeface="標楷體" panose="03000509000000000000" pitchFamily="65" charset="-120"/>
              </a:defRPr>
            </a:lvl1pPr>
          </a:lstStyle>
          <a:p>
            <a:pPr>
              <a:defRPr/>
            </a:pPr>
            <a:endParaRPr lang="en-US" altLang="zh-TW">
              <a:solidFill>
                <a:srgbClr val="000000">
                  <a:lumMod val="75000"/>
                  <a:lumOff val="25000"/>
                </a:srgbClr>
              </a:solidFill>
            </a:endParaRPr>
          </a:p>
        </p:txBody>
      </p:sp>
      <p:sp>
        <p:nvSpPr>
          <p:cNvPr id="10" name="投影片編號版面配置區 1"/>
          <p:cNvSpPr>
            <a:spLocks noGrp="1"/>
          </p:cNvSpPr>
          <p:nvPr>
            <p:ph type="sldNum" sz="quarter" idx="4"/>
          </p:nvPr>
        </p:nvSpPr>
        <p:spPr>
          <a:xfrm>
            <a:off x="8729132" y="6618289"/>
            <a:ext cx="414867" cy="239712"/>
          </a:xfrm>
          <a:prstGeom prst="rect">
            <a:avLst/>
          </a:prstGeom>
        </p:spPr>
        <p:txBody>
          <a:bodyPr vert="horz" lIns="91440" tIns="45720" rIns="91440" bIns="45720" rtlCol="0" anchor="ctr"/>
          <a:lstStyle>
            <a:lvl1pPr algn="r">
              <a:defRPr sz="1000">
                <a:solidFill>
                  <a:schemeClr val="bg1"/>
                </a:solidFill>
                <a:latin typeface="Calibri" panose="020F0502020204030204" pitchFamily="34" charset="0"/>
                <a:ea typeface="標楷體" panose="03000509000000000000" pitchFamily="65" charset="-120"/>
              </a:defRPr>
            </a:lvl1pPr>
          </a:lstStyle>
          <a:p>
            <a:fld id="{F6602ED5-4A91-4AD9-AC63-D57B56DD798C}" type="slidenum">
              <a:rPr lang="zh-TW" altLang="en-US" smtClean="0">
                <a:solidFill>
                  <a:srgbClr val="FFFFFF"/>
                </a:solidFill>
              </a:rPr>
              <a:pPr/>
              <a:t>‹#›</a:t>
            </a:fld>
            <a:endParaRPr lang="zh-TW" altLang="en-US" dirty="0">
              <a:solidFill>
                <a:srgbClr val="FFFFFF"/>
              </a:solidFill>
            </a:endParaRPr>
          </a:p>
        </p:txBody>
      </p:sp>
      <p:sp>
        <p:nvSpPr>
          <p:cNvPr id="7" name="內容版面配置區 6"/>
          <p:cNvSpPr>
            <a:spLocks noGrp="1"/>
          </p:cNvSpPr>
          <p:nvPr>
            <p:ph sz="quarter" idx="12"/>
          </p:nvPr>
        </p:nvSpPr>
        <p:spPr>
          <a:xfrm>
            <a:off x="3576638" y="531994"/>
            <a:ext cx="5430837" cy="5853113"/>
          </a:xfrm>
        </p:spPr>
        <p:txBody>
          <a:bodyPr/>
          <a:lstStyle>
            <a:lvl1pPr>
              <a:defRPr>
                <a:latin typeface="Calibri" panose="020F0502020204030204" pitchFamily="34" charset="0"/>
                <a:ea typeface="標楷體" panose="03000509000000000000" pitchFamily="65" charset="-120"/>
              </a:defRPr>
            </a:lvl1pPr>
            <a:lvl2pPr>
              <a:defRPr>
                <a:latin typeface="Calibri" panose="020F0502020204030204" pitchFamily="34" charset="0"/>
                <a:ea typeface="標楷體" panose="03000509000000000000" pitchFamily="65" charset="-120"/>
              </a:defRPr>
            </a:lvl2pPr>
            <a:lvl3pPr>
              <a:defRPr>
                <a:latin typeface="Calibri" panose="020F0502020204030204" pitchFamily="34" charset="0"/>
                <a:ea typeface="標楷體" panose="03000509000000000000" pitchFamily="65" charset="-120"/>
              </a:defRPr>
            </a:lvl3pPr>
            <a:lvl4pPr>
              <a:defRPr>
                <a:latin typeface="Calibri" panose="020F0502020204030204" pitchFamily="34" charset="0"/>
                <a:ea typeface="標楷體" panose="03000509000000000000" pitchFamily="65" charset="-120"/>
              </a:defRPr>
            </a:lvl4pPr>
            <a:lvl5pPr>
              <a:defRPr sz="1800">
                <a:solidFill>
                  <a:schemeClr val="tx1"/>
                </a:solidFill>
                <a:latin typeface="Calibri" panose="020F0502020204030204" pitchFamily="34" charset="0"/>
                <a:ea typeface="標楷體" panose="03000509000000000000" pitchFamily="65"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15278935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只有標題">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4346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自訂版面配置">
    <p:spTree>
      <p:nvGrpSpPr>
        <p:cNvPr id="1" name=""/>
        <p:cNvGrpSpPr/>
        <p:nvPr/>
      </p:nvGrpSpPr>
      <p:grpSpPr>
        <a:xfrm>
          <a:off x="0" y="0"/>
          <a:ext cx="0" cy="0"/>
          <a:chOff x="0" y="0"/>
          <a:chExt cx="0" cy="0"/>
        </a:xfrm>
      </p:grpSpPr>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93B68095-C8B2-4A76-90AA-E601358CCBC3}" type="slidenum">
              <a:rPr lang="zh-TW" altLang="en-US">
                <a:solidFill>
                  <a:prstClr val="black">
                    <a:tint val="75000"/>
                  </a:prstClr>
                </a:solidFill>
              </a:rPr>
              <a:pPr/>
              <a:t>‹#›</a:t>
            </a:fld>
            <a:endParaRPr lang="zh-TW" altLang="en-US">
              <a:solidFill>
                <a:prstClr val="black">
                  <a:tint val="75000"/>
                </a:prstClr>
              </a:solidFill>
            </a:endParaRPr>
          </a:p>
        </p:txBody>
      </p:sp>
      <p:sp>
        <p:nvSpPr>
          <p:cNvPr id="7" name="圖片版面配置區 6"/>
          <p:cNvSpPr>
            <a:spLocks noGrp="1"/>
          </p:cNvSpPr>
          <p:nvPr>
            <p:ph type="pic" sz="quarter" idx="13"/>
          </p:nvPr>
        </p:nvSpPr>
        <p:spPr>
          <a:xfrm>
            <a:off x="280675" y="1662113"/>
            <a:ext cx="1935163" cy="1936750"/>
          </a:xfrm>
        </p:spPr>
        <p:txBody>
          <a:bodyPr>
            <a:normAutofit/>
          </a:bodyPr>
          <a:lstStyle>
            <a:lvl1pPr>
              <a:defRPr sz="825"/>
            </a:lvl1pPr>
          </a:lstStyle>
          <a:p>
            <a:endParaRPr lang="zh-TW" altLang="en-US"/>
          </a:p>
        </p:txBody>
      </p:sp>
      <p:sp>
        <p:nvSpPr>
          <p:cNvPr id="8" name="圖片版面配置區 6"/>
          <p:cNvSpPr>
            <a:spLocks noGrp="1"/>
          </p:cNvSpPr>
          <p:nvPr>
            <p:ph type="pic" sz="quarter" idx="14"/>
          </p:nvPr>
        </p:nvSpPr>
        <p:spPr>
          <a:xfrm>
            <a:off x="2496508" y="1662113"/>
            <a:ext cx="1935163" cy="1936750"/>
          </a:xfrm>
        </p:spPr>
        <p:txBody>
          <a:bodyPr>
            <a:normAutofit/>
          </a:bodyPr>
          <a:lstStyle>
            <a:lvl1pPr>
              <a:defRPr sz="825"/>
            </a:lvl1pPr>
          </a:lstStyle>
          <a:p>
            <a:endParaRPr lang="zh-TW" altLang="en-US"/>
          </a:p>
        </p:txBody>
      </p:sp>
      <p:sp>
        <p:nvSpPr>
          <p:cNvPr id="9" name="圖片版面配置區 6"/>
          <p:cNvSpPr>
            <a:spLocks noGrp="1"/>
          </p:cNvSpPr>
          <p:nvPr>
            <p:ph type="pic" sz="quarter" idx="15"/>
          </p:nvPr>
        </p:nvSpPr>
        <p:spPr>
          <a:xfrm>
            <a:off x="4712341" y="1662113"/>
            <a:ext cx="1935163" cy="1936750"/>
          </a:xfrm>
        </p:spPr>
        <p:txBody>
          <a:bodyPr>
            <a:normAutofit/>
          </a:bodyPr>
          <a:lstStyle>
            <a:lvl1pPr>
              <a:defRPr sz="825"/>
            </a:lvl1pPr>
          </a:lstStyle>
          <a:p>
            <a:endParaRPr lang="zh-TW" altLang="en-US"/>
          </a:p>
        </p:txBody>
      </p:sp>
      <p:sp>
        <p:nvSpPr>
          <p:cNvPr id="11" name="圖片版面配置區 6"/>
          <p:cNvSpPr>
            <a:spLocks noGrp="1"/>
          </p:cNvSpPr>
          <p:nvPr>
            <p:ph type="pic" sz="quarter" idx="17"/>
          </p:nvPr>
        </p:nvSpPr>
        <p:spPr>
          <a:xfrm>
            <a:off x="280675" y="3933056"/>
            <a:ext cx="1935163" cy="1936750"/>
          </a:xfrm>
        </p:spPr>
        <p:txBody>
          <a:bodyPr>
            <a:normAutofit/>
          </a:bodyPr>
          <a:lstStyle>
            <a:lvl1pPr>
              <a:defRPr sz="825"/>
            </a:lvl1pPr>
          </a:lstStyle>
          <a:p>
            <a:endParaRPr lang="zh-TW" altLang="en-US"/>
          </a:p>
        </p:txBody>
      </p:sp>
      <p:sp>
        <p:nvSpPr>
          <p:cNvPr id="12" name="圖片版面配置區 6"/>
          <p:cNvSpPr>
            <a:spLocks noGrp="1"/>
          </p:cNvSpPr>
          <p:nvPr>
            <p:ph type="pic" sz="quarter" idx="18"/>
          </p:nvPr>
        </p:nvSpPr>
        <p:spPr>
          <a:xfrm>
            <a:off x="2496508" y="3933056"/>
            <a:ext cx="1935163" cy="1936750"/>
          </a:xfrm>
        </p:spPr>
        <p:txBody>
          <a:bodyPr>
            <a:normAutofit/>
          </a:bodyPr>
          <a:lstStyle>
            <a:lvl1pPr>
              <a:defRPr sz="825"/>
            </a:lvl1pPr>
          </a:lstStyle>
          <a:p>
            <a:endParaRPr lang="zh-TW" altLang="en-US"/>
          </a:p>
        </p:txBody>
      </p:sp>
      <p:sp>
        <p:nvSpPr>
          <p:cNvPr id="13" name="圖片版面配置區 6"/>
          <p:cNvSpPr>
            <a:spLocks noGrp="1"/>
          </p:cNvSpPr>
          <p:nvPr>
            <p:ph type="pic" sz="quarter" idx="19"/>
          </p:nvPr>
        </p:nvSpPr>
        <p:spPr>
          <a:xfrm>
            <a:off x="4712341" y="3933056"/>
            <a:ext cx="1935163" cy="1936750"/>
          </a:xfrm>
        </p:spPr>
        <p:txBody>
          <a:bodyPr>
            <a:normAutofit/>
          </a:bodyPr>
          <a:lstStyle>
            <a:lvl1pPr>
              <a:defRPr sz="825"/>
            </a:lvl1pPr>
          </a:lstStyle>
          <a:p>
            <a:endParaRPr lang="zh-TW" altLang="en-US"/>
          </a:p>
        </p:txBody>
      </p:sp>
    </p:spTree>
    <p:extLst>
      <p:ext uri="{BB962C8B-B14F-4D97-AF65-F5344CB8AC3E}">
        <p14:creationId xmlns:p14="http://schemas.microsoft.com/office/powerpoint/2010/main" val="26519635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標題，文字及物件">
    <p:spTree>
      <p:nvGrpSpPr>
        <p:cNvPr id="1" name=""/>
        <p:cNvGrpSpPr/>
        <p:nvPr/>
      </p:nvGrpSpPr>
      <p:grpSpPr>
        <a:xfrm>
          <a:off x="0" y="0"/>
          <a:ext cx="0" cy="0"/>
          <a:chOff x="0" y="0"/>
          <a:chExt cx="0" cy="0"/>
        </a:xfrm>
      </p:grpSpPr>
      <p:sp>
        <p:nvSpPr>
          <p:cNvPr id="23" name="標題 1"/>
          <p:cNvSpPr>
            <a:spLocks noGrp="1"/>
          </p:cNvSpPr>
          <p:nvPr>
            <p:ph type="title"/>
          </p:nvPr>
        </p:nvSpPr>
        <p:spPr>
          <a:xfrm>
            <a:off x="472279" y="735280"/>
            <a:ext cx="8370275" cy="775369"/>
          </a:xfrm>
          <a:prstGeom prst="rect">
            <a:avLst/>
          </a:prstGeom>
        </p:spPr>
        <p:txBody>
          <a:bodyPr/>
          <a:lstStyle>
            <a:lvl1pPr>
              <a:defRPr sz="3750">
                <a:solidFill>
                  <a:srgbClr val="0099CC"/>
                </a:solidFill>
                <a:latin typeface="+mj-lt"/>
                <a:ea typeface="標楷體" pitchFamily="65" charset="-120"/>
              </a:defRPr>
            </a:lvl1pPr>
          </a:lstStyle>
          <a:p>
            <a:r>
              <a:rPr lang="zh-TW" altLang="en-US" dirty="0"/>
              <a:t>按一下以編輯母片標題樣式</a:t>
            </a:r>
          </a:p>
        </p:txBody>
      </p:sp>
      <p:sp>
        <p:nvSpPr>
          <p:cNvPr id="24" name="內容版面配置區 2"/>
          <p:cNvSpPr>
            <a:spLocks noGrp="1"/>
          </p:cNvSpPr>
          <p:nvPr>
            <p:ph idx="1"/>
          </p:nvPr>
        </p:nvSpPr>
        <p:spPr>
          <a:xfrm>
            <a:off x="470569" y="1600283"/>
            <a:ext cx="8364538" cy="4602664"/>
          </a:xfrm>
          <a:prstGeom prst="rect">
            <a:avLst/>
          </a:prstGeom>
        </p:spPr>
        <p:txBody>
          <a:bodyPr/>
          <a:lstStyle>
            <a:lvl1pPr>
              <a:defRPr>
                <a:latin typeface="+mn-lt"/>
                <a:ea typeface="標楷體" pitchFamily="65" charset="-120"/>
                <a:cs typeface="標楷體" pitchFamily="65" charset="-120"/>
              </a:defRPr>
            </a:lvl1pPr>
            <a:lvl2pPr>
              <a:defRPr>
                <a:latin typeface="+mn-lt"/>
                <a:ea typeface="標楷體" pitchFamily="65" charset="-120"/>
                <a:cs typeface="標楷體" pitchFamily="65" charset="-120"/>
              </a:defRPr>
            </a:lvl2pPr>
            <a:lvl3pPr>
              <a:defRPr>
                <a:latin typeface="+mn-lt"/>
                <a:ea typeface="標楷體" pitchFamily="65" charset="-120"/>
                <a:cs typeface="標楷體" pitchFamily="65" charset="-120"/>
              </a:defRPr>
            </a:lvl3pPr>
            <a:lvl4pPr>
              <a:defRPr>
                <a:latin typeface="+mn-lt"/>
                <a:ea typeface="標楷體" pitchFamily="65" charset="-120"/>
                <a:cs typeface="標楷體" pitchFamily="65" charset="-120"/>
              </a:defRPr>
            </a:lvl4pPr>
            <a:lvl5pPr>
              <a:defRPr>
                <a:latin typeface="+mn-lt"/>
                <a:ea typeface="標楷體" pitchFamily="65" charset="-120"/>
                <a:cs typeface="標楷體" pitchFamily="65"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Rectangle 27"/>
          <p:cNvSpPr>
            <a:spLocks noGrp="1" noChangeArrowheads="1"/>
          </p:cNvSpPr>
          <p:nvPr>
            <p:ph type="ftr" sz="quarter" idx="10"/>
          </p:nvPr>
        </p:nvSpPr>
        <p:spPr>
          <a:xfrm>
            <a:off x="0" y="6391276"/>
            <a:ext cx="6096000" cy="238125"/>
          </a:xfrm>
          <a:prstGeom prst="rect">
            <a:avLst/>
          </a:prstGeom>
        </p:spPr>
        <p:txBody>
          <a:bodyPr/>
          <a:lstStyle>
            <a:lvl1pPr>
              <a:defRPr>
                <a:solidFill>
                  <a:srgbClr val="000000"/>
                </a:solidFill>
              </a:defRPr>
            </a:lvl1pPr>
          </a:lstStyle>
          <a:p>
            <a:pPr>
              <a:defRPr/>
            </a:pPr>
            <a:endParaRPr lang="en-US" altLang="zh-TW" sz="1800" b="0">
              <a:latin typeface="Arial"/>
            </a:endParaRPr>
          </a:p>
        </p:txBody>
      </p:sp>
      <p:sp>
        <p:nvSpPr>
          <p:cNvPr id="5" name="投影片編號版面配置區 5"/>
          <p:cNvSpPr>
            <a:spLocks noGrp="1"/>
          </p:cNvSpPr>
          <p:nvPr>
            <p:ph type="sldNum" sz="quarter" idx="4"/>
          </p:nvPr>
        </p:nvSpPr>
        <p:spPr>
          <a:xfrm>
            <a:off x="6899275" y="6554788"/>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pPr eaLnBrk="1" fontAlgn="auto" hangingPunct="1">
              <a:spcBef>
                <a:spcPts val="0"/>
              </a:spcBef>
              <a:spcAft>
                <a:spcPts val="0"/>
              </a:spcAft>
            </a:pPr>
            <a:fld id="{73DA0BB7-265A-403C-9275-D587AB510EDC}" type="slidenum">
              <a:rPr kumimoji="0" lang="zh-TW" altLang="en-US" b="0" smtClean="0">
                <a:solidFill>
                  <a:srgbClr val="FFFFFF"/>
                </a:solidFill>
                <a:latin typeface="Arial"/>
                <a:ea typeface="微軟正黑體"/>
              </a:rPr>
              <a:pPr eaLnBrk="1" fontAlgn="auto" hangingPunct="1">
                <a:spcBef>
                  <a:spcPts val="0"/>
                </a:spcBef>
                <a:spcAft>
                  <a:spcPts val="0"/>
                </a:spcAft>
              </a:pPr>
              <a:t>‹#›</a:t>
            </a:fld>
            <a:endParaRPr kumimoji="0" lang="zh-TW" altLang="en-US" b="0" dirty="0">
              <a:solidFill>
                <a:srgbClr val="FFFFFF"/>
              </a:solidFill>
              <a:latin typeface="Arial"/>
              <a:ea typeface="微軟正黑體"/>
            </a:endParaRPr>
          </a:p>
        </p:txBody>
      </p:sp>
    </p:spTree>
    <p:extLst>
      <p:ext uri="{BB962C8B-B14F-4D97-AF65-F5344CB8AC3E}">
        <p14:creationId xmlns:p14="http://schemas.microsoft.com/office/powerpoint/2010/main" val="26990052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6_標題，文字及物件">
    <p:spTree>
      <p:nvGrpSpPr>
        <p:cNvPr id="1" name=""/>
        <p:cNvGrpSpPr/>
        <p:nvPr/>
      </p:nvGrpSpPr>
      <p:grpSpPr>
        <a:xfrm>
          <a:off x="0" y="0"/>
          <a:ext cx="0" cy="0"/>
          <a:chOff x="0" y="0"/>
          <a:chExt cx="0" cy="0"/>
        </a:xfrm>
      </p:grpSpPr>
      <p:sp>
        <p:nvSpPr>
          <p:cNvPr id="23" name="標題 1"/>
          <p:cNvSpPr>
            <a:spLocks noGrp="1"/>
          </p:cNvSpPr>
          <p:nvPr>
            <p:ph type="title"/>
          </p:nvPr>
        </p:nvSpPr>
        <p:spPr>
          <a:xfrm>
            <a:off x="472279" y="735280"/>
            <a:ext cx="8370275" cy="775369"/>
          </a:xfrm>
          <a:prstGeom prst="rect">
            <a:avLst/>
          </a:prstGeom>
        </p:spPr>
        <p:txBody>
          <a:bodyPr/>
          <a:lstStyle>
            <a:lvl1pPr>
              <a:defRPr sz="3750">
                <a:solidFill>
                  <a:srgbClr val="0099CC"/>
                </a:solidFill>
                <a:latin typeface="+mj-lt"/>
                <a:ea typeface="標楷體" pitchFamily="65" charset="-120"/>
              </a:defRPr>
            </a:lvl1pPr>
          </a:lstStyle>
          <a:p>
            <a:r>
              <a:rPr lang="zh-TW" altLang="en-US" dirty="0"/>
              <a:t>按一下以編輯母片標題樣式</a:t>
            </a:r>
          </a:p>
        </p:txBody>
      </p:sp>
      <p:sp>
        <p:nvSpPr>
          <p:cNvPr id="24" name="內容版面配置區 2"/>
          <p:cNvSpPr>
            <a:spLocks noGrp="1"/>
          </p:cNvSpPr>
          <p:nvPr>
            <p:ph idx="1"/>
          </p:nvPr>
        </p:nvSpPr>
        <p:spPr>
          <a:xfrm>
            <a:off x="470569" y="1600283"/>
            <a:ext cx="8364538" cy="4602664"/>
          </a:xfrm>
          <a:prstGeom prst="rect">
            <a:avLst/>
          </a:prstGeom>
        </p:spPr>
        <p:txBody>
          <a:bodyPr/>
          <a:lstStyle>
            <a:lvl1pPr>
              <a:defRPr>
                <a:latin typeface="+mn-lt"/>
                <a:ea typeface="標楷體" pitchFamily="65" charset="-120"/>
                <a:cs typeface="標楷體" pitchFamily="65" charset="-120"/>
              </a:defRPr>
            </a:lvl1pPr>
            <a:lvl2pPr>
              <a:defRPr>
                <a:latin typeface="+mn-lt"/>
                <a:ea typeface="標楷體" pitchFamily="65" charset="-120"/>
                <a:cs typeface="標楷體" pitchFamily="65" charset="-120"/>
              </a:defRPr>
            </a:lvl2pPr>
            <a:lvl3pPr>
              <a:defRPr>
                <a:latin typeface="+mn-lt"/>
                <a:ea typeface="標楷體" pitchFamily="65" charset="-120"/>
                <a:cs typeface="標楷體" pitchFamily="65" charset="-120"/>
              </a:defRPr>
            </a:lvl3pPr>
            <a:lvl4pPr>
              <a:defRPr>
                <a:latin typeface="+mn-lt"/>
                <a:ea typeface="標楷體" pitchFamily="65" charset="-120"/>
                <a:cs typeface="標楷體" pitchFamily="65" charset="-120"/>
              </a:defRPr>
            </a:lvl4pPr>
            <a:lvl5pPr>
              <a:defRPr>
                <a:latin typeface="+mn-lt"/>
                <a:ea typeface="標楷體" pitchFamily="65" charset="-120"/>
                <a:cs typeface="標楷體" pitchFamily="65"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Rectangle 27"/>
          <p:cNvSpPr>
            <a:spLocks noGrp="1" noChangeArrowheads="1"/>
          </p:cNvSpPr>
          <p:nvPr>
            <p:ph type="ftr" sz="quarter" idx="10"/>
          </p:nvPr>
        </p:nvSpPr>
        <p:spPr>
          <a:xfrm>
            <a:off x="0" y="6391276"/>
            <a:ext cx="6096000" cy="238125"/>
          </a:xfrm>
          <a:prstGeom prst="rect">
            <a:avLst/>
          </a:prstGeom>
        </p:spPr>
        <p:txBody>
          <a:bodyPr/>
          <a:lstStyle>
            <a:lvl1pPr>
              <a:defRPr>
                <a:solidFill>
                  <a:srgbClr val="000000"/>
                </a:solidFill>
              </a:defRPr>
            </a:lvl1pPr>
          </a:lstStyle>
          <a:p>
            <a:pPr>
              <a:defRPr/>
            </a:pPr>
            <a:endParaRPr lang="en-US" altLang="zh-TW" sz="1800" b="0">
              <a:latin typeface="Arial"/>
            </a:endParaRPr>
          </a:p>
        </p:txBody>
      </p:sp>
    </p:spTree>
    <p:extLst>
      <p:ext uri="{BB962C8B-B14F-4D97-AF65-F5344CB8AC3E}">
        <p14:creationId xmlns:p14="http://schemas.microsoft.com/office/powerpoint/2010/main" val="3276658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cSld name="標題投影片">
    <p:spTree>
      <p:nvGrpSpPr>
        <p:cNvPr id="1" name=""/>
        <p:cNvGrpSpPr/>
        <p:nvPr/>
      </p:nvGrpSpPr>
      <p:grpSpPr>
        <a:xfrm>
          <a:off x="0" y="0"/>
          <a:ext cx="0" cy="0"/>
          <a:chOff x="0" y="0"/>
          <a:chExt cx="0" cy="0"/>
        </a:xfrm>
      </p:grpSpPr>
      <p:pic>
        <p:nvPicPr>
          <p:cNvPr id="4" name="Picture 8" descr="popword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7872048" y="203200"/>
            <a:ext cx="81035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userDrawn="1"/>
        </p:nvSpPr>
        <p:spPr bwMode="auto">
          <a:xfrm>
            <a:off x="1824413" y="6632024"/>
            <a:ext cx="5238935" cy="205890"/>
          </a:xfrm>
          <a:prstGeom prst="rect">
            <a:avLst/>
          </a:prstGeom>
          <a:noFill/>
          <a:ln>
            <a:noFill/>
          </a:ln>
          <a:effectLst/>
        </p:spPr>
        <p:txBody>
          <a:bodyPr wrap="none" anchor="ct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algn="ctr" eaLnBrk="0" fontAlgn="base" hangingPunct="0">
              <a:spcBef>
                <a:spcPct val="0"/>
              </a:spcBef>
              <a:spcAft>
                <a:spcPct val="0"/>
              </a:spcAft>
              <a:defRPr kumimoji="1">
                <a:solidFill>
                  <a:schemeClr val="tx1"/>
                </a:solidFill>
                <a:latin typeface="Arial" charset="0"/>
                <a:ea typeface="新細明體" charset="-120"/>
              </a:defRPr>
            </a:lvl6pPr>
            <a:lvl7pPr marL="2971800" indent="-228600" algn="ctr" eaLnBrk="0" fontAlgn="base" hangingPunct="0">
              <a:spcBef>
                <a:spcPct val="0"/>
              </a:spcBef>
              <a:spcAft>
                <a:spcPct val="0"/>
              </a:spcAft>
              <a:defRPr kumimoji="1">
                <a:solidFill>
                  <a:schemeClr val="tx1"/>
                </a:solidFill>
                <a:latin typeface="Arial" charset="0"/>
                <a:ea typeface="新細明體" charset="-120"/>
              </a:defRPr>
            </a:lvl7pPr>
            <a:lvl8pPr marL="3429000" indent="-228600" algn="ctr" eaLnBrk="0" fontAlgn="base" hangingPunct="0">
              <a:spcBef>
                <a:spcPct val="0"/>
              </a:spcBef>
              <a:spcAft>
                <a:spcPct val="0"/>
              </a:spcAft>
              <a:defRPr kumimoji="1">
                <a:solidFill>
                  <a:schemeClr val="tx1"/>
                </a:solidFill>
                <a:latin typeface="Arial" charset="0"/>
                <a:ea typeface="新細明體" charset="-120"/>
              </a:defRPr>
            </a:lvl8pPr>
            <a:lvl9pPr marL="3886200" indent="-228600" algn="ctr" eaLnBrk="0" fontAlgn="base" hangingPunct="0">
              <a:spcBef>
                <a:spcPct val="0"/>
              </a:spcBef>
              <a:spcAft>
                <a:spcPct val="0"/>
              </a:spcAft>
              <a:defRPr kumimoji="1">
                <a:solidFill>
                  <a:schemeClr val="tx1"/>
                </a:solidFill>
                <a:latin typeface="Arial" charset="0"/>
                <a:ea typeface="新細明體" charset="-120"/>
              </a:defRPr>
            </a:lvl9pPr>
          </a:lstStyle>
          <a:p>
            <a:pPr defTabSz="914400" eaLnBrk="1" fontAlgn="base" hangingPunct="1">
              <a:spcBef>
                <a:spcPct val="0"/>
              </a:spcBef>
              <a:spcAft>
                <a:spcPct val="0"/>
              </a:spcAft>
              <a:defRPr/>
            </a:pPr>
            <a:r>
              <a:rPr lang="zh-TW" altLang="en-US" sz="738" b="1">
                <a:solidFill>
                  <a:srgbClr val="000000"/>
                </a:solidFill>
              </a:rPr>
              <a:t>資通所重要營運資料，禁止複製、轉載、外流  </a:t>
            </a:r>
            <a:r>
              <a:rPr lang="en-US" altLang="zh-TW" sz="738" b="1">
                <a:solidFill>
                  <a:srgbClr val="000000"/>
                </a:solidFill>
              </a:rPr>
              <a:t>ITRI  CONFIDENTIAL  DOCUMENT  DO  NOT  COPY  OR  DISTRIBUTE</a:t>
            </a:r>
          </a:p>
        </p:txBody>
      </p:sp>
      <p:sp>
        <p:nvSpPr>
          <p:cNvPr id="6" name="Text Box 34"/>
          <p:cNvSpPr txBox="1">
            <a:spLocks noChangeArrowheads="1"/>
          </p:cNvSpPr>
          <p:nvPr userDrawn="1"/>
        </p:nvSpPr>
        <p:spPr bwMode="auto">
          <a:xfrm>
            <a:off x="5" y="6638925"/>
            <a:ext cx="1946031" cy="205890"/>
          </a:xfrm>
          <a:prstGeom prst="rect">
            <a:avLst/>
          </a:prstGeom>
          <a:noFill/>
          <a:ln>
            <a:noFill/>
          </a:ln>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algn="ctr" eaLnBrk="0" fontAlgn="base" hangingPunct="0">
              <a:spcBef>
                <a:spcPct val="0"/>
              </a:spcBef>
              <a:spcAft>
                <a:spcPct val="0"/>
              </a:spcAft>
              <a:defRPr kumimoji="1">
                <a:solidFill>
                  <a:schemeClr val="tx1"/>
                </a:solidFill>
                <a:latin typeface="Arial" charset="0"/>
                <a:ea typeface="新細明體" charset="-120"/>
              </a:defRPr>
            </a:lvl6pPr>
            <a:lvl7pPr marL="2971800" indent="-228600" algn="ctr" eaLnBrk="0" fontAlgn="base" hangingPunct="0">
              <a:spcBef>
                <a:spcPct val="0"/>
              </a:spcBef>
              <a:spcAft>
                <a:spcPct val="0"/>
              </a:spcAft>
              <a:defRPr kumimoji="1">
                <a:solidFill>
                  <a:schemeClr val="tx1"/>
                </a:solidFill>
                <a:latin typeface="Arial" charset="0"/>
                <a:ea typeface="新細明體" charset="-120"/>
              </a:defRPr>
            </a:lvl7pPr>
            <a:lvl8pPr marL="3429000" indent="-228600" algn="ctr" eaLnBrk="0" fontAlgn="base" hangingPunct="0">
              <a:spcBef>
                <a:spcPct val="0"/>
              </a:spcBef>
              <a:spcAft>
                <a:spcPct val="0"/>
              </a:spcAft>
              <a:defRPr kumimoji="1">
                <a:solidFill>
                  <a:schemeClr val="tx1"/>
                </a:solidFill>
                <a:latin typeface="Arial" charset="0"/>
                <a:ea typeface="新細明體" charset="-120"/>
              </a:defRPr>
            </a:lvl8pPr>
            <a:lvl9pPr marL="3886200" indent="-228600" algn="ctr" eaLnBrk="0" fontAlgn="base" hangingPunct="0">
              <a:spcBef>
                <a:spcPct val="0"/>
              </a:spcBef>
              <a:spcAft>
                <a:spcPct val="0"/>
              </a:spcAft>
              <a:defRPr kumimoji="1">
                <a:solidFill>
                  <a:schemeClr val="tx1"/>
                </a:solidFill>
                <a:latin typeface="Arial" charset="0"/>
                <a:ea typeface="新細明體" charset="-120"/>
              </a:defRPr>
            </a:lvl9pPr>
          </a:lstStyle>
          <a:p>
            <a:pPr defTabSz="914400" eaLnBrk="1" fontAlgn="base" hangingPunct="1">
              <a:spcBef>
                <a:spcPct val="0"/>
              </a:spcBef>
              <a:spcAft>
                <a:spcPct val="0"/>
              </a:spcAft>
              <a:defRPr/>
            </a:pPr>
            <a:r>
              <a:rPr lang="en-US" altLang="zh-TW" sz="738" b="1">
                <a:solidFill>
                  <a:srgbClr val="000000"/>
                </a:solidFill>
                <a:ea typeface="微軟正黑體" pitchFamily="34" charset="-120"/>
              </a:rPr>
              <a:t>Copyright 2013 ITRI </a:t>
            </a:r>
            <a:r>
              <a:rPr lang="zh-TW" altLang="en-US" sz="738" b="1">
                <a:solidFill>
                  <a:srgbClr val="000000"/>
                </a:solidFill>
                <a:ea typeface="微軟正黑體" pitchFamily="34" charset="-120"/>
              </a:rPr>
              <a:t>工業技術研究院</a:t>
            </a:r>
            <a:endParaRPr lang="zh-TW" altLang="en-US" sz="738" b="1">
              <a:solidFill>
                <a:srgbClr val="000000"/>
              </a:solidFill>
            </a:endParaRPr>
          </a:p>
        </p:txBody>
      </p:sp>
      <p:pic>
        <p:nvPicPr>
          <p:cNvPr id="7" name="Picture 30" descr="itri_CEL_A"/>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 y="17"/>
            <a:ext cx="1157654"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75" name="Rectangle 35"/>
          <p:cNvSpPr>
            <a:spLocks noGrp="1" noChangeArrowheads="1"/>
          </p:cNvSpPr>
          <p:nvPr>
            <p:ph type="ctrTitle"/>
          </p:nvPr>
        </p:nvSpPr>
        <p:spPr>
          <a:xfrm>
            <a:off x="753213" y="2143154"/>
            <a:ext cx="7174523" cy="1470025"/>
          </a:xfrm>
          <a:prstGeom prst="rect">
            <a:avLst/>
          </a:prstGeom>
        </p:spPr>
        <p:txBody>
          <a:bodyPr/>
          <a:lstStyle>
            <a:lvl1pPr>
              <a:defRPr sz="4431">
                <a:solidFill>
                  <a:schemeClr val="accent2"/>
                </a:solidFill>
                <a:latin typeface="Arial" charset="0"/>
              </a:defRPr>
            </a:lvl1pPr>
          </a:lstStyle>
          <a:p>
            <a:r>
              <a:rPr lang="zh-TW" altLang="en-US" dirty="0"/>
              <a:t>按一下以編輯母片標題樣式</a:t>
            </a:r>
          </a:p>
        </p:txBody>
      </p:sp>
      <p:sp>
        <p:nvSpPr>
          <p:cNvPr id="138276" name="Rectangle 36"/>
          <p:cNvSpPr>
            <a:spLocks noGrp="1" noChangeArrowheads="1"/>
          </p:cNvSpPr>
          <p:nvPr>
            <p:ph type="subTitle" idx="1"/>
          </p:nvPr>
        </p:nvSpPr>
        <p:spPr>
          <a:xfrm>
            <a:off x="1446341" y="4113213"/>
            <a:ext cx="5908431" cy="1257300"/>
          </a:xfrm>
          <a:prstGeom prst="rect">
            <a:avLst/>
          </a:prstGeom>
        </p:spPr>
        <p:txBody>
          <a:bodyPr/>
          <a:lstStyle>
            <a:lvl1pPr marL="0" indent="0" algn="ctr">
              <a:buFont typeface="Wingdings" pitchFamily="2" charset="2"/>
              <a:buNone/>
              <a:defRPr sz="1846">
                <a:solidFill>
                  <a:schemeClr val="accent2"/>
                </a:solidFill>
                <a:effectLst/>
                <a:latin typeface="Arial" charset="0"/>
              </a:defRPr>
            </a:lvl1pPr>
          </a:lstStyle>
          <a:p>
            <a:r>
              <a:rPr lang="zh-TW" altLang="en-US"/>
              <a:t>按一下以編輯母片副標題樣式</a:t>
            </a:r>
            <a:br>
              <a:rPr lang="zh-TW" altLang="en-US"/>
            </a:br>
            <a:r>
              <a:rPr lang="zh-TW" altLang="en-US"/>
              <a:t>簡報人姓名、日期</a:t>
            </a:r>
          </a:p>
        </p:txBody>
      </p:sp>
    </p:spTree>
    <p:extLst>
      <p:ext uri="{BB962C8B-B14F-4D97-AF65-F5344CB8AC3E}">
        <p14:creationId xmlns:p14="http://schemas.microsoft.com/office/powerpoint/2010/main" val="42854981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標題，文字及物件">
    <p:spTree>
      <p:nvGrpSpPr>
        <p:cNvPr id="1" name=""/>
        <p:cNvGrpSpPr/>
        <p:nvPr/>
      </p:nvGrpSpPr>
      <p:grpSpPr>
        <a:xfrm>
          <a:off x="0" y="0"/>
          <a:ext cx="0" cy="0"/>
          <a:chOff x="0" y="0"/>
          <a:chExt cx="0" cy="0"/>
        </a:xfrm>
      </p:grpSpPr>
      <p:sp>
        <p:nvSpPr>
          <p:cNvPr id="23" name="標題 1"/>
          <p:cNvSpPr>
            <a:spLocks noGrp="1"/>
          </p:cNvSpPr>
          <p:nvPr>
            <p:ph type="title"/>
          </p:nvPr>
        </p:nvSpPr>
        <p:spPr>
          <a:xfrm>
            <a:off x="472281" y="735284"/>
            <a:ext cx="8370275" cy="775369"/>
          </a:xfrm>
          <a:prstGeom prst="rect">
            <a:avLst/>
          </a:prstGeom>
        </p:spPr>
        <p:txBody>
          <a:bodyPr/>
          <a:lstStyle>
            <a:lvl1pPr>
              <a:defRPr sz="3750">
                <a:solidFill>
                  <a:srgbClr val="0099CC"/>
                </a:solidFill>
                <a:latin typeface="+mj-lt"/>
                <a:ea typeface="標楷體" pitchFamily="65" charset="-120"/>
              </a:defRPr>
            </a:lvl1pPr>
          </a:lstStyle>
          <a:p>
            <a:r>
              <a:rPr lang="zh-TW" altLang="en-US" dirty="0"/>
              <a:t>按一下以編輯母片標題樣式</a:t>
            </a:r>
          </a:p>
        </p:txBody>
      </p:sp>
      <p:sp>
        <p:nvSpPr>
          <p:cNvPr id="24" name="內容版面配置區 2"/>
          <p:cNvSpPr>
            <a:spLocks noGrp="1"/>
          </p:cNvSpPr>
          <p:nvPr>
            <p:ph idx="1"/>
          </p:nvPr>
        </p:nvSpPr>
        <p:spPr>
          <a:xfrm>
            <a:off x="470571" y="1600283"/>
            <a:ext cx="8364538" cy="4602664"/>
          </a:xfrm>
          <a:prstGeom prst="rect">
            <a:avLst/>
          </a:prstGeom>
        </p:spPr>
        <p:txBody>
          <a:bodyPr/>
          <a:lstStyle>
            <a:lvl1pPr>
              <a:defRPr>
                <a:latin typeface="+mn-lt"/>
                <a:ea typeface="標楷體" pitchFamily="65" charset="-120"/>
                <a:cs typeface="標楷體" pitchFamily="65" charset="-120"/>
              </a:defRPr>
            </a:lvl1pPr>
            <a:lvl2pPr>
              <a:defRPr>
                <a:latin typeface="+mn-lt"/>
                <a:ea typeface="標楷體" pitchFamily="65" charset="-120"/>
                <a:cs typeface="標楷體" pitchFamily="65" charset="-120"/>
              </a:defRPr>
            </a:lvl2pPr>
            <a:lvl3pPr>
              <a:defRPr>
                <a:latin typeface="+mn-lt"/>
                <a:ea typeface="標楷體" pitchFamily="65" charset="-120"/>
                <a:cs typeface="標楷體" pitchFamily="65" charset="-120"/>
              </a:defRPr>
            </a:lvl3pPr>
            <a:lvl4pPr>
              <a:defRPr>
                <a:latin typeface="+mn-lt"/>
                <a:ea typeface="標楷體" pitchFamily="65" charset="-120"/>
                <a:cs typeface="標楷體" pitchFamily="65" charset="-120"/>
              </a:defRPr>
            </a:lvl4pPr>
            <a:lvl5pPr>
              <a:defRPr>
                <a:latin typeface="+mn-lt"/>
                <a:ea typeface="標楷體" pitchFamily="65" charset="-120"/>
                <a:cs typeface="標楷體" pitchFamily="65"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Rectangle 27"/>
          <p:cNvSpPr>
            <a:spLocks noGrp="1" noChangeArrowheads="1"/>
          </p:cNvSpPr>
          <p:nvPr>
            <p:ph type="ftr" sz="quarter" idx="10"/>
          </p:nvPr>
        </p:nvSpPr>
        <p:spPr>
          <a:xfrm>
            <a:off x="0" y="6391280"/>
            <a:ext cx="6096000" cy="238125"/>
          </a:xfrm>
          <a:prstGeom prst="rect">
            <a:avLst/>
          </a:prstGeom>
        </p:spPr>
        <p:txBody>
          <a:bodyPr/>
          <a:lstStyle>
            <a:lvl1pPr>
              <a:defRPr>
                <a:solidFill>
                  <a:srgbClr val="000000"/>
                </a:solidFill>
              </a:defRPr>
            </a:lvl1pPr>
          </a:lstStyle>
          <a:p>
            <a:pPr defTabSz="914400" eaLnBrk="0" fontAlgn="base" hangingPunct="0">
              <a:spcBef>
                <a:spcPct val="0"/>
              </a:spcBef>
              <a:spcAft>
                <a:spcPct val="0"/>
              </a:spcAft>
              <a:defRPr/>
            </a:pPr>
            <a:endParaRPr kumimoji="1" lang="en-US" altLang="zh-TW">
              <a:ea typeface="新細明體" panose="02020500000000000000" pitchFamily="18" charset="-120"/>
            </a:endParaRPr>
          </a:p>
        </p:txBody>
      </p:sp>
      <p:sp>
        <p:nvSpPr>
          <p:cNvPr id="5" name="投影片編號版面配置區 5"/>
          <p:cNvSpPr>
            <a:spLocks noGrp="1"/>
          </p:cNvSpPr>
          <p:nvPr>
            <p:ph type="sldNum" sz="quarter" idx="4"/>
          </p:nvPr>
        </p:nvSpPr>
        <p:spPr>
          <a:xfrm>
            <a:off x="6899275" y="655479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pPr eaLnBrk="1" fontAlgn="auto" hangingPunct="1">
              <a:spcBef>
                <a:spcPts val="0"/>
              </a:spcBef>
              <a:spcAft>
                <a:spcPts val="0"/>
              </a:spcAft>
            </a:pPr>
            <a:fld id="{73DA0BB7-265A-403C-9275-D587AB510EDC}" type="slidenum">
              <a:rPr kumimoji="0" lang="zh-TW" altLang="en-US" b="0" smtClean="0">
                <a:solidFill>
                  <a:srgbClr val="FFFFFF"/>
                </a:solidFill>
                <a:latin typeface="Arial"/>
                <a:ea typeface="微軟正黑體"/>
              </a:rPr>
              <a:pPr eaLnBrk="1" fontAlgn="auto" hangingPunct="1">
                <a:spcBef>
                  <a:spcPts val="0"/>
                </a:spcBef>
                <a:spcAft>
                  <a:spcPts val="0"/>
                </a:spcAft>
              </a:pPr>
              <a:t>‹#›</a:t>
            </a:fld>
            <a:endParaRPr kumimoji="0" lang="zh-TW" altLang="en-US" b="0" dirty="0">
              <a:solidFill>
                <a:srgbClr val="FFFFFF"/>
              </a:solidFill>
              <a:latin typeface="Arial"/>
              <a:ea typeface="微軟正黑體"/>
            </a:endParaRPr>
          </a:p>
        </p:txBody>
      </p:sp>
    </p:spTree>
    <p:extLst>
      <p:ext uri="{BB962C8B-B14F-4D97-AF65-F5344CB8AC3E}">
        <p14:creationId xmlns:p14="http://schemas.microsoft.com/office/powerpoint/2010/main" val="5906135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Rectangle 27"/>
          <p:cNvSpPr>
            <a:spLocks noGrp="1" noChangeArrowheads="1"/>
          </p:cNvSpPr>
          <p:nvPr>
            <p:ph type="ftr" sz="quarter" idx="10"/>
          </p:nvPr>
        </p:nvSpPr>
        <p:spPr>
          <a:xfrm>
            <a:off x="11725" y="6391280"/>
            <a:ext cx="5627077" cy="238125"/>
          </a:xfrm>
          <a:prstGeom prst="rect">
            <a:avLst/>
          </a:prstGeom>
          <a:ln/>
        </p:spPr>
        <p:txBody>
          <a:bodyPr/>
          <a:lstStyle>
            <a:lvl1pPr>
              <a:defRPr/>
            </a:lvl1pPr>
          </a:lstStyle>
          <a:p>
            <a:pPr defTabSz="914400" eaLnBrk="0" fontAlgn="base" hangingPunct="0">
              <a:spcBef>
                <a:spcPct val="0"/>
              </a:spcBef>
              <a:spcAft>
                <a:spcPct val="0"/>
              </a:spcAft>
              <a:defRPr/>
            </a:pPr>
            <a:endParaRPr kumimoji="1" lang="en-US" altLang="zh-TW" sz="3200" b="1">
              <a:solidFill>
                <a:prstClr val="black"/>
              </a:solidFill>
              <a:ea typeface="新細明體" panose="02020500000000000000" pitchFamily="18" charset="-120"/>
            </a:endParaRPr>
          </a:p>
        </p:txBody>
      </p:sp>
    </p:spTree>
    <p:extLst>
      <p:ext uri="{BB962C8B-B14F-4D97-AF65-F5344CB8AC3E}">
        <p14:creationId xmlns:p14="http://schemas.microsoft.com/office/powerpoint/2010/main" val="1855285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TwoObj" preserve="1">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165"/>
            <a:ext cx="8229600" cy="765175"/>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3" y="981075"/>
            <a:ext cx="4044462" cy="51450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2338" y="981075"/>
            <a:ext cx="4044462" cy="249555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42338" y="3629025"/>
            <a:ext cx="4044462" cy="24971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Footer Placeholder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eaLnBrk="1" hangingPunct="1">
              <a:defRPr/>
            </a:pPr>
            <a:endParaRPr lang="zh-TW" altLang="en-US" sz="1800" b="0">
              <a:solidFill>
                <a:prstClr val="black"/>
              </a:solidFill>
              <a:latin typeface="Arial"/>
              <a:ea typeface="新細明體" charset="-120"/>
            </a:endParaRPr>
          </a:p>
        </p:txBody>
      </p:sp>
      <p:sp>
        <p:nvSpPr>
          <p:cNvPr id="7" name="Rectangle 6"/>
          <p:cNvSpPr>
            <a:spLocks noGrp="1" noChangeArrowheads="1"/>
          </p:cNvSpPr>
          <p:nvPr>
            <p:ph type="sldNum" sz="quarter" idx="11"/>
          </p:nvPr>
        </p:nvSpPr>
        <p:spPr>
          <a:ln/>
        </p:spPr>
        <p:txBody>
          <a:bodyPr/>
          <a:lstStyle>
            <a:lvl1pPr>
              <a:defRPr/>
            </a:lvl1pPr>
          </a:lstStyle>
          <a:p>
            <a:pPr>
              <a:defRPr/>
            </a:pPr>
            <a:fld id="{525BD449-3FB3-4359-8181-59F43F51AEB5}"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3896703248"/>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cSld name="標題投影片">
    <p:spTree>
      <p:nvGrpSpPr>
        <p:cNvPr id="1" name=""/>
        <p:cNvGrpSpPr/>
        <p:nvPr/>
      </p:nvGrpSpPr>
      <p:grpSpPr>
        <a:xfrm>
          <a:off x="0" y="0"/>
          <a:ext cx="0" cy="0"/>
          <a:chOff x="0" y="0"/>
          <a:chExt cx="0" cy="0"/>
        </a:xfrm>
      </p:grpSpPr>
      <p:pic>
        <p:nvPicPr>
          <p:cNvPr id="4" name="Picture 8" descr="popword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7872048" y="203200"/>
            <a:ext cx="81035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userDrawn="1"/>
        </p:nvSpPr>
        <p:spPr bwMode="auto">
          <a:xfrm>
            <a:off x="1824413" y="6632024"/>
            <a:ext cx="5238935" cy="205890"/>
          </a:xfrm>
          <a:prstGeom prst="rect">
            <a:avLst/>
          </a:prstGeom>
          <a:noFill/>
          <a:ln>
            <a:noFill/>
          </a:ln>
          <a:effectLst/>
        </p:spPr>
        <p:txBody>
          <a:bodyPr wrap="none" anchor="ct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algn="ctr" eaLnBrk="0" fontAlgn="base" hangingPunct="0">
              <a:spcBef>
                <a:spcPct val="0"/>
              </a:spcBef>
              <a:spcAft>
                <a:spcPct val="0"/>
              </a:spcAft>
              <a:defRPr kumimoji="1">
                <a:solidFill>
                  <a:schemeClr val="tx1"/>
                </a:solidFill>
                <a:latin typeface="Arial" charset="0"/>
                <a:ea typeface="新細明體" charset="-120"/>
              </a:defRPr>
            </a:lvl6pPr>
            <a:lvl7pPr marL="2971800" indent="-228600" algn="ctr" eaLnBrk="0" fontAlgn="base" hangingPunct="0">
              <a:spcBef>
                <a:spcPct val="0"/>
              </a:spcBef>
              <a:spcAft>
                <a:spcPct val="0"/>
              </a:spcAft>
              <a:defRPr kumimoji="1">
                <a:solidFill>
                  <a:schemeClr val="tx1"/>
                </a:solidFill>
                <a:latin typeface="Arial" charset="0"/>
                <a:ea typeface="新細明體" charset="-120"/>
              </a:defRPr>
            </a:lvl7pPr>
            <a:lvl8pPr marL="3429000" indent="-228600" algn="ctr" eaLnBrk="0" fontAlgn="base" hangingPunct="0">
              <a:spcBef>
                <a:spcPct val="0"/>
              </a:spcBef>
              <a:spcAft>
                <a:spcPct val="0"/>
              </a:spcAft>
              <a:defRPr kumimoji="1">
                <a:solidFill>
                  <a:schemeClr val="tx1"/>
                </a:solidFill>
                <a:latin typeface="Arial" charset="0"/>
                <a:ea typeface="新細明體" charset="-120"/>
              </a:defRPr>
            </a:lvl8pPr>
            <a:lvl9pPr marL="3886200" indent="-228600" algn="ctr" eaLnBrk="0" fontAlgn="base" hangingPunct="0">
              <a:spcBef>
                <a:spcPct val="0"/>
              </a:spcBef>
              <a:spcAft>
                <a:spcPct val="0"/>
              </a:spcAft>
              <a:defRPr kumimoji="1">
                <a:solidFill>
                  <a:schemeClr val="tx1"/>
                </a:solidFill>
                <a:latin typeface="Arial" charset="0"/>
                <a:ea typeface="新細明體" charset="-120"/>
              </a:defRPr>
            </a:lvl9pPr>
          </a:lstStyle>
          <a:p>
            <a:pPr eaLnBrk="1" fontAlgn="base" hangingPunct="1">
              <a:spcBef>
                <a:spcPct val="0"/>
              </a:spcBef>
              <a:spcAft>
                <a:spcPct val="0"/>
              </a:spcAft>
              <a:defRPr/>
            </a:pPr>
            <a:r>
              <a:rPr lang="zh-TW" altLang="en-US" sz="738">
                <a:solidFill>
                  <a:srgbClr val="000000"/>
                </a:solidFill>
              </a:rPr>
              <a:t>資通所重要營運資料，禁止複製、轉載、外流  </a:t>
            </a:r>
            <a:r>
              <a:rPr lang="en-US" altLang="zh-TW" sz="738" b="1">
                <a:solidFill>
                  <a:srgbClr val="000000"/>
                </a:solidFill>
              </a:rPr>
              <a:t>ITRI  CONFIDENTIAL  DOCUMENT  DO  NOT  COPY  OR  DISTRIBUTE</a:t>
            </a:r>
            <a:endParaRPr lang="en-US" altLang="zh-TW" sz="738">
              <a:solidFill>
                <a:srgbClr val="000000"/>
              </a:solidFill>
            </a:endParaRPr>
          </a:p>
        </p:txBody>
      </p:sp>
      <p:sp>
        <p:nvSpPr>
          <p:cNvPr id="6" name="Text Box 34"/>
          <p:cNvSpPr txBox="1">
            <a:spLocks noChangeArrowheads="1"/>
          </p:cNvSpPr>
          <p:nvPr userDrawn="1"/>
        </p:nvSpPr>
        <p:spPr bwMode="auto">
          <a:xfrm>
            <a:off x="5" y="6638925"/>
            <a:ext cx="1946031" cy="205890"/>
          </a:xfrm>
          <a:prstGeom prst="rect">
            <a:avLst/>
          </a:prstGeom>
          <a:noFill/>
          <a:ln>
            <a:noFill/>
          </a:ln>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algn="ctr" eaLnBrk="0" fontAlgn="base" hangingPunct="0">
              <a:spcBef>
                <a:spcPct val="0"/>
              </a:spcBef>
              <a:spcAft>
                <a:spcPct val="0"/>
              </a:spcAft>
              <a:defRPr kumimoji="1">
                <a:solidFill>
                  <a:schemeClr val="tx1"/>
                </a:solidFill>
                <a:latin typeface="Arial" charset="0"/>
                <a:ea typeface="新細明體" charset="-120"/>
              </a:defRPr>
            </a:lvl6pPr>
            <a:lvl7pPr marL="2971800" indent="-228600" algn="ctr" eaLnBrk="0" fontAlgn="base" hangingPunct="0">
              <a:spcBef>
                <a:spcPct val="0"/>
              </a:spcBef>
              <a:spcAft>
                <a:spcPct val="0"/>
              </a:spcAft>
              <a:defRPr kumimoji="1">
                <a:solidFill>
                  <a:schemeClr val="tx1"/>
                </a:solidFill>
                <a:latin typeface="Arial" charset="0"/>
                <a:ea typeface="新細明體" charset="-120"/>
              </a:defRPr>
            </a:lvl7pPr>
            <a:lvl8pPr marL="3429000" indent="-228600" algn="ctr" eaLnBrk="0" fontAlgn="base" hangingPunct="0">
              <a:spcBef>
                <a:spcPct val="0"/>
              </a:spcBef>
              <a:spcAft>
                <a:spcPct val="0"/>
              </a:spcAft>
              <a:defRPr kumimoji="1">
                <a:solidFill>
                  <a:schemeClr val="tx1"/>
                </a:solidFill>
                <a:latin typeface="Arial" charset="0"/>
                <a:ea typeface="新細明體" charset="-120"/>
              </a:defRPr>
            </a:lvl8pPr>
            <a:lvl9pPr marL="3886200" indent="-228600" algn="ctr" eaLnBrk="0" fontAlgn="base" hangingPunct="0">
              <a:spcBef>
                <a:spcPct val="0"/>
              </a:spcBef>
              <a:spcAft>
                <a:spcPct val="0"/>
              </a:spcAft>
              <a:defRPr kumimoji="1">
                <a:solidFill>
                  <a:schemeClr val="tx1"/>
                </a:solidFill>
                <a:latin typeface="Arial" charset="0"/>
                <a:ea typeface="新細明體" charset="-120"/>
              </a:defRPr>
            </a:lvl9pPr>
          </a:lstStyle>
          <a:p>
            <a:pPr eaLnBrk="1" fontAlgn="base" hangingPunct="1">
              <a:spcBef>
                <a:spcPct val="0"/>
              </a:spcBef>
              <a:spcAft>
                <a:spcPct val="0"/>
              </a:spcAft>
              <a:defRPr/>
            </a:pPr>
            <a:r>
              <a:rPr lang="en-US" altLang="zh-TW" sz="738">
                <a:solidFill>
                  <a:srgbClr val="000000"/>
                </a:solidFill>
                <a:ea typeface="微軟正黑體" pitchFamily="34" charset="-120"/>
              </a:rPr>
              <a:t>Copyright 2013 ITRI </a:t>
            </a:r>
            <a:r>
              <a:rPr lang="zh-TW" altLang="en-US" sz="738">
                <a:solidFill>
                  <a:srgbClr val="000000"/>
                </a:solidFill>
                <a:ea typeface="微軟正黑體" pitchFamily="34" charset="-120"/>
              </a:rPr>
              <a:t>工業技術研究院</a:t>
            </a:r>
            <a:endParaRPr lang="zh-TW" altLang="en-US" sz="738">
              <a:solidFill>
                <a:srgbClr val="000000"/>
              </a:solidFill>
            </a:endParaRPr>
          </a:p>
        </p:txBody>
      </p:sp>
      <p:pic>
        <p:nvPicPr>
          <p:cNvPr id="7" name="Picture 30" descr="itri_CEL_A"/>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 y="17"/>
            <a:ext cx="1157654"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75" name="Rectangle 35"/>
          <p:cNvSpPr>
            <a:spLocks noGrp="1" noChangeArrowheads="1"/>
          </p:cNvSpPr>
          <p:nvPr>
            <p:ph type="ctrTitle"/>
          </p:nvPr>
        </p:nvSpPr>
        <p:spPr>
          <a:xfrm>
            <a:off x="753213" y="2143154"/>
            <a:ext cx="7174523" cy="1470025"/>
          </a:xfrm>
          <a:prstGeom prst="rect">
            <a:avLst/>
          </a:prstGeom>
        </p:spPr>
        <p:txBody>
          <a:bodyPr/>
          <a:lstStyle>
            <a:lvl1pPr>
              <a:defRPr sz="4431">
                <a:solidFill>
                  <a:schemeClr val="accent2"/>
                </a:solidFill>
                <a:latin typeface="Arial" charset="0"/>
              </a:defRPr>
            </a:lvl1pPr>
          </a:lstStyle>
          <a:p>
            <a:r>
              <a:rPr lang="zh-TW" altLang="en-US" dirty="0"/>
              <a:t>按一下以編輯母片標題樣式</a:t>
            </a:r>
          </a:p>
        </p:txBody>
      </p:sp>
      <p:sp>
        <p:nvSpPr>
          <p:cNvPr id="138276" name="Rectangle 36"/>
          <p:cNvSpPr>
            <a:spLocks noGrp="1" noChangeArrowheads="1"/>
          </p:cNvSpPr>
          <p:nvPr>
            <p:ph type="subTitle" idx="1"/>
          </p:nvPr>
        </p:nvSpPr>
        <p:spPr>
          <a:xfrm>
            <a:off x="1446341" y="4113213"/>
            <a:ext cx="5908431" cy="1257300"/>
          </a:xfrm>
          <a:prstGeom prst="rect">
            <a:avLst/>
          </a:prstGeom>
        </p:spPr>
        <p:txBody>
          <a:bodyPr/>
          <a:lstStyle>
            <a:lvl1pPr marL="0" indent="0" algn="ctr">
              <a:buFont typeface="Wingdings" pitchFamily="2" charset="2"/>
              <a:buNone/>
              <a:defRPr sz="1846">
                <a:solidFill>
                  <a:schemeClr val="accent2"/>
                </a:solidFill>
                <a:effectLst/>
                <a:latin typeface="Arial" charset="0"/>
              </a:defRPr>
            </a:lvl1pPr>
          </a:lstStyle>
          <a:p>
            <a:r>
              <a:rPr lang="zh-TW" altLang="en-US"/>
              <a:t>按一下以編輯母片副標題樣式</a:t>
            </a:r>
            <a:br>
              <a:rPr lang="zh-TW" altLang="en-US"/>
            </a:br>
            <a:r>
              <a:rPr lang="zh-TW" altLang="en-US"/>
              <a:t>簡報人姓名、日期</a:t>
            </a:r>
          </a:p>
        </p:txBody>
      </p:sp>
    </p:spTree>
    <p:extLst>
      <p:ext uri="{BB962C8B-B14F-4D97-AF65-F5344CB8AC3E}">
        <p14:creationId xmlns:p14="http://schemas.microsoft.com/office/powerpoint/2010/main" val="21993250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876300"/>
          </a:xfrm>
          <a:prstGeom prst="rect">
            <a:avLst/>
          </a:prstGeom>
        </p:spPr>
        <p:txBody>
          <a:bodyPr/>
          <a:lstStyle>
            <a:lvl1pPr>
              <a:defRPr sz="3323"/>
            </a:lvl1pPr>
          </a:lstStyle>
          <a:p>
            <a:r>
              <a:rPr lang="zh-TW" altLang="en-US" dirty="0"/>
              <a:t>按一下以編輯母片標題樣式</a:t>
            </a:r>
          </a:p>
        </p:txBody>
      </p:sp>
      <p:sp>
        <p:nvSpPr>
          <p:cNvPr id="3" name="內容版面配置區 2"/>
          <p:cNvSpPr>
            <a:spLocks noGrp="1"/>
          </p:cNvSpPr>
          <p:nvPr>
            <p:ph idx="1"/>
          </p:nvPr>
        </p:nvSpPr>
        <p:spPr>
          <a:xfrm>
            <a:off x="457200" y="1050472"/>
            <a:ext cx="8229600" cy="5147128"/>
          </a:xfrm>
          <a:prstGeom prst="rect">
            <a:avLst/>
          </a:prstGeom>
        </p:spPr>
        <p:txBody>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Rectangle 27"/>
          <p:cNvSpPr>
            <a:spLocks noGrp="1" noChangeArrowheads="1"/>
          </p:cNvSpPr>
          <p:nvPr>
            <p:ph type="ftr" sz="quarter" idx="10"/>
          </p:nvPr>
        </p:nvSpPr>
        <p:spPr>
          <a:xfrm>
            <a:off x="11731" y="6391292"/>
            <a:ext cx="5627077" cy="238125"/>
          </a:xfrm>
          <a:prstGeom prst="rect">
            <a:avLst/>
          </a:prstGeom>
          <a:ln/>
        </p:spPr>
        <p:txBody>
          <a:bodyPr/>
          <a:lstStyle>
            <a:lvl1pPr>
              <a:defRPr/>
            </a:lvl1pPr>
          </a:lstStyle>
          <a:p>
            <a:pPr>
              <a:defRPr/>
            </a:pPr>
            <a:endParaRPr lang="en-US" altLang="zh-TW" dirty="0">
              <a:solidFill>
                <a:srgbClr val="000000"/>
              </a:solidFill>
            </a:endParaRPr>
          </a:p>
        </p:txBody>
      </p:sp>
      <p:sp>
        <p:nvSpPr>
          <p:cNvPr id="5" name="投影片編號版面配置區 5"/>
          <p:cNvSpPr>
            <a:spLocks noGrp="1"/>
          </p:cNvSpPr>
          <p:nvPr>
            <p:ph type="sldNum" sz="quarter" idx="4"/>
          </p:nvPr>
        </p:nvSpPr>
        <p:spPr>
          <a:xfrm>
            <a:off x="6899275" y="655479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pPr eaLnBrk="1" fontAlgn="auto" hangingPunct="1">
              <a:spcBef>
                <a:spcPts val="0"/>
              </a:spcBef>
              <a:spcAft>
                <a:spcPts val="0"/>
              </a:spcAft>
            </a:pPr>
            <a:fld id="{73DA0BB7-265A-403C-9275-D587AB510EDC}" type="slidenum">
              <a:rPr kumimoji="0" lang="zh-TW" altLang="en-US" b="0" smtClean="0">
                <a:solidFill>
                  <a:srgbClr val="FFFFFF"/>
                </a:solidFill>
                <a:latin typeface="Arial"/>
                <a:ea typeface="微軟正黑體"/>
              </a:rPr>
              <a:pPr eaLnBrk="1" fontAlgn="auto" hangingPunct="1">
                <a:spcBef>
                  <a:spcPts val="0"/>
                </a:spcBef>
                <a:spcAft>
                  <a:spcPts val="0"/>
                </a:spcAft>
              </a:pPr>
              <a:t>‹#›</a:t>
            </a:fld>
            <a:endParaRPr kumimoji="0" lang="zh-TW" altLang="en-US" b="0" dirty="0">
              <a:solidFill>
                <a:srgbClr val="FFFFFF"/>
              </a:solidFill>
              <a:latin typeface="Arial"/>
              <a:ea typeface="微軟正黑體"/>
            </a:endParaRPr>
          </a:p>
        </p:txBody>
      </p:sp>
    </p:spTree>
    <p:extLst>
      <p:ext uri="{BB962C8B-B14F-4D97-AF65-F5344CB8AC3E}">
        <p14:creationId xmlns:p14="http://schemas.microsoft.com/office/powerpoint/2010/main" val="618169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Rectangle 27"/>
          <p:cNvSpPr>
            <a:spLocks noGrp="1" noChangeArrowheads="1"/>
          </p:cNvSpPr>
          <p:nvPr>
            <p:ph type="ftr" sz="quarter" idx="10"/>
          </p:nvPr>
        </p:nvSpPr>
        <p:spPr>
          <a:xfrm>
            <a:off x="11725" y="6391280"/>
            <a:ext cx="5627077" cy="238125"/>
          </a:xfrm>
          <a:prstGeom prst="rect">
            <a:avLst/>
          </a:prstGeom>
          <a:ln/>
        </p:spPr>
        <p:txBody>
          <a:bodyPr/>
          <a:lstStyle>
            <a:lvl1pPr>
              <a:defRPr/>
            </a:lvl1pPr>
          </a:lstStyle>
          <a:p>
            <a:pPr>
              <a:defRPr/>
            </a:pPr>
            <a:endParaRPr lang="en-US" altLang="zh-TW"/>
          </a:p>
        </p:txBody>
      </p:sp>
    </p:spTree>
    <p:extLst>
      <p:ext uri="{BB962C8B-B14F-4D97-AF65-F5344CB8AC3E}">
        <p14:creationId xmlns:p14="http://schemas.microsoft.com/office/powerpoint/2010/main" val="25131108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30741" name="Rectangle 21"/>
          <p:cNvSpPr>
            <a:spLocks noGrp="1" noChangeArrowheads="1"/>
          </p:cNvSpPr>
          <p:nvPr>
            <p:ph type="ctrTitle"/>
          </p:nvPr>
        </p:nvSpPr>
        <p:spPr>
          <a:xfrm>
            <a:off x="719138" y="2338388"/>
            <a:ext cx="7772400" cy="765175"/>
          </a:xfrm>
        </p:spPr>
        <p:txBody>
          <a:bodyPr/>
          <a:lstStyle>
            <a:lvl1pPr algn="l" rtl="0" eaLnBrk="1" fontAlgn="base" hangingPunct="1">
              <a:lnSpc>
                <a:spcPct val="80000"/>
              </a:lnSpc>
              <a:spcBef>
                <a:spcPct val="0"/>
              </a:spcBef>
              <a:spcAft>
                <a:spcPct val="0"/>
              </a:spcAft>
              <a:buFontTx/>
              <a:buNone/>
              <a:defRPr kumimoji="1" lang="zh-TW" altLang="en-US" sz="4400" kern="1200" dirty="0">
                <a:solidFill>
                  <a:srgbClr val="00B2B3"/>
                </a:solidFill>
                <a:latin typeface="Arial" panose="020B0604020202020204" pitchFamily="34" charset="0"/>
                <a:ea typeface="微軟正黑體" panose="020B0604030504040204" pitchFamily="34" charset="-120"/>
                <a:cs typeface="+mn-cs"/>
              </a:defRPr>
            </a:lvl1pPr>
          </a:lstStyle>
          <a:p>
            <a:r>
              <a:rPr lang="zh-TW" altLang="en-US" dirty="0"/>
              <a:t>按一下以編輯母片標題樣式</a:t>
            </a:r>
          </a:p>
        </p:txBody>
      </p:sp>
      <p:sp>
        <p:nvSpPr>
          <p:cNvPr id="30742" name="Rectangle 22"/>
          <p:cNvSpPr>
            <a:spLocks noGrp="1" noChangeArrowheads="1"/>
          </p:cNvSpPr>
          <p:nvPr>
            <p:ph type="subTitle" idx="1"/>
          </p:nvPr>
        </p:nvSpPr>
        <p:spPr>
          <a:xfrm>
            <a:off x="719138" y="3598863"/>
            <a:ext cx="7013575" cy="914400"/>
          </a:xfrm>
        </p:spPr>
        <p:txBody>
          <a:bodyPr anchor="ctr"/>
          <a:lstStyle>
            <a:lvl1pPr marL="0" indent="0">
              <a:buFontTx/>
              <a:buNone/>
              <a:defRPr sz="2000">
                <a:solidFill>
                  <a:schemeClr val="tx1"/>
                </a:solidFill>
              </a:defRPr>
            </a:lvl1pPr>
          </a:lstStyle>
          <a:p>
            <a:r>
              <a:rPr lang="zh-TW" altLang="en-US"/>
              <a:t>按一下以編輯母片副標題樣式</a:t>
            </a:r>
          </a:p>
        </p:txBody>
      </p:sp>
      <p:sp>
        <p:nvSpPr>
          <p:cNvPr id="6" name="Rectangle 23"/>
          <p:cNvSpPr>
            <a:spLocks noGrp="1" noChangeArrowheads="1"/>
          </p:cNvSpPr>
          <p:nvPr>
            <p:ph type="dt" sz="half" idx="10"/>
          </p:nvPr>
        </p:nvSpPr>
        <p:spPr>
          <a:xfrm>
            <a:off x="719138" y="5037138"/>
            <a:ext cx="2133600" cy="476250"/>
          </a:xfrm>
          <a:prstGeom prst="rect">
            <a:avLst/>
          </a:prstGeom>
        </p:spPr>
        <p:txBody>
          <a:bodyPr anchor="t"/>
          <a:lstStyle>
            <a:lvl1pPr>
              <a:defRPr sz="1400"/>
            </a:lvl1pPr>
          </a:lstStyle>
          <a:p>
            <a:pPr>
              <a:defRPr/>
            </a:pPr>
            <a:endParaRPr lang="en-US" altLang="zh-TW"/>
          </a:p>
        </p:txBody>
      </p:sp>
      <p:pic>
        <p:nvPicPr>
          <p:cNvPr id="8" name="圖片 7"/>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197056" y="193869"/>
            <a:ext cx="750888"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42"/>
          <p:cNvSpPr>
            <a:spLocks noChangeArrowheads="1"/>
          </p:cNvSpPr>
          <p:nvPr userDrawn="1"/>
        </p:nvSpPr>
        <p:spPr bwMode="auto">
          <a:xfrm>
            <a:off x="-10318" y="6624558"/>
            <a:ext cx="9154317" cy="239712"/>
          </a:xfrm>
          <a:prstGeom prst="rect">
            <a:avLst/>
          </a:prstGeom>
          <a:solidFill>
            <a:srgbClr val="00B2B3"/>
          </a:solidFill>
          <a:ln>
            <a:noFill/>
          </a:ln>
        </p:spPr>
        <p:txBody>
          <a:bodyPr wrap="none" anchor="ctr"/>
          <a:ls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eaLnBrk="1" hangingPunct="1">
              <a:defRPr/>
            </a:pPr>
            <a:endParaRPr lang="zh-TW" altLang="en-US"/>
          </a:p>
        </p:txBody>
      </p:sp>
      <p:sp>
        <p:nvSpPr>
          <p:cNvPr id="11" name="Text Box 48"/>
          <p:cNvSpPr txBox="1">
            <a:spLocks noChangeArrowheads="1"/>
          </p:cNvSpPr>
          <p:nvPr userDrawn="1"/>
        </p:nvSpPr>
        <p:spPr bwMode="auto">
          <a:xfrm>
            <a:off x="0" y="6620017"/>
            <a:ext cx="71219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algn="l"/>
            <a:r>
              <a:rPr lang="zh-TW" altLang="en-US" sz="1000" dirty="0">
                <a:solidFill>
                  <a:schemeClr val="bg1"/>
                </a:solidFill>
                <a:latin typeface="+mj-ea"/>
                <a:ea typeface="+mj-ea"/>
              </a:rPr>
              <a:t>工業技術研究院機密資料 禁止複製、轉載、外流 </a:t>
            </a:r>
            <a:r>
              <a:rPr lang="en-US" altLang="zh-TW" sz="1000" dirty="0">
                <a:solidFill>
                  <a:schemeClr val="bg1"/>
                </a:solidFill>
                <a:latin typeface="+mj-ea"/>
                <a:ea typeface="+mj-ea"/>
              </a:rPr>
              <a:t>ITRI CONFIDENTIAL DOCUMENT DO NOT COPY OR DISTRIBUTE</a:t>
            </a:r>
          </a:p>
        </p:txBody>
      </p:sp>
      <p:sp>
        <p:nvSpPr>
          <p:cNvPr id="13" name="Rectangle 47"/>
          <p:cNvSpPr>
            <a:spLocks noGrp="1" noChangeArrowheads="1"/>
          </p:cNvSpPr>
          <p:nvPr>
            <p:ph type="sldNum" sz="quarter" idx="4"/>
          </p:nvPr>
        </p:nvSpPr>
        <p:spPr bwMode="auto">
          <a:xfrm>
            <a:off x="8572500" y="6619875"/>
            <a:ext cx="571500" cy="238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1" fontAlgn="ctr" hangingPunct="1">
              <a:defRPr sz="1200">
                <a:solidFill>
                  <a:schemeClr val="bg1"/>
                </a:solidFill>
                <a:ea typeface="微軟正黑體" panose="020B0604030504040204" pitchFamily="34" charset="-120"/>
              </a:defRPr>
            </a:lvl1pPr>
          </a:lstStyle>
          <a:p>
            <a:pPr>
              <a:defRPr/>
            </a:pPr>
            <a:fld id="{D13FECD4-41AF-4443-BCF4-D4DDF02EF537}" type="slidenum">
              <a:rPr lang="en-US" altLang="zh-TW"/>
              <a:pPr>
                <a:defRPr/>
              </a:pPr>
              <a:t>‹#›</a:t>
            </a:fld>
            <a:endParaRPr lang="en-US" altLang="zh-TW"/>
          </a:p>
        </p:txBody>
      </p:sp>
      <p:pic>
        <p:nvPicPr>
          <p:cNvPr id="12" name="Picture 57" descr="E版"/>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6381750" y="3871913"/>
            <a:ext cx="2762250" cy="274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3" descr="itri_CEL_C"/>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22586" y="24280"/>
            <a:ext cx="1435823" cy="332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2263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9" name="投影片編號預留位置 5"/>
          <p:cNvSpPr>
            <a:spLocks noGrp="1"/>
          </p:cNvSpPr>
          <p:nvPr>
            <p:ph type="sldNum" sz="quarter" idx="4"/>
          </p:nvPr>
        </p:nvSpPr>
        <p:spPr>
          <a:xfrm>
            <a:off x="8515185" y="6618288"/>
            <a:ext cx="628815" cy="235084"/>
          </a:xfrm>
          <a:prstGeom prst="rect">
            <a:avLst/>
          </a:prstGeom>
        </p:spPr>
        <p:txBody>
          <a:bodyPr vert="horz" lIns="91440" tIns="45720" rIns="91440" bIns="45720" rtlCol="0" anchor="ctr"/>
          <a:lstStyle>
            <a:lvl1pPr algn="r" rtl="0">
              <a:defRPr sz="923">
                <a:solidFill>
                  <a:schemeClr val="tx1"/>
                </a:solidFill>
                <a:latin typeface="Microsoft JhengHei UI" panose="020B0604030504040204" pitchFamily="34" charset="-120"/>
                <a:ea typeface="Microsoft JhengHei UI" panose="020B0604030504040204" pitchFamily="34" charset="-120"/>
              </a:defRPr>
            </a:lvl1pPr>
          </a:lstStyle>
          <a:p>
            <a:fld id="{2A013F82-EE5E-44EE-A61D-E31C6657F26F}" type="slidenum">
              <a:rPr lang="en-US" altLang="zh-TW" smtClean="0">
                <a:solidFill>
                  <a:prstClr val="white"/>
                </a:solidFill>
              </a:rPr>
              <a:pPr/>
              <a:t>‹#›</a:t>
            </a:fld>
            <a:endParaRPr lang="zh-TW" altLang="en-US" dirty="0">
              <a:solidFill>
                <a:prstClr val="white"/>
              </a:solidFill>
            </a:endParaRPr>
          </a:p>
        </p:txBody>
      </p:sp>
    </p:spTree>
    <p:extLst>
      <p:ext uri="{BB962C8B-B14F-4D97-AF65-F5344CB8AC3E}">
        <p14:creationId xmlns:p14="http://schemas.microsoft.com/office/powerpoint/2010/main" val="38991984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9" name="投影片編號預留位置 5"/>
          <p:cNvSpPr txBox="1">
            <a:spLocks/>
          </p:cNvSpPr>
          <p:nvPr userDrawn="1"/>
        </p:nvSpPr>
        <p:spPr>
          <a:xfrm>
            <a:off x="8515185" y="6618288"/>
            <a:ext cx="628815" cy="235084"/>
          </a:xfrm>
          <a:prstGeom prst="rect">
            <a:avLst/>
          </a:prstGeom>
        </p:spPr>
        <p:txBody>
          <a:bodyPr vert="horz" lIns="91440" tIns="45720" rIns="91440" bIns="45720" rtlCol="0" anchor="ctr"/>
          <a:lstStyle>
            <a:defPPr>
              <a:defRPr lang="zh-TW"/>
            </a:defPPr>
            <a:lvl1pPr algn="r" rtl="0" eaLnBrk="0" fontAlgn="base" hangingPunct="0">
              <a:spcBef>
                <a:spcPct val="0"/>
              </a:spcBef>
              <a:spcAft>
                <a:spcPct val="0"/>
              </a:spcAft>
              <a:defRPr kumimoji="1" sz="923" kern="1200">
                <a:solidFill>
                  <a:schemeClr val="tx1"/>
                </a:solidFill>
                <a:latin typeface="Microsoft JhengHei UI" panose="020B0604030504040204" pitchFamily="34" charset="-120"/>
                <a:ea typeface="Microsoft JhengHei UI" panose="020B0604030504040204" pitchFamily="34"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fld id="{2A013F82-EE5E-44EE-A61D-E31C6657F26F}" type="slidenum">
              <a:rPr lang="en-US" altLang="zh-TW" smtClean="0">
                <a:solidFill>
                  <a:prstClr val="white"/>
                </a:solidFill>
              </a:rPr>
              <a:pPr/>
              <a:t>‹#›</a:t>
            </a:fld>
            <a:endParaRPr lang="zh-TW" altLang="en-US" dirty="0">
              <a:solidFill>
                <a:prstClr val="white"/>
              </a:solidFill>
            </a:endParaRPr>
          </a:p>
        </p:txBody>
      </p:sp>
    </p:spTree>
    <p:extLst>
      <p:ext uri="{BB962C8B-B14F-4D97-AF65-F5344CB8AC3E}">
        <p14:creationId xmlns:p14="http://schemas.microsoft.com/office/powerpoint/2010/main" val="7995556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按一下以編輯母片標題樣式</a:t>
            </a:r>
          </a:p>
        </p:txBody>
      </p:sp>
      <p:sp>
        <p:nvSpPr>
          <p:cNvPr id="3" name="內容版面配置區 2"/>
          <p:cNvSpPr>
            <a:spLocks noGrp="1"/>
          </p:cNvSpPr>
          <p:nvPr>
            <p:ph sz="half" idx="1"/>
          </p:nvPr>
        </p:nvSpPr>
        <p:spPr>
          <a:xfrm>
            <a:off x="457200" y="1439863"/>
            <a:ext cx="4105275"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714875" y="1439863"/>
            <a:ext cx="4106863"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9" name="投影片編號預留位置 5"/>
          <p:cNvSpPr>
            <a:spLocks noGrp="1"/>
          </p:cNvSpPr>
          <p:nvPr>
            <p:ph type="sldNum" sz="quarter" idx="4"/>
          </p:nvPr>
        </p:nvSpPr>
        <p:spPr>
          <a:xfrm>
            <a:off x="8515185" y="6618288"/>
            <a:ext cx="628815" cy="235084"/>
          </a:xfrm>
          <a:prstGeom prst="rect">
            <a:avLst/>
          </a:prstGeom>
        </p:spPr>
        <p:txBody>
          <a:bodyPr vert="horz" lIns="91440" tIns="45720" rIns="91440" bIns="45720" rtlCol="0" anchor="ctr"/>
          <a:lstStyle>
            <a:lvl1pPr algn="r" rtl="0">
              <a:defRPr sz="923">
                <a:solidFill>
                  <a:schemeClr val="tx1"/>
                </a:solidFill>
                <a:latin typeface="Microsoft JhengHei UI" panose="020B0604030504040204" pitchFamily="34" charset="-120"/>
                <a:ea typeface="Microsoft JhengHei UI" panose="020B0604030504040204" pitchFamily="34" charset="-120"/>
              </a:defRPr>
            </a:lvl1pPr>
          </a:lstStyle>
          <a:p>
            <a:fld id="{2A013F82-EE5E-44EE-A61D-E31C6657F26F}" type="slidenum">
              <a:rPr lang="en-US" altLang="zh-TW" smtClean="0">
                <a:solidFill>
                  <a:prstClr val="white"/>
                </a:solidFill>
              </a:rPr>
              <a:pPr/>
              <a:t>‹#›</a:t>
            </a:fld>
            <a:endParaRPr lang="zh-TW" altLang="en-US" dirty="0">
              <a:solidFill>
                <a:prstClr val="white"/>
              </a:solidFill>
            </a:endParaRPr>
          </a:p>
        </p:txBody>
      </p:sp>
    </p:spTree>
    <p:extLst>
      <p:ext uri="{BB962C8B-B14F-4D97-AF65-F5344CB8AC3E}">
        <p14:creationId xmlns:p14="http://schemas.microsoft.com/office/powerpoint/2010/main" val="5238012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dirty="0"/>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1" name="投影片編號預留位置 5"/>
          <p:cNvSpPr txBox="1">
            <a:spLocks/>
          </p:cNvSpPr>
          <p:nvPr userDrawn="1"/>
        </p:nvSpPr>
        <p:spPr>
          <a:xfrm>
            <a:off x="8515185" y="6618288"/>
            <a:ext cx="628815" cy="235084"/>
          </a:xfrm>
          <a:prstGeom prst="rect">
            <a:avLst/>
          </a:prstGeom>
        </p:spPr>
        <p:txBody>
          <a:bodyPr vert="horz" lIns="91440" tIns="45720" rIns="91440" bIns="45720" rtlCol="0" anchor="ctr"/>
          <a:lstStyle>
            <a:defPPr>
              <a:defRPr lang="zh-TW"/>
            </a:defPPr>
            <a:lvl1pPr algn="r" rtl="0" eaLnBrk="0" fontAlgn="base" hangingPunct="0">
              <a:spcBef>
                <a:spcPct val="0"/>
              </a:spcBef>
              <a:spcAft>
                <a:spcPct val="0"/>
              </a:spcAft>
              <a:defRPr kumimoji="1" sz="923" kern="1200">
                <a:solidFill>
                  <a:schemeClr val="tx1"/>
                </a:solidFill>
                <a:latin typeface="Microsoft JhengHei UI" panose="020B0604030504040204" pitchFamily="34" charset="-120"/>
                <a:ea typeface="Microsoft JhengHei UI" panose="020B0604030504040204" pitchFamily="34"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fld id="{2A013F82-EE5E-44EE-A61D-E31C6657F26F}" type="slidenum">
              <a:rPr lang="en-US" altLang="zh-TW" smtClean="0">
                <a:solidFill>
                  <a:prstClr val="white"/>
                </a:solidFill>
              </a:rPr>
              <a:pPr/>
              <a:t>‹#›</a:t>
            </a:fld>
            <a:endParaRPr lang="zh-TW" altLang="en-US" dirty="0">
              <a:solidFill>
                <a:prstClr val="white"/>
              </a:solidFill>
            </a:endParaRPr>
          </a:p>
        </p:txBody>
      </p:sp>
    </p:spTree>
    <p:extLst>
      <p:ext uri="{BB962C8B-B14F-4D97-AF65-F5344CB8AC3E}">
        <p14:creationId xmlns:p14="http://schemas.microsoft.com/office/powerpoint/2010/main" val="27230055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5" name="Rectangle 47"/>
          <p:cNvSpPr>
            <a:spLocks noGrp="1" noChangeArrowheads="1"/>
          </p:cNvSpPr>
          <p:nvPr>
            <p:ph type="sldNum" sz="quarter" idx="12"/>
          </p:nvPr>
        </p:nvSpPr>
        <p:spPr>
          <a:xfrm>
            <a:off x="8572500" y="6619875"/>
            <a:ext cx="571500" cy="238125"/>
          </a:xfrm>
          <a:prstGeom prst="rect">
            <a:avLst/>
          </a:prstGeom>
          <a:ln/>
        </p:spPr>
        <p:txBody>
          <a:bodyPr/>
          <a:lstStyle>
            <a:lvl1pPr>
              <a:defRPr>
                <a:solidFill>
                  <a:schemeClr val="bg1"/>
                </a:solidFill>
              </a:defRPr>
            </a:lvl1pPr>
          </a:lstStyle>
          <a:p>
            <a:pPr>
              <a:defRPr/>
            </a:pPr>
            <a:fld id="{BE72A720-652E-41CC-9DB2-1E782C89C31B}" type="slidenum">
              <a:rPr lang="en-US" altLang="zh-TW" smtClean="0"/>
              <a:pPr>
                <a:defRPr/>
              </a:pPr>
              <a:t>‹#›</a:t>
            </a:fld>
            <a:endParaRPr lang="en-US" altLang="zh-TW"/>
          </a:p>
        </p:txBody>
      </p:sp>
    </p:spTree>
    <p:extLst>
      <p:ext uri="{BB962C8B-B14F-4D97-AF65-F5344CB8AC3E}">
        <p14:creationId xmlns:p14="http://schemas.microsoft.com/office/powerpoint/2010/main" val="188323649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6" name="投影片編號預留位置 5"/>
          <p:cNvSpPr>
            <a:spLocks noGrp="1"/>
          </p:cNvSpPr>
          <p:nvPr>
            <p:ph type="sldNum" sz="quarter" idx="4"/>
          </p:nvPr>
        </p:nvSpPr>
        <p:spPr>
          <a:xfrm>
            <a:off x="8515185" y="6618288"/>
            <a:ext cx="628815" cy="235084"/>
          </a:xfrm>
          <a:prstGeom prst="rect">
            <a:avLst/>
          </a:prstGeom>
        </p:spPr>
        <p:txBody>
          <a:bodyPr vert="horz" lIns="91440" tIns="45720" rIns="91440" bIns="45720" rtlCol="0" anchor="ctr"/>
          <a:lstStyle>
            <a:lvl1pPr algn="r" rtl="0">
              <a:defRPr sz="923">
                <a:solidFill>
                  <a:schemeClr val="tx1"/>
                </a:solidFill>
                <a:latin typeface="Microsoft JhengHei UI" panose="020B0604030504040204" pitchFamily="34" charset="-120"/>
                <a:ea typeface="Microsoft JhengHei UI" panose="020B0604030504040204" pitchFamily="34" charset="-120"/>
              </a:defRPr>
            </a:lvl1pPr>
          </a:lstStyle>
          <a:p>
            <a:fld id="{2A013F82-EE5E-44EE-A61D-E31C6657F26F}" type="slidenum">
              <a:rPr lang="en-US" altLang="zh-TW" smtClean="0">
                <a:solidFill>
                  <a:prstClr val="white"/>
                </a:solidFill>
              </a:rPr>
              <a:pPr/>
              <a:t>‹#›</a:t>
            </a:fld>
            <a:endParaRPr lang="zh-TW" altLang="en-US" dirty="0">
              <a:solidFill>
                <a:prstClr val="white"/>
              </a:solidFill>
            </a:endParaRPr>
          </a:p>
        </p:txBody>
      </p:sp>
    </p:spTree>
    <p:extLst>
      <p:ext uri="{BB962C8B-B14F-4D97-AF65-F5344CB8AC3E}">
        <p14:creationId xmlns:p14="http://schemas.microsoft.com/office/powerpoint/2010/main" val="1873998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590"/>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
        <p:nvSpPr>
          <p:cNvPr id="4"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eaLnBrk="1" hangingPunct="1">
              <a:defRPr/>
            </a:pPr>
            <a:endParaRPr lang="zh-TW" altLang="en-US" sz="1800" b="0">
              <a:solidFill>
                <a:prstClr val="black"/>
              </a:solidFill>
              <a:latin typeface="Arial"/>
              <a:ea typeface="新細明體" charset="-120"/>
            </a:endParaRPr>
          </a:p>
        </p:txBody>
      </p:sp>
      <p:sp>
        <p:nvSpPr>
          <p:cNvPr id="5" name="Rectangle 6"/>
          <p:cNvSpPr>
            <a:spLocks noGrp="1" noChangeArrowheads="1"/>
          </p:cNvSpPr>
          <p:nvPr>
            <p:ph type="sldNum" sz="quarter" idx="11"/>
          </p:nvPr>
        </p:nvSpPr>
        <p:spPr>
          <a:ln/>
        </p:spPr>
        <p:txBody>
          <a:bodyPr/>
          <a:lstStyle>
            <a:lvl1pPr>
              <a:defRPr/>
            </a:lvl1pPr>
          </a:lstStyle>
          <a:p>
            <a:pPr>
              <a:defRPr/>
            </a:pPr>
            <a:fld id="{D9FC5E77-19A4-450D-BF8F-14FF4CBC5F20}" type="slidenum">
              <a:rPr lang="zh-TW" altLang="en-US">
                <a:solidFill>
                  <a:prstClr val="white"/>
                </a:solidFill>
              </a:rPr>
              <a:pPr>
                <a:defRPr/>
              </a:pPr>
              <a:t>‹#›</a:t>
            </a:fld>
            <a:endParaRPr lang="zh-TW" altLang="en-US">
              <a:solidFill>
                <a:prstClr val="white"/>
              </a:solidFill>
            </a:endParaRPr>
          </a:p>
        </p:txBody>
      </p:sp>
      <p:sp>
        <p:nvSpPr>
          <p:cNvPr id="7" name="內容版面配置區 6"/>
          <p:cNvSpPr>
            <a:spLocks noGrp="1"/>
          </p:cNvSpPr>
          <p:nvPr>
            <p:ph sz="quarter" idx="12"/>
          </p:nvPr>
        </p:nvSpPr>
        <p:spPr>
          <a:xfrm>
            <a:off x="1835150" y="6958013"/>
            <a:ext cx="914400" cy="9144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260788280"/>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9" name="投影片編號預留位置 5"/>
          <p:cNvSpPr txBox="1">
            <a:spLocks/>
          </p:cNvSpPr>
          <p:nvPr userDrawn="1"/>
        </p:nvSpPr>
        <p:spPr>
          <a:xfrm>
            <a:off x="8515185" y="6618288"/>
            <a:ext cx="628815" cy="235084"/>
          </a:xfrm>
          <a:prstGeom prst="rect">
            <a:avLst/>
          </a:prstGeom>
        </p:spPr>
        <p:txBody>
          <a:bodyPr vert="horz" lIns="91440" tIns="45720" rIns="91440" bIns="45720" rtlCol="0" anchor="ctr"/>
          <a:lstStyle>
            <a:defPPr>
              <a:defRPr lang="zh-TW"/>
            </a:defPPr>
            <a:lvl1pPr algn="r" rtl="0" eaLnBrk="0" fontAlgn="base" hangingPunct="0">
              <a:spcBef>
                <a:spcPct val="0"/>
              </a:spcBef>
              <a:spcAft>
                <a:spcPct val="0"/>
              </a:spcAft>
              <a:defRPr kumimoji="1" sz="923" kern="1200">
                <a:solidFill>
                  <a:schemeClr val="tx1"/>
                </a:solidFill>
                <a:latin typeface="Microsoft JhengHei UI" panose="020B0604030504040204" pitchFamily="34" charset="-120"/>
                <a:ea typeface="Microsoft JhengHei UI" panose="020B0604030504040204" pitchFamily="34"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fld id="{2A013F82-EE5E-44EE-A61D-E31C6657F26F}" type="slidenum">
              <a:rPr lang="en-US" altLang="zh-TW" smtClean="0">
                <a:solidFill>
                  <a:prstClr val="white"/>
                </a:solidFill>
              </a:rPr>
              <a:pPr/>
              <a:t>‹#›</a:t>
            </a:fld>
            <a:endParaRPr lang="zh-TW" altLang="en-US" dirty="0">
              <a:solidFill>
                <a:prstClr val="white"/>
              </a:solidFill>
            </a:endParaRPr>
          </a:p>
        </p:txBody>
      </p:sp>
    </p:spTree>
    <p:extLst>
      <p:ext uri="{BB962C8B-B14F-4D97-AF65-F5344CB8AC3E}">
        <p14:creationId xmlns:p14="http://schemas.microsoft.com/office/powerpoint/2010/main" val="24944170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9" name="投影片編號預留位置 5"/>
          <p:cNvSpPr txBox="1">
            <a:spLocks/>
          </p:cNvSpPr>
          <p:nvPr userDrawn="1"/>
        </p:nvSpPr>
        <p:spPr>
          <a:xfrm>
            <a:off x="8515185" y="6618288"/>
            <a:ext cx="628815" cy="235084"/>
          </a:xfrm>
          <a:prstGeom prst="rect">
            <a:avLst/>
          </a:prstGeom>
        </p:spPr>
        <p:txBody>
          <a:bodyPr vert="horz" lIns="91440" tIns="45720" rIns="91440" bIns="45720" rtlCol="0" anchor="ctr"/>
          <a:lstStyle>
            <a:defPPr>
              <a:defRPr lang="zh-TW"/>
            </a:defPPr>
            <a:lvl1pPr algn="r" rtl="0" eaLnBrk="0" fontAlgn="base" hangingPunct="0">
              <a:spcBef>
                <a:spcPct val="0"/>
              </a:spcBef>
              <a:spcAft>
                <a:spcPct val="0"/>
              </a:spcAft>
              <a:defRPr kumimoji="1" sz="923" kern="1200">
                <a:solidFill>
                  <a:schemeClr val="tx1"/>
                </a:solidFill>
                <a:latin typeface="Microsoft JhengHei UI" panose="020B0604030504040204" pitchFamily="34" charset="-120"/>
                <a:ea typeface="Microsoft JhengHei UI" panose="020B0604030504040204" pitchFamily="34"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fld id="{2A013F82-EE5E-44EE-A61D-E31C6657F26F}" type="slidenum">
              <a:rPr lang="en-US" altLang="zh-TW" smtClean="0">
                <a:solidFill>
                  <a:prstClr val="white"/>
                </a:solidFill>
              </a:rPr>
              <a:pPr/>
              <a:t>‹#›</a:t>
            </a:fld>
            <a:endParaRPr lang="zh-TW" altLang="en-US" dirty="0">
              <a:solidFill>
                <a:prstClr val="white"/>
              </a:solidFill>
            </a:endParaRPr>
          </a:p>
        </p:txBody>
      </p:sp>
    </p:spTree>
    <p:extLst>
      <p:ext uri="{BB962C8B-B14F-4D97-AF65-F5344CB8AC3E}">
        <p14:creationId xmlns:p14="http://schemas.microsoft.com/office/powerpoint/2010/main" val="33218051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8" name="投影片編號預留位置 5"/>
          <p:cNvSpPr txBox="1">
            <a:spLocks/>
          </p:cNvSpPr>
          <p:nvPr userDrawn="1"/>
        </p:nvSpPr>
        <p:spPr>
          <a:xfrm>
            <a:off x="8515185" y="6618288"/>
            <a:ext cx="628815" cy="235084"/>
          </a:xfrm>
          <a:prstGeom prst="rect">
            <a:avLst/>
          </a:prstGeom>
        </p:spPr>
        <p:txBody>
          <a:bodyPr vert="horz" lIns="91440" tIns="45720" rIns="91440" bIns="45720" rtlCol="0" anchor="ctr"/>
          <a:lstStyle>
            <a:defPPr>
              <a:defRPr lang="zh-TW"/>
            </a:defPPr>
            <a:lvl1pPr algn="r" rtl="0" eaLnBrk="0" fontAlgn="base" hangingPunct="0">
              <a:spcBef>
                <a:spcPct val="0"/>
              </a:spcBef>
              <a:spcAft>
                <a:spcPct val="0"/>
              </a:spcAft>
              <a:defRPr kumimoji="1" sz="923" kern="1200">
                <a:solidFill>
                  <a:schemeClr val="tx1"/>
                </a:solidFill>
                <a:latin typeface="Microsoft JhengHei UI" panose="020B0604030504040204" pitchFamily="34" charset="-120"/>
                <a:ea typeface="Microsoft JhengHei UI" panose="020B0604030504040204" pitchFamily="34"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fld id="{2A013F82-EE5E-44EE-A61D-E31C6657F26F}" type="slidenum">
              <a:rPr lang="en-US" altLang="zh-TW" smtClean="0">
                <a:solidFill>
                  <a:prstClr val="white"/>
                </a:solidFill>
              </a:rPr>
              <a:pPr/>
              <a:t>‹#›</a:t>
            </a:fld>
            <a:endParaRPr lang="zh-TW" altLang="en-US" dirty="0">
              <a:solidFill>
                <a:prstClr val="white"/>
              </a:solidFill>
            </a:endParaRPr>
          </a:p>
        </p:txBody>
      </p:sp>
    </p:spTree>
    <p:extLst>
      <p:ext uri="{BB962C8B-B14F-4D97-AF65-F5344CB8AC3E}">
        <p14:creationId xmlns:p14="http://schemas.microsoft.com/office/powerpoint/2010/main" val="7157615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729413" y="0"/>
            <a:ext cx="2092325" cy="619760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0850" y="0"/>
            <a:ext cx="6126163" cy="61976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8" name="投影片編號預留位置 5"/>
          <p:cNvSpPr txBox="1">
            <a:spLocks/>
          </p:cNvSpPr>
          <p:nvPr userDrawn="1"/>
        </p:nvSpPr>
        <p:spPr>
          <a:xfrm>
            <a:off x="8515185" y="6618288"/>
            <a:ext cx="628815" cy="235084"/>
          </a:xfrm>
          <a:prstGeom prst="rect">
            <a:avLst/>
          </a:prstGeom>
        </p:spPr>
        <p:txBody>
          <a:bodyPr vert="horz" lIns="91440" tIns="45720" rIns="91440" bIns="45720" rtlCol="0" anchor="ctr"/>
          <a:lstStyle>
            <a:defPPr>
              <a:defRPr lang="zh-TW"/>
            </a:defPPr>
            <a:lvl1pPr algn="r" rtl="0" eaLnBrk="0" fontAlgn="base" hangingPunct="0">
              <a:spcBef>
                <a:spcPct val="0"/>
              </a:spcBef>
              <a:spcAft>
                <a:spcPct val="0"/>
              </a:spcAft>
              <a:defRPr kumimoji="1" sz="923" kern="1200">
                <a:solidFill>
                  <a:schemeClr val="tx1"/>
                </a:solidFill>
                <a:latin typeface="Microsoft JhengHei UI" panose="020B0604030504040204" pitchFamily="34" charset="-120"/>
                <a:ea typeface="Microsoft JhengHei UI" panose="020B0604030504040204" pitchFamily="34"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fld id="{2A013F82-EE5E-44EE-A61D-E31C6657F26F}" type="slidenum">
              <a:rPr lang="en-US" altLang="zh-TW" smtClean="0">
                <a:solidFill>
                  <a:prstClr val="white"/>
                </a:solidFill>
              </a:rPr>
              <a:pPr/>
              <a:t>‹#›</a:t>
            </a:fld>
            <a:endParaRPr lang="zh-TW" altLang="en-US" dirty="0">
              <a:solidFill>
                <a:prstClr val="white"/>
              </a:solidFill>
            </a:endParaRPr>
          </a:p>
        </p:txBody>
      </p:sp>
    </p:spTree>
    <p:extLst>
      <p:ext uri="{BB962C8B-B14F-4D97-AF65-F5344CB8AC3E}">
        <p14:creationId xmlns:p14="http://schemas.microsoft.com/office/powerpoint/2010/main" val="192956382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4_重大效益配圖範本2">
    <p:spTree>
      <p:nvGrpSpPr>
        <p:cNvPr id="1" name=""/>
        <p:cNvGrpSpPr/>
        <p:nvPr/>
      </p:nvGrpSpPr>
      <p:grpSpPr>
        <a:xfrm>
          <a:off x="0" y="0"/>
          <a:ext cx="0" cy="0"/>
          <a:chOff x="0" y="0"/>
          <a:chExt cx="0" cy="0"/>
        </a:xfrm>
      </p:grpSpPr>
      <p:sp>
        <p:nvSpPr>
          <p:cNvPr id="4" name="標題 1"/>
          <p:cNvSpPr>
            <a:spLocks noGrp="1"/>
          </p:cNvSpPr>
          <p:nvPr>
            <p:ph type="title"/>
          </p:nvPr>
        </p:nvSpPr>
        <p:spPr>
          <a:xfrm>
            <a:off x="0" y="80712"/>
            <a:ext cx="9144000" cy="756000"/>
          </a:xfrm>
        </p:spPr>
        <p:txBody>
          <a:bodyPr/>
          <a:lstStyle>
            <a:lvl1pPr algn="ctr" rtl="0" eaLnBrk="0" fontAlgn="base" hangingPunct="0">
              <a:spcBef>
                <a:spcPct val="0"/>
              </a:spcBef>
              <a:spcAft>
                <a:spcPct val="0"/>
              </a:spcAft>
              <a:defRPr kumimoji="1" lang="zh-TW" altLang="en-US" sz="3600" b="0" dirty="0">
                <a:solidFill>
                  <a:srgbClr val="00B2B3"/>
                </a:solidFill>
                <a:latin typeface="+mn-lt"/>
                <a:ea typeface="+mj-ea"/>
                <a:cs typeface="+mj-cs"/>
              </a:defRPr>
            </a:lvl1pPr>
          </a:lstStyle>
          <a:p>
            <a:pPr lvl="0" algn="ctr" rtl="0" eaLnBrk="0" fontAlgn="base" hangingPunct="0">
              <a:spcBef>
                <a:spcPct val="0"/>
              </a:spcBef>
              <a:spcAft>
                <a:spcPct val="0"/>
              </a:spcAft>
            </a:pPr>
            <a:endParaRPr lang="zh-TW" altLang="en-US" dirty="0"/>
          </a:p>
        </p:txBody>
      </p:sp>
      <p:sp>
        <p:nvSpPr>
          <p:cNvPr id="5" name="內容版面配置區 2"/>
          <p:cNvSpPr>
            <a:spLocks noGrp="1"/>
          </p:cNvSpPr>
          <p:nvPr>
            <p:ph idx="1"/>
          </p:nvPr>
        </p:nvSpPr>
        <p:spPr>
          <a:xfrm>
            <a:off x="389793" y="980728"/>
            <a:ext cx="4737567" cy="5623044"/>
          </a:xfrm>
        </p:spPr>
        <p:txBody>
          <a:bodyPr/>
          <a:lstStyle>
            <a:lvl1pPr>
              <a:defRPr sz="1846" b="1" baseline="0">
                <a:solidFill>
                  <a:schemeClr val="tx1"/>
                </a:solidFill>
                <a:latin typeface="Calibri" panose="020F0502020204030204" pitchFamily="34" charset="0"/>
                <a:ea typeface="+mn-ea"/>
              </a:defRPr>
            </a:lvl1pPr>
            <a:lvl2pPr>
              <a:defRPr sz="1477" baseline="0">
                <a:latin typeface="微軟正黑體" panose="020B0604030504040204" pitchFamily="34" charset="-120"/>
                <a:ea typeface="微軟正黑體" panose="020B0604030504040204" pitchFamily="34" charset="-120"/>
              </a:defRPr>
            </a:lvl2pPr>
            <a:lvl3pPr marL="1107858" indent="-263776">
              <a:buFont typeface="Arial" panose="020B0604020202020204" pitchFamily="34" charset="0"/>
              <a:buChar char="•"/>
              <a:defRPr sz="1292" baseline="0">
                <a:latin typeface="微軟正黑體" panose="020B0604030504040204" pitchFamily="34" charset="-120"/>
                <a:ea typeface="微軟正黑體" panose="020B0604030504040204" pitchFamily="34" charset="-120"/>
              </a:defRPr>
            </a:lvl3pPr>
            <a:lvl4pPr marL="1529900" indent="-263776">
              <a:buFont typeface="微軟正黑體" panose="020B0604030504040204" pitchFamily="34" charset="-120"/>
              <a:buChar char="»"/>
              <a:defRPr sz="1108" baseline="0">
                <a:latin typeface="微軟正黑體" panose="020B0604030504040204" pitchFamily="34" charset="-120"/>
                <a:ea typeface="微軟正黑體" panose="020B0604030504040204" pitchFamily="34" charset="-120"/>
              </a:defRPr>
            </a:lvl4pPr>
            <a:lvl5pPr marL="1688165" indent="0">
              <a:buNone/>
              <a:defRPr baseline="0">
                <a:latin typeface="微軟正黑體" panose="020B0604030504040204" pitchFamily="34" charset="-120"/>
                <a:ea typeface="微軟正黑體" panose="020B0604030504040204" pitchFamily="34" charset="-120"/>
              </a:defRPr>
            </a:lvl5pPr>
          </a:lstStyle>
          <a:p>
            <a:pPr lvl="0"/>
            <a:endParaRPr lang="zh-TW" altLang="en-US" dirty="0"/>
          </a:p>
        </p:txBody>
      </p:sp>
      <p:sp>
        <p:nvSpPr>
          <p:cNvPr id="6" name="圖片版面配置區 5"/>
          <p:cNvSpPr>
            <a:spLocks noGrp="1"/>
          </p:cNvSpPr>
          <p:nvPr>
            <p:ph type="pic" sz="quarter" idx="12"/>
          </p:nvPr>
        </p:nvSpPr>
        <p:spPr>
          <a:xfrm>
            <a:off x="5555233" y="1001580"/>
            <a:ext cx="3248430" cy="2138741"/>
          </a:xfrm>
        </p:spPr>
        <p:txBody>
          <a:bodyPr/>
          <a:lstStyle>
            <a:lvl1pPr>
              <a:defRPr>
                <a:solidFill>
                  <a:srgbClr val="0070C0"/>
                </a:solidFill>
                <a:latin typeface="Calibri" panose="020F0502020204030204" pitchFamily="34" charset="0"/>
                <a:ea typeface="+mn-ea"/>
              </a:defRPr>
            </a:lvl1pPr>
          </a:lstStyle>
          <a:p>
            <a:endParaRPr lang="zh-TW" altLang="en-US" dirty="0"/>
          </a:p>
        </p:txBody>
      </p:sp>
      <p:sp>
        <p:nvSpPr>
          <p:cNvPr id="7" name="圖片版面配置區 5"/>
          <p:cNvSpPr>
            <a:spLocks noGrp="1"/>
          </p:cNvSpPr>
          <p:nvPr>
            <p:ph type="pic" sz="quarter" idx="13"/>
          </p:nvPr>
        </p:nvSpPr>
        <p:spPr>
          <a:xfrm>
            <a:off x="5554906" y="3868387"/>
            <a:ext cx="3248430" cy="2138741"/>
          </a:xfrm>
        </p:spPr>
        <p:txBody>
          <a:bodyPr/>
          <a:lstStyle>
            <a:lvl1pPr>
              <a:defRPr>
                <a:solidFill>
                  <a:srgbClr val="0070C0"/>
                </a:solidFill>
                <a:latin typeface="Calibri" panose="020F0502020204030204" pitchFamily="34" charset="0"/>
                <a:ea typeface="+mn-ea"/>
              </a:defRPr>
            </a:lvl1pPr>
          </a:lstStyle>
          <a:p>
            <a:endParaRPr lang="zh-TW" altLang="en-US"/>
          </a:p>
        </p:txBody>
      </p:sp>
      <p:sp>
        <p:nvSpPr>
          <p:cNvPr id="8" name="文字版面配置區 8"/>
          <p:cNvSpPr>
            <a:spLocks noGrp="1"/>
          </p:cNvSpPr>
          <p:nvPr>
            <p:ph type="body" sz="quarter" idx="14" hasCustomPrompt="1"/>
          </p:nvPr>
        </p:nvSpPr>
        <p:spPr>
          <a:xfrm>
            <a:off x="5554906" y="3171080"/>
            <a:ext cx="3248757" cy="373063"/>
          </a:xfrm>
        </p:spPr>
        <p:txBody>
          <a:bodyPr/>
          <a:lstStyle>
            <a:lvl1pPr marL="0" indent="0" algn="ctr">
              <a:buNone/>
              <a:defRPr sz="1292">
                <a:solidFill>
                  <a:srgbClr val="0033CC"/>
                </a:solidFill>
              </a:defRPr>
            </a:lvl1pPr>
          </a:lstStyle>
          <a:p>
            <a:pPr lvl="0"/>
            <a:r>
              <a:rPr lang="zh-TW" altLang="en-US" dirty="0"/>
              <a:t>圖說</a:t>
            </a:r>
          </a:p>
        </p:txBody>
      </p:sp>
      <p:sp>
        <p:nvSpPr>
          <p:cNvPr id="9" name="文字版面配置區 8"/>
          <p:cNvSpPr>
            <a:spLocks noGrp="1"/>
          </p:cNvSpPr>
          <p:nvPr>
            <p:ph type="body" sz="quarter" idx="15" hasCustomPrompt="1"/>
          </p:nvPr>
        </p:nvSpPr>
        <p:spPr>
          <a:xfrm>
            <a:off x="5554906" y="6007128"/>
            <a:ext cx="3248757" cy="373063"/>
          </a:xfrm>
        </p:spPr>
        <p:txBody>
          <a:bodyPr/>
          <a:lstStyle>
            <a:lvl1pPr marL="0" indent="0" algn="ctr">
              <a:buNone/>
              <a:defRPr sz="1292">
                <a:solidFill>
                  <a:srgbClr val="0033CC"/>
                </a:solidFill>
              </a:defRPr>
            </a:lvl1pPr>
          </a:lstStyle>
          <a:p>
            <a:pPr lvl="0"/>
            <a:r>
              <a:rPr lang="zh-TW" altLang="en-US" dirty="0"/>
              <a:t>圖說</a:t>
            </a:r>
          </a:p>
        </p:txBody>
      </p:sp>
      <p:sp>
        <p:nvSpPr>
          <p:cNvPr id="12" name="投影片編號預留位置 5"/>
          <p:cNvSpPr txBox="1">
            <a:spLocks/>
          </p:cNvSpPr>
          <p:nvPr userDrawn="1"/>
        </p:nvSpPr>
        <p:spPr>
          <a:xfrm>
            <a:off x="8515185" y="6618288"/>
            <a:ext cx="628815" cy="235084"/>
          </a:xfrm>
          <a:prstGeom prst="rect">
            <a:avLst/>
          </a:prstGeom>
        </p:spPr>
        <p:txBody>
          <a:bodyPr vert="horz" lIns="91440" tIns="45720" rIns="91440" bIns="45720" rtlCol="0" anchor="ctr"/>
          <a:lstStyle>
            <a:defPPr>
              <a:defRPr lang="zh-TW"/>
            </a:defPPr>
            <a:lvl1pPr algn="r" rtl="0" eaLnBrk="0" fontAlgn="base" hangingPunct="0">
              <a:spcBef>
                <a:spcPct val="0"/>
              </a:spcBef>
              <a:spcAft>
                <a:spcPct val="0"/>
              </a:spcAft>
              <a:defRPr kumimoji="1" sz="923" kern="1200">
                <a:solidFill>
                  <a:schemeClr val="tx1"/>
                </a:solidFill>
                <a:latin typeface="Microsoft JhengHei UI" panose="020B0604030504040204" pitchFamily="34" charset="-120"/>
                <a:ea typeface="Microsoft JhengHei UI" panose="020B0604030504040204" pitchFamily="34"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fld id="{2A013F82-EE5E-44EE-A61D-E31C6657F26F}" type="slidenum">
              <a:rPr lang="en-US" altLang="zh-TW" smtClean="0">
                <a:solidFill>
                  <a:prstClr val="white"/>
                </a:solidFill>
              </a:rPr>
              <a:pPr/>
              <a:t>‹#›</a:t>
            </a:fld>
            <a:endParaRPr lang="zh-TW" altLang="en-US" dirty="0">
              <a:solidFill>
                <a:prstClr val="white"/>
              </a:solidFill>
            </a:endParaRPr>
          </a:p>
        </p:txBody>
      </p:sp>
    </p:spTree>
    <p:extLst>
      <p:ext uri="{BB962C8B-B14F-4D97-AF65-F5344CB8AC3E}">
        <p14:creationId xmlns:p14="http://schemas.microsoft.com/office/powerpoint/2010/main" val="1927067273"/>
      </p:ext>
    </p:extLst>
  </p:cSld>
  <p:clrMapOvr>
    <a:masterClrMapping/>
  </p:clrMapOvr>
  <p:transition advClick="0"/>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339510"/>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5" name="投影片編號預留位置 5"/>
          <p:cNvSpPr>
            <a:spLocks noGrp="1"/>
          </p:cNvSpPr>
          <p:nvPr>
            <p:ph type="sldNum" sz="quarter" idx="4"/>
          </p:nvPr>
        </p:nvSpPr>
        <p:spPr>
          <a:xfrm>
            <a:off x="8515185" y="6618288"/>
            <a:ext cx="628815" cy="235084"/>
          </a:xfrm>
          <a:prstGeom prst="rect">
            <a:avLst/>
          </a:prstGeom>
        </p:spPr>
        <p:txBody>
          <a:bodyPr vert="horz" lIns="91440" tIns="45720" rIns="91440" bIns="45720" rtlCol="0" anchor="ctr"/>
          <a:lstStyle>
            <a:lvl1pPr algn="r" rtl="0">
              <a:defRPr sz="923">
                <a:solidFill>
                  <a:schemeClr val="tx1"/>
                </a:solidFill>
                <a:latin typeface="Microsoft JhengHei UI" panose="020B0604030504040204" pitchFamily="34" charset="-120"/>
                <a:ea typeface="Microsoft JhengHei UI" panose="020B0604030504040204" pitchFamily="34" charset="-120"/>
              </a:defRPr>
            </a:lvl1pPr>
          </a:lstStyle>
          <a:p>
            <a:fld id="{2A013F82-EE5E-44EE-A61D-E31C6657F26F}" type="slidenum">
              <a:rPr lang="en-US" altLang="zh-TW" smtClean="0">
                <a:solidFill>
                  <a:prstClr val="white"/>
                </a:solidFill>
              </a:rPr>
              <a:pPr/>
              <a:t>‹#›</a:t>
            </a:fld>
            <a:endParaRPr lang="zh-TW" altLang="en-US" dirty="0">
              <a:solidFill>
                <a:prstClr val="white"/>
              </a:solidFill>
            </a:endParaRPr>
          </a:p>
        </p:txBody>
      </p:sp>
    </p:spTree>
    <p:extLst>
      <p:ext uri="{BB962C8B-B14F-4D97-AF65-F5344CB8AC3E}">
        <p14:creationId xmlns:p14="http://schemas.microsoft.com/office/powerpoint/2010/main" val="421730285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_含標題的內容">
    <p:spTree>
      <p:nvGrpSpPr>
        <p:cNvPr id="1" name=""/>
        <p:cNvGrpSpPr/>
        <p:nvPr/>
      </p:nvGrpSpPr>
      <p:grpSpPr>
        <a:xfrm>
          <a:off x="0" y="0"/>
          <a:ext cx="0" cy="0"/>
          <a:chOff x="0" y="0"/>
          <a:chExt cx="0" cy="0"/>
        </a:xfrm>
      </p:grpSpPr>
      <p:sp>
        <p:nvSpPr>
          <p:cNvPr id="4" name="投影片編號預留位置 5"/>
          <p:cNvSpPr>
            <a:spLocks noGrp="1"/>
          </p:cNvSpPr>
          <p:nvPr>
            <p:ph type="sldNum" sz="quarter" idx="4"/>
          </p:nvPr>
        </p:nvSpPr>
        <p:spPr>
          <a:xfrm>
            <a:off x="8515185" y="6618288"/>
            <a:ext cx="628815" cy="235084"/>
          </a:xfrm>
          <a:prstGeom prst="rect">
            <a:avLst/>
          </a:prstGeom>
        </p:spPr>
        <p:txBody>
          <a:bodyPr vert="horz" lIns="91440" tIns="45720" rIns="91440" bIns="45720" rtlCol="0" anchor="ctr"/>
          <a:lstStyle>
            <a:lvl1pPr algn="r" rtl="0">
              <a:defRPr sz="923">
                <a:solidFill>
                  <a:schemeClr val="tx1"/>
                </a:solidFill>
                <a:latin typeface="Microsoft JhengHei UI" panose="020B0604030504040204" pitchFamily="34" charset="-120"/>
                <a:ea typeface="Microsoft JhengHei UI" panose="020B0604030504040204" pitchFamily="34" charset="-120"/>
              </a:defRPr>
            </a:lvl1pPr>
          </a:lstStyle>
          <a:p>
            <a:fld id="{2A013F82-EE5E-44EE-A61D-E31C6657F26F}" type="slidenum">
              <a:rPr lang="en-US" altLang="zh-TW" smtClean="0">
                <a:solidFill>
                  <a:prstClr val="white"/>
                </a:solidFill>
              </a:rPr>
              <a:pPr/>
              <a:t>‹#›</a:t>
            </a:fld>
            <a:endParaRPr lang="zh-TW" altLang="en-US" dirty="0">
              <a:solidFill>
                <a:prstClr val="white"/>
              </a:solidFill>
            </a:endParaRPr>
          </a:p>
        </p:txBody>
      </p:sp>
    </p:spTree>
    <p:extLst>
      <p:ext uri="{BB962C8B-B14F-4D97-AF65-F5344CB8AC3E}">
        <p14:creationId xmlns:p14="http://schemas.microsoft.com/office/powerpoint/2010/main" val="35457116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2_空白">
    <p:spTree>
      <p:nvGrpSpPr>
        <p:cNvPr id="1" name=""/>
        <p:cNvGrpSpPr/>
        <p:nvPr/>
      </p:nvGrpSpPr>
      <p:grpSpPr>
        <a:xfrm>
          <a:off x="0" y="0"/>
          <a:ext cx="0" cy="0"/>
          <a:chOff x="0" y="0"/>
          <a:chExt cx="0" cy="0"/>
        </a:xfrm>
      </p:grpSpPr>
      <p:sp>
        <p:nvSpPr>
          <p:cNvPr id="12" name="標題 1"/>
          <p:cNvSpPr>
            <a:spLocks noGrp="1"/>
          </p:cNvSpPr>
          <p:nvPr>
            <p:ph type="title"/>
          </p:nvPr>
        </p:nvSpPr>
        <p:spPr>
          <a:xfrm>
            <a:off x="450850" y="0"/>
            <a:ext cx="8369300" cy="1206500"/>
          </a:xfrm>
        </p:spPr>
        <p:txBody>
          <a:bodyPr>
            <a:normAutofit/>
          </a:bodyPr>
          <a:lstStyle>
            <a:lvl1pPr algn="ctr">
              <a:defRPr kumimoji="1" lang="zh-TW" altLang="en-US" sz="3600" kern="1200" dirty="0">
                <a:solidFill>
                  <a:srgbClr val="00B2B3"/>
                </a:solidFill>
                <a:latin typeface="Arial" panose="020B0604020202020204" pitchFamily="34" charset="0"/>
                <a:ea typeface="微軟正黑體" panose="020B0604030504040204" pitchFamily="34" charset="-120"/>
                <a:cs typeface="+mn-cs"/>
              </a:defRPr>
            </a:lvl1pPr>
          </a:lstStyle>
          <a:p>
            <a:r>
              <a:rPr lang="zh-TW" altLang="en-US" dirty="0"/>
              <a:t>按一下以編輯母片標題樣式</a:t>
            </a:r>
          </a:p>
        </p:txBody>
      </p:sp>
      <p:sp>
        <p:nvSpPr>
          <p:cNvPr id="13" name="文字版面配置區 2"/>
          <p:cNvSpPr>
            <a:spLocks noGrp="1"/>
          </p:cNvSpPr>
          <p:nvPr>
            <p:ph type="body" idx="1"/>
          </p:nvPr>
        </p:nvSpPr>
        <p:spPr>
          <a:xfrm>
            <a:off x="457200" y="1439863"/>
            <a:ext cx="8364538" cy="4757737"/>
          </a:xfrm>
        </p:spPr>
        <p:txBody>
          <a:bodyPr/>
          <a:lstStyle>
            <a:lvl2pPr marL="742950" indent="-285750">
              <a:buFont typeface="Times New Roman" panose="02020603050405020304" pitchFamily="18" charset="0"/>
              <a:buChar char="–"/>
              <a:defRPr/>
            </a:lvl2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6" name="投影片編號預留位置 5"/>
          <p:cNvSpPr>
            <a:spLocks noGrp="1"/>
          </p:cNvSpPr>
          <p:nvPr>
            <p:ph type="sldNum" sz="quarter" idx="4"/>
          </p:nvPr>
        </p:nvSpPr>
        <p:spPr>
          <a:xfrm>
            <a:off x="8515185" y="6618288"/>
            <a:ext cx="628815" cy="235084"/>
          </a:xfrm>
          <a:prstGeom prst="rect">
            <a:avLst/>
          </a:prstGeom>
        </p:spPr>
        <p:txBody>
          <a:bodyPr vert="horz" lIns="91440" tIns="45720" rIns="91440" bIns="45720" rtlCol="0" anchor="ctr"/>
          <a:lstStyle>
            <a:lvl1pPr algn="r" rtl="0">
              <a:defRPr sz="923">
                <a:solidFill>
                  <a:schemeClr val="tx1"/>
                </a:solidFill>
                <a:latin typeface="Microsoft JhengHei UI" panose="020B0604030504040204" pitchFamily="34" charset="-120"/>
                <a:ea typeface="Microsoft JhengHei UI" panose="020B0604030504040204" pitchFamily="34" charset="-120"/>
              </a:defRPr>
            </a:lvl1pPr>
          </a:lstStyle>
          <a:p>
            <a:fld id="{2A013F82-EE5E-44EE-A61D-E31C6657F26F}" type="slidenum">
              <a:rPr lang="en-US" altLang="zh-TW" smtClean="0">
                <a:solidFill>
                  <a:prstClr val="white"/>
                </a:solidFill>
              </a:rPr>
              <a:pPr/>
              <a:t>‹#›</a:t>
            </a:fld>
            <a:endParaRPr lang="zh-TW" altLang="en-US" dirty="0">
              <a:solidFill>
                <a:prstClr val="white"/>
              </a:solidFill>
            </a:endParaRPr>
          </a:p>
        </p:txBody>
      </p:sp>
    </p:spTree>
    <p:extLst>
      <p:ext uri="{BB962C8B-B14F-4D97-AF65-F5344CB8AC3E}">
        <p14:creationId xmlns:p14="http://schemas.microsoft.com/office/powerpoint/2010/main" val="24752311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0" y="274638"/>
            <a:ext cx="9144000" cy="1143000"/>
          </a:xfrm>
        </p:spPr>
        <p:txBody>
          <a:bodyPr/>
          <a:lstStyle>
            <a:lvl1pPr>
              <a:defRPr b="1">
                <a:solidFill>
                  <a:schemeClr val="accent3">
                    <a:lumMod val="50000"/>
                  </a:schemeClr>
                </a:solidFill>
                <a:latin typeface="+mn-lt"/>
              </a:defRPr>
            </a:lvl1pPr>
          </a:lstStyle>
          <a:p>
            <a:r>
              <a:rPr lang="zh-TW" altLang="en-US"/>
              <a:t>按一下以編輯母片標題樣式</a:t>
            </a:r>
          </a:p>
        </p:txBody>
      </p:sp>
    </p:spTree>
    <p:extLst>
      <p:ext uri="{BB962C8B-B14F-4D97-AF65-F5344CB8AC3E}">
        <p14:creationId xmlns:p14="http://schemas.microsoft.com/office/powerpoint/2010/main" val="46096179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standard">
    <p:spTree>
      <p:nvGrpSpPr>
        <p:cNvPr id="1" name=""/>
        <p:cNvGrpSpPr/>
        <p:nvPr/>
      </p:nvGrpSpPr>
      <p:grpSpPr>
        <a:xfrm>
          <a:off x="0" y="0"/>
          <a:ext cx="0" cy="0"/>
          <a:chOff x="0" y="0"/>
          <a:chExt cx="0" cy="0"/>
        </a:xfrm>
      </p:grpSpPr>
      <p:sp>
        <p:nvSpPr>
          <p:cNvPr id="23" name="標題 1"/>
          <p:cNvSpPr>
            <a:spLocks noGrp="1"/>
          </p:cNvSpPr>
          <p:nvPr>
            <p:ph type="title"/>
          </p:nvPr>
        </p:nvSpPr>
        <p:spPr>
          <a:xfrm>
            <a:off x="2014151" y="99996"/>
            <a:ext cx="5904299" cy="583397"/>
          </a:xfrm>
          <a:prstGeom prst="rect">
            <a:avLst/>
          </a:prstGeom>
        </p:spPr>
        <p:txBody>
          <a:bodyPr/>
          <a:lstStyle>
            <a:lvl1pPr>
              <a:defRPr sz="3200">
                <a:solidFill>
                  <a:srgbClr val="0099CC"/>
                </a:solidFi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24" name="內容版面配置區 2"/>
          <p:cNvSpPr>
            <a:spLocks noGrp="1"/>
          </p:cNvSpPr>
          <p:nvPr>
            <p:ph idx="1"/>
          </p:nvPr>
        </p:nvSpPr>
        <p:spPr>
          <a:xfrm>
            <a:off x="300789" y="818147"/>
            <a:ext cx="8534317" cy="5384800"/>
          </a:xfrm>
          <a:prstGeom prst="rect">
            <a:avLst/>
          </a:prstGeom>
        </p:spPr>
        <p:txBody>
          <a:bodyPr/>
          <a:lstStyle>
            <a:lvl1pPr>
              <a:defRPr sz="2800">
                <a:latin typeface="微軟正黑體" panose="020B0604030504040204" pitchFamily="34" charset="-120"/>
                <a:ea typeface="微軟正黑體" panose="020B0604030504040204" pitchFamily="34" charset="-120"/>
                <a:cs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cs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cs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cs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cs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Rectangle 45"/>
          <p:cNvSpPr>
            <a:spLocks noGrp="1" noChangeArrowheads="1"/>
          </p:cNvSpPr>
          <p:nvPr>
            <p:ph type="dt" sz="half" idx="10"/>
          </p:nvPr>
        </p:nvSpPr>
        <p:spPr>
          <a:xfrm>
            <a:off x="6118225" y="6619875"/>
            <a:ext cx="1800225" cy="238125"/>
          </a:xfrm>
          <a:prstGeom prst="rect">
            <a:avLst/>
          </a:prstGeom>
        </p:spPr>
        <p:txBody>
          <a:bodyPr/>
          <a:lstStyle>
            <a:lvl1pPr>
              <a:defRPr/>
            </a:lvl1pPr>
          </a:lstStyle>
          <a:p>
            <a:pPr algn="l" fontAlgn="auto">
              <a:spcBef>
                <a:spcPts val="0"/>
              </a:spcBef>
              <a:spcAft>
                <a:spcPts val="0"/>
              </a:spcAft>
              <a:defRPr/>
            </a:pPr>
            <a:endParaRPr kumimoji="0" lang="en-US" altLang="zh-TW" sz="1800" dirty="0">
              <a:solidFill>
                <a:srgbClr val="FFFFFF"/>
              </a:solidFill>
              <a:latin typeface="Calibri"/>
              <a:ea typeface="新細明體" pitchFamily="18" charset="-120"/>
            </a:endParaRPr>
          </a:p>
        </p:txBody>
      </p:sp>
      <p:sp>
        <p:nvSpPr>
          <p:cNvPr id="5" name="Rectangle 46"/>
          <p:cNvSpPr>
            <a:spLocks noGrp="1" noChangeArrowheads="1"/>
          </p:cNvSpPr>
          <p:nvPr>
            <p:ph type="ftr" sz="quarter" idx="11"/>
          </p:nvPr>
        </p:nvSpPr>
        <p:spPr>
          <a:xfrm>
            <a:off x="0" y="6391275"/>
            <a:ext cx="6096000" cy="238125"/>
          </a:xfrm>
          <a:prstGeom prst="rect">
            <a:avLst/>
          </a:prstGeom>
        </p:spPr>
        <p:txBody>
          <a:bodyPr/>
          <a:lstStyle>
            <a:lvl1pPr>
              <a:defRPr/>
            </a:lvl1pPr>
          </a:lstStyle>
          <a:p>
            <a:pPr fontAlgn="auto">
              <a:spcBef>
                <a:spcPts val="0"/>
              </a:spcBef>
              <a:spcAft>
                <a:spcPts val="0"/>
              </a:spcAft>
              <a:defRPr/>
            </a:pPr>
            <a:r>
              <a:rPr kumimoji="0" lang="zh-TW" altLang="en-US" sz="1800">
                <a:solidFill>
                  <a:srgbClr val="000000"/>
                </a:solidFill>
                <a:latin typeface="Calibri"/>
                <a:ea typeface="新細明體" pitchFamily="18" charset="-120"/>
              </a:rPr>
              <a:t>工業技術研究院機密資料 禁止複製、轉載、外流  </a:t>
            </a:r>
            <a:r>
              <a:rPr kumimoji="0" lang="en-US" altLang="zh-TW" sz="1800">
                <a:solidFill>
                  <a:srgbClr val="000000"/>
                </a:solidFill>
                <a:latin typeface="Calibri"/>
                <a:ea typeface="新細明體" pitchFamily="18" charset="-120"/>
              </a:rPr>
              <a:t>ITRI CONFIDENTIAL DOCUMENT DO NOT COPY OR DISTRIBUTE</a:t>
            </a:r>
          </a:p>
        </p:txBody>
      </p:sp>
      <p:sp>
        <p:nvSpPr>
          <p:cNvPr id="6" name="Rectangle 47"/>
          <p:cNvSpPr>
            <a:spLocks noGrp="1" noChangeArrowheads="1"/>
          </p:cNvSpPr>
          <p:nvPr>
            <p:ph type="sldNum" sz="quarter" idx="12"/>
          </p:nvPr>
        </p:nvSpPr>
        <p:spPr>
          <a:xfrm>
            <a:off x="8572500" y="6619875"/>
            <a:ext cx="571500" cy="238125"/>
          </a:xfrm>
          <a:prstGeom prst="rect">
            <a:avLst/>
          </a:prstGeom>
        </p:spPr>
        <p:txBody>
          <a:bodyPr/>
          <a:lstStyle>
            <a:lvl1pPr>
              <a:defRPr/>
            </a:lvl1pPr>
          </a:lstStyle>
          <a:p>
            <a:pPr algn="l" fontAlgn="auto">
              <a:spcBef>
                <a:spcPts val="0"/>
              </a:spcBef>
              <a:spcAft>
                <a:spcPts val="0"/>
              </a:spcAft>
              <a:defRPr/>
            </a:pPr>
            <a:fld id="{2B1BEC17-AFBF-43ED-99BB-658814394AD5}" type="slidenum">
              <a:rPr kumimoji="0" lang="en-US" altLang="zh-TW" sz="1800">
                <a:solidFill>
                  <a:srgbClr val="FFFFFF"/>
                </a:solidFill>
                <a:latin typeface="Calibri"/>
                <a:ea typeface="新細明體" pitchFamily="18" charset="-120"/>
              </a:rPr>
              <a:pPr algn="l" fontAlgn="auto">
                <a:spcBef>
                  <a:spcPts val="0"/>
                </a:spcBef>
                <a:spcAft>
                  <a:spcPts val="0"/>
                </a:spcAft>
                <a:defRPr/>
              </a:pPr>
              <a:t>‹#›</a:t>
            </a:fld>
            <a:endParaRPr kumimoji="0" lang="en-US" altLang="zh-TW" sz="1800">
              <a:solidFill>
                <a:srgbClr val="FFFFFF"/>
              </a:solidFill>
              <a:latin typeface="Calibri"/>
              <a:ea typeface="新細明體" pitchFamily="18" charset="-120"/>
            </a:endParaRPr>
          </a:p>
        </p:txBody>
      </p:sp>
    </p:spTree>
    <p:extLst>
      <p:ext uri="{BB962C8B-B14F-4D97-AF65-F5344CB8AC3E}">
        <p14:creationId xmlns:p14="http://schemas.microsoft.com/office/powerpoint/2010/main" val="3859839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165"/>
            <a:ext cx="8229600" cy="765175"/>
          </a:xfrm>
        </p:spPr>
        <p:txBody>
          <a:bodyPr/>
          <a:lstStyle/>
          <a:p>
            <a:r>
              <a:rPr lang="zh-TW" altLang="en-US"/>
              <a:t>按一下以編輯母片標題樣式</a:t>
            </a:r>
          </a:p>
        </p:txBody>
      </p:sp>
      <p:sp>
        <p:nvSpPr>
          <p:cNvPr id="3" name="內容版面配置區 2"/>
          <p:cNvSpPr>
            <a:spLocks noGrp="1"/>
          </p:cNvSpPr>
          <p:nvPr>
            <p:ph sz="half" idx="1"/>
          </p:nvPr>
        </p:nvSpPr>
        <p:spPr>
          <a:xfrm>
            <a:off x="457203" y="981075"/>
            <a:ext cx="4044462" cy="5145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2338" y="981075"/>
            <a:ext cx="4044462" cy="5145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eaLnBrk="1" hangingPunct="1">
              <a:defRPr/>
            </a:pPr>
            <a:endParaRPr lang="zh-TW" altLang="en-US" sz="1800" b="0">
              <a:solidFill>
                <a:prstClr val="black"/>
              </a:solidFill>
              <a:latin typeface="Arial"/>
              <a:ea typeface="新細明體" charset="-120"/>
            </a:endParaRPr>
          </a:p>
        </p:txBody>
      </p:sp>
      <p:sp>
        <p:nvSpPr>
          <p:cNvPr id="6" name="Rectangle 6"/>
          <p:cNvSpPr>
            <a:spLocks noGrp="1" noChangeArrowheads="1"/>
          </p:cNvSpPr>
          <p:nvPr>
            <p:ph type="sldNum" sz="quarter" idx="11"/>
          </p:nvPr>
        </p:nvSpPr>
        <p:spPr>
          <a:ln/>
        </p:spPr>
        <p:txBody>
          <a:bodyPr/>
          <a:lstStyle>
            <a:lvl1pPr>
              <a:defRPr/>
            </a:lvl1pPr>
          </a:lstStyle>
          <a:p>
            <a:pPr>
              <a:defRPr/>
            </a:pPr>
            <a:fld id="{4FC22D9B-9815-454A-B368-9C3759B0F2C7}"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3314625461"/>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6"/>
          <p:cNvSpPr>
            <a:spLocks noGrp="1" noChangeArrowheads="1"/>
          </p:cNvSpPr>
          <p:nvPr>
            <p:ph type="sldNum" sz="quarter" idx="10"/>
          </p:nvPr>
        </p:nvSpPr>
        <p:spPr>
          <a:xfrm>
            <a:off x="3446463" y="6564313"/>
            <a:ext cx="2133600" cy="249237"/>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pPr>
              <a:defRPr/>
            </a:pPr>
            <a:fld id="{2183758D-F6F7-45E3-A166-9D7046586982}" type="slidenum">
              <a:rPr lang="en-US" altLang="zh-TW"/>
              <a:pPr>
                <a:defRPr/>
              </a:pPr>
              <a:t>‹#›</a:t>
            </a:fld>
            <a:endParaRPr lang="en-US" altLang="zh-TW"/>
          </a:p>
        </p:txBody>
      </p:sp>
    </p:spTree>
    <p:extLst>
      <p:ext uri="{BB962C8B-B14F-4D97-AF65-F5344CB8AC3E}">
        <p14:creationId xmlns:p14="http://schemas.microsoft.com/office/powerpoint/2010/main" val="167852500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_標題投影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36846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lgn="ctr" rtl="0" eaLnBrk="0" fontAlgn="base" hangingPunct="0">
              <a:spcBef>
                <a:spcPct val="0"/>
              </a:spcBef>
              <a:spcAft>
                <a:spcPct val="0"/>
              </a:spcAft>
              <a:defRPr kumimoji="1" lang="zh-TW" altLang="en-US" sz="4000" dirty="0">
                <a:solidFill>
                  <a:srgbClr val="00B2B3"/>
                </a:solidFill>
                <a:latin typeface="Arial" panose="020B0604020202020204" pitchFamily="34" charset="0"/>
                <a:ea typeface="微軟正黑體" panose="020B0604030504040204" pitchFamily="34" charset="-120"/>
                <a:cs typeface="+mj-cs"/>
              </a:defRPr>
            </a:lvl1pPr>
          </a:lstStyle>
          <a:p>
            <a:r>
              <a:rPr lang="zh-TW" altLang="en-US" dirty="0"/>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5"/>
          <p:cNvSpPr>
            <a:spLocks noGrp="1" noChangeArrowheads="1"/>
          </p:cNvSpPr>
          <p:nvPr>
            <p:ph type="dt" sz="half" idx="10"/>
          </p:nvPr>
        </p:nvSpPr>
        <p:spPr>
          <a:ln/>
        </p:spPr>
        <p:txBody>
          <a:bodyPr/>
          <a:lstStyle>
            <a:lvl1pPr>
              <a:defRPr/>
            </a:lvl1pPr>
          </a:lstStyle>
          <a:p>
            <a:pPr>
              <a:defRPr/>
            </a:pPr>
            <a:endParaRPr lang="en-US" altLang="zh-TW" dirty="0">
              <a:solidFill>
                <a:srgbClr val="FFFFFF"/>
              </a:solidFill>
            </a:endParaRPr>
          </a:p>
        </p:txBody>
      </p:sp>
      <p:sp>
        <p:nvSpPr>
          <p:cNvPr id="5" name="Rectangle 46"/>
          <p:cNvSpPr>
            <a:spLocks noGrp="1" noChangeArrowheads="1"/>
          </p:cNvSpPr>
          <p:nvPr>
            <p:ph type="ftr" sz="quarter" idx="11"/>
          </p:nvPr>
        </p:nvSpPr>
        <p:spPr>
          <a:ln/>
        </p:spPr>
        <p:txBody>
          <a:bodyPr/>
          <a:lstStyle>
            <a:lvl1pPr>
              <a:defRPr/>
            </a:lvl1pPr>
          </a:lstStyle>
          <a:p>
            <a:pPr>
              <a:defRPr/>
            </a:pPr>
            <a:endParaRPr lang="en-US" altLang="zh-TW" dirty="0">
              <a:solidFill>
                <a:srgbClr val="000000"/>
              </a:solidFill>
            </a:endParaRPr>
          </a:p>
        </p:txBody>
      </p:sp>
    </p:spTree>
    <p:extLst>
      <p:ext uri="{BB962C8B-B14F-4D97-AF65-F5344CB8AC3E}">
        <p14:creationId xmlns:p14="http://schemas.microsoft.com/office/powerpoint/2010/main" val="90486747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按一下以編輯母片標題樣式</a:t>
            </a:r>
          </a:p>
        </p:txBody>
      </p:sp>
      <p:sp>
        <p:nvSpPr>
          <p:cNvPr id="3" name="內容版面配置區 2"/>
          <p:cNvSpPr>
            <a:spLocks noGrp="1"/>
          </p:cNvSpPr>
          <p:nvPr>
            <p:ph sz="half" idx="1"/>
          </p:nvPr>
        </p:nvSpPr>
        <p:spPr>
          <a:xfrm>
            <a:off x="457201" y="1439864"/>
            <a:ext cx="4105275"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714876" y="1439864"/>
            <a:ext cx="4106863"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5"/>
          <p:cNvSpPr>
            <a:spLocks noGrp="1" noChangeArrowheads="1"/>
          </p:cNvSpPr>
          <p:nvPr>
            <p:ph type="dt" sz="half" idx="10"/>
          </p:nvPr>
        </p:nvSpPr>
        <p:spPr>
          <a:ln/>
        </p:spPr>
        <p:txBody>
          <a:bodyPr/>
          <a:lstStyle>
            <a:lvl1pPr>
              <a:defRPr/>
            </a:lvl1pPr>
          </a:lstStyle>
          <a:p>
            <a:pPr>
              <a:defRPr/>
            </a:pPr>
            <a:endParaRPr lang="en-US" altLang="zh-TW" dirty="0">
              <a:solidFill>
                <a:srgbClr val="FFFFFF"/>
              </a:solidFill>
            </a:endParaRPr>
          </a:p>
        </p:txBody>
      </p:sp>
      <p:sp>
        <p:nvSpPr>
          <p:cNvPr id="6" name="Rectangle 46"/>
          <p:cNvSpPr>
            <a:spLocks noGrp="1" noChangeArrowheads="1"/>
          </p:cNvSpPr>
          <p:nvPr>
            <p:ph type="ftr" sz="quarter" idx="11"/>
          </p:nvPr>
        </p:nvSpPr>
        <p:spPr>
          <a:ln/>
        </p:spPr>
        <p:txBody>
          <a:bodyPr/>
          <a:lstStyle>
            <a:lvl1pPr>
              <a:defRPr/>
            </a:lvl1pPr>
          </a:lstStyle>
          <a:p>
            <a:pPr>
              <a:defRPr/>
            </a:pPr>
            <a:endParaRPr lang="en-US" altLang="zh-TW" dirty="0">
              <a:solidFill>
                <a:srgbClr val="000000"/>
              </a:solidFill>
            </a:endParaRPr>
          </a:p>
        </p:txBody>
      </p:sp>
    </p:spTree>
    <p:extLst>
      <p:ext uri="{BB962C8B-B14F-4D97-AF65-F5344CB8AC3E}">
        <p14:creationId xmlns:p14="http://schemas.microsoft.com/office/powerpoint/2010/main" val="70793985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dirty="0"/>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5"/>
          <p:cNvSpPr>
            <a:spLocks noGrp="1" noChangeArrowheads="1"/>
          </p:cNvSpPr>
          <p:nvPr>
            <p:ph type="dt" sz="half" idx="10"/>
          </p:nvPr>
        </p:nvSpPr>
        <p:spPr>
          <a:ln/>
        </p:spPr>
        <p:txBody>
          <a:bodyPr/>
          <a:lstStyle>
            <a:lvl1pPr>
              <a:defRPr/>
            </a:lvl1pPr>
          </a:lstStyle>
          <a:p>
            <a:pPr>
              <a:defRPr/>
            </a:pPr>
            <a:endParaRPr lang="en-US" altLang="zh-TW" dirty="0">
              <a:solidFill>
                <a:srgbClr val="FFFFFF"/>
              </a:solidFill>
            </a:endParaRPr>
          </a:p>
        </p:txBody>
      </p:sp>
      <p:sp>
        <p:nvSpPr>
          <p:cNvPr id="8" name="Rectangle 46"/>
          <p:cNvSpPr>
            <a:spLocks noGrp="1" noChangeArrowheads="1"/>
          </p:cNvSpPr>
          <p:nvPr>
            <p:ph type="ftr" sz="quarter" idx="11"/>
          </p:nvPr>
        </p:nvSpPr>
        <p:spPr>
          <a:ln/>
        </p:spPr>
        <p:txBody>
          <a:bodyPr/>
          <a:lstStyle>
            <a:lvl1pPr>
              <a:defRPr/>
            </a:lvl1pPr>
          </a:lstStyle>
          <a:p>
            <a:pPr>
              <a:defRPr/>
            </a:pPr>
            <a:endParaRPr lang="en-US" altLang="zh-TW" dirty="0">
              <a:solidFill>
                <a:srgbClr val="000000"/>
              </a:solidFill>
            </a:endParaRPr>
          </a:p>
        </p:txBody>
      </p:sp>
    </p:spTree>
    <p:extLst>
      <p:ext uri="{BB962C8B-B14F-4D97-AF65-F5344CB8AC3E}">
        <p14:creationId xmlns:p14="http://schemas.microsoft.com/office/powerpoint/2010/main" val="422761538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lgn="ctr">
              <a:defRPr sz="4000">
                <a:latin typeface="+mj-lt"/>
                <a:ea typeface="+mj-ea"/>
              </a:defRPr>
            </a:lvl1pPr>
          </a:lstStyle>
          <a:p>
            <a:r>
              <a:rPr lang="zh-TW" altLang="en-US" dirty="0"/>
              <a:t>按一下以編輯母片標題樣式</a:t>
            </a:r>
          </a:p>
        </p:txBody>
      </p:sp>
      <p:sp>
        <p:nvSpPr>
          <p:cNvPr id="3" name="Rectangle 45"/>
          <p:cNvSpPr>
            <a:spLocks noGrp="1" noChangeArrowheads="1"/>
          </p:cNvSpPr>
          <p:nvPr>
            <p:ph type="dt" sz="half" idx="10"/>
          </p:nvPr>
        </p:nvSpPr>
        <p:spPr>
          <a:ln/>
        </p:spPr>
        <p:txBody>
          <a:bodyPr/>
          <a:lstStyle>
            <a:lvl1pPr>
              <a:defRPr/>
            </a:lvl1pPr>
          </a:lstStyle>
          <a:p>
            <a:pPr>
              <a:defRPr/>
            </a:pPr>
            <a:endParaRPr lang="en-US" altLang="zh-TW" dirty="0">
              <a:solidFill>
                <a:srgbClr val="FFFFFF"/>
              </a:solidFill>
            </a:endParaRPr>
          </a:p>
        </p:txBody>
      </p:sp>
      <p:sp>
        <p:nvSpPr>
          <p:cNvPr id="4" name="Rectangle 46"/>
          <p:cNvSpPr>
            <a:spLocks noGrp="1" noChangeArrowheads="1"/>
          </p:cNvSpPr>
          <p:nvPr>
            <p:ph type="ftr" sz="quarter" idx="11"/>
          </p:nvPr>
        </p:nvSpPr>
        <p:spPr>
          <a:ln/>
        </p:spPr>
        <p:txBody>
          <a:bodyPr/>
          <a:lstStyle>
            <a:lvl1pPr>
              <a:defRPr/>
            </a:lvl1pPr>
          </a:lstStyle>
          <a:p>
            <a:pPr>
              <a:defRPr/>
            </a:pPr>
            <a:endParaRPr lang="en-US" altLang="zh-TW" dirty="0">
              <a:solidFill>
                <a:srgbClr val="000000"/>
              </a:solidFill>
            </a:endParaRPr>
          </a:p>
        </p:txBody>
      </p:sp>
    </p:spTree>
    <p:extLst>
      <p:ext uri="{BB962C8B-B14F-4D97-AF65-F5344CB8AC3E}">
        <p14:creationId xmlns:p14="http://schemas.microsoft.com/office/powerpoint/2010/main" val="1659333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5"/>
          <p:cNvSpPr>
            <a:spLocks noGrp="1" noChangeArrowheads="1"/>
          </p:cNvSpPr>
          <p:nvPr>
            <p:ph type="dt" sz="half" idx="10"/>
          </p:nvPr>
        </p:nvSpPr>
        <p:spPr>
          <a:ln/>
        </p:spPr>
        <p:txBody>
          <a:bodyPr/>
          <a:lstStyle>
            <a:lvl1pPr>
              <a:defRPr/>
            </a:lvl1pPr>
          </a:lstStyle>
          <a:p>
            <a:pPr>
              <a:defRPr/>
            </a:pPr>
            <a:endParaRPr lang="en-US" altLang="zh-TW" dirty="0">
              <a:solidFill>
                <a:srgbClr val="FFFFFF"/>
              </a:solidFill>
            </a:endParaRPr>
          </a:p>
        </p:txBody>
      </p:sp>
      <p:sp>
        <p:nvSpPr>
          <p:cNvPr id="3" name="Rectangle 46"/>
          <p:cNvSpPr>
            <a:spLocks noGrp="1" noChangeArrowheads="1"/>
          </p:cNvSpPr>
          <p:nvPr>
            <p:ph type="ftr" sz="quarter" idx="11"/>
          </p:nvPr>
        </p:nvSpPr>
        <p:spPr>
          <a:ln/>
        </p:spPr>
        <p:txBody>
          <a:bodyPr/>
          <a:lstStyle>
            <a:lvl1pPr>
              <a:defRPr/>
            </a:lvl1pPr>
          </a:lstStyle>
          <a:p>
            <a:pPr>
              <a:defRPr/>
            </a:pPr>
            <a:endParaRPr lang="en-US" altLang="zh-TW" dirty="0">
              <a:solidFill>
                <a:srgbClr val="000000"/>
              </a:solidFill>
            </a:endParaRPr>
          </a:p>
        </p:txBody>
      </p:sp>
    </p:spTree>
    <p:extLst>
      <p:ext uri="{BB962C8B-B14F-4D97-AF65-F5344CB8AC3E}">
        <p14:creationId xmlns:p14="http://schemas.microsoft.com/office/powerpoint/2010/main" val="8891044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itle">
  <p:cSld name="標題投影片">
    <p:spTree>
      <p:nvGrpSpPr>
        <p:cNvPr id="1" name=""/>
        <p:cNvGrpSpPr/>
        <p:nvPr/>
      </p:nvGrpSpPr>
      <p:grpSpPr>
        <a:xfrm>
          <a:off x="0" y="0"/>
          <a:ext cx="0" cy="0"/>
          <a:chOff x="0" y="0"/>
          <a:chExt cx="0" cy="0"/>
        </a:xfrm>
      </p:grpSpPr>
      <p:pic>
        <p:nvPicPr>
          <p:cNvPr id="4" name="Picture 26" descr="itri_CEL_A_W"/>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57225" y="528638"/>
            <a:ext cx="3328988"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7" descr="E版"/>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6381750" y="4110038"/>
            <a:ext cx="2762250" cy="274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1" name="Rectangle 21"/>
          <p:cNvSpPr>
            <a:spLocks noGrp="1" noChangeArrowheads="1"/>
          </p:cNvSpPr>
          <p:nvPr>
            <p:ph type="ctrTitle"/>
          </p:nvPr>
        </p:nvSpPr>
        <p:spPr>
          <a:xfrm>
            <a:off x="719138" y="2338388"/>
            <a:ext cx="7772400" cy="765175"/>
          </a:xfrm>
        </p:spPr>
        <p:txBody>
          <a:bodyPr/>
          <a:lstStyle>
            <a:lvl1pPr algn="l" rtl="0" eaLnBrk="1" fontAlgn="base" hangingPunct="1">
              <a:lnSpc>
                <a:spcPct val="80000"/>
              </a:lnSpc>
              <a:spcBef>
                <a:spcPct val="0"/>
              </a:spcBef>
              <a:spcAft>
                <a:spcPct val="0"/>
              </a:spcAft>
              <a:buFontTx/>
              <a:buNone/>
              <a:defRPr kumimoji="1" lang="zh-TW" altLang="en-US" sz="4400" kern="1200" dirty="0">
                <a:solidFill>
                  <a:srgbClr val="0070C0"/>
                </a:solidFill>
                <a:latin typeface="Arial" panose="020B0604020202020204" pitchFamily="34" charset="0"/>
                <a:ea typeface="微軟正黑體" panose="020B0604030504040204" pitchFamily="34" charset="-120"/>
                <a:cs typeface="+mn-cs"/>
              </a:defRPr>
            </a:lvl1pPr>
          </a:lstStyle>
          <a:p>
            <a:r>
              <a:rPr lang="zh-TW" altLang="en-US" dirty="0"/>
              <a:t>按一下以編輯母片標題樣式</a:t>
            </a:r>
          </a:p>
        </p:txBody>
      </p:sp>
      <p:sp>
        <p:nvSpPr>
          <p:cNvPr id="30742" name="Rectangle 22"/>
          <p:cNvSpPr>
            <a:spLocks noGrp="1" noChangeArrowheads="1"/>
          </p:cNvSpPr>
          <p:nvPr>
            <p:ph type="subTitle" idx="1"/>
          </p:nvPr>
        </p:nvSpPr>
        <p:spPr>
          <a:xfrm>
            <a:off x="719138" y="3598863"/>
            <a:ext cx="7013575" cy="914400"/>
          </a:xfrm>
        </p:spPr>
        <p:txBody>
          <a:bodyPr anchor="ctr"/>
          <a:lstStyle>
            <a:lvl1pPr marL="0" indent="0">
              <a:buFontTx/>
              <a:buNone/>
              <a:defRPr sz="2000">
                <a:solidFill>
                  <a:schemeClr val="tx1"/>
                </a:solidFill>
              </a:defRPr>
            </a:lvl1pPr>
          </a:lstStyle>
          <a:p>
            <a:r>
              <a:rPr lang="zh-TW" altLang="en-US"/>
              <a:t>按一下以編輯母片副標題樣式</a:t>
            </a:r>
          </a:p>
        </p:txBody>
      </p:sp>
      <p:sp>
        <p:nvSpPr>
          <p:cNvPr id="6" name="Rectangle 23"/>
          <p:cNvSpPr>
            <a:spLocks noGrp="1" noChangeArrowheads="1"/>
          </p:cNvSpPr>
          <p:nvPr>
            <p:ph type="dt" sz="half" idx="10"/>
          </p:nvPr>
        </p:nvSpPr>
        <p:spPr>
          <a:xfrm>
            <a:off x="719138" y="5037138"/>
            <a:ext cx="2133600" cy="476250"/>
          </a:xfrm>
          <a:prstGeom prst="rect">
            <a:avLst/>
          </a:prstGeom>
        </p:spPr>
        <p:txBody>
          <a:bodyPr anchor="t"/>
          <a:lstStyle>
            <a:lvl1pPr>
              <a:defRPr sz="1400"/>
            </a:lvl1pPr>
          </a:lstStyle>
          <a:p>
            <a:pPr>
              <a:defRPr/>
            </a:pPr>
            <a:endParaRPr lang="en-US" altLang="zh-TW"/>
          </a:p>
        </p:txBody>
      </p:sp>
      <p:sp>
        <p:nvSpPr>
          <p:cNvPr id="10" name="Rectangle 42"/>
          <p:cNvSpPr>
            <a:spLocks noChangeArrowheads="1"/>
          </p:cNvSpPr>
          <p:nvPr userDrawn="1"/>
        </p:nvSpPr>
        <p:spPr bwMode="auto">
          <a:xfrm>
            <a:off x="-10317" y="6624558"/>
            <a:ext cx="9144000" cy="239712"/>
          </a:xfrm>
          <a:prstGeom prst="rect">
            <a:avLst/>
          </a:prstGeom>
          <a:solidFill>
            <a:srgbClr val="00B2B3"/>
          </a:solidFill>
          <a:ln>
            <a:noFill/>
          </a:ln>
        </p:spPr>
        <p:txBody>
          <a:bodyPr wrap="none" anchor="ctr"/>
          <a:ls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eaLnBrk="1" hangingPunct="1">
              <a:defRPr/>
            </a:pPr>
            <a:endParaRPr lang="zh-TW" altLang="en-US"/>
          </a:p>
        </p:txBody>
      </p:sp>
      <p:sp>
        <p:nvSpPr>
          <p:cNvPr id="11" name="Text Box 48"/>
          <p:cNvSpPr txBox="1">
            <a:spLocks noChangeArrowheads="1"/>
          </p:cNvSpPr>
          <p:nvPr userDrawn="1"/>
        </p:nvSpPr>
        <p:spPr bwMode="auto">
          <a:xfrm>
            <a:off x="0" y="6620017"/>
            <a:ext cx="71219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algn="l"/>
            <a:r>
              <a:rPr lang="zh-TW" altLang="en-US" sz="1000">
                <a:solidFill>
                  <a:schemeClr val="bg1"/>
                </a:solidFill>
                <a:latin typeface="+mj-ea"/>
                <a:ea typeface="+mj-ea"/>
              </a:rPr>
              <a:t>工業技術研究院機密資料 禁止複製、轉載、外流 </a:t>
            </a:r>
            <a:r>
              <a:rPr lang="en-US" altLang="zh-TW" sz="1000">
                <a:solidFill>
                  <a:schemeClr val="bg1"/>
                </a:solidFill>
                <a:latin typeface="+mj-ea"/>
                <a:ea typeface="+mj-ea"/>
              </a:rPr>
              <a:t>ITRI CONFIDENTIAL DOCUMENT DO NOT COPY OR DISTRIBUTE</a:t>
            </a:r>
          </a:p>
        </p:txBody>
      </p:sp>
      <p:sp>
        <p:nvSpPr>
          <p:cNvPr id="13" name="Rectangle 47"/>
          <p:cNvSpPr>
            <a:spLocks noGrp="1" noChangeArrowheads="1"/>
          </p:cNvSpPr>
          <p:nvPr>
            <p:ph type="sldNum" sz="quarter" idx="4"/>
          </p:nvPr>
        </p:nvSpPr>
        <p:spPr bwMode="auto">
          <a:xfrm>
            <a:off x="8572500" y="6619875"/>
            <a:ext cx="571500" cy="238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1" fontAlgn="ctr" hangingPunct="1">
              <a:defRPr sz="1200">
                <a:solidFill>
                  <a:schemeClr val="bg1"/>
                </a:solidFill>
                <a:ea typeface="微軟正黑體" panose="020B0604030504040204" pitchFamily="34" charset="-120"/>
              </a:defRPr>
            </a:lvl1pPr>
          </a:lstStyle>
          <a:p>
            <a:pPr>
              <a:defRPr/>
            </a:pPr>
            <a:fld id="{D13FECD4-41AF-4443-BCF4-D4DDF02EF537}" type="slidenum">
              <a:rPr lang="en-US" altLang="zh-TW"/>
              <a:pPr>
                <a:defRPr/>
              </a:pPr>
              <a:t>‹#›</a:t>
            </a:fld>
            <a:endParaRPr lang="en-US" altLang="zh-TW"/>
          </a:p>
        </p:txBody>
      </p:sp>
      <p:pic>
        <p:nvPicPr>
          <p:cNvPr id="12" name="圖片 11"/>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8343900" y="92269"/>
            <a:ext cx="750888"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598423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4FB7819E-3F4F-44D2-BAFE-249719E6D921}" type="datetimeFigureOut">
              <a:rPr lang="zh-TW" altLang="en-US" smtClean="0"/>
              <a:t>2024/5/14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5FFA2BF-28D5-411B-A816-F43DAF0B379F}" type="slidenum">
              <a:rPr lang="zh-TW" altLang="en-US" smtClean="0"/>
              <a:t>‹#›</a:t>
            </a:fld>
            <a:endParaRPr lang="zh-TW" altLang="en-US"/>
          </a:p>
        </p:txBody>
      </p:sp>
    </p:spTree>
    <p:extLst>
      <p:ext uri="{BB962C8B-B14F-4D97-AF65-F5344CB8AC3E}">
        <p14:creationId xmlns:p14="http://schemas.microsoft.com/office/powerpoint/2010/main" val="5963069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4FB7819E-3F4F-44D2-BAFE-249719E6D921}" type="datetimeFigureOut">
              <a:rPr lang="zh-TW" altLang="en-US" smtClean="0"/>
              <a:t>2024/5/14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5FFA2BF-28D5-411B-A816-F43DAF0B379F}" type="slidenum">
              <a:rPr lang="zh-TW" altLang="en-US" smtClean="0"/>
              <a:t>‹#›</a:t>
            </a:fld>
            <a:endParaRPr lang="zh-TW" altLang="en-US"/>
          </a:p>
        </p:txBody>
      </p:sp>
    </p:spTree>
    <p:extLst>
      <p:ext uri="{BB962C8B-B14F-4D97-AF65-F5344CB8AC3E}">
        <p14:creationId xmlns:p14="http://schemas.microsoft.com/office/powerpoint/2010/main" val="1345114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165"/>
            <a:ext cx="8229600" cy="61261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eaLnBrk="1" hangingPunct="1">
              <a:defRPr/>
            </a:pPr>
            <a:endParaRPr lang="zh-TW" altLang="en-US" sz="1800" b="0">
              <a:solidFill>
                <a:prstClr val="black"/>
              </a:solidFill>
              <a:latin typeface="Arial"/>
              <a:ea typeface="新細明體" charset="-120"/>
            </a:endParaRPr>
          </a:p>
        </p:txBody>
      </p:sp>
      <p:sp>
        <p:nvSpPr>
          <p:cNvPr id="4" name="Rectangle 6"/>
          <p:cNvSpPr>
            <a:spLocks noGrp="1" noChangeArrowheads="1"/>
          </p:cNvSpPr>
          <p:nvPr>
            <p:ph type="sldNum" sz="quarter" idx="11"/>
          </p:nvPr>
        </p:nvSpPr>
        <p:spPr>
          <a:ln/>
        </p:spPr>
        <p:txBody>
          <a:bodyPr/>
          <a:lstStyle>
            <a:lvl1pPr>
              <a:defRPr/>
            </a:lvl1pPr>
          </a:lstStyle>
          <a:p>
            <a:pPr>
              <a:defRPr/>
            </a:pPr>
            <a:fld id="{6B8A5D7E-62A7-4A42-9334-9F9C15211787}"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3568521669"/>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4FB7819E-3F4F-44D2-BAFE-249719E6D921}" type="datetimeFigureOut">
              <a:rPr lang="zh-TW" altLang="en-US" smtClean="0"/>
              <a:t>2024/5/14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5FFA2BF-28D5-411B-A816-F43DAF0B379F}" type="slidenum">
              <a:rPr lang="zh-TW" altLang="en-US" smtClean="0"/>
              <a:t>‹#›</a:t>
            </a:fld>
            <a:endParaRPr lang="zh-TW" altLang="en-US"/>
          </a:p>
        </p:txBody>
      </p:sp>
    </p:spTree>
    <p:extLst>
      <p:ext uri="{BB962C8B-B14F-4D97-AF65-F5344CB8AC3E}">
        <p14:creationId xmlns:p14="http://schemas.microsoft.com/office/powerpoint/2010/main" val="151147515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4FB7819E-3F4F-44D2-BAFE-249719E6D921}" type="datetimeFigureOut">
              <a:rPr lang="zh-TW" altLang="en-US" smtClean="0"/>
              <a:t>2024/5/14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5FFA2BF-28D5-411B-A816-F43DAF0B379F}" type="slidenum">
              <a:rPr lang="zh-TW" altLang="en-US" smtClean="0"/>
              <a:t>‹#›</a:t>
            </a:fld>
            <a:endParaRPr lang="zh-TW" altLang="en-US"/>
          </a:p>
        </p:txBody>
      </p:sp>
    </p:spTree>
    <p:extLst>
      <p:ext uri="{BB962C8B-B14F-4D97-AF65-F5344CB8AC3E}">
        <p14:creationId xmlns:p14="http://schemas.microsoft.com/office/powerpoint/2010/main" val="40401829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4FB7819E-3F4F-44D2-BAFE-249719E6D921}" type="datetimeFigureOut">
              <a:rPr lang="zh-TW" altLang="en-US" smtClean="0"/>
              <a:t>2024/5/14</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35FFA2BF-28D5-411B-A816-F43DAF0B379F}" type="slidenum">
              <a:rPr lang="zh-TW" altLang="en-US" smtClean="0"/>
              <a:t>‹#›</a:t>
            </a:fld>
            <a:endParaRPr lang="zh-TW" altLang="en-US"/>
          </a:p>
        </p:txBody>
      </p:sp>
    </p:spTree>
    <p:extLst>
      <p:ext uri="{BB962C8B-B14F-4D97-AF65-F5344CB8AC3E}">
        <p14:creationId xmlns:p14="http://schemas.microsoft.com/office/powerpoint/2010/main" val="302431134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4FB7819E-3F4F-44D2-BAFE-249719E6D921}" type="datetimeFigureOut">
              <a:rPr lang="zh-TW" altLang="en-US" smtClean="0"/>
              <a:t>2024/5/14</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35FFA2BF-28D5-411B-A816-F43DAF0B379F}" type="slidenum">
              <a:rPr lang="zh-TW" altLang="en-US" smtClean="0"/>
              <a:t>‹#›</a:t>
            </a:fld>
            <a:endParaRPr lang="zh-TW" altLang="en-US"/>
          </a:p>
        </p:txBody>
      </p:sp>
    </p:spTree>
    <p:extLst>
      <p:ext uri="{BB962C8B-B14F-4D97-AF65-F5344CB8AC3E}">
        <p14:creationId xmlns:p14="http://schemas.microsoft.com/office/powerpoint/2010/main" val="299338912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4FB7819E-3F4F-44D2-BAFE-249719E6D921}" type="datetimeFigureOut">
              <a:rPr lang="zh-TW" altLang="en-US" smtClean="0"/>
              <a:t>2024/5/14</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35FFA2BF-28D5-411B-A816-F43DAF0B379F}" type="slidenum">
              <a:rPr lang="zh-TW" altLang="en-US" smtClean="0"/>
              <a:t>‹#›</a:t>
            </a:fld>
            <a:endParaRPr lang="zh-TW" altLang="en-US"/>
          </a:p>
        </p:txBody>
      </p:sp>
    </p:spTree>
    <p:extLst>
      <p:ext uri="{BB962C8B-B14F-4D97-AF65-F5344CB8AC3E}">
        <p14:creationId xmlns:p14="http://schemas.microsoft.com/office/powerpoint/2010/main" val="24755768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4FB7819E-3F4F-44D2-BAFE-249719E6D921}" type="datetimeFigureOut">
              <a:rPr lang="zh-TW" altLang="en-US" smtClean="0"/>
              <a:t>2024/5/14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5FFA2BF-28D5-411B-A816-F43DAF0B379F}" type="slidenum">
              <a:rPr lang="zh-TW" altLang="en-US" smtClean="0"/>
              <a:t>‹#›</a:t>
            </a:fld>
            <a:endParaRPr lang="zh-TW" altLang="en-US"/>
          </a:p>
        </p:txBody>
      </p:sp>
    </p:spTree>
    <p:extLst>
      <p:ext uri="{BB962C8B-B14F-4D97-AF65-F5344CB8AC3E}">
        <p14:creationId xmlns:p14="http://schemas.microsoft.com/office/powerpoint/2010/main" val="26562214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4FB7819E-3F4F-44D2-BAFE-249719E6D921}" type="datetimeFigureOut">
              <a:rPr lang="zh-TW" altLang="en-US" smtClean="0"/>
              <a:t>2024/5/14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5FFA2BF-28D5-411B-A816-F43DAF0B379F}" type="slidenum">
              <a:rPr lang="zh-TW" altLang="en-US" smtClean="0"/>
              <a:t>‹#›</a:t>
            </a:fld>
            <a:endParaRPr lang="zh-TW" altLang="en-US"/>
          </a:p>
        </p:txBody>
      </p:sp>
    </p:spTree>
    <p:extLst>
      <p:ext uri="{BB962C8B-B14F-4D97-AF65-F5344CB8AC3E}">
        <p14:creationId xmlns:p14="http://schemas.microsoft.com/office/powerpoint/2010/main" val="206351158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4FB7819E-3F4F-44D2-BAFE-249719E6D921}" type="datetimeFigureOut">
              <a:rPr lang="zh-TW" altLang="en-US" smtClean="0"/>
              <a:t>2024/5/14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5FFA2BF-28D5-411B-A816-F43DAF0B379F}" type="slidenum">
              <a:rPr lang="zh-TW" altLang="en-US" smtClean="0"/>
              <a:t>‹#›</a:t>
            </a:fld>
            <a:endParaRPr lang="zh-TW" altLang="en-US"/>
          </a:p>
        </p:txBody>
      </p:sp>
    </p:spTree>
    <p:extLst>
      <p:ext uri="{BB962C8B-B14F-4D97-AF65-F5344CB8AC3E}">
        <p14:creationId xmlns:p14="http://schemas.microsoft.com/office/powerpoint/2010/main" val="71103587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4FB7819E-3F4F-44D2-BAFE-249719E6D921}" type="datetimeFigureOut">
              <a:rPr lang="zh-TW" altLang="en-US" smtClean="0"/>
              <a:t>2024/5/14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5FFA2BF-28D5-411B-A816-F43DAF0B379F}" type="slidenum">
              <a:rPr lang="zh-TW" altLang="en-US" smtClean="0"/>
              <a:t>‹#›</a:t>
            </a:fld>
            <a:endParaRPr lang="zh-TW" altLang="en-US"/>
          </a:p>
        </p:txBody>
      </p:sp>
    </p:spTree>
    <p:extLst>
      <p:ext uri="{BB962C8B-B14F-4D97-AF65-F5344CB8AC3E}">
        <p14:creationId xmlns:p14="http://schemas.microsoft.com/office/powerpoint/2010/main" val="106183659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標題投影片">
    <p:spTree>
      <p:nvGrpSpPr>
        <p:cNvPr id="1" name=""/>
        <p:cNvGrpSpPr/>
        <p:nvPr/>
      </p:nvGrpSpPr>
      <p:grpSpPr>
        <a:xfrm>
          <a:off x="0" y="0"/>
          <a:ext cx="0" cy="0"/>
          <a:chOff x="0" y="0"/>
          <a:chExt cx="0" cy="0"/>
        </a:xfrm>
      </p:grpSpPr>
      <p:pic>
        <p:nvPicPr>
          <p:cNvPr id="12" name="Picture 57" descr="E版"/>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81750" y="4110038"/>
            <a:ext cx="2762250" cy="274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42"/>
          <p:cNvSpPr>
            <a:spLocks noChangeArrowheads="1"/>
          </p:cNvSpPr>
          <p:nvPr userDrawn="1"/>
        </p:nvSpPr>
        <p:spPr bwMode="auto">
          <a:xfrm>
            <a:off x="0" y="6618288"/>
            <a:ext cx="9144000" cy="239712"/>
          </a:xfrm>
          <a:prstGeom prst="rect">
            <a:avLst/>
          </a:prstGeom>
          <a:solidFill>
            <a:srgbClr val="00B2B3"/>
          </a:solidFill>
          <a:ln>
            <a:noFill/>
          </a:ln>
        </p:spPr>
        <p:txBody>
          <a:bodyPr wrap="none" anchor="ctr"/>
          <a:ls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eaLnBrk="1" hangingPunct="1">
              <a:defRPr/>
            </a:pPr>
            <a:endParaRPr lang="zh-TW" altLang="en-US"/>
          </a:p>
        </p:txBody>
      </p:sp>
      <p:pic>
        <p:nvPicPr>
          <p:cNvPr id="6" name="Picture 26" descr="itri_CEL_A_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225" y="528638"/>
            <a:ext cx="3328988"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1" name="Rectangle 21"/>
          <p:cNvSpPr>
            <a:spLocks noGrp="1" noChangeArrowheads="1"/>
          </p:cNvSpPr>
          <p:nvPr>
            <p:ph type="ctrTitle" hasCustomPrompt="1"/>
          </p:nvPr>
        </p:nvSpPr>
        <p:spPr>
          <a:xfrm>
            <a:off x="546140" y="2584703"/>
            <a:ext cx="6596065" cy="1219201"/>
          </a:xfrm>
        </p:spPr>
        <p:txBody>
          <a:bodyPr anchor="t" anchorCtr="0"/>
          <a:lstStyle>
            <a:lvl1pPr>
              <a:defRPr sz="4400" b="1">
                <a:solidFill>
                  <a:srgbClr val="00B2B3"/>
                </a:solidFill>
              </a:defRPr>
            </a:lvl1pPr>
          </a:lstStyle>
          <a:p>
            <a:r>
              <a:rPr lang="zh-TW" altLang="en-US" dirty="0"/>
              <a:t>簡報標題</a:t>
            </a:r>
          </a:p>
        </p:txBody>
      </p:sp>
      <p:sp>
        <p:nvSpPr>
          <p:cNvPr id="30742" name="Rectangle 22"/>
          <p:cNvSpPr>
            <a:spLocks noGrp="1" noChangeArrowheads="1"/>
          </p:cNvSpPr>
          <p:nvPr>
            <p:ph type="subTitle" idx="1" hasCustomPrompt="1"/>
          </p:nvPr>
        </p:nvSpPr>
        <p:spPr>
          <a:xfrm>
            <a:off x="546141" y="5059680"/>
            <a:ext cx="6770872" cy="755904"/>
          </a:xfrm>
        </p:spPr>
        <p:txBody>
          <a:bodyPr anchor="b" anchorCtr="0"/>
          <a:lstStyle>
            <a:lvl1pPr marL="0" indent="0" eaLnBrk="1" hangingPunct="1">
              <a:lnSpc>
                <a:spcPct val="80000"/>
              </a:lnSpc>
              <a:spcBef>
                <a:spcPct val="0"/>
              </a:spcBef>
              <a:buFontTx/>
              <a:buNone/>
              <a:defRPr sz="2000">
                <a:solidFill>
                  <a:schemeClr val="tx1"/>
                </a:solidFill>
                <a:latin typeface="+mn-ea"/>
                <a:ea typeface="+mn-ea"/>
              </a:defRPr>
            </a:lvl1pPr>
          </a:lstStyle>
          <a:p>
            <a:pPr eaLnBrk="1" hangingPunct="1">
              <a:lnSpc>
                <a:spcPct val="80000"/>
              </a:lnSpc>
              <a:spcBef>
                <a:spcPct val="0"/>
              </a:spcBef>
              <a:buFontTx/>
              <a:buNone/>
            </a:pPr>
            <a:r>
              <a:rPr lang="zh-TW" altLang="en-US" sz="2000" dirty="0"/>
              <a:t>簡報單位 簡報人名稱</a:t>
            </a:r>
            <a:r>
              <a:rPr lang="en-US" altLang="zh-TW" sz="2000" dirty="0"/>
              <a:t> </a:t>
            </a:r>
            <a:r>
              <a:rPr lang="zh-TW" altLang="en-US" sz="2000" dirty="0"/>
              <a:t>職稱</a:t>
            </a:r>
            <a:endParaRPr lang="en-US" altLang="zh-TW" sz="2000" dirty="0"/>
          </a:p>
        </p:txBody>
      </p:sp>
      <p:sp>
        <p:nvSpPr>
          <p:cNvPr id="4" name="投影片編號版面配置區 3"/>
          <p:cNvSpPr>
            <a:spLocks noGrp="1"/>
          </p:cNvSpPr>
          <p:nvPr>
            <p:ph type="sldNum" sz="quarter" idx="11"/>
          </p:nvPr>
        </p:nvSpPr>
        <p:spPr/>
        <p:txBody>
          <a:bodyPr/>
          <a:lstStyle/>
          <a:p>
            <a:pPr>
              <a:defRPr/>
            </a:pPr>
            <a:fld id="{1A71FFAD-F905-4792-971B-681FA4F61CA8}" type="slidenum">
              <a:rPr lang="en-US" altLang="zh-TW" smtClean="0"/>
              <a:pPr>
                <a:defRPr/>
              </a:pPr>
              <a:t>‹#›</a:t>
            </a:fld>
            <a:endParaRPr lang="en-US" altLang="zh-TW"/>
          </a:p>
        </p:txBody>
      </p:sp>
      <p:sp>
        <p:nvSpPr>
          <p:cNvPr id="9" name="文字版面配置區 8"/>
          <p:cNvSpPr>
            <a:spLocks noGrp="1"/>
          </p:cNvSpPr>
          <p:nvPr>
            <p:ph type="body" sz="quarter" idx="12" hasCustomPrompt="1"/>
          </p:nvPr>
        </p:nvSpPr>
        <p:spPr>
          <a:xfrm>
            <a:off x="546140" y="5902262"/>
            <a:ext cx="2788603" cy="432303"/>
          </a:xfrm>
        </p:spPr>
        <p:txBody>
          <a:bodyPr/>
          <a:lstStyle>
            <a:lvl1pPr marL="0" indent="0">
              <a:buNone/>
              <a:defRPr sz="1600"/>
            </a:lvl1pPr>
          </a:lstStyle>
          <a:p>
            <a:pPr lvl="0"/>
            <a:r>
              <a:rPr lang="zh-TW" altLang="en-US" dirty="0"/>
              <a:t>簡報日期</a:t>
            </a:r>
          </a:p>
        </p:txBody>
      </p:sp>
      <p:pic>
        <p:nvPicPr>
          <p:cNvPr id="13" name="圖片 12"/>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265210" y="193869"/>
            <a:ext cx="682734" cy="310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48"/>
          <p:cNvSpPr txBox="1">
            <a:spLocks noChangeArrowheads="1"/>
          </p:cNvSpPr>
          <p:nvPr userDrawn="1"/>
        </p:nvSpPr>
        <p:spPr bwMode="auto">
          <a:xfrm>
            <a:off x="-11500" y="6610192"/>
            <a:ext cx="71219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algn="l"/>
            <a:r>
              <a:rPr lang="zh-TW" altLang="en-US" sz="1000" dirty="0">
                <a:solidFill>
                  <a:schemeClr val="bg1"/>
                </a:solidFill>
                <a:latin typeface="+mj-ea"/>
                <a:ea typeface="+mj-ea"/>
              </a:rPr>
              <a:t>工業技術研究院機密資料 禁止複製、轉載、外流 </a:t>
            </a:r>
            <a:r>
              <a:rPr lang="en-US" altLang="zh-TW" sz="1000" dirty="0">
                <a:solidFill>
                  <a:schemeClr val="bg1"/>
                </a:solidFill>
                <a:latin typeface="+mj-ea"/>
                <a:ea typeface="+mj-ea"/>
              </a:rPr>
              <a:t>ITRI CONFIDENTIAL DOCUMENT DO NOT COPY OR DISTRIBUTE</a:t>
            </a:r>
          </a:p>
        </p:txBody>
      </p:sp>
    </p:spTree>
    <p:extLst>
      <p:ext uri="{BB962C8B-B14F-4D97-AF65-F5344CB8AC3E}">
        <p14:creationId xmlns:p14="http://schemas.microsoft.com/office/powerpoint/2010/main" val="356669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5_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0" y="208800"/>
            <a:ext cx="9144000" cy="1008000"/>
          </a:xfrm>
        </p:spPr>
        <p:txBody>
          <a:bodyPr>
            <a:noAutofit/>
          </a:bodyPr>
          <a:lstStyle>
            <a:lvl1pPr algn="ctr">
              <a:defRPr sz="3200"/>
            </a:lvl1pPr>
          </a:lstStyle>
          <a:p>
            <a:r>
              <a:rPr lang="zh-TW" altLang="en-US"/>
              <a:t>按一下以編輯母片標題樣式</a:t>
            </a:r>
            <a:endParaRPr lang="zh-TW" altLang="en-US" dirty="0"/>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ltLang="en-US" dirty="0"/>
          </a:p>
        </p:txBody>
      </p:sp>
      <p:sp>
        <p:nvSpPr>
          <p:cNvPr id="9" name="文字版面配置區 8"/>
          <p:cNvSpPr>
            <a:spLocks noGrp="1"/>
          </p:cNvSpPr>
          <p:nvPr>
            <p:ph type="body" sz="quarter" idx="13"/>
          </p:nvPr>
        </p:nvSpPr>
        <p:spPr>
          <a:xfrm>
            <a:off x="72001" y="6650296"/>
            <a:ext cx="3311972" cy="188641"/>
          </a:xfrm>
        </p:spPr>
        <p:txBody>
          <a:bodyPr lIns="0" tIns="0" rIns="0" bIns="0" anchor="ctr">
            <a:normAutofit/>
          </a:bodyPr>
          <a:lstStyle>
            <a:lvl1pPr marL="0" indent="0">
              <a:buFontTx/>
              <a:buNone/>
              <a:defRPr sz="1200" b="0" i="0">
                <a:solidFill>
                  <a:schemeClr val="tx1"/>
                </a:solidFill>
              </a:defRPr>
            </a:lvl1pPr>
          </a:lstStyle>
          <a:p>
            <a:pPr lvl="0"/>
            <a:r>
              <a:rPr lang="zh-TW" altLang="en-US"/>
              <a:t>按一下以編輯母片文字樣式</a:t>
            </a:r>
          </a:p>
        </p:txBody>
      </p:sp>
      <p:sp>
        <p:nvSpPr>
          <p:cNvPr id="5" name="投影片編號版面配置區 5"/>
          <p:cNvSpPr>
            <a:spLocks noGrp="1"/>
          </p:cNvSpPr>
          <p:nvPr>
            <p:ph type="sldNum" sz="quarter" idx="14"/>
          </p:nvPr>
        </p:nvSpPr>
        <p:spPr>
          <a:xfrm>
            <a:off x="8777291" y="6624644"/>
            <a:ext cx="369887" cy="261937"/>
          </a:xfrm>
          <a:prstGeom prst="rect">
            <a:avLst/>
          </a:prstGeom>
        </p:spPr>
        <p:txBody>
          <a:bodyPr/>
          <a:lstStyle>
            <a:lvl1pPr>
              <a:defRPr/>
            </a:lvl1pPr>
          </a:lstStyle>
          <a:p>
            <a:pPr>
              <a:defRPr/>
            </a:pPr>
            <a:fld id="{E221A083-72DE-4D07-8C93-533EFE1F2917}" type="slidenum">
              <a:rPr lang="zh-TW" altLang="en-US">
                <a:solidFill>
                  <a:prstClr val="white"/>
                </a:solidFill>
              </a:rPr>
              <a:pPr>
                <a:defRPr/>
              </a:pPr>
              <a:t>‹#›</a:t>
            </a:fld>
            <a:endParaRPr lang="zh-TW" altLang="en-US" dirty="0">
              <a:solidFill>
                <a:prstClr val="white"/>
              </a:solidFill>
            </a:endParaRPr>
          </a:p>
        </p:txBody>
      </p:sp>
    </p:spTree>
    <p:extLst>
      <p:ext uri="{BB962C8B-B14F-4D97-AF65-F5344CB8AC3E}">
        <p14:creationId xmlns:p14="http://schemas.microsoft.com/office/powerpoint/2010/main" val="416052467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lvl3pPr>
              <a:buClr>
                <a:schemeClr val="tx1">
                  <a:lumMod val="75000"/>
                  <a:lumOff val="25000"/>
                </a:schemeClr>
              </a:buClr>
              <a:defRPr/>
            </a:lvl3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8" name="標題 7"/>
          <p:cNvSpPr>
            <a:spLocks noGrp="1"/>
          </p:cNvSpPr>
          <p:nvPr>
            <p:ph type="title"/>
          </p:nvPr>
        </p:nvSpPr>
        <p:spPr/>
        <p:txBody>
          <a:bodyPr/>
          <a:lstStyle/>
          <a:p>
            <a:r>
              <a:rPr lang="zh-TW" altLang="en-US"/>
              <a:t>按一下以編輯母片標題樣式</a:t>
            </a:r>
          </a:p>
        </p:txBody>
      </p:sp>
      <p:sp>
        <p:nvSpPr>
          <p:cNvPr id="2" name="投影片編號版面配置區 1"/>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79289043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_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439863"/>
            <a:ext cx="6126480" cy="4757737"/>
          </a:xfrm>
        </p:spPr>
        <p:txBody>
          <a:bodyPr/>
          <a:lstStyle>
            <a:lvl3pPr>
              <a:buClr>
                <a:schemeClr val="tx1">
                  <a:lumMod val="75000"/>
                  <a:lumOff val="25000"/>
                </a:schemeClr>
              </a:buClr>
              <a:defRPr/>
            </a:lvl3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8" name="標題 7"/>
          <p:cNvSpPr>
            <a:spLocks noGrp="1"/>
          </p:cNvSpPr>
          <p:nvPr>
            <p:ph type="title"/>
          </p:nvPr>
        </p:nvSpPr>
        <p:spPr/>
        <p:txBody>
          <a:bodyPr/>
          <a:lstStyle/>
          <a:p>
            <a:r>
              <a:rPr lang="zh-TW" altLang="en-US"/>
              <a:t>按一下以編輯母片標題樣式</a:t>
            </a:r>
          </a:p>
        </p:txBody>
      </p:sp>
      <p:sp>
        <p:nvSpPr>
          <p:cNvPr id="2" name="投影片編號版面配置區 1"/>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
        <p:nvSpPr>
          <p:cNvPr id="5" name="圖片版面配置區 2"/>
          <p:cNvSpPr>
            <a:spLocks noGrp="1"/>
          </p:cNvSpPr>
          <p:nvPr>
            <p:ph type="pic" idx="11"/>
          </p:nvPr>
        </p:nvSpPr>
        <p:spPr>
          <a:xfrm>
            <a:off x="6721574" y="1439863"/>
            <a:ext cx="2098576" cy="47577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dirty="0"/>
          </a:p>
        </p:txBody>
      </p:sp>
    </p:spTree>
    <p:extLst>
      <p:ext uri="{BB962C8B-B14F-4D97-AF65-F5344CB8AC3E}">
        <p14:creationId xmlns:p14="http://schemas.microsoft.com/office/powerpoint/2010/main" val="339044367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3_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439863"/>
            <a:ext cx="8360228" cy="3184388"/>
          </a:xfrm>
        </p:spPr>
        <p:txBody>
          <a:bodyPr/>
          <a:lstStyle>
            <a:lvl3pPr>
              <a:buClr>
                <a:schemeClr val="tx1">
                  <a:lumMod val="75000"/>
                  <a:lumOff val="25000"/>
                </a:schemeClr>
              </a:buClr>
              <a:defRPr/>
            </a:lvl3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8" name="標題 7"/>
          <p:cNvSpPr>
            <a:spLocks noGrp="1"/>
          </p:cNvSpPr>
          <p:nvPr>
            <p:ph type="title"/>
          </p:nvPr>
        </p:nvSpPr>
        <p:spPr>
          <a:xfrm>
            <a:off x="450849" y="316992"/>
            <a:ext cx="8366579" cy="889508"/>
          </a:xfrm>
        </p:spPr>
        <p:txBody>
          <a:bodyPr/>
          <a:lstStyle/>
          <a:p>
            <a:r>
              <a:rPr lang="zh-TW" altLang="en-US"/>
              <a:t>按一下以編輯母片標題樣式</a:t>
            </a:r>
          </a:p>
        </p:txBody>
      </p:sp>
      <p:sp>
        <p:nvSpPr>
          <p:cNvPr id="2" name="投影片編號版面配置區 1"/>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
        <p:nvSpPr>
          <p:cNvPr id="6" name="圖片版面配置區 2"/>
          <p:cNvSpPr>
            <a:spLocks noGrp="1"/>
          </p:cNvSpPr>
          <p:nvPr>
            <p:ph type="pic" idx="11"/>
          </p:nvPr>
        </p:nvSpPr>
        <p:spPr>
          <a:xfrm>
            <a:off x="457200" y="4725145"/>
            <a:ext cx="8360228" cy="15841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dirty="0"/>
          </a:p>
        </p:txBody>
      </p:sp>
    </p:spTree>
    <p:extLst>
      <p:ext uri="{BB962C8B-B14F-4D97-AF65-F5344CB8AC3E}">
        <p14:creationId xmlns:p14="http://schemas.microsoft.com/office/powerpoint/2010/main" val="227869199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9" name="標題 1"/>
          <p:cNvSpPr>
            <a:spLocks noGrp="1"/>
          </p:cNvSpPr>
          <p:nvPr>
            <p:ph type="ctrTitle"/>
          </p:nvPr>
        </p:nvSpPr>
        <p:spPr>
          <a:xfrm>
            <a:off x="685800" y="2564904"/>
            <a:ext cx="7772400" cy="1035546"/>
          </a:xfrm>
        </p:spPr>
        <p:txBody>
          <a:bodyPr anchor="t" anchorCtr="0">
            <a:noAutofit/>
          </a:bodyPr>
          <a:lstStyle>
            <a:lvl1pPr algn="ctr">
              <a:defRPr/>
            </a:lvl1pPr>
          </a:lstStyle>
          <a:p>
            <a:r>
              <a:rPr lang="zh-TW" altLang="en-US" dirty="0"/>
              <a:t>按一下以編輯母片標題樣式</a:t>
            </a:r>
          </a:p>
        </p:txBody>
      </p:sp>
      <p:sp>
        <p:nvSpPr>
          <p:cNvPr id="10"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11" name="投影片編號版面配置區 10"/>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310160546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區段標題">
    <p:spTree>
      <p:nvGrpSpPr>
        <p:cNvPr id="1" name=""/>
        <p:cNvGrpSpPr/>
        <p:nvPr/>
      </p:nvGrpSpPr>
      <p:grpSpPr>
        <a:xfrm>
          <a:off x="0" y="0"/>
          <a:ext cx="0" cy="0"/>
          <a:chOff x="0" y="0"/>
          <a:chExt cx="0" cy="0"/>
        </a:xfrm>
      </p:grpSpPr>
      <p:sp>
        <p:nvSpPr>
          <p:cNvPr id="8"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9"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10" name="投影片編號版面配置區 9"/>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336313700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兩項物件">
    <p:spTree>
      <p:nvGrpSpPr>
        <p:cNvPr id="1" name=""/>
        <p:cNvGrpSpPr/>
        <p:nvPr/>
      </p:nvGrpSpPr>
      <p:grpSpPr>
        <a:xfrm>
          <a:off x="0" y="0"/>
          <a:ext cx="0" cy="0"/>
          <a:chOff x="0" y="0"/>
          <a:chExt cx="0" cy="0"/>
        </a:xfrm>
      </p:grpSpPr>
      <p:sp>
        <p:nvSpPr>
          <p:cNvPr id="3" name="內容版面配置區 2"/>
          <p:cNvSpPr>
            <a:spLocks noGrp="1"/>
          </p:cNvSpPr>
          <p:nvPr>
            <p:ph sz="half" idx="1"/>
          </p:nvPr>
        </p:nvSpPr>
        <p:spPr>
          <a:xfrm>
            <a:off x="457200" y="1542733"/>
            <a:ext cx="4105275"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714875" y="1542733"/>
            <a:ext cx="4106863"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8" name="標題 7"/>
          <p:cNvSpPr>
            <a:spLocks noGrp="1"/>
          </p:cNvSpPr>
          <p:nvPr>
            <p:ph type="title"/>
          </p:nvPr>
        </p:nvSpPr>
        <p:spPr/>
        <p:txBody>
          <a:bodyPr/>
          <a:lstStyle/>
          <a:p>
            <a:r>
              <a:rPr lang="zh-TW" altLang="en-US"/>
              <a:t>按一下以編輯母片標題樣式</a:t>
            </a:r>
          </a:p>
        </p:txBody>
      </p:sp>
      <p:sp>
        <p:nvSpPr>
          <p:cNvPr id="9" name="投影片編號版面配置區 8"/>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208235695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比對">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9" name="投影片編號版面配置區 18"/>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
        <p:nvSpPr>
          <p:cNvPr id="20" name="Rectangle 43"/>
          <p:cNvSpPr>
            <a:spLocks noGrp="1" noChangeArrowheads="1"/>
          </p:cNvSpPr>
          <p:nvPr>
            <p:ph type="title"/>
          </p:nvPr>
        </p:nvSpPr>
        <p:spPr bwMode="auto">
          <a:xfrm>
            <a:off x="450850" y="316992"/>
            <a:ext cx="8369300" cy="889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dirty="0"/>
              <a:t>按一下以編輯母片標題樣式</a:t>
            </a:r>
          </a:p>
        </p:txBody>
      </p:sp>
    </p:spTree>
    <p:extLst>
      <p:ext uri="{BB962C8B-B14F-4D97-AF65-F5344CB8AC3E}">
        <p14:creationId xmlns:p14="http://schemas.microsoft.com/office/powerpoint/2010/main" val="281550469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7" name="投影片編號版面配置區 6"/>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
        <p:nvSpPr>
          <p:cNvPr id="4" name="標題 7"/>
          <p:cNvSpPr>
            <a:spLocks noGrp="1"/>
          </p:cNvSpPr>
          <p:nvPr>
            <p:ph type="title"/>
          </p:nvPr>
        </p:nvSpPr>
        <p:spPr>
          <a:xfrm>
            <a:off x="450850" y="316992"/>
            <a:ext cx="8369300" cy="889508"/>
          </a:xfrm>
        </p:spPr>
        <p:txBody>
          <a:bodyPr/>
          <a:lstStyle/>
          <a:p>
            <a:r>
              <a:rPr lang="zh-TW" altLang="en-US"/>
              <a:t>按一下以編輯母片標題樣式</a:t>
            </a:r>
          </a:p>
        </p:txBody>
      </p:sp>
    </p:spTree>
    <p:extLst>
      <p:ext uri="{BB962C8B-B14F-4D97-AF65-F5344CB8AC3E}">
        <p14:creationId xmlns:p14="http://schemas.microsoft.com/office/powerpoint/2010/main" val="259218277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sp>
        <p:nvSpPr>
          <p:cNvPr id="6" name="投影片編號版面配置區 5"/>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397970546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9" name="投影片編號版面配置區 8"/>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1907063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17" Type="http://schemas.openxmlformats.org/officeDocument/2006/relationships/image" Target="../media/image17.jpeg"/><Relationship Id="rId2" Type="http://schemas.openxmlformats.org/officeDocument/2006/relationships/slideLayout" Target="../slideLayouts/slideLayout90.xml"/><Relationship Id="rId16" Type="http://schemas.openxmlformats.org/officeDocument/2006/relationships/image" Target="../media/image16.wmf"/><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theme" Target="../theme/theme10.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theme" Target="../theme/theme11.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image" Target="../media/image19.png"/></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117.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image" Target="../media/image20.jpeg"/><Relationship Id="rId5" Type="http://schemas.openxmlformats.org/officeDocument/2006/relationships/theme" Target="../theme/theme12.xml"/><Relationship Id="rId4" Type="http://schemas.openxmlformats.org/officeDocument/2006/relationships/slideLayout" Target="../slideLayouts/slideLayout11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slideLayout" Target="../slideLayouts/slideLayout131.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slideLayout" Target="../slideLayouts/slideLayout130.xml"/><Relationship Id="rId17" Type="http://schemas.openxmlformats.org/officeDocument/2006/relationships/image" Target="../media/image23.png"/><Relationship Id="rId2" Type="http://schemas.openxmlformats.org/officeDocument/2006/relationships/slideLayout" Target="../slideLayouts/slideLayout120.xml"/><Relationship Id="rId16" Type="http://schemas.openxmlformats.org/officeDocument/2006/relationships/image" Target="../media/image16.wmf"/><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5" Type="http://schemas.openxmlformats.org/officeDocument/2006/relationships/theme" Target="../theme/theme13.xml"/><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 Id="rId14" Type="http://schemas.openxmlformats.org/officeDocument/2006/relationships/slideLayout" Target="../slideLayouts/slideLayout132.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135.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theme" Target="../theme/theme14.xml"/><Relationship Id="rId5" Type="http://schemas.openxmlformats.org/officeDocument/2006/relationships/slideLayout" Target="../slideLayouts/slideLayout137.xml"/><Relationship Id="rId4" Type="http://schemas.openxmlformats.org/officeDocument/2006/relationships/slideLayout" Target="../slideLayouts/slideLayout136.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140.xml"/><Relationship Id="rId7" Type="http://schemas.openxmlformats.org/officeDocument/2006/relationships/theme" Target="../theme/theme15.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5" Type="http://schemas.openxmlformats.org/officeDocument/2006/relationships/slideLayout" Target="../slideLayouts/slideLayout142.xml"/><Relationship Id="rId4" Type="http://schemas.openxmlformats.org/officeDocument/2006/relationships/slideLayout" Target="../slideLayouts/slideLayout141.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image" Target="../media/image19.png"/><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theme" Target="../theme/theme16.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61.xml"/><Relationship Id="rId13" Type="http://schemas.openxmlformats.org/officeDocument/2006/relationships/theme" Target="../theme/theme17.xml"/><Relationship Id="rId3" Type="http://schemas.openxmlformats.org/officeDocument/2006/relationships/slideLayout" Target="../slideLayouts/slideLayout156.xml"/><Relationship Id="rId7" Type="http://schemas.openxmlformats.org/officeDocument/2006/relationships/slideLayout" Target="../slideLayouts/slideLayout160.xml"/><Relationship Id="rId12" Type="http://schemas.openxmlformats.org/officeDocument/2006/relationships/slideLayout" Target="../slideLayouts/slideLayout165.xml"/><Relationship Id="rId2" Type="http://schemas.openxmlformats.org/officeDocument/2006/relationships/slideLayout" Target="../slideLayouts/slideLayout155.xml"/><Relationship Id="rId1" Type="http://schemas.openxmlformats.org/officeDocument/2006/relationships/slideLayout" Target="../slideLayouts/slideLayout154.xml"/><Relationship Id="rId6" Type="http://schemas.openxmlformats.org/officeDocument/2006/relationships/slideLayout" Target="../slideLayouts/slideLayout159.xml"/><Relationship Id="rId11" Type="http://schemas.openxmlformats.org/officeDocument/2006/relationships/slideLayout" Target="../slideLayouts/slideLayout164.xml"/><Relationship Id="rId5" Type="http://schemas.openxmlformats.org/officeDocument/2006/relationships/slideLayout" Target="../slideLayouts/slideLayout158.xml"/><Relationship Id="rId10" Type="http://schemas.openxmlformats.org/officeDocument/2006/relationships/slideLayout" Target="../slideLayouts/slideLayout163.xml"/><Relationship Id="rId4" Type="http://schemas.openxmlformats.org/officeDocument/2006/relationships/slideLayout" Target="../slideLayouts/slideLayout157.xml"/><Relationship Id="rId9" Type="http://schemas.openxmlformats.org/officeDocument/2006/relationships/slideLayout" Target="../slideLayouts/slideLayout162.xml"/><Relationship Id="rId14" Type="http://schemas.openxmlformats.org/officeDocument/2006/relationships/image" Target="../media/image19.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9.pn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8.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slideLayout" Target="../slideLayouts/slideLayout189.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slideLayout" Target="../slideLayouts/slideLayout188.xml"/><Relationship Id="rId17" Type="http://schemas.openxmlformats.org/officeDocument/2006/relationships/image" Target="../media/image17.jpeg"/><Relationship Id="rId2" Type="http://schemas.openxmlformats.org/officeDocument/2006/relationships/slideLayout" Target="../slideLayouts/slideLayout178.xml"/><Relationship Id="rId16" Type="http://schemas.openxmlformats.org/officeDocument/2006/relationships/image" Target="../media/image16.wmf"/><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5" Type="http://schemas.openxmlformats.org/officeDocument/2006/relationships/theme" Target="../theme/theme19.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 Id="rId14" Type="http://schemas.openxmlformats.org/officeDocument/2006/relationships/slideLayout" Target="../slideLayouts/slideLayout19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4.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3.jpeg"/><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20.xml.rels><?xml version="1.0" encoding="UTF-8" standalone="yes"?>
<Relationships xmlns="http://schemas.openxmlformats.org/package/2006/relationships"><Relationship Id="rId8" Type="http://schemas.openxmlformats.org/officeDocument/2006/relationships/theme" Target="../theme/theme20.xml"/><Relationship Id="rId3" Type="http://schemas.openxmlformats.org/officeDocument/2006/relationships/slideLayout" Target="../slideLayouts/slideLayout193.xml"/><Relationship Id="rId7" Type="http://schemas.openxmlformats.org/officeDocument/2006/relationships/slideLayout" Target="../slideLayouts/slideLayout197.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5" Type="http://schemas.openxmlformats.org/officeDocument/2006/relationships/slideLayout" Target="../slideLayouts/slideLayout195.xml"/><Relationship Id="rId4" Type="http://schemas.openxmlformats.org/officeDocument/2006/relationships/slideLayout" Target="../slideLayouts/slideLayout194.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05.xml"/><Relationship Id="rId13" Type="http://schemas.openxmlformats.org/officeDocument/2006/relationships/slideLayout" Target="../slideLayouts/slideLayout210.xml"/><Relationship Id="rId18" Type="http://schemas.openxmlformats.org/officeDocument/2006/relationships/slideLayout" Target="../slideLayouts/slideLayout215.xml"/><Relationship Id="rId3" Type="http://schemas.openxmlformats.org/officeDocument/2006/relationships/slideLayout" Target="../slideLayouts/slideLayout200.xml"/><Relationship Id="rId21" Type="http://schemas.openxmlformats.org/officeDocument/2006/relationships/image" Target="../media/image17.jpeg"/><Relationship Id="rId7" Type="http://schemas.openxmlformats.org/officeDocument/2006/relationships/slideLayout" Target="../slideLayouts/slideLayout204.xml"/><Relationship Id="rId12" Type="http://schemas.openxmlformats.org/officeDocument/2006/relationships/slideLayout" Target="../slideLayouts/slideLayout209.xml"/><Relationship Id="rId17" Type="http://schemas.openxmlformats.org/officeDocument/2006/relationships/slideLayout" Target="../slideLayouts/slideLayout214.xml"/><Relationship Id="rId2" Type="http://schemas.openxmlformats.org/officeDocument/2006/relationships/slideLayout" Target="../slideLayouts/slideLayout199.xml"/><Relationship Id="rId16" Type="http://schemas.openxmlformats.org/officeDocument/2006/relationships/slideLayout" Target="../slideLayouts/slideLayout213.xml"/><Relationship Id="rId20" Type="http://schemas.openxmlformats.org/officeDocument/2006/relationships/image" Target="../media/image16.wmf"/><Relationship Id="rId1" Type="http://schemas.openxmlformats.org/officeDocument/2006/relationships/slideLayout" Target="../slideLayouts/slideLayout198.xml"/><Relationship Id="rId6" Type="http://schemas.openxmlformats.org/officeDocument/2006/relationships/slideLayout" Target="../slideLayouts/slideLayout203.xml"/><Relationship Id="rId11" Type="http://schemas.openxmlformats.org/officeDocument/2006/relationships/slideLayout" Target="../slideLayouts/slideLayout208.xml"/><Relationship Id="rId5" Type="http://schemas.openxmlformats.org/officeDocument/2006/relationships/slideLayout" Target="../slideLayouts/slideLayout202.xml"/><Relationship Id="rId15" Type="http://schemas.openxmlformats.org/officeDocument/2006/relationships/slideLayout" Target="../slideLayouts/slideLayout212.xml"/><Relationship Id="rId10" Type="http://schemas.openxmlformats.org/officeDocument/2006/relationships/slideLayout" Target="../slideLayouts/slideLayout207.xml"/><Relationship Id="rId19" Type="http://schemas.openxmlformats.org/officeDocument/2006/relationships/theme" Target="../theme/theme21.xml"/><Relationship Id="rId4" Type="http://schemas.openxmlformats.org/officeDocument/2006/relationships/slideLayout" Target="../slideLayouts/slideLayout201.xml"/><Relationship Id="rId9" Type="http://schemas.openxmlformats.org/officeDocument/2006/relationships/slideLayout" Target="../slideLayouts/slideLayout206.xml"/><Relationship Id="rId14" Type="http://schemas.openxmlformats.org/officeDocument/2006/relationships/slideLayout" Target="../slideLayouts/slideLayout21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23.xml"/><Relationship Id="rId13" Type="http://schemas.openxmlformats.org/officeDocument/2006/relationships/slideLayout" Target="../slideLayouts/slideLayout228.xml"/><Relationship Id="rId3" Type="http://schemas.openxmlformats.org/officeDocument/2006/relationships/slideLayout" Target="../slideLayouts/slideLayout218.xml"/><Relationship Id="rId7" Type="http://schemas.openxmlformats.org/officeDocument/2006/relationships/slideLayout" Target="../slideLayouts/slideLayout222.xml"/><Relationship Id="rId12" Type="http://schemas.openxmlformats.org/officeDocument/2006/relationships/slideLayout" Target="../slideLayouts/slideLayout227.xml"/><Relationship Id="rId2" Type="http://schemas.openxmlformats.org/officeDocument/2006/relationships/slideLayout" Target="../slideLayouts/slideLayout217.xml"/><Relationship Id="rId16" Type="http://schemas.openxmlformats.org/officeDocument/2006/relationships/image" Target="../media/image26.jpeg"/><Relationship Id="rId1" Type="http://schemas.openxmlformats.org/officeDocument/2006/relationships/slideLayout" Target="../slideLayouts/slideLayout216.xml"/><Relationship Id="rId6" Type="http://schemas.openxmlformats.org/officeDocument/2006/relationships/slideLayout" Target="../slideLayouts/slideLayout221.xml"/><Relationship Id="rId11" Type="http://schemas.openxmlformats.org/officeDocument/2006/relationships/slideLayout" Target="../slideLayouts/slideLayout226.xml"/><Relationship Id="rId5" Type="http://schemas.openxmlformats.org/officeDocument/2006/relationships/slideLayout" Target="../slideLayouts/slideLayout220.xml"/><Relationship Id="rId15" Type="http://schemas.openxmlformats.org/officeDocument/2006/relationships/theme" Target="../theme/theme22.xml"/><Relationship Id="rId10" Type="http://schemas.openxmlformats.org/officeDocument/2006/relationships/slideLayout" Target="../slideLayouts/slideLayout225.xml"/><Relationship Id="rId4" Type="http://schemas.openxmlformats.org/officeDocument/2006/relationships/slideLayout" Target="../slideLayouts/slideLayout219.xml"/><Relationship Id="rId9" Type="http://schemas.openxmlformats.org/officeDocument/2006/relationships/slideLayout" Target="../slideLayouts/slideLayout224.xml"/><Relationship Id="rId14" Type="http://schemas.openxmlformats.org/officeDocument/2006/relationships/slideLayout" Target="../slideLayouts/slideLayout2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image" Target="../media/image3.jpe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theme" Target="../theme/theme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4.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46.xml"/><Relationship Id="rId1" Type="http://schemas.openxmlformats.org/officeDocument/2006/relationships/slideLayout" Target="../slideLayouts/slideLayout45.xml"/><Relationship Id="rId5" Type="http://schemas.openxmlformats.org/officeDocument/2006/relationships/image" Target="../media/image8.jpeg"/><Relationship Id="rId4" Type="http://schemas.openxmlformats.org/officeDocument/2006/relationships/image" Target="../media/image7.jpe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2.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slideLayout" Target="../slideLayouts/slideLayout70.xml"/><Relationship Id="rId3" Type="http://schemas.openxmlformats.org/officeDocument/2006/relationships/slideLayout" Target="../slideLayouts/slideLayout55.xml"/><Relationship Id="rId21" Type="http://schemas.openxmlformats.org/officeDocument/2006/relationships/image" Target="../media/image11.jpeg"/><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theme" Target="../theme/theme7.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10" Type="http://schemas.openxmlformats.org/officeDocument/2006/relationships/slideLayout" Target="../slideLayouts/slideLayout62.xml"/><Relationship Id="rId19" Type="http://schemas.openxmlformats.org/officeDocument/2006/relationships/slideLayout" Target="../slideLayouts/slideLayout71.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image" Target="../media/image12.jpe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74.xml"/><Relationship Id="rId7" Type="http://schemas.openxmlformats.org/officeDocument/2006/relationships/theme" Target="../theme/theme8.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5" Type="http://schemas.openxmlformats.org/officeDocument/2006/relationships/slideLayout" Target="../slideLayouts/slideLayout76.xml"/><Relationship Id="rId4" Type="http://schemas.openxmlformats.org/officeDocument/2006/relationships/slideLayout" Target="../slideLayouts/slideLayout7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457200" y="-1"/>
            <a:ext cx="8229600" cy="7443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TW" altLang="en-US" dirty="0"/>
              <a:t>按一下以編輯母片標題樣式</a:t>
            </a:r>
          </a:p>
        </p:txBody>
      </p:sp>
      <p:sp>
        <p:nvSpPr>
          <p:cNvPr id="1027" name="Rectangle 3"/>
          <p:cNvSpPr>
            <a:spLocks noGrp="1" noChangeArrowheads="1"/>
          </p:cNvSpPr>
          <p:nvPr>
            <p:ph type="body" idx="1"/>
          </p:nvPr>
        </p:nvSpPr>
        <p:spPr bwMode="auto">
          <a:xfrm>
            <a:off x="457200" y="858414"/>
            <a:ext cx="8229600" cy="526775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l" rtl="0" fontAlgn="base">
              <a:spcBef>
                <a:spcPct val="20000"/>
              </a:spcBef>
              <a:spcAft>
                <a:spcPct val="0"/>
              </a:spcAft>
              <a:buClr>
                <a:srgbClr val="0070C0"/>
              </a:buClr>
              <a:buFont typeface="Wingdings" panose="05000000000000000000" pitchFamily="2" charset="2"/>
              <a:buChar char="n"/>
            </a:pPr>
            <a:r>
              <a:rPr lang="zh-TW" altLang="en-US" dirty="0"/>
              <a:t>按一下以編輯母片文字樣式</a:t>
            </a:r>
          </a:p>
          <a:p>
            <a:pPr marL="742950" lvl="1" indent="-285750" algn="l" rtl="0" fontAlgn="base">
              <a:spcBef>
                <a:spcPct val="20000"/>
              </a:spcBef>
              <a:spcAft>
                <a:spcPct val="0"/>
              </a:spcAft>
              <a:buClr>
                <a:srgbClr val="008000"/>
              </a:buClr>
              <a:buFont typeface="Times New Roman" panose="02020603050405020304" pitchFamily="18" charset="0"/>
              <a:buChar char="−"/>
            </a:pPr>
            <a:r>
              <a:rPr lang="zh-TW" altLang="en-US" dirty="0"/>
              <a:t>第二層</a:t>
            </a:r>
          </a:p>
          <a:p>
            <a:pPr marL="1143000" lvl="2" indent="-228600" algn="l" rtl="0" fontAlgn="base">
              <a:spcBef>
                <a:spcPct val="20000"/>
              </a:spcBef>
              <a:spcAft>
                <a:spcPct val="0"/>
              </a:spcAft>
              <a:buClrTx/>
              <a:buChar char="•"/>
            </a:pPr>
            <a:r>
              <a:rPr lang="zh-TW" altLang="en-US" dirty="0"/>
              <a:t>第三層</a:t>
            </a:r>
          </a:p>
          <a:p>
            <a:pPr marL="1600200" lvl="3" indent="-228600" algn="l" rtl="0" fontAlgn="base">
              <a:spcBef>
                <a:spcPct val="20000"/>
              </a:spcBef>
              <a:spcAft>
                <a:spcPct val="0"/>
              </a:spcAft>
              <a:buClrTx/>
              <a:buFont typeface="Wingdings" panose="05000000000000000000" pitchFamily="2" charset="2"/>
              <a:buChar char="ü"/>
            </a:pPr>
            <a:r>
              <a:rPr lang="zh-TW" altLang="en-US" dirty="0"/>
              <a:t>第四層</a:t>
            </a:r>
          </a:p>
        </p:txBody>
      </p:sp>
      <p:sp>
        <p:nvSpPr>
          <p:cNvPr id="11" name="Rectangle 6"/>
          <p:cNvSpPr>
            <a:spLocks noGrp="1" noChangeArrowheads="1"/>
          </p:cNvSpPr>
          <p:nvPr>
            <p:ph type="sldNum" sz="quarter" idx="4"/>
          </p:nvPr>
        </p:nvSpPr>
        <p:spPr bwMode="auto">
          <a:xfrm>
            <a:off x="7010400" y="6572250"/>
            <a:ext cx="2133600" cy="2857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kumimoji="0" sz="1400" smtClean="0">
                <a:solidFill>
                  <a:schemeClr val="bg1"/>
                </a:solidFill>
                <a:latin typeface="Arial" charset="0"/>
                <a:ea typeface="標楷體" pitchFamily="65" charset="-120"/>
              </a:defRPr>
            </a:lvl1pPr>
          </a:lstStyle>
          <a:p>
            <a:pPr eaLnBrk="1" hangingPunct="1">
              <a:defRPr/>
            </a:pPr>
            <a:fld id="{91BE293A-6A1F-4831-BE90-2C938A019D4C}" type="slidenum">
              <a:rPr lang="zh-TW" altLang="en-US" b="0">
                <a:solidFill>
                  <a:prstClr val="white"/>
                </a:solidFill>
              </a:rPr>
              <a:pPr eaLnBrk="1" hangingPunct="1">
                <a:defRPr/>
              </a:pPr>
              <a:t>‹#›</a:t>
            </a:fld>
            <a:endParaRPr lang="zh-TW" altLang="en-US" b="0">
              <a:solidFill>
                <a:prstClr val="white"/>
              </a:solidFill>
            </a:endParaRPr>
          </a:p>
        </p:txBody>
      </p:sp>
      <p:sp>
        <p:nvSpPr>
          <p:cNvPr id="1030" name="Rectangle 42"/>
          <p:cNvSpPr>
            <a:spLocks noChangeArrowheads="1"/>
          </p:cNvSpPr>
          <p:nvPr/>
        </p:nvSpPr>
        <p:spPr bwMode="auto">
          <a:xfrm>
            <a:off x="0" y="6618288"/>
            <a:ext cx="9144000" cy="239712"/>
          </a:xfrm>
          <a:prstGeom prst="rect">
            <a:avLst/>
          </a:prstGeom>
          <a:solidFill>
            <a:srgbClr val="009FE2"/>
          </a:solidFill>
          <a:ln>
            <a:noFill/>
          </a:ln>
        </p:spPr>
        <p:txBody>
          <a:bodyPr wrap="none" anchor="ctr"/>
          <a:lstStyle/>
          <a:p>
            <a:pPr algn="ctr" eaLnBrk="1" fontAlgn="auto" hangingPunct="1">
              <a:spcBef>
                <a:spcPts val="0"/>
              </a:spcBef>
              <a:spcAft>
                <a:spcPts val="0"/>
              </a:spcAft>
              <a:defRPr/>
            </a:pPr>
            <a:endParaRPr kumimoji="0" lang="zh-TW" altLang="en-US" sz="1800" b="0">
              <a:solidFill>
                <a:prstClr val="black"/>
              </a:solidFill>
              <a:latin typeface="Times New Roman" pitchFamily="18" charset="0"/>
              <a:ea typeface="標楷體"/>
            </a:endParaRPr>
          </a:p>
        </p:txBody>
      </p:sp>
      <p:sp>
        <p:nvSpPr>
          <p:cNvPr id="1031" name="Rectangle 47"/>
          <p:cNvSpPr>
            <a:spLocks noChangeArrowheads="1"/>
          </p:cNvSpPr>
          <p:nvPr/>
        </p:nvSpPr>
        <p:spPr bwMode="auto">
          <a:xfrm>
            <a:off x="8616951" y="6619881"/>
            <a:ext cx="527050" cy="238125"/>
          </a:xfrm>
          <a:prstGeom prst="rect">
            <a:avLst/>
          </a:prstGeom>
          <a:noFill/>
          <a:ln>
            <a:noFill/>
          </a:ln>
        </p:spPr>
        <p:txBody>
          <a:bodyPr anchor="ctr"/>
          <a:lstStyle/>
          <a:p>
            <a:pPr algn="r" eaLnBrk="1" fontAlgn="ctr" hangingPunct="1">
              <a:spcBef>
                <a:spcPts val="0"/>
              </a:spcBef>
              <a:spcAft>
                <a:spcPts val="0"/>
              </a:spcAft>
              <a:defRPr/>
            </a:pPr>
            <a:fld id="{5D1D1E38-F1E3-468F-BEA2-CDBA51F78C5E}" type="slidenum">
              <a:rPr kumimoji="0" lang="en-US" altLang="zh-TW" sz="1200" b="0">
                <a:solidFill>
                  <a:prstClr val="white"/>
                </a:solidFill>
                <a:latin typeface="Arial"/>
                <a:ea typeface="標楷體"/>
              </a:rPr>
              <a:pPr algn="r" eaLnBrk="1" fontAlgn="ctr" hangingPunct="1">
                <a:spcBef>
                  <a:spcPts val="0"/>
                </a:spcBef>
                <a:spcAft>
                  <a:spcPts val="0"/>
                </a:spcAft>
                <a:defRPr/>
              </a:pPr>
              <a:t>‹#›</a:t>
            </a:fld>
            <a:endParaRPr kumimoji="0" lang="en-US" altLang="zh-TW" sz="1200" b="0">
              <a:solidFill>
                <a:prstClr val="white"/>
              </a:solidFill>
              <a:latin typeface="Arial"/>
              <a:ea typeface="標楷體"/>
            </a:endParaRPr>
          </a:p>
        </p:txBody>
      </p:sp>
      <p:sp>
        <p:nvSpPr>
          <p:cNvPr id="3" name="Text Box 13"/>
          <p:cNvSpPr txBox="1">
            <a:spLocks noChangeArrowheads="1"/>
          </p:cNvSpPr>
          <p:nvPr/>
        </p:nvSpPr>
        <p:spPr bwMode="auto">
          <a:xfrm>
            <a:off x="0" y="6504265"/>
            <a:ext cx="8172400" cy="369332"/>
          </a:xfrm>
          <a:prstGeom prst="rect">
            <a:avLst/>
          </a:prstGeom>
          <a:noFill/>
          <a:ln>
            <a:noFill/>
          </a:ln>
        </p:spPr>
        <p:txBody>
          <a:bodyPr wrap="square" anchor="ctr">
            <a:spAutoFit/>
          </a:bodyPr>
          <a:lstStyle>
            <a:lvl1pPr>
              <a:defRPr kumimoji="1" sz="3400">
                <a:solidFill>
                  <a:schemeClr val="tx1"/>
                </a:solidFill>
                <a:latin typeface="Arial" charset="0"/>
                <a:ea typeface="新細明體" pitchFamily="18" charset="-120"/>
              </a:defRPr>
            </a:lvl1pPr>
            <a:lvl2pPr marL="742950" indent="-285750">
              <a:defRPr kumimoji="1" sz="3400">
                <a:solidFill>
                  <a:schemeClr val="tx1"/>
                </a:solidFill>
                <a:latin typeface="Arial" charset="0"/>
                <a:ea typeface="新細明體" pitchFamily="18" charset="-120"/>
              </a:defRPr>
            </a:lvl2pPr>
            <a:lvl3pPr marL="1143000" indent="-228600">
              <a:defRPr kumimoji="1" sz="3400">
                <a:solidFill>
                  <a:schemeClr val="tx1"/>
                </a:solidFill>
                <a:latin typeface="Arial" charset="0"/>
                <a:ea typeface="新細明體" pitchFamily="18" charset="-120"/>
              </a:defRPr>
            </a:lvl3pPr>
            <a:lvl4pPr marL="1600200" indent="-228600">
              <a:defRPr kumimoji="1" sz="3400">
                <a:solidFill>
                  <a:schemeClr val="tx1"/>
                </a:solidFill>
                <a:latin typeface="Arial" charset="0"/>
                <a:ea typeface="新細明體" pitchFamily="18" charset="-120"/>
              </a:defRPr>
            </a:lvl4pPr>
            <a:lvl5pPr marL="2057400" indent="-228600">
              <a:defRPr kumimoji="1" sz="3400">
                <a:solidFill>
                  <a:schemeClr val="tx1"/>
                </a:solidFill>
                <a:latin typeface="Arial" charset="0"/>
                <a:ea typeface="新細明體" pitchFamily="18" charset="-120"/>
              </a:defRPr>
            </a:lvl5pPr>
            <a:lvl6pPr marL="2514600" indent="-228600" fontAlgn="base">
              <a:spcBef>
                <a:spcPct val="0"/>
              </a:spcBef>
              <a:spcAft>
                <a:spcPct val="0"/>
              </a:spcAft>
              <a:defRPr kumimoji="1" sz="3400">
                <a:solidFill>
                  <a:schemeClr val="tx1"/>
                </a:solidFill>
                <a:latin typeface="Arial" charset="0"/>
                <a:ea typeface="新細明體" pitchFamily="18" charset="-120"/>
              </a:defRPr>
            </a:lvl6pPr>
            <a:lvl7pPr marL="2971800" indent="-228600" fontAlgn="base">
              <a:spcBef>
                <a:spcPct val="0"/>
              </a:spcBef>
              <a:spcAft>
                <a:spcPct val="0"/>
              </a:spcAft>
              <a:defRPr kumimoji="1" sz="3400">
                <a:solidFill>
                  <a:schemeClr val="tx1"/>
                </a:solidFill>
                <a:latin typeface="Arial" charset="0"/>
                <a:ea typeface="新細明體" pitchFamily="18" charset="-120"/>
              </a:defRPr>
            </a:lvl7pPr>
            <a:lvl8pPr marL="3429000" indent="-228600" fontAlgn="base">
              <a:spcBef>
                <a:spcPct val="0"/>
              </a:spcBef>
              <a:spcAft>
                <a:spcPct val="0"/>
              </a:spcAft>
              <a:defRPr kumimoji="1" sz="3400">
                <a:solidFill>
                  <a:schemeClr val="tx1"/>
                </a:solidFill>
                <a:latin typeface="Arial" charset="0"/>
                <a:ea typeface="新細明體" pitchFamily="18" charset="-120"/>
              </a:defRPr>
            </a:lvl8pPr>
            <a:lvl9pPr marL="3886200" indent="-228600" fontAlgn="base">
              <a:spcBef>
                <a:spcPct val="0"/>
              </a:spcBef>
              <a:spcAft>
                <a:spcPct val="0"/>
              </a:spcAft>
              <a:defRPr kumimoji="1" sz="3400">
                <a:solidFill>
                  <a:schemeClr val="tx1"/>
                </a:solidFill>
                <a:latin typeface="Arial" charset="0"/>
                <a:ea typeface="新細明體" pitchFamily="18" charset="-120"/>
              </a:defRPr>
            </a:lvl9pPr>
          </a:lstStyle>
          <a:p>
            <a:pPr eaLnBrk="1" fontAlgn="auto" hangingPunct="1">
              <a:spcBef>
                <a:spcPts val="0"/>
              </a:spcBef>
              <a:spcAft>
                <a:spcPts val="0"/>
              </a:spcAft>
              <a:defRPr/>
            </a:pPr>
            <a:r>
              <a:rPr lang="zh-TW" altLang="en-US" sz="900" b="0" dirty="0">
                <a:solidFill>
                  <a:prstClr val="white"/>
                </a:solidFill>
                <a:latin typeface="Times New Roman" panose="02020603050405020304" pitchFamily="18" charset="0"/>
                <a:ea typeface="微軟正黑體" panose="020B0604030504040204" pitchFamily="34" charset="-120"/>
                <a:cs typeface="Times New Roman" panose="02020603050405020304" pitchFamily="18" charset="0"/>
              </a:rPr>
              <a:t>工業技術研究院    </a:t>
            </a:r>
            <a:r>
              <a:rPr lang="en-US" altLang="zh-TW" sz="900" b="0" dirty="0">
                <a:solidFill>
                  <a:prstClr val="white"/>
                </a:solidFill>
                <a:latin typeface="Times New Roman" panose="02020603050405020304" pitchFamily="18" charset="0"/>
                <a:ea typeface="微軟正黑體" panose="020B0604030504040204" pitchFamily="34" charset="-120"/>
                <a:cs typeface="Times New Roman" panose="02020603050405020304" pitchFamily="18" charset="0"/>
              </a:rPr>
              <a:t>│ ITRI  COPYRIGHT</a:t>
            </a:r>
            <a:r>
              <a:rPr lang="en-US" altLang="zh-TW" sz="1800" b="0" dirty="0">
                <a:solidFill>
                  <a:prstClr val="white"/>
                </a:solidFill>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1800" b="0" dirty="0">
              <a:solidFill>
                <a:prstClr val="white"/>
              </a:solidFill>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1033" name="圖片 11" descr="irti40_logo.png"/>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bwMode="auto">
          <a:xfrm>
            <a:off x="12700" y="-7938"/>
            <a:ext cx="1462956" cy="508001"/>
          </a:xfrm>
          <a:prstGeom prst="rect">
            <a:avLst/>
          </a:prstGeom>
          <a:noFill/>
          <a:ln w="9525">
            <a:noFill/>
            <a:miter lim="800000"/>
            <a:headEnd/>
            <a:tailEnd/>
          </a:ln>
        </p:spPr>
      </p:pic>
    </p:spTree>
    <p:extLst>
      <p:ext uri="{BB962C8B-B14F-4D97-AF65-F5344CB8AC3E}">
        <p14:creationId xmlns:p14="http://schemas.microsoft.com/office/powerpoint/2010/main" val="1658300727"/>
      </p:ext>
    </p:extLst>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 id="2147484097" r:id="rId6"/>
    <p:sldLayoutId id="2147484098" r:id="rId7"/>
    <p:sldLayoutId id="2147484099" r:id="rId8"/>
    <p:sldLayoutId id="2147484100" r:id="rId9"/>
    <p:sldLayoutId id="2147484102" r:id="rId10"/>
    <p:sldLayoutId id="2147484103" r:id="rId11"/>
    <p:sldLayoutId id="2147484104" r:id="rId12"/>
    <p:sldLayoutId id="2147484462" r:id="rId13"/>
  </p:sldLayoutIdLst>
  <p:transition/>
  <p:hf hdr="0" ftr="0" dt="0"/>
  <p:txStyles>
    <p:titleStyle>
      <a:lvl1pPr algn="ctr" rtl="0" fontAlgn="base">
        <a:spcBef>
          <a:spcPct val="0"/>
        </a:spcBef>
        <a:spcAft>
          <a:spcPct val="0"/>
        </a:spcAft>
        <a:defRPr kumimoji="1" sz="3600" b="1">
          <a:solidFill>
            <a:srgbClr val="000099"/>
          </a:solidFill>
          <a:effectLst>
            <a:outerShdw blurRad="38100" dist="38100" dir="2700000" algn="tl">
              <a:srgbClr val="C0C0C0"/>
            </a:outerShdw>
          </a:effectLst>
          <a:latin typeface="Arial" charset="0"/>
          <a:ea typeface="+mj-ea"/>
          <a:cs typeface="標楷體" charset="0"/>
        </a:defRPr>
      </a:lvl1pPr>
      <a:lvl2pPr algn="ctr" rtl="0" fontAlgn="base">
        <a:spcBef>
          <a:spcPct val="0"/>
        </a:spcBef>
        <a:spcAft>
          <a:spcPct val="0"/>
        </a:spcAft>
        <a:defRPr kumimoji="1" sz="3600" b="1">
          <a:solidFill>
            <a:srgbClr val="0000CC"/>
          </a:solidFill>
          <a:effectLst>
            <a:outerShdw blurRad="38100" dist="38100" dir="2700000" algn="tl">
              <a:srgbClr val="C0C0C0"/>
            </a:outerShdw>
          </a:effectLst>
          <a:latin typeface="Arial" charset="0"/>
          <a:ea typeface="標楷體" pitchFamily="65" charset="-120"/>
          <a:cs typeface="標楷體" charset="0"/>
        </a:defRPr>
      </a:lvl2pPr>
      <a:lvl3pPr algn="ctr" rtl="0" fontAlgn="base">
        <a:spcBef>
          <a:spcPct val="0"/>
        </a:spcBef>
        <a:spcAft>
          <a:spcPct val="0"/>
        </a:spcAft>
        <a:defRPr kumimoji="1" sz="3600" b="1">
          <a:solidFill>
            <a:srgbClr val="0000CC"/>
          </a:solidFill>
          <a:effectLst>
            <a:outerShdw blurRad="38100" dist="38100" dir="2700000" algn="tl">
              <a:srgbClr val="C0C0C0"/>
            </a:outerShdw>
          </a:effectLst>
          <a:latin typeface="Arial" charset="0"/>
          <a:ea typeface="標楷體" pitchFamily="65" charset="-120"/>
          <a:cs typeface="標楷體" charset="0"/>
        </a:defRPr>
      </a:lvl3pPr>
      <a:lvl4pPr algn="ctr" rtl="0" fontAlgn="base">
        <a:spcBef>
          <a:spcPct val="0"/>
        </a:spcBef>
        <a:spcAft>
          <a:spcPct val="0"/>
        </a:spcAft>
        <a:defRPr kumimoji="1" sz="3600" b="1">
          <a:solidFill>
            <a:srgbClr val="0000CC"/>
          </a:solidFill>
          <a:effectLst>
            <a:outerShdw blurRad="38100" dist="38100" dir="2700000" algn="tl">
              <a:srgbClr val="C0C0C0"/>
            </a:outerShdw>
          </a:effectLst>
          <a:latin typeface="Arial" charset="0"/>
          <a:ea typeface="標楷體" pitchFamily="65" charset="-120"/>
          <a:cs typeface="標楷體" charset="0"/>
        </a:defRPr>
      </a:lvl4pPr>
      <a:lvl5pPr algn="ctr" rtl="0" fontAlgn="base">
        <a:spcBef>
          <a:spcPct val="0"/>
        </a:spcBef>
        <a:spcAft>
          <a:spcPct val="0"/>
        </a:spcAft>
        <a:defRPr kumimoji="1" sz="3600" b="1">
          <a:solidFill>
            <a:srgbClr val="0000CC"/>
          </a:solidFill>
          <a:effectLst>
            <a:outerShdw blurRad="38100" dist="38100" dir="2700000" algn="tl">
              <a:srgbClr val="C0C0C0"/>
            </a:outerShdw>
          </a:effectLst>
          <a:latin typeface="Arial" charset="0"/>
          <a:ea typeface="標楷體" pitchFamily="65" charset="-120"/>
          <a:cs typeface="標楷體" charset="0"/>
        </a:defRPr>
      </a:lvl5pPr>
      <a:lvl6pPr marL="457200" algn="ctr" rtl="0" eaLnBrk="1" fontAlgn="base" hangingPunct="1">
        <a:spcBef>
          <a:spcPct val="0"/>
        </a:spcBef>
        <a:spcAft>
          <a:spcPct val="0"/>
        </a:spcAft>
        <a:defRPr kumimoji="1" sz="4000" b="1">
          <a:solidFill>
            <a:srgbClr val="FF6600"/>
          </a:solidFill>
          <a:effectLst>
            <a:outerShdw blurRad="38100" dist="38100" dir="2700000" algn="tl">
              <a:srgbClr val="C0C0C0"/>
            </a:outerShdw>
          </a:effectLst>
          <a:latin typeface="Bookman Old Style" pitchFamily="18" charset="0"/>
          <a:ea typeface="標楷體" pitchFamily="65" charset="-120"/>
        </a:defRPr>
      </a:lvl6pPr>
      <a:lvl7pPr marL="914400" algn="ctr" rtl="0" eaLnBrk="1" fontAlgn="base" hangingPunct="1">
        <a:spcBef>
          <a:spcPct val="0"/>
        </a:spcBef>
        <a:spcAft>
          <a:spcPct val="0"/>
        </a:spcAft>
        <a:defRPr kumimoji="1" sz="4000" b="1">
          <a:solidFill>
            <a:srgbClr val="FF6600"/>
          </a:solidFill>
          <a:effectLst>
            <a:outerShdw blurRad="38100" dist="38100" dir="2700000" algn="tl">
              <a:srgbClr val="C0C0C0"/>
            </a:outerShdw>
          </a:effectLst>
          <a:latin typeface="Bookman Old Style" pitchFamily="18" charset="0"/>
          <a:ea typeface="標楷體" pitchFamily="65" charset="-120"/>
        </a:defRPr>
      </a:lvl7pPr>
      <a:lvl8pPr marL="1371600" algn="ctr" rtl="0" eaLnBrk="1" fontAlgn="base" hangingPunct="1">
        <a:spcBef>
          <a:spcPct val="0"/>
        </a:spcBef>
        <a:spcAft>
          <a:spcPct val="0"/>
        </a:spcAft>
        <a:defRPr kumimoji="1" sz="4000" b="1">
          <a:solidFill>
            <a:srgbClr val="FF6600"/>
          </a:solidFill>
          <a:effectLst>
            <a:outerShdw blurRad="38100" dist="38100" dir="2700000" algn="tl">
              <a:srgbClr val="C0C0C0"/>
            </a:outerShdw>
          </a:effectLst>
          <a:latin typeface="Bookman Old Style" pitchFamily="18" charset="0"/>
          <a:ea typeface="標楷體" pitchFamily="65" charset="-120"/>
        </a:defRPr>
      </a:lvl8pPr>
      <a:lvl9pPr marL="1828800" algn="ctr" rtl="0" eaLnBrk="1" fontAlgn="base" hangingPunct="1">
        <a:spcBef>
          <a:spcPct val="0"/>
        </a:spcBef>
        <a:spcAft>
          <a:spcPct val="0"/>
        </a:spcAft>
        <a:defRPr kumimoji="1" sz="4000" b="1">
          <a:solidFill>
            <a:srgbClr val="FF6600"/>
          </a:solidFill>
          <a:effectLst>
            <a:outerShdw blurRad="38100" dist="38100" dir="2700000" algn="tl">
              <a:srgbClr val="C0C0C0"/>
            </a:outerShdw>
          </a:effectLst>
          <a:latin typeface="Bookman Old Style" pitchFamily="18" charset="0"/>
          <a:ea typeface="標楷體" pitchFamily="65" charset="-120"/>
        </a:defRPr>
      </a:lvl9pPr>
    </p:titleStyle>
    <p:bodyStyle>
      <a:lvl1pPr marL="342900" indent="-342900" algn="l" rtl="0" fontAlgn="base">
        <a:spcBef>
          <a:spcPct val="20000"/>
        </a:spcBef>
        <a:spcAft>
          <a:spcPct val="0"/>
        </a:spcAft>
        <a:buClr>
          <a:srgbClr val="FF0066"/>
        </a:buClr>
        <a:buFont typeface="Wingdings" pitchFamily="2" charset="2"/>
        <a:buChar char="Ø"/>
        <a:defRPr kumimoji="1" lang="zh-TW" altLang="en-US" sz="2400" b="1" dirty="0" smtClean="0">
          <a:solidFill>
            <a:srgbClr val="0070C0"/>
          </a:solidFill>
          <a:latin typeface="Calibri" pitchFamily="34" charset="0"/>
          <a:ea typeface="+mn-ea"/>
          <a:cs typeface="Calibri" pitchFamily="34" charset="0"/>
        </a:defRPr>
      </a:lvl1pPr>
      <a:lvl2pPr marL="627063" indent="-285750" algn="l" rtl="0" fontAlgn="base">
        <a:spcBef>
          <a:spcPct val="20000"/>
        </a:spcBef>
        <a:spcAft>
          <a:spcPct val="0"/>
        </a:spcAft>
        <a:buClr>
          <a:srgbClr val="008000"/>
        </a:buClr>
        <a:buFont typeface="Wingdings" pitchFamily="2" charset="2"/>
        <a:buChar char="ü"/>
        <a:defRPr kumimoji="1" lang="zh-TW" altLang="en-US" sz="2000" b="0" dirty="0" smtClean="0">
          <a:solidFill>
            <a:schemeClr val="tx1"/>
          </a:solidFill>
          <a:latin typeface="Calibri" pitchFamily="34" charset="0"/>
          <a:ea typeface="+mn-ea"/>
          <a:cs typeface="Calibri" pitchFamily="34" charset="0"/>
        </a:defRPr>
      </a:lvl2pPr>
      <a:lvl3pPr marL="1143000" indent="-228600" algn="l" rtl="0" fontAlgn="base">
        <a:spcBef>
          <a:spcPct val="20000"/>
        </a:spcBef>
        <a:spcAft>
          <a:spcPct val="0"/>
        </a:spcAft>
        <a:buClr>
          <a:srgbClr val="990000"/>
        </a:buClr>
        <a:buChar char="•"/>
        <a:defRPr kumimoji="1" lang="zh-TW" altLang="en-US" sz="1800" b="0" dirty="0" smtClean="0">
          <a:solidFill>
            <a:schemeClr val="tx1"/>
          </a:solidFill>
          <a:latin typeface="Calibri" pitchFamily="34" charset="0"/>
          <a:ea typeface="+mn-ea"/>
          <a:cs typeface="Calibri" pitchFamily="34" charset="0"/>
        </a:defRPr>
      </a:lvl3pPr>
      <a:lvl4pPr marL="1600200" indent="-228600" algn="l" rtl="0" fontAlgn="base">
        <a:spcBef>
          <a:spcPct val="20000"/>
        </a:spcBef>
        <a:spcAft>
          <a:spcPct val="0"/>
        </a:spcAft>
        <a:buClr>
          <a:srgbClr val="CC00FF"/>
        </a:buClr>
        <a:buFont typeface="Wingdings" pitchFamily="2" charset="2"/>
        <a:buChar char="p"/>
        <a:defRPr kumimoji="1" lang="zh-TW" altLang="en-US" sz="1600" b="0" dirty="0">
          <a:solidFill>
            <a:schemeClr val="tx1"/>
          </a:solidFill>
          <a:latin typeface="Calibri" pitchFamily="34" charset="0"/>
          <a:ea typeface="+mn-ea"/>
          <a:cs typeface="Calibri" pitchFamily="34" charset="0"/>
        </a:defRPr>
      </a:lvl4pPr>
      <a:lvl5pPr marL="2057400" indent="-228600" algn="l" rtl="0" fontAlgn="base">
        <a:spcBef>
          <a:spcPct val="20000"/>
        </a:spcBef>
        <a:spcAft>
          <a:spcPct val="0"/>
        </a:spcAft>
        <a:buClr>
          <a:srgbClr val="FF0066"/>
        </a:buClr>
        <a:buFont typeface="Wingdings" pitchFamily="2" charset="2"/>
        <a:buChar char="Ø"/>
        <a:defRPr kumimoji="1" sz="2000">
          <a:solidFill>
            <a:schemeClr val="tx1"/>
          </a:solidFill>
          <a:latin typeface="+mn-lt"/>
          <a:ea typeface="+mn-ea"/>
          <a:cs typeface="標楷體" charset="0"/>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Rectangle 42"/>
          <p:cNvSpPr>
            <a:spLocks noChangeArrowheads="1"/>
          </p:cNvSpPr>
          <p:nvPr userDrawn="1"/>
        </p:nvSpPr>
        <p:spPr bwMode="auto">
          <a:xfrm>
            <a:off x="0" y="6618288"/>
            <a:ext cx="9144000" cy="239712"/>
          </a:xfrm>
          <a:prstGeom prst="rect">
            <a:avLst/>
          </a:prstGeom>
          <a:solidFill>
            <a:srgbClr val="00B2B3"/>
          </a:solidFill>
          <a:ln>
            <a:noFill/>
          </a:ln>
        </p:spPr>
        <p:txBody>
          <a:bodyPr wrap="none" anchor="ctr"/>
          <a:lstStyle>
            <a:lvl1pPr algn="ctr">
              <a:defRPr kumimoji="1">
                <a:solidFill>
                  <a:schemeClr val="tx1"/>
                </a:solidFill>
                <a:latin typeface="Arial" panose="020B0604020202020204" pitchFamily="34" charset="0"/>
                <a:ea typeface="新細明體" panose="02020500000000000000" pitchFamily="18" charset="-120"/>
              </a:defRPr>
            </a:lvl1pPr>
            <a:lvl2pPr marL="742950" indent="-285750" algn="ctr">
              <a:defRPr kumimoji="1">
                <a:solidFill>
                  <a:schemeClr val="tx1"/>
                </a:solidFill>
                <a:latin typeface="Arial" panose="020B0604020202020204" pitchFamily="34" charset="0"/>
                <a:ea typeface="新細明體" panose="02020500000000000000" pitchFamily="18" charset="-120"/>
              </a:defRPr>
            </a:lvl2pPr>
            <a:lvl3pPr marL="1143000" indent="-228600" algn="ctr">
              <a:defRPr kumimoji="1">
                <a:solidFill>
                  <a:schemeClr val="tx1"/>
                </a:solidFill>
                <a:latin typeface="Arial" panose="020B0604020202020204" pitchFamily="34" charset="0"/>
                <a:ea typeface="新細明體" panose="02020500000000000000" pitchFamily="18" charset="-120"/>
              </a:defRPr>
            </a:lvl3pPr>
            <a:lvl4pPr marL="1600200" indent="-228600" algn="ctr">
              <a:defRPr kumimoji="1">
                <a:solidFill>
                  <a:schemeClr val="tx1"/>
                </a:solidFill>
                <a:latin typeface="Arial" panose="020B0604020202020204" pitchFamily="34" charset="0"/>
                <a:ea typeface="新細明體" panose="02020500000000000000" pitchFamily="18" charset="-120"/>
              </a:defRPr>
            </a:lvl4pPr>
            <a:lvl5pPr marL="2057400" indent="-228600" algn="ctr">
              <a:defRPr kumimoji="1">
                <a:solidFill>
                  <a:schemeClr val="tx1"/>
                </a:solidFill>
                <a:latin typeface="Arial" panose="020B0604020202020204" pitchFamily="34" charset="0"/>
                <a:ea typeface="新細明體" panose="02020500000000000000" pitchFamily="18" charset="-120"/>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a:p>
        </p:txBody>
      </p:sp>
      <p:sp>
        <p:nvSpPr>
          <p:cNvPr id="1027" name="Rectangle 43"/>
          <p:cNvSpPr>
            <a:spLocks noGrp="1" noChangeArrowheads="1"/>
          </p:cNvSpPr>
          <p:nvPr>
            <p:ph type="title"/>
          </p:nvPr>
        </p:nvSpPr>
        <p:spPr bwMode="auto">
          <a:xfrm>
            <a:off x="450850" y="316992"/>
            <a:ext cx="8369300" cy="889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dirty="0"/>
              <a:t>按一下以編輯母片標題樣式</a:t>
            </a:r>
          </a:p>
        </p:txBody>
      </p:sp>
      <p:sp>
        <p:nvSpPr>
          <p:cNvPr id="1028" name="Rectangle 44"/>
          <p:cNvSpPr>
            <a:spLocks noGrp="1" noChangeArrowheads="1"/>
          </p:cNvSpPr>
          <p:nvPr>
            <p:ph type="body" idx="1"/>
          </p:nvPr>
        </p:nvSpPr>
        <p:spPr bwMode="auto">
          <a:xfrm>
            <a:off x="457200" y="1439863"/>
            <a:ext cx="8364538" cy="475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dirty="0"/>
              <a:t>按一下以編輯母片</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29743" name="Rectangle 47"/>
          <p:cNvSpPr>
            <a:spLocks noGrp="1" noChangeArrowheads="1"/>
          </p:cNvSpPr>
          <p:nvPr>
            <p:ph type="sldNum" sz="quarter" idx="4"/>
          </p:nvPr>
        </p:nvSpPr>
        <p:spPr bwMode="auto">
          <a:xfrm>
            <a:off x="8572500" y="6619875"/>
            <a:ext cx="571500" cy="238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1" fontAlgn="ctr" hangingPunct="1">
              <a:defRPr sz="1200">
                <a:solidFill>
                  <a:schemeClr val="bg1"/>
                </a:solidFill>
                <a:ea typeface="微軟正黑體" panose="020B0604030504040204" pitchFamily="34" charset="-120"/>
              </a:defRPr>
            </a:lvl1pPr>
          </a:lstStyle>
          <a:p>
            <a:pPr>
              <a:defRPr/>
            </a:pPr>
            <a:fld id="{1A71FFAD-F905-4792-971B-681FA4F61CA8}" type="slidenum">
              <a:rPr lang="en-US" altLang="zh-TW"/>
              <a:pPr>
                <a:defRPr/>
              </a:pPr>
              <a:t>‹#›</a:t>
            </a:fld>
            <a:endParaRPr lang="en-US" altLang="zh-TW"/>
          </a:p>
        </p:txBody>
      </p:sp>
      <p:pic>
        <p:nvPicPr>
          <p:cNvPr id="1032" name="Picture 49" descr="itri_CEL_A"/>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843838" y="6278563"/>
            <a:ext cx="125095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Line 50"/>
          <p:cNvSpPr>
            <a:spLocks noChangeShapeType="1"/>
          </p:cNvSpPr>
          <p:nvPr/>
        </p:nvSpPr>
        <p:spPr bwMode="auto">
          <a:xfrm>
            <a:off x="9145588" y="6202363"/>
            <a:ext cx="866775"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34" name="Line 51"/>
          <p:cNvSpPr>
            <a:spLocks noChangeShapeType="1"/>
          </p:cNvSpPr>
          <p:nvPr/>
        </p:nvSpPr>
        <p:spPr bwMode="auto">
          <a:xfrm rot="5400000">
            <a:off x="7496175" y="7127876"/>
            <a:ext cx="536575"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36" name="Text Box 52"/>
          <p:cNvSpPr txBox="1">
            <a:spLocks noChangeArrowheads="1"/>
          </p:cNvSpPr>
          <p:nvPr/>
        </p:nvSpPr>
        <p:spPr bwMode="auto">
          <a:xfrm>
            <a:off x="0" y="7200900"/>
            <a:ext cx="541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kumimoji="1">
                <a:solidFill>
                  <a:schemeClr val="tx1"/>
                </a:solidFill>
                <a:latin typeface="Arial" panose="020B0604020202020204" pitchFamily="34" charset="0"/>
                <a:ea typeface="新細明體" panose="02020500000000000000" pitchFamily="18" charset="-120"/>
              </a:defRPr>
            </a:lvl1pPr>
            <a:lvl2pPr marL="742950" indent="-285750" algn="ctr">
              <a:defRPr kumimoji="1">
                <a:solidFill>
                  <a:schemeClr val="tx1"/>
                </a:solidFill>
                <a:latin typeface="Arial" panose="020B0604020202020204" pitchFamily="34" charset="0"/>
                <a:ea typeface="新細明體" panose="02020500000000000000" pitchFamily="18" charset="-120"/>
              </a:defRPr>
            </a:lvl2pPr>
            <a:lvl3pPr marL="1143000" indent="-228600" algn="ctr">
              <a:defRPr kumimoji="1">
                <a:solidFill>
                  <a:schemeClr val="tx1"/>
                </a:solidFill>
                <a:latin typeface="Arial" panose="020B0604020202020204" pitchFamily="34" charset="0"/>
                <a:ea typeface="新細明體" panose="02020500000000000000" pitchFamily="18" charset="-120"/>
              </a:defRPr>
            </a:lvl3pPr>
            <a:lvl4pPr marL="1600200" indent="-228600" algn="ctr">
              <a:defRPr kumimoji="1">
                <a:solidFill>
                  <a:schemeClr val="tx1"/>
                </a:solidFill>
                <a:latin typeface="Arial" panose="020B0604020202020204" pitchFamily="34" charset="0"/>
                <a:ea typeface="新細明體" panose="02020500000000000000" pitchFamily="18" charset="-120"/>
              </a:defRPr>
            </a:lvl4pPr>
            <a:lvl5pPr marL="2057400" indent="-228600" algn="ctr">
              <a:defRPr kumimoji="1">
                <a:solidFill>
                  <a:schemeClr val="tx1"/>
                </a:solidFill>
                <a:latin typeface="Arial" panose="020B0604020202020204" pitchFamily="34" charset="0"/>
                <a:ea typeface="新細明體" panose="02020500000000000000" pitchFamily="18" charset="-120"/>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l" eaLnBrk="1" hangingPunct="1">
              <a:spcBef>
                <a:spcPct val="50000"/>
              </a:spcBef>
              <a:defRPr/>
            </a:pPr>
            <a:r>
              <a:rPr lang="zh-TW" altLang="en-US" sz="2400">
                <a:ea typeface="微軟正黑體" panose="020B0604030504040204" pitchFamily="34" charset="-120"/>
              </a:rPr>
              <a:t>建議字型：中文微軟正黑體，英文</a:t>
            </a:r>
            <a:r>
              <a:rPr lang="en-US" altLang="zh-TW" sz="2400">
                <a:ea typeface="微軟正黑體" panose="020B0604030504040204" pitchFamily="34" charset="-120"/>
              </a:rPr>
              <a:t>Arial</a:t>
            </a:r>
          </a:p>
        </p:txBody>
      </p:sp>
      <p:pic>
        <p:nvPicPr>
          <p:cNvPr id="11" name="圖片 10"/>
          <p:cNvPicPr>
            <a:picLocks noChangeAspect="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8265210" y="193869"/>
            <a:ext cx="682734" cy="310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48"/>
          <p:cNvSpPr txBox="1">
            <a:spLocks noChangeArrowheads="1"/>
          </p:cNvSpPr>
          <p:nvPr userDrawn="1"/>
        </p:nvSpPr>
        <p:spPr bwMode="auto">
          <a:xfrm>
            <a:off x="-11500" y="6610192"/>
            <a:ext cx="71219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algn="l"/>
            <a:r>
              <a:rPr lang="zh-TW" altLang="en-US" sz="1000" dirty="0">
                <a:solidFill>
                  <a:schemeClr val="bg1"/>
                </a:solidFill>
                <a:latin typeface="+mj-ea"/>
                <a:ea typeface="+mj-ea"/>
              </a:rPr>
              <a:t>工業技術研究院機密資料 禁止複製、轉載、外流 </a:t>
            </a:r>
            <a:r>
              <a:rPr lang="en-US" altLang="zh-TW" sz="1000" dirty="0">
                <a:solidFill>
                  <a:schemeClr val="bg1"/>
                </a:solidFill>
                <a:latin typeface="+mj-ea"/>
                <a:ea typeface="+mj-ea"/>
              </a:rPr>
              <a:t>ITRI CONFIDENTIAL DOCUMENT DO NOT COPY OR DISTRIBUTE</a:t>
            </a:r>
          </a:p>
        </p:txBody>
      </p:sp>
    </p:spTree>
    <p:extLst>
      <p:ext uri="{BB962C8B-B14F-4D97-AF65-F5344CB8AC3E}">
        <p14:creationId xmlns:p14="http://schemas.microsoft.com/office/powerpoint/2010/main" val="1142822387"/>
      </p:ext>
    </p:extLst>
  </p:cSld>
  <p:clrMap bg1="lt1" tx1="dk1" bg2="lt2" tx2="dk2" accent1="accent1" accent2="accent2" accent3="accent3" accent4="accent4" accent5="accent5" accent6="accent6" hlink="hlink" folHlink="folHlink"/>
  <p:sldLayoutIdLst>
    <p:sldLayoutId id="2147484312" r:id="rId1"/>
    <p:sldLayoutId id="2147484313" r:id="rId2"/>
    <p:sldLayoutId id="2147484314" r:id="rId3"/>
    <p:sldLayoutId id="2147484315" r:id="rId4"/>
    <p:sldLayoutId id="2147484316" r:id="rId5"/>
    <p:sldLayoutId id="2147484317" r:id="rId6"/>
    <p:sldLayoutId id="2147484318" r:id="rId7"/>
    <p:sldLayoutId id="2147484319" r:id="rId8"/>
    <p:sldLayoutId id="2147484320" r:id="rId9"/>
    <p:sldLayoutId id="2147484321" r:id="rId10"/>
    <p:sldLayoutId id="2147484322" r:id="rId11"/>
    <p:sldLayoutId id="2147484323" r:id="rId12"/>
    <p:sldLayoutId id="2147484324" r:id="rId13"/>
    <p:sldLayoutId id="2147484325" r:id="rId14"/>
  </p:sldLayoutIdLst>
  <p:hf hdr="0" ftr="0" dt="0"/>
  <p:txStyles>
    <p:titleStyle>
      <a:lvl1pPr algn="l" rtl="0" eaLnBrk="1" fontAlgn="base" latinLnBrk="1" hangingPunct="1">
        <a:spcBef>
          <a:spcPct val="0"/>
        </a:spcBef>
        <a:spcAft>
          <a:spcPct val="0"/>
        </a:spcAft>
        <a:defRPr kumimoji="1" sz="3600">
          <a:solidFill>
            <a:srgbClr val="00B2B3"/>
          </a:solidFill>
          <a:latin typeface="+mj-lt"/>
          <a:ea typeface="+mj-ea"/>
          <a:cs typeface="+mj-cs"/>
        </a:defRPr>
      </a:lvl1pPr>
      <a:lvl2pPr algn="l" rtl="0" eaLnBrk="0" fontAlgn="base" hangingPunct="0">
        <a:spcBef>
          <a:spcPct val="0"/>
        </a:spcBef>
        <a:spcAft>
          <a:spcPct val="0"/>
        </a:spcAft>
        <a:defRPr kumimoji="1" sz="4600">
          <a:solidFill>
            <a:schemeClr val="tx2"/>
          </a:solidFill>
          <a:latin typeface="Arial" charset="0"/>
          <a:ea typeface="微軟正黑體" pitchFamily="34" charset="-120"/>
        </a:defRPr>
      </a:lvl2pPr>
      <a:lvl3pPr algn="l" rtl="0" eaLnBrk="0" fontAlgn="base" hangingPunct="0">
        <a:spcBef>
          <a:spcPct val="0"/>
        </a:spcBef>
        <a:spcAft>
          <a:spcPct val="0"/>
        </a:spcAft>
        <a:defRPr kumimoji="1" sz="4600">
          <a:solidFill>
            <a:schemeClr val="tx2"/>
          </a:solidFill>
          <a:latin typeface="Arial" charset="0"/>
          <a:ea typeface="微軟正黑體" pitchFamily="34" charset="-120"/>
        </a:defRPr>
      </a:lvl3pPr>
      <a:lvl4pPr algn="l" rtl="0" eaLnBrk="0" fontAlgn="base" hangingPunct="0">
        <a:spcBef>
          <a:spcPct val="0"/>
        </a:spcBef>
        <a:spcAft>
          <a:spcPct val="0"/>
        </a:spcAft>
        <a:defRPr kumimoji="1" sz="4600">
          <a:solidFill>
            <a:schemeClr val="tx2"/>
          </a:solidFill>
          <a:latin typeface="Arial" charset="0"/>
          <a:ea typeface="微軟正黑體" pitchFamily="34" charset="-120"/>
        </a:defRPr>
      </a:lvl4pPr>
      <a:lvl5pPr algn="l" rtl="0" eaLnBrk="0" fontAlgn="base" hangingPunct="0">
        <a:spcBef>
          <a:spcPct val="0"/>
        </a:spcBef>
        <a:spcAft>
          <a:spcPct val="0"/>
        </a:spcAft>
        <a:defRPr kumimoji="1" sz="4600">
          <a:solidFill>
            <a:schemeClr val="tx2"/>
          </a:solidFill>
          <a:latin typeface="Arial" charset="0"/>
          <a:ea typeface="微軟正黑體" pitchFamily="34" charset="-120"/>
        </a:defRPr>
      </a:lvl5pPr>
      <a:lvl6pPr marL="457200" algn="l" rtl="0" fontAlgn="base">
        <a:spcBef>
          <a:spcPct val="0"/>
        </a:spcBef>
        <a:spcAft>
          <a:spcPct val="0"/>
        </a:spcAft>
        <a:defRPr kumimoji="1" sz="4600">
          <a:solidFill>
            <a:schemeClr val="tx2"/>
          </a:solidFill>
          <a:latin typeface="Arial" charset="0"/>
          <a:ea typeface="微軟正黑體" pitchFamily="34" charset="-120"/>
        </a:defRPr>
      </a:lvl6pPr>
      <a:lvl7pPr marL="914400" algn="l" rtl="0" fontAlgn="base">
        <a:spcBef>
          <a:spcPct val="0"/>
        </a:spcBef>
        <a:spcAft>
          <a:spcPct val="0"/>
        </a:spcAft>
        <a:defRPr kumimoji="1" sz="4600">
          <a:solidFill>
            <a:schemeClr val="tx2"/>
          </a:solidFill>
          <a:latin typeface="Arial" charset="0"/>
          <a:ea typeface="微軟正黑體" pitchFamily="34" charset="-120"/>
        </a:defRPr>
      </a:lvl7pPr>
      <a:lvl8pPr marL="1371600" algn="l" rtl="0" fontAlgn="base">
        <a:spcBef>
          <a:spcPct val="0"/>
        </a:spcBef>
        <a:spcAft>
          <a:spcPct val="0"/>
        </a:spcAft>
        <a:defRPr kumimoji="1" sz="4600">
          <a:solidFill>
            <a:schemeClr val="tx2"/>
          </a:solidFill>
          <a:latin typeface="Arial" charset="0"/>
          <a:ea typeface="微軟正黑體" pitchFamily="34" charset="-120"/>
        </a:defRPr>
      </a:lvl8pPr>
      <a:lvl9pPr marL="1828800" algn="l" rtl="0" fontAlgn="base">
        <a:spcBef>
          <a:spcPct val="0"/>
        </a:spcBef>
        <a:spcAft>
          <a:spcPct val="0"/>
        </a:spcAft>
        <a:defRPr kumimoji="1" sz="4600">
          <a:solidFill>
            <a:schemeClr val="tx2"/>
          </a:solidFill>
          <a:latin typeface="Arial" charset="0"/>
          <a:ea typeface="微軟正黑體" pitchFamily="34"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457200" y="-1"/>
            <a:ext cx="8229600" cy="7443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TW" altLang="en-US" dirty="0"/>
              <a:t>按一下以編輯母片標題樣式</a:t>
            </a:r>
          </a:p>
        </p:txBody>
      </p:sp>
      <p:sp>
        <p:nvSpPr>
          <p:cNvPr id="1027" name="Rectangle 3"/>
          <p:cNvSpPr>
            <a:spLocks noGrp="1" noChangeArrowheads="1"/>
          </p:cNvSpPr>
          <p:nvPr>
            <p:ph type="body" idx="1"/>
          </p:nvPr>
        </p:nvSpPr>
        <p:spPr bwMode="auto">
          <a:xfrm>
            <a:off x="457200" y="858414"/>
            <a:ext cx="8229600" cy="526775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l" rtl="0" fontAlgn="base">
              <a:spcBef>
                <a:spcPct val="20000"/>
              </a:spcBef>
              <a:spcAft>
                <a:spcPct val="0"/>
              </a:spcAft>
              <a:buClr>
                <a:srgbClr val="0070C0"/>
              </a:buClr>
              <a:buFont typeface="Wingdings" panose="05000000000000000000" pitchFamily="2" charset="2"/>
              <a:buChar char="n"/>
            </a:pPr>
            <a:r>
              <a:rPr lang="zh-TW" altLang="en-US" dirty="0"/>
              <a:t>按一下以編輯母片文字樣式</a:t>
            </a:r>
          </a:p>
          <a:p>
            <a:pPr marL="742950" lvl="1" indent="-285750" algn="l" rtl="0" fontAlgn="base">
              <a:spcBef>
                <a:spcPct val="20000"/>
              </a:spcBef>
              <a:spcAft>
                <a:spcPct val="0"/>
              </a:spcAft>
              <a:buClr>
                <a:srgbClr val="008000"/>
              </a:buClr>
              <a:buFont typeface="Times New Roman" panose="02020603050405020304" pitchFamily="18" charset="0"/>
              <a:buChar char="−"/>
            </a:pPr>
            <a:r>
              <a:rPr lang="zh-TW" altLang="en-US" dirty="0"/>
              <a:t>第二層</a:t>
            </a:r>
          </a:p>
          <a:p>
            <a:pPr marL="1143000" lvl="2" indent="-228600" algn="l" rtl="0" fontAlgn="base">
              <a:spcBef>
                <a:spcPct val="20000"/>
              </a:spcBef>
              <a:spcAft>
                <a:spcPct val="0"/>
              </a:spcAft>
              <a:buClrTx/>
              <a:buChar char="•"/>
            </a:pPr>
            <a:r>
              <a:rPr lang="zh-TW" altLang="en-US" dirty="0"/>
              <a:t>第三層</a:t>
            </a:r>
          </a:p>
          <a:p>
            <a:pPr marL="1600200" lvl="3" indent="-228600" algn="l" rtl="0" fontAlgn="base">
              <a:spcBef>
                <a:spcPct val="20000"/>
              </a:spcBef>
              <a:spcAft>
                <a:spcPct val="0"/>
              </a:spcAft>
              <a:buClrTx/>
              <a:buFont typeface="Wingdings" panose="05000000000000000000" pitchFamily="2" charset="2"/>
              <a:buChar char="ü"/>
            </a:pPr>
            <a:r>
              <a:rPr lang="zh-TW" altLang="en-US" dirty="0"/>
              <a:t>第四層</a:t>
            </a:r>
          </a:p>
        </p:txBody>
      </p:sp>
      <p:sp>
        <p:nvSpPr>
          <p:cNvPr id="11" name="Rectangle 6"/>
          <p:cNvSpPr>
            <a:spLocks noGrp="1" noChangeArrowheads="1"/>
          </p:cNvSpPr>
          <p:nvPr>
            <p:ph type="sldNum" sz="quarter" idx="4"/>
          </p:nvPr>
        </p:nvSpPr>
        <p:spPr bwMode="auto">
          <a:xfrm>
            <a:off x="7010400" y="6572250"/>
            <a:ext cx="2133600" cy="2857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kumimoji="0" sz="1400" smtClean="0">
                <a:solidFill>
                  <a:schemeClr val="bg1"/>
                </a:solidFill>
                <a:latin typeface="Arial" charset="0"/>
                <a:ea typeface="標楷體" pitchFamily="65" charset="-120"/>
              </a:defRPr>
            </a:lvl1pPr>
          </a:lstStyle>
          <a:p>
            <a:pPr eaLnBrk="1" hangingPunct="1">
              <a:defRPr/>
            </a:pPr>
            <a:fld id="{91BE293A-6A1F-4831-BE90-2C938A019D4C}" type="slidenum">
              <a:rPr lang="zh-TW" altLang="en-US" b="0">
                <a:solidFill>
                  <a:prstClr val="white"/>
                </a:solidFill>
              </a:rPr>
              <a:pPr eaLnBrk="1" hangingPunct="1">
                <a:defRPr/>
              </a:pPr>
              <a:t>‹#›</a:t>
            </a:fld>
            <a:endParaRPr lang="zh-TW" altLang="en-US" b="0">
              <a:solidFill>
                <a:prstClr val="white"/>
              </a:solidFill>
            </a:endParaRPr>
          </a:p>
        </p:txBody>
      </p:sp>
      <p:sp>
        <p:nvSpPr>
          <p:cNvPr id="1030" name="Rectangle 42"/>
          <p:cNvSpPr>
            <a:spLocks noChangeArrowheads="1"/>
          </p:cNvSpPr>
          <p:nvPr/>
        </p:nvSpPr>
        <p:spPr bwMode="auto">
          <a:xfrm>
            <a:off x="0" y="6618288"/>
            <a:ext cx="9144000" cy="239712"/>
          </a:xfrm>
          <a:prstGeom prst="rect">
            <a:avLst/>
          </a:prstGeom>
          <a:solidFill>
            <a:srgbClr val="009FE2"/>
          </a:solidFill>
          <a:ln>
            <a:noFill/>
          </a:ln>
        </p:spPr>
        <p:txBody>
          <a:bodyPr wrap="none" anchor="ctr"/>
          <a:lstStyle/>
          <a:p>
            <a:pPr eaLnBrk="1" fontAlgn="auto" hangingPunct="1">
              <a:spcBef>
                <a:spcPts val="0"/>
              </a:spcBef>
              <a:spcAft>
                <a:spcPts val="0"/>
              </a:spcAft>
              <a:defRPr/>
            </a:pPr>
            <a:endParaRPr kumimoji="0" lang="zh-TW" altLang="en-US" sz="1800" b="0">
              <a:solidFill>
                <a:prstClr val="black"/>
              </a:solidFill>
              <a:latin typeface="Times New Roman" pitchFamily="18" charset="0"/>
              <a:ea typeface="標楷體"/>
            </a:endParaRPr>
          </a:p>
        </p:txBody>
      </p:sp>
      <p:sp>
        <p:nvSpPr>
          <p:cNvPr id="1031" name="Rectangle 47"/>
          <p:cNvSpPr>
            <a:spLocks noChangeArrowheads="1"/>
          </p:cNvSpPr>
          <p:nvPr/>
        </p:nvSpPr>
        <p:spPr bwMode="auto">
          <a:xfrm>
            <a:off x="8616951" y="6619881"/>
            <a:ext cx="527050" cy="238125"/>
          </a:xfrm>
          <a:prstGeom prst="rect">
            <a:avLst/>
          </a:prstGeom>
          <a:noFill/>
          <a:ln>
            <a:noFill/>
          </a:ln>
        </p:spPr>
        <p:txBody>
          <a:bodyPr anchor="ctr"/>
          <a:lstStyle/>
          <a:p>
            <a:pPr algn="r" eaLnBrk="1" fontAlgn="ctr" hangingPunct="1">
              <a:spcBef>
                <a:spcPts val="0"/>
              </a:spcBef>
              <a:spcAft>
                <a:spcPts val="0"/>
              </a:spcAft>
              <a:defRPr/>
            </a:pPr>
            <a:fld id="{5D1D1E38-F1E3-468F-BEA2-CDBA51F78C5E}" type="slidenum">
              <a:rPr kumimoji="0" lang="en-US" altLang="zh-TW" sz="1200" b="0">
                <a:solidFill>
                  <a:prstClr val="white"/>
                </a:solidFill>
                <a:latin typeface="Arial"/>
                <a:ea typeface="標楷體"/>
              </a:rPr>
              <a:pPr algn="r" eaLnBrk="1" fontAlgn="ctr" hangingPunct="1">
                <a:spcBef>
                  <a:spcPts val="0"/>
                </a:spcBef>
                <a:spcAft>
                  <a:spcPts val="0"/>
                </a:spcAft>
                <a:defRPr/>
              </a:pPr>
              <a:t>‹#›</a:t>
            </a:fld>
            <a:endParaRPr kumimoji="0" lang="en-US" altLang="zh-TW" sz="1200" b="0">
              <a:solidFill>
                <a:prstClr val="white"/>
              </a:solidFill>
              <a:latin typeface="Arial"/>
              <a:ea typeface="標楷體"/>
            </a:endParaRPr>
          </a:p>
        </p:txBody>
      </p:sp>
      <p:sp>
        <p:nvSpPr>
          <p:cNvPr id="3" name="Text Box 13"/>
          <p:cNvSpPr txBox="1">
            <a:spLocks noChangeArrowheads="1"/>
          </p:cNvSpPr>
          <p:nvPr/>
        </p:nvSpPr>
        <p:spPr bwMode="auto">
          <a:xfrm>
            <a:off x="0" y="6504265"/>
            <a:ext cx="8172400" cy="369332"/>
          </a:xfrm>
          <a:prstGeom prst="rect">
            <a:avLst/>
          </a:prstGeom>
          <a:noFill/>
          <a:ln>
            <a:noFill/>
          </a:ln>
        </p:spPr>
        <p:txBody>
          <a:bodyPr wrap="square" anchor="ctr">
            <a:spAutoFit/>
          </a:bodyPr>
          <a:lstStyle>
            <a:lvl1pPr>
              <a:defRPr kumimoji="1" sz="3400">
                <a:solidFill>
                  <a:schemeClr val="tx1"/>
                </a:solidFill>
                <a:latin typeface="Arial" charset="0"/>
                <a:ea typeface="新細明體" pitchFamily="18" charset="-120"/>
              </a:defRPr>
            </a:lvl1pPr>
            <a:lvl2pPr marL="742950" indent="-285750">
              <a:defRPr kumimoji="1" sz="3400">
                <a:solidFill>
                  <a:schemeClr val="tx1"/>
                </a:solidFill>
                <a:latin typeface="Arial" charset="0"/>
                <a:ea typeface="新細明體" pitchFamily="18" charset="-120"/>
              </a:defRPr>
            </a:lvl2pPr>
            <a:lvl3pPr marL="1143000" indent="-228600">
              <a:defRPr kumimoji="1" sz="3400">
                <a:solidFill>
                  <a:schemeClr val="tx1"/>
                </a:solidFill>
                <a:latin typeface="Arial" charset="0"/>
                <a:ea typeface="新細明體" pitchFamily="18" charset="-120"/>
              </a:defRPr>
            </a:lvl3pPr>
            <a:lvl4pPr marL="1600200" indent="-228600">
              <a:defRPr kumimoji="1" sz="3400">
                <a:solidFill>
                  <a:schemeClr val="tx1"/>
                </a:solidFill>
                <a:latin typeface="Arial" charset="0"/>
                <a:ea typeface="新細明體" pitchFamily="18" charset="-120"/>
              </a:defRPr>
            </a:lvl4pPr>
            <a:lvl5pPr marL="2057400" indent="-228600">
              <a:defRPr kumimoji="1" sz="3400">
                <a:solidFill>
                  <a:schemeClr val="tx1"/>
                </a:solidFill>
                <a:latin typeface="Arial" charset="0"/>
                <a:ea typeface="新細明體" pitchFamily="18" charset="-120"/>
              </a:defRPr>
            </a:lvl5pPr>
            <a:lvl6pPr marL="2514600" indent="-228600" fontAlgn="base">
              <a:spcBef>
                <a:spcPct val="0"/>
              </a:spcBef>
              <a:spcAft>
                <a:spcPct val="0"/>
              </a:spcAft>
              <a:defRPr kumimoji="1" sz="3400">
                <a:solidFill>
                  <a:schemeClr val="tx1"/>
                </a:solidFill>
                <a:latin typeface="Arial" charset="0"/>
                <a:ea typeface="新細明體" pitchFamily="18" charset="-120"/>
              </a:defRPr>
            </a:lvl6pPr>
            <a:lvl7pPr marL="2971800" indent="-228600" fontAlgn="base">
              <a:spcBef>
                <a:spcPct val="0"/>
              </a:spcBef>
              <a:spcAft>
                <a:spcPct val="0"/>
              </a:spcAft>
              <a:defRPr kumimoji="1" sz="3400">
                <a:solidFill>
                  <a:schemeClr val="tx1"/>
                </a:solidFill>
                <a:latin typeface="Arial" charset="0"/>
                <a:ea typeface="新細明體" pitchFamily="18" charset="-120"/>
              </a:defRPr>
            </a:lvl7pPr>
            <a:lvl8pPr marL="3429000" indent="-228600" fontAlgn="base">
              <a:spcBef>
                <a:spcPct val="0"/>
              </a:spcBef>
              <a:spcAft>
                <a:spcPct val="0"/>
              </a:spcAft>
              <a:defRPr kumimoji="1" sz="3400">
                <a:solidFill>
                  <a:schemeClr val="tx1"/>
                </a:solidFill>
                <a:latin typeface="Arial" charset="0"/>
                <a:ea typeface="新細明體" pitchFamily="18" charset="-120"/>
              </a:defRPr>
            </a:lvl8pPr>
            <a:lvl9pPr marL="3886200" indent="-228600" fontAlgn="base">
              <a:spcBef>
                <a:spcPct val="0"/>
              </a:spcBef>
              <a:spcAft>
                <a:spcPct val="0"/>
              </a:spcAft>
              <a:defRPr kumimoji="1" sz="3400">
                <a:solidFill>
                  <a:schemeClr val="tx1"/>
                </a:solidFill>
                <a:latin typeface="Arial" charset="0"/>
                <a:ea typeface="新細明體" pitchFamily="18" charset="-120"/>
              </a:defRPr>
            </a:lvl9pPr>
          </a:lstStyle>
          <a:p>
            <a:pPr eaLnBrk="1" fontAlgn="auto" hangingPunct="1">
              <a:spcBef>
                <a:spcPts val="0"/>
              </a:spcBef>
              <a:spcAft>
                <a:spcPts val="0"/>
              </a:spcAft>
              <a:defRPr/>
            </a:pPr>
            <a:r>
              <a:rPr lang="zh-TW" altLang="en-US" sz="900" b="0" dirty="0">
                <a:solidFill>
                  <a:prstClr val="white"/>
                </a:solidFill>
                <a:latin typeface="Times New Roman" panose="02020603050405020304" pitchFamily="18" charset="0"/>
                <a:ea typeface="微軟正黑體" panose="020B0604030504040204" pitchFamily="34" charset="-120"/>
                <a:cs typeface="Times New Roman" panose="02020603050405020304" pitchFamily="18" charset="0"/>
              </a:rPr>
              <a:t>工業技術研究院    </a:t>
            </a:r>
            <a:r>
              <a:rPr lang="en-US" altLang="zh-TW" sz="900" b="0" dirty="0">
                <a:solidFill>
                  <a:prstClr val="white"/>
                </a:solidFill>
                <a:latin typeface="Times New Roman" panose="02020603050405020304" pitchFamily="18" charset="0"/>
                <a:ea typeface="微軟正黑體" panose="020B0604030504040204" pitchFamily="34" charset="-120"/>
                <a:cs typeface="Times New Roman" panose="02020603050405020304" pitchFamily="18" charset="0"/>
              </a:rPr>
              <a:t>│ ITRI  COPYRIGHT</a:t>
            </a:r>
            <a:r>
              <a:rPr lang="en-US" altLang="zh-TW" sz="1800" b="0" dirty="0">
                <a:solidFill>
                  <a:prstClr val="white"/>
                </a:solidFill>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1800" b="0" dirty="0">
              <a:solidFill>
                <a:prstClr val="white"/>
              </a:solidFill>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1033" name="圖片 11" descr="irti40_logo.png"/>
          <p:cNvPicPr>
            <a:picLocks noChangeAspect="1"/>
          </p:cNvPicPr>
          <p:nvPr/>
        </p:nvPicPr>
        <p:blipFill rotWithShape="1">
          <a:blip r:embed="rId14"/>
          <a:srcRect r="31073"/>
          <a:stretch/>
        </p:blipFill>
        <p:spPr bwMode="auto">
          <a:xfrm>
            <a:off x="12700" y="-7938"/>
            <a:ext cx="1462956" cy="508001"/>
          </a:xfrm>
          <a:prstGeom prst="rect">
            <a:avLst/>
          </a:prstGeom>
          <a:noFill/>
          <a:ln w="9525">
            <a:noFill/>
            <a:miter lim="800000"/>
            <a:headEnd/>
            <a:tailEnd/>
          </a:ln>
        </p:spPr>
      </p:pic>
    </p:spTree>
    <p:extLst>
      <p:ext uri="{BB962C8B-B14F-4D97-AF65-F5344CB8AC3E}">
        <p14:creationId xmlns:p14="http://schemas.microsoft.com/office/powerpoint/2010/main" val="1180065742"/>
      </p:ext>
    </p:extLst>
  </p:cSld>
  <p:clrMap bg1="lt1" tx1="dk1" bg2="lt2" tx2="dk2" accent1="accent1" accent2="accent2" accent3="accent3" accent4="accent4" accent5="accent5" accent6="accent6" hlink="hlink" folHlink="folHlink"/>
  <p:sldLayoutIdLst>
    <p:sldLayoutId id="2147484329" r:id="rId1"/>
    <p:sldLayoutId id="2147484330" r:id="rId2"/>
    <p:sldLayoutId id="2147484331" r:id="rId3"/>
    <p:sldLayoutId id="2147484332" r:id="rId4"/>
    <p:sldLayoutId id="2147484333" r:id="rId5"/>
    <p:sldLayoutId id="2147484334" r:id="rId6"/>
    <p:sldLayoutId id="2147484335" r:id="rId7"/>
    <p:sldLayoutId id="2147484336" r:id="rId8"/>
    <p:sldLayoutId id="2147484337" r:id="rId9"/>
    <p:sldLayoutId id="2147484339" r:id="rId10"/>
    <p:sldLayoutId id="2147484340" r:id="rId11"/>
    <p:sldLayoutId id="2147484341" r:id="rId12"/>
  </p:sldLayoutIdLst>
  <p:transition/>
  <p:hf hdr="0" ftr="0" dt="0"/>
  <p:txStyles>
    <p:titleStyle>
      <a:lvl1pPr algn="ctr" rtl="0" fontAlgn="base">
        <a:spcBef>
          <a:spcPct val="0"/>
        </a:spcBef>
        <a:spcAft>
          <a:spcPct val="0"/>
        </a:spcAft>
        <a:defRPr kumimoji="1" sz="3600" b="1">
          <a:solidFill>
            <a:srgbClr val="000099"/>
          </a:solidFill>
          <a:effectLst>
            <a:outerShdw blurRad="38100" dist="38100" dir="2700000" algn="tl">
              <a:srgbClr val="C0C0C0"/>
            </a:outerShdw>
          </a:effectLst>
          <a:latin typeface="Arial" charset="0"/>
          <a:ea typeface="+mj-ea"/>
          <a:cs typeface="標楷體" charset="0"/>
        </a:defRPr>
      </a:lvl1pPr>
      <a:lvl2pPr algn="ctr" rtl="0" fontAlgn="base">
        <a:spcBef>
          <a:spcPct val="0"/>
        </a:spcBef>
        <a:spcAft>
          <a:spcPct val="0"/>
        </a:spcAft>
        <a:defRPr kumimoji="1" sz="3600" b="1">
          <a:solidFill>
            <a:srgbClr val="0000CC"/>
          </a:solidFill>
          <a:effectLst>
            <a:outerShdw blurRad="38100" dist="38100" dir="2700000" algn="tl">
              <a:srgbClr val="C0C0C0"/>
            </a:outerShdw>
          </a:effectLst>
          <a:latin typeface="Arial" charset="0"/>
          <a:ea typeface="標楷體" pitchFamily="65" charset="-120"/>
          <a:cs typeface="標楷體" charset="0"/>
        </a:defRPr>
      </a:lvl2pPr>
      <a:lvl3pPr algn="ctr" rtl="0" fontAlgn="base">
        <a:spcBef>
          <a:spcPct val="0"/>
        </a:spcBef>
        <a:spcAft>
          <a:spcPct val="0"/>
        </a:spcAft>
        <a:defRPr kumimoji="1" sz="3600" b="1">
          <a:solidFill>
            <a:srgbClr val="0000CC"/>
          </a:solidFill>
          <a:effectLst>
            <a:outerShdw blurRad="38100" dist="38100" dir="2700000" algn="tl">
              <a:srgbClr val="C0C0C0"/>
            </a:outerShdw>
          </a:effectLst>
          <a:latin typeface="Arial" charset="0"/>
          <a:ea typeface="標楷體" pitchFamily="65" charset="-120"/>
          <a:cs typeface="標楷體" charset="0"/>
        </a:defRPr>
      </a:lvl3pPr>
      <a:lvl4pPr algn="ctr" rtl="0" fontAlgn="base">
        <a:spcBef>
          <a:spcPct val="0"/>
        </a:spcBef>
        <a:spcAft>
          <a:spcPct val="0"/>
        </a:spcAft>
        <a:defRPr kumimoji="1" sz="3600" b="1">
          <a:solidFill>
            <a:srgbClr val="0000CC"/>
          </a:solidFill>
          <a:effectLst>
            <a:outerShdw blurRad="38100" dist="38100" dir="2700000" algn="tl">
              <a:srgbClr val="C0C0C0"/>
            </a:outerShdw>
          </a:effectLst>
          <a:latin typeface="Arial" charset="0"/>
          <a:ea typeface="標楷體" pitchFamily="65" charset="-120"/>
          <a:cs typeface="標楷體" charset="0"/>
        </a:defRPr>
      </a:lvl4pPr>
      <a:lvl5pPr algn="ctr" rtl="0" fontAlgn="base">
        <a:spcBef>
          <a:spcPct val="0"/>
        </a:spcBef>
        <a:spcAft>
          <a:spcPct val="0"/>
        </a:spcAft>
        <a:defRPr kumimoji="1" sz="3600" b="1">
          <a:solidFill>
            <a:srgbClr val="0000CC"/>
          </a:solidFill>
          <a:effectLst>
            <a:outerShdw blurRad="38100" dist="38100" dir="2700000" algn="tl">
              <a:srgbClr val="C0C0C0"/>
            </a:outerShdw>
          </a:effectLst>
          <a:latin typeface="Arial" charset="0"/>
          <a:ea typeface="標楷體" pitchFamily="65" charset="-120"/>
          <a:cs typeface="標楷體" charset="0"/>
        </a:defRPr>
      </a:lvl5pPr>
      <a:lvl6pPr marL="457200" algn="ctr" rtl="0" eaLnBrk="1" fontAlgn="base" hangingPunct="1">
        <a:spcBef>
          <a:spcPct val="0"/>
        </a:spcBef>
        <a:spcAft>
          <a:spcPct val="0"/>
        </a:spcAft>
        <a:defRPr kumimoji="1" sz="4000" b="1">
          <a:solidFill>
            <a:srgbClr val="FF6600"/>
          </a:solidFill>
          <a:effectLst>
            <a:outerShdw blurRad="38100" dist="38100" dir="2700000" algn="tl">
              <a:srgbClr val="C0C0C0"/>
            </a:outerShdw>
          </a:effectLst>
          <a:latin typeface="Bookman Old Style" pitchFamily="18" charset="0"/>
          <a:ea typeface="標楷體" pitchFamily="65" charset="-120"/>
        </a:defRPr>
      </a:lvl6pPr>
      <a:lvl7pPr marL="914400" algn="ctr" rtl="0" eaLnBrk="1" fontAlgn="base" hangingPunct="1">
        <a:spcBef>
          <a:spcPct val="0"/>
        </a:spcBef>
        <a:spcAft>
          <a:spcPct val="0"/>
        </a:spcAft>
        <a:defRPr kumimoji="1" sz="4000" b="1">
          <a:solidFill>
            <a:srgbClr val="FF6600"/>
          </a:solidFill>
          <a:effectLst>
            <a:outerShdw blurRad="38100" dist="38100" dir="2700000" algn="tl">
              <a:srgbClr val="C0C0C0"/>
            </a:outerShdw>
          </a:effectLst>
          <a:latin typeface="Bookman Old Style" pitchFamily="18" charset="0"/>
          <a:ea typeface="標楷體" pitchFamily="65" charset="-120"/>
        </a:defRPr>
      </a:lvl7pPr>
      <a:lvl8pPr marL="1371600" algn="ctr" rtl="0" eaLnBrk="1" fontAlgn="base" hangingPunct="1">
        <a:spcBef>
          <a:spcPct val="0"/>
        </a:spcBef>
        <a:spcAft>
          <a:spcPct val="0"/>
        </a:spcAft>
        <a:defRPr kumimoji="1" sz="4000" b="1">
          <a:solidFill>
            <a:srgbClr val="FF6600"/>
          </a:solidFill>
          <a:effectLst>
            <a:outerShdw blurRad="38100" dist="38100" dir="2700000" algn="tl">
              <a:srgbClr val="C0C0C0"/>
            </a:outerShdw>
          </a:effectLst>
          <a:latin typeface="Bookman Old Style" pitchFamily="18" charset="0"/>
          <a:ea typeface="標楷體" pitchFamily="65" charset="-120"/>
        </a:defRPr>
      </a:lvl8pPr>
      <a:lvl9pPr marL="1828800" algn="ctr" rtl="0" eaLnBrk="1" fontAlgn="base" hangingPunct="1">
        <a:spcBef>
          <a:spcPct val="0"/>
        </a:spcBef>
        <a:spcAft>
          <a:spcPct val="0"/>
        </a:spcAft>
        <a:defRPr kumimoji="1" sz="4000" b="1">
          <a:solidFill>
            <a:srgbClr val="FF6600"/>
          </a:solidFill>
          <a:effectLst>
            <a:outerShdw blurRad="38100" dist="38100" dir="2700000" algn="tl">
              <a:srgbClr val="C0C0C0"/>
            </a:outerShdw>
          </a:effectLst>
          <a:latin typeface="Bookman Old Style" pitchFamily="18" charset="0"/>
          <a:ea typeface="標楷體" pitchFamily="65" charset="-120"/>
        </a:defRPr>
      </a:lvl9pPr>
    </p:titleStyle>
    <p:bodyStyle>
      <a:lvl1pPr marL="342900" indent="-342900" algn="l" rtl="0" fontAlgn="base">
        <a:spcBef>
          <a:spcPct val="20000"/>
        </a:spcBef>
        <a:spcAft>
          <a:spcPct val="0"/>
        </a:spcAft>
        <a:buClr>
          <a:srgbClr val="FF0066"/>
        </a:buClr>
        <a:buFont typeface="Wingdings" pitchFamily="2" charset="2"/>
        <a:buChar char="Ø"/>
        <a:defRPr kumimoji="1" lang="zh-TW" altLang="en-US" sz="2400" b="1" dirty="0" smtClean="0">
          <a:solidFill>
            <a:srgbClr val="0070C0"/>
          </a:solidFill>
          <a:latin typeface="Calibri" pitchFamily="34" charset="0"/>
          <a:ea typeface="+mn-ea"/>
          <a:cs typeface="Calibri" pitchFamily="34" charset="0"/>
        </a:defRPr>
      </a:lvl1pPr>
      <a:lvl2pPr marL="627063" indent="-285750" algn="l" rtl="0" fontAlgn="base">
        <a:spcBef>
          <a:spcPct val="20000"/>
        </a:spcBef>
        <a:spcAft>
          <a:spcPct val="0"/>
        </a:spcAft>
        <a:buClr>
          <a:srgbClr val="008000"/>
        </a:buClr>
        <a:buFont typeface="Wingdings" pitchFamily="2" charset="2"/>
        <a:buChar char="ü"/>
        <a:defRPr kumimoji="1" lang="zh-TW" altLang="en-US" sz="2000" b="0" dirty="0" smtClean="0">
          <a:solidFill>
            <a:schemeClr val="tx1"/>
          </a:solidFill>
          <a:latin typeface="Calibri" pitchFamily="34" charset="0"/>
          <a:ea typeface="+mn-ea"/>
          <a:cs typeface="Calibri" pitchFamily="34" charset="0"/>
        </a:defRPr>
      </a:lvl2pPr>
      <a:lvl3pPr marL="1143000" indent="-228600" algn="l" rtl="0" fontAlgn="base">
        <a:spcBef>
          <a:spcPct val="20000"/>
        </a:spcBef>
        <a:spcAft>
          <a:spcPct val="0"/>
        </a:spcAft>
        <a:buClr>
          <a:srgbClr val="990000"/>
        </a:buClr>
        <a:buChar char="•"/>
        <a:defRPr kumimoji="1" lang="zh-TW" altLang="en-US" sz="1800" b="0" dirty="0" smtClean="0">
          <a:solidFill>
            <a:schemeClr val="tx1"/>
          </a:solidFill>
          <a:latin typeface="Calibri" pitchFamily="34" charset="0"/>
          <a:ea typeface="+mn-ea"/>
          <a:cs typeface="Calibri" pitchFamily="34" charset="0"/>
        </a:defRPr>
      </a:lvl3pPr>
      <a:lvl4pPr marL="1600200" indent="-228600" algn="l" rtl="0" fontAlgn="base">
        <a:spcBef>
          <a:spcPct val="20000"/>
        </a:spcBef>
        <a:spcAft>
          <a:spcPct val="0"/>
        </a:spcAft>
        <a:buClr>
          <a:srgbClr val="CC00FF"/>
        </a:buClr>
        <a:buFont typeface="Wingdings" pitchFamily="2" charset="2"/>
        <a:buChar char="p"/>
        <a:defRPr kumimoji="1" lang="zh-TW" altLang="en-US" sz="1600" b="0" dirty="0">
          <a:solidFill>
            <a:schemeClr val="tx1"/>
          </a:solidFill>
          <a:latin typeface="Calibri" pitchFamily="34" charset="0"/>
          <a:ea typeface="+mn-ea"/>
          <a:cs typeface="Calibri" pitchFamily="34" charset="0"/>
        </a:defRPr>
      </a:lvl4pPr>
      <a:lvl5pPr marL="2057400" indent="-228600" algn="l" rtl="0" fontAlgn="base">
        <a:spcBef>
          <a:spcPct val="20000"/>
        </a:spcBef>
        <a:spcAft>
          <a:spcPct val="0"/>
        </a:spcAft>
        <a:buClr>
          <a:srgbClr val="FF0066"/>
        </a:buClr>
        <a:buFont typeface="Wingdings" pitchFamily="2" charset="2"/>
        <a:buChar char="Ø"/>
        <a:defRPr kumimoji="1" sz="2000">
          <a:solidFill>
            <a:schemeClr val="tx1"/>
          </a:solidFill>
          <a:latin typeface="+mn-lt"/>
          <a:ea typeface="+mn-ea"/>
          <a:cs typeface="標楷體" charset="0"/>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2"/>
          <p:cNvSpPr>
            <a:spLocks noChangeArrowheads="1"/>
          </p:cNvSpPr>
          <p:nvPr/>
        </p:nvSpPr>
        <p:spPr bwMode="auto">
          <a:xfrm>
            <a:off x="0" y="6618288"/>
            <a:ext cx="9144000" cy="239712"/>
          </a:xfrm>
          <a:prstGeom prst="rect">
            <a:avLst/>
          </a:prstGeom>
          <a:solidFill>
            <a:schemeClr val="bg1">
              <a:lumMod val="50000"/>
            </a:schemeClr>
          </a:solidFill>
          <a:ln>
            <a:noFill/>
          </a:ln>
        </p:spPr>
        <p:txBody>
          <a:bodyPr wrap="none" anchor="ctr"/>
          <a:lstStyle>
            <a:lvl1pPr algn="ctr">
              <a:defRPr kumimoji="1" sz="3200">
                <a:solidFill>
                  <a:schemeClr val="tx1"/>
                </a:solidFill>
                <a:latin typeface="Arial" panose="020B0604020202020204" pitchFamily="34" charset="0"/>
                <a:ea typeface="新細明體" panose="02020500000000000000" pitchFamily="18" charset="-120"/>
              </a:defRPr>
            </a:lvl1pPr>
            <a:lvl2pPr marL="742950" indent="-285750" algn="ctr">
              <a:defRPr kumimoji="1" sz="3200">
                <a:solidFill>
                  <a:schemeClr val="tx1"/>
                </a:solidFill>
                <a:latin typeface="Arial" panose="020B0604020202020204" pitchFamily="34" charset="0"/>
                <a:ea typeface="新細明體" panose="02020500000000000000" pitchFamily="18" charset="-120"/>
              </a:defRPr>
            </a:lvl2pPr>
            <a:lvl3pPr marL="1143000" indent="-228600" algn="ctr">
              <a:defRPr kumimoji="1" sz="3200">
                <a:solidFill>
                  <a:schemeClr val="tx1"/>
                </a:solidFill>
                <a:latin typeface="Arial" panose="020B0604020202020204" pitchFamily="34" charset="0"/>
                <a:ea typeface="新細明體" panose="02020500000000000000" pitchFamily="18" charset="-120"/>
              </a:defRPr>
            </a:lvl3pPr>
            <a:lvl4pPr marL="1600200" indent="-228600" algn="ctr">
              <a:defRPr kumimoji="1" sz="3200">
                <a:solidFill>
                  <a:schemeClr val="tx1"/>
                </a:solidFill>
                <a:latin typeface="Arial" panose="020B0604020202020204" pitchFamily="34" charset="0"/>
                <a:ea typeface="新細明體" panose="02020500000000000000" pitchFamily="18" charset="-120"/>
              </a:defRPr>
            </a:lvl4pPr>
            <a:lvl5pPr marL="2057400" indent="-228600" algn="ctr">
              <a:defRPr kumimoji="1" sz="3200">
                <a:solidFill>
                  <a:schemeClr val="tx1"/>
                </a:solidFill>
                <a:latin typeface="Arial" panose="020B0604020202020204" pitchFamily="34" charset="0"/>
                <a:ea typeface="新細明體" panose="02020500000000000000" pitchFamily="18" charset="-120"/>
              </a:defRPr>
            </a:lvl5pPr>
            <a:lvl6pPr marL="2514600" indent="-228600" algn="ctr" eaLnBrk="0" fontAlgn="base" hangingPunct="0">
              <a:spcBef>
                <a:spcPct val="0"/>
              </a:spcBef>
              <a:spcAft>
                <a:spcPct val="0"/>
              </a:spcAft>
              <a:defRPr kumimoji="1" sz="3200">
                <a:solidFill>
                  <a:schemeClr val="tx1"/>
                </a:solidFill>
                <a:latin typeface="Arial" panose="020B0604020202020204" pitchFamily="34" charset="0"/>
                <a:ea typeface="新細明體" panose="02020500000000000000" pitchFamily="18" charset="-120"/>
              </a:defRPr>
            </a:lvl6pPr>
            <a:lvl7pPr marL="2971800" indent="-228600" algn="ctr" eaLnBrk="0" fontAlgn="base" hangingPunct="0">
              <a:spcBef>
                <a:spcPct val="0"/>
              </a:spcBef>
              <a:spcAft>
                <a:spcPct val="0"/>
              </a:spcAft>
              <a:defRPr kumimoji="1" sz="3200">
                <a:solidFill>
                  <a:schemeClr val="tx1"/>
                </a:solidFill>
                <a:latin typeface="Arial" panose="020B0604020202020204" pitchFamily="34" charset="0"/>
                <a:ea typeface="新細明體" panose="02020500000000000000" pitchFamily="18" charset="-120"/>
              </a:defRPr>
            </a:lvl7pPr>
            <a:lvl8pPr marL="3429000" indent="-228600" algn="ctr" eaLnBrk="0" fontAlgn="base" hangingPunct="0">
              <a:spcBef>
                <a:spcPct val="0"/>
              </a:spcBef>
              <a:spcAft>
                <a:spcPct val="0"/>
              </a:spcAft>
              <a:defRPr kumimoji="1" sz="3200">
                <a:solidFill>
                  <a:schemeClr val="tx1"/>
                </a:solidFill>
                <a:latin typeface="Arial" panose="020B0604020202020204" pitchFamily="34" charset="0"/>
                <a:ea typeface="新細明體" panose="02020500000000000000" pitchFamily="18" charset="-120"/>
              </a:defRPr>
            </a:lvl8pPr>
            <a:lvl9pPr marL="3886200" indent="-228600" algn="ctr" eaLnBrk="0" fontAlgn="base" hangingPunct="0">
              <a:spcBef>
                <a:spcPct val="0"/>
              </a:spcBef>
              <a:spcAft>
                <a:spcPct val="0"/>
              </a:spcAft>
              <a:defRPr kumimoji="1" sz="3200">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z="1013">
              <a:solidFill>
                <a:srgbClr val="000000"/>
              </a:solidFill>
              <a:latin typeface="Calibri" panose="020F0502020204030204" pitchFamily="34" charset="0"/>
              <a:ea typeface="標楷體" panose="03000509000000000000" pitchFamily="65" charset="-120"/>
            </a:endParaRPr>
          </a:p>
        </p:txBody>
      </p:sp>
      <p:sp>
        <p:nvSpPr>
          <p:cNvPr id="1027" name="Rectangle 43"/>
          <p:cNvSpPr>
            <a:spLocks noGrp="1" noChangeArrowheads="1"/>
          </p:cNvSpPr>
          <p:nvPr>
            <p:ph type="title"/>
          </p:nvPr>
        </p:nvSpPr>
        <p:spPr bwMode="auto">
          <a:xfrm>
            <a:off x="338138" y="550863"/>
            <a:ext cx="8520112"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8" name="Rectangle 44"/>
          <p:cNvSpPr>
            <a:spLocks noGrp="1" noChangeArrowheads="1"/>
          </p:cNvSpPr>
          <p:nvPr>
            <p:ph type="body" idx="1"/>
          </p:nvPr>
        </p:nvSpPr>
        <p:spPr bwMode="auto">
          <a:xfrm>
            <a:off x="457200" y="1439863"/>
            <a:ext cx="8364538" cy="475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29741" name="Rectangle 45"/>
          <p:cNvSpPr>
            <a:spLocks noGrp="1" noChangeArrowheads="1"/>
          </p:cNvSpPr>
          <p:nvPr>
            <p:ph type="dt" sz="half" idx="2"/>
          </p:nvPr>
        </p:nvSpPr>
        <p:spPr bwMode="auto">
          <a:xfrm>
            <a:off x="6605588" y="6619875"/>
            <a:ext cx="1800225" cy="238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eaLnBrk="1" hangingPunct="1">
              <a:defRPr sz="500" smtClean="0">
                <a:solidFill>
                  <a:srgbClr val="FFFFFF"/>
                </a:solidFill>
                <a:latin typeface="Calibri" panose="020F0502020204030204" pitchFamily="34" charset="0"/>
                <a:ea typeface="標楷體" panose="03000509000000000000" pitchFamily="65" charset="-120"/>
              </a:defRPr>
            </a:lvl1pPr>
          </a:lstStyle>
          <a:p>
            <a:pPr>
              <a:defRPr/>
            </a:pPr>
            <a:fld id="{6035E12B-C714-44B4-B95A-C1DF188B194B}" type="datetime1">
              <a:rPr lang="zh-TW" altLang="en-US"/>
              <a:pPr>
                <a:defRPr/>
              </a:pPr>
              <a:t>2024/5/14</a:t>
            </a:fld>
            <a:endParaRPr lang="en-US" altLang="zh-TW"/>
          </a:p>
        </p:txBody>
      </p:sp>
      <p:sp>
        <p:nvSpPr>
          <p:cNvPr id="29742" name="Rectangle 46"/>
          <p:cNvSpPr>
            <a:spLocks noGrp="1" noChangeArrowheads="1"/>
          </p:cNvSpPr>
          <p:nvPr>
            <p:ph type="ftr" sz="quarter" idx="3"/>
          </p:nvPr>
        </p:nvSpPr>
        <p:spPr bwMode="auto">
          <a:xfrm>
            <a:off x="0" y="6391275"/>
            <a:ext cx="3173413" cy="1793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eaLnBrk="1" hangingPunct="1">
              <a:defRPr sz="788">
                <a:solidFill>
                  <a:srgbClr val="000000"/>
                </a:solidFill>
                <a:latin typeface="Calibri" panose="020F0502020204030204" pitchFamily="34" charset="0"/>
                <a:ea typeface="標楷體" panose="03000509000000000000" pitchFamily="65" charset="-120"/>
                <a:cs typeface="+mn-cs"/>
              </a:defRPr>
            </a:lvl1pPr>
          </a:lstStyle>
          <a:p>
            <a:pPr>
              <a:defRPr/>
            </a:pPr>
            <a:endParaRPr lang="en-US" altLang="zh-TW"/>
          </a:p>
        </p:txBody>
      </p:sp>
      <p:sp>
        <p:nvSpPr>
          <p:cNvPr id="29743" name="Rectangle 47"/>
          <p:cNvSpPr>
            <a:spLocks noGrp="1" noChangeArrowheads="1"/>
          </p:cNvSpPr>
          <p:nvPr>
            <p:ph type="sldNum" sz="quarter" idx="4"/>
          </p:nvPr>
        </p:nvSpPr>
        <p:spPr bwMode="auto">
          <a:xfrm>
            <a:off x="8572500" y="6619875"/>
            <a:ext cx="571500" cy="238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1" fontAlgn="ctr" hangingPunct="1">
              <a:defRPr sz="500" smtClean="0">
                <a:solidFill>
                  <a:srgbClr val="FFFFFF"/>
                </a:solidFill>
                <a:latin typeface="Calibri" panose="020F0502020204030204" pitchFamily="34" charset="0"/>
                <a:ea typeface="標楷體" panose="03000509000000000000" pitchFamily="65" charset="-120"/>
              </a:defRPr>
            </a:lvl1pPr>
          </a:lstStyle>
          <a:p>
            <a:pPr>
              <a:defRPr/>
            </a:pPr>
            <a:fld id="{F2AFE9A2-AB8C-466A-A318-0C633BEF3457}" type="slidenum">
              <a:rPr lang="en-US" altLang="zh-TW"/>
              <a:pPr>
                <a:defRPr/>
              </a:pPr>
              <a:t>‹#›</a:t>
            </a:fld>
            <a:endParaRPr lang="en-US" altLang="zh-TW"/>
          </a:p>
        </p:txBody>
      </p:sp>
      <p:sp>
        <p:nvSpPr>
          <p:cNvPr id="1035" name="Text Box 19"/>
          <p:cNvSpPr txBox="1">
            <a:spLocks noChangeArrowheads="1"/>
          </p:cNvSpPr>
          <p:nvPr userDrawn="1"/>
        </p:nvSpPr>
        <p:spPr bwMode="auto">
          <a:xfrm>
            <a:off x="-46038" y="6618288"/>
            <a:ext cx="6591301"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fontAlgn="base">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fontAlgn="base">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fontAlgn="base">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fontAlgn="base">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eaLnBrk="1" hangingPunct="1">
              <a:defRPr/>
            </a:pPr>
            <a:r>
              <a:rPr lang="zh-TW" altLang="en-US" sz="1000">
                <a:solidFill>
                  <a:srgbClr val="FFFFFF"/>
                </a:solidFill>
                <a:latin typeface="Calibri" panose="020F0502020204030204" pitchFamily="34" charset="0"/>
                <a:ea typeface="標楷體" panose="03000509000000000000" pitchFamily="65" charset="-120"/>
              </a:rPr>
              <a:t>工業技術研究院機密資料 禁止複製、轉載、外流    </a:t>
            </a:r>
            <a:r>
              <a:rPr lang="en-US" altLang="zh-TW" sz="1000">
                <a:solidFill>
                  <a:srgbClr val="FFFFFF"/>
                </a:solidFill>
                <a:latin typeface="Calibri" panose="020F0502020204030204" pitchFamily="34" charset="0"/>
                <a:ea typeface="標楷體" panose="03000509000000000000" pitchFamily="65" charset="-120"/>
              </a:rPr>
              <a:t>│ ITRI  CONFIDENTIAL  DOCUMENT  DO  NOT  COPY  OR  DISTRIBUTE </a:t>
            </a:r>
            <a:endParaRPr lang="zh-TW" altLang="en-US" sz="1000">
              <a:solidFill>
                <a:srgbClr val="FFFFFF"/>
              </a:solidFill>
              <a:latin typeface="Calibri" panose="020F0502020204030204" pitchFamily="34" charset="0"/>
              <a:ea typeface="標楷體" panose="03000509000000000000" pitchFamily="65" charset="-120"/>
            </a:endParaRPr>
          </a:p>
        </p:txBody>
      </p:sp>
      <p:pic>
        <p:nvPicPr>
          <p:cNvPr id="1033" name="Picture 49" descr="itri_CEL_A"/>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0"/>
            <a:ext cx="1476375"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2108415"/>
      </p:ext>
    </p:extLst>
  </p:cSld>
  <p:clrMap bg1="lt1" tx1="dk1" bg2="lt2" tx2="dk2" accent1="accent1" accent2="accent2" accent3="accent3" accent4="accent4" accent5="accent5" accent6="accent6" hlink="hlink" folHlink="folHlink"/>
  <p:sldLayoutIdLst>
    <p:sldLayoutId id="2147484343" r:id="rId1"/>
    <p:sldLayoutId id="2147484344" r:id="rId2"/>
    <p:sldLayoutId id="2147484345" r:id="rId3"/>
    <p:sldLayoutId id="2147484346" r:id="rId4"/>
  </p:sldLayoutIdLst>
  <p:hf hdr="0" ftr="0" dt="0"/>
  <p:txStyles>
    <p:titleStyle>
      <a:lvl1pPr algn="ctr" rtl="0" eaLnBrk="0" fontAlgn="base" hangingPunct="0">
        <a:spcBef>
          <a:spcPct val="0"/>
        </a:spcBef>
        <a:spcAft>
          <a:spcPct val="0"/>
        </a:spcAft>
        <a:defRPr kumimoji="1" sz="2000">
          <a:solidFill>
            <a:schemeClr val="tx2"/>
          </a:solidFill>
          <a:latin typeface="Calibri" panose="020F0502020204030204" pitchFamily="34" charset="0"/>
          <a:ea typeface="標楷體" panose="03000509000000000000" pitchFamily="65" charset="-120"/>
          <a:cs typeface="標楷體" charset="0"/>
        </a:defRPr>
      </a:lvl1pPr>
      <a:lvl2pPr algn="ctr" rtl="0" eaLnBrk="0" fontAlgn="base" hangingPunct="0">
        <a:spcBef>
          <a:spcPct val="0"/>
        </a:spcBef>
        <a:spcAft>
          <a:spcPct val="0"/>
        </a:spcAft>
        <a:defRPr kumimoji="1" sz="2000">
          <a:solidFill>
            <a:schemeClr val="tx2"/>
          </a:solidFill>
          <a:latin typeface="Calibri" panose="020F0502020204030204" pitchFamily="34" charset="0"/>
          <a:ea typeface="標楷體" panose="03000509000000000000" pitchFamily="65" charset="-120"/>
          <a:cs typeface="標楷體" charset="0"/>
        </a:defRPr>
      </a:lvl2pPr>
      <a:lvl3pPr algn="ctr" rtl="0" eaLnBrk="0" fontAlgn="base" hangingPunct="0">
        <a:spcBef>
          <a:spcPct val="0"/>
        </a:spcBef>
        <a:spcAft>
          <a:spcPct val="0"/>
        </a:spcAft>
        <a:defRPr kumimoji="1" sz="2000">
          <a:solidFill>
            <a:schemeClr val="tx2"/>
          </a:solidFill>
          <a:latin typeface="Calibri" panose="020F0502020204030204" pitchFamily="34" charset="0"/>
          <a:ea typeface="標楷體" panose="03000509000000000000" pitchFamily="65" charset="-120"/>
          <a:cs typeface="標楷體" charset="0"/>
        </a:defRPr>
      </a:lvl3pPr>
      <a:lvl4pPr algn="ctr" rtl="0" eaLnBrk="0" fontAlgn="base" hangingPunct="0">
        <a:spcBef>
          <a:spcPct val="0"/>
        </a:spcBef>
        <a:spcAft>
          <a:spcPct val="0"/>
        </a:spcAft>
        <a:defRPr kumimoji="1" sz="2000">
          <a:solidFill>
            <a:schemeClr val="tx2"/>
          </a:solidFill>
          <a:latin typeface="Calibri" panose="020F0502020204030204" pitchFamily="34" charset="0"/>
          <a:ea typeface="標楷體" panose="03000509000000000000" pitchFamily="65" charset="-120"/>
          <a:cs typeface="標楷體" charset="0"/>
        </a:defRPr>
      </a:lvl4pPr>
      <a:lvl5pPr algn="ctr" rtl="0" eaLnBrk="0" fontAlgn="base" hangingPunct="0">
        <a:spcBef>
          <a:spcPct val="0"/>
        </a:spcBef>
        <a:spcAft>
          <a:spcPct val="0"/>
        </a:spcAft>
        <a:defRPr kumimoji="1" sz="2000">
          <a:solidFill>
            <a:schemeClr val="tx2"/>
          </a:solidFill>
          <a:latin typeface="Calibri" panose="020F0502020204030204" pitchFamily="34" charset="0"/>
          <a:ea typeface="標楷體" panose="03000509000000000000" pitchFamily="65" charset="-120"/>
          <a:cs typeface="標楷體" charset="0"/>
        </a:defRPr>
      </a:lvl5pPr>
      <a:lvl6pPr marL="257175" algn="l" rtl="0" eaLnBrk="1" fontAlgn="base" hangingPunct="1">
        <a:spcBef>
          <a:spcPct val="0"/>
        </a:spcBef>
        <a:spcAft>
          <a:spcPct val="0"/>
        </a:spcAft>
        <a:defRPr kumimoji="1" sz="2588">
          <a:solidFill>
            <a:schemeClr val="tx2"/>
          </a:solidFill>
          <a:latin typeface="Arial" charset="0"/>
          <a:ea typeface="微軟正黑體" pitchFamily="34" charset="-120"/>
        </a:defRPr>
      </a:lvl6pPr>
      <a:lvl7pPr marL="514350" algn="l" rtl="0" eaLnBrk="1" fontAlgn="base" hangingPunct="1">
        <a:spcBef>
          <a:spcPct val="0"/>
        </a:spcBef>
        <a:spcAft>
          <a:spcPct val="0"/>
        </a:spcAft>
        <a:defRPr kumimoji="1" sz="2588">
          <a:solidFill>
            <a:schemeClr val="tx2"/>
          </a:solidFill>
          <a:latin typeface="Arial" charset="0"/>
          <a:ea typeface="微軟正黑體" pitchFamily="34" charset="-120"/>
        </a:defRPr>
      </a:lvl7pPr>
      <a:lvl8pPr marL="771525" algn="l" rtl="0" eaLnBrk="1" fontAlgn="base" hangingPunct="1">
        <a:spcBef>
          <a:spcPct val="0"/>
        </a:spcBef>
        <a:spcAft>
          <a:spcPct val="0"/>
        </a:spcAft>
        <a:defRPr kumimoji="1" sz="2588">
          <a:solidFill>
            <a:schemeClr val="tx2"/>
          </a:solidFill>
          <a:latin typeface="Arial" charset="0"/>
          <a:ea typeface="微軟正黑體" pitchFamily="34" charset="-120"/>
        </a:defRPr>
      </a:lvl8pPr>
      <a:lvl9pPr marL="1028700" algn="l" rtl="0" eaLnBrk="1" fontAlgn="base" hangingPunct="1">
        <a:spcBef>
          <a:spcPct val="0"/>
        </a:spcBef>
        <a:spcAft>
          <a:spcPct val="0"/>
        </a:spcAft>
        <a:defRPr kumimoji="1" sz="2588">
          <a:solidFill>
            <a:schemeClr val="tx2"/>
          </a:solidFill>
          <a:latin typeface="Arial" charset="0"/>
          <a:ea typeface="微軟正黑體" pitchFamily="34" charset="-120"/>
        </a:defRPr>
      </a:lvl9pPr>
    </p:titleStyle>
    <p:bodyStyle>
      <a:lvl1pPr marL="192088" indent="-192088" algn="l" rtl="0" eaLnBrk="0" fontAlgn="base" hangingPunct="0">
        <a:spcBef>
          <a:spcPct val="20000"/>
        </a:spcBef>
        <a:spcAft>
          <a:spcPct val="0"/>
        </a:spcAft>
        <a:buChar char="•"/>
        <a:defRPr kumimoji="1" sz="1300">
          <a:solidFill>
            <a:schemeClr val="tx1"/>
          </a:solidFill>
          <a:latin typeface="Calibri" panose="020F0502020204030204" pitchFamily="34" charset="0"/>
          <a:ea typeface="標楷體" panose="03000509000000000000" pitchFamily="65" charset="-120"/>
          <a:cs typeface="標楷體" charset="0"/>
        </a:defRPr>
      </a:lvl1pPr>
      <a:lvl2pPr marL="417513" indent="-160338" algn="l" rtl="0" eaLnBrk="0" fontAlgn="base" hangingPunct="0">
        <a:spcBef>
          <a:spcPct val="20000"/>
        </a:spcBef>
        <a:spcAft>
          <a:spcPct val="0"/>
        </a:spcAft>
        <a:buChar char="–"/>
        <a:defRPr kumimoji="1" sz="1100">
          <a:solidFill>
            <a:schemeClr val="tx1"/>
          </a:solidFill>
          <a:latin typeface="Calibri" panose="020F0502020204030204" pitchFamily="34" charset="0"/>
          <a:ea typeface="標楷體" panose="03000509000000000000" pitchFamily="65" charset="-120"/>
          <a:cs typeface="標楷體" charset="0"/>
        </a:defRPr>
      </a:lvl2pPr>
      <a:lvl3pPr marL="642938" indent="-128588" algn="l" rtl="0" eaLnBrk="0" fontAlgn="base" hangingPunct="0">
        <a:spcBef>
          <a:spcPct val="20000"/>
        </a:spcBef>
        <a:spcAft>
          <a:spcPct val="0"/>
        </a:spcAft>
        <a:buChar char="•"/>
        <a:defRPr kumimoji="1" sz="1100">
          <a:solidFill>
            <a:schemeClr val="tx1"/>
          </a:solidFill>
          <a:latin typeface="Calibri" panose="020F0502020204030204" pitchFamily="34" charset="0"/>
          <a:ea typeface="標楷體" panose="03000509000000000000" pitchFamily="65" charset="-120"/>
          <a:cs typeface="標楷體" charset="0"/>
        </a:defRPr>
      </a:lvl3pPr>
      <a:lvl4pPr marL="900113" indent="-128588" algn="l" rtl="0" eaLnBrk="0" fontAlgn="base" hangingPunct="0">
        <a:spcBef>
          <a:spcPct val="20000"/>
        </a:spcBef>
        <a:spcAft>
          <a:spcPct val="0"/>
        </a:spcAft>
        <a:buChar char="–"/>
        <a:defRPr kumimoji="1" sz="1100">
          <a:solidFill>
            <a:schemeClr val="tx1"/>
          </a:solidFill>
          <a:latin typeface="Calibri" panose="020F0502020204030204" pitchFamily="34" charset="0"/>
          <a:ea typeface="標楷體" panose="03000509000000000000" pitchFamily="65" charset="-120"/>
          <a:cs typeface="標楷體" charset="0"/>
        </a:defRPr>
      </a:lvl4pPr>
      <a:lvl5pPr marL="1157288" indent="-128588" algn="l" rtl="0" eaLnBrk="0" fontAlgn="base" hangingPunct="0">
        <a:spcBef>
          <a:spcPct val="20000"/>
        </a:spcBef>
        <a:spcAft>
          <a:spcPct val="0"/>
        </a:spcAft>
        <a:buChar char="»"/>
        <a:defRPr kumimoji="1" sz="1100">
          <a:solidFill>
            <a:schemeClr val="tx1"/>
          </a:solidFill>
          <a:latin typeface="Calibri" panose="020F0502020204030204" pitchFamily="34" charset="0"/>
          <a:ea typeface="標楷體" panose="03000509000000000000" pitchFamily="65" charset="-120"/>
          <a:cs typeface="標楷體" charset="0"/>
        </a:defRPr>
      </a:lvl5pPr>
      <a:lvl6pPr marL="1414463" indent="-128588" algn="l" rtl="0" eaLnBrk="1" fontAlgn="base" hangingPunct="1">
        <a:spcBef>
          <a:spcPct val="20000"/>
        </a:spcBef>
        <a:spcAft>
          <a:spcPct val="0"/>
        </a:spcAft>
        <a:buChar char="»"/>
        <a:defRPr kumimoji="1" sz="1125">
          <a:solidFill>
            <a:schemeClr val="tx1"/>
          </a:solidFill>
          <a:latin typeface="+mn-lt"/>
          <a:ea typeface="+mn-ea"/>
        </a:defRPr>
      </a:lvl6pPr>
      <a:lvl7pPr marL="1671638" indent="-128588" algn="l" rtl="0" eaLnBrk="1" fontAlgn="base" hangingPunct="1">
        <a:spcBef>
          <a:spcPct val="20000"/>
        </a:spcBef>
        <a:spcAft>
          <a:spcPct val="0"/>
        </a:spcAft>
        <a:buChar char="»"/>
        <a:defRPr kumimoji="1" sz="1125">
          <a:solidFill>
            <a:schemeClr val="tx1"/>
          </a:solidFill>
          <a:latin typeface="+mn-lt"/>
          <a:ea typeface="+mn-ea"/>
        </a:defRPr>
      </a:lvl7pPr>
      <a:lvl8pPr marL="1928813" indent="-128588" algn="l" rtl="0" eaLnBrk="1" fontAlgn="base" hangingPunct="1">
        <a:spcBef>
          <a:spcPct val="20000"/>
        </a:spcBef>
        <a:spcAft>
          <a:spcPct val="0"/>
        </a:spcAft>
        <a:buChar char="»"/>
        <a:defRPr kumimoji="1" sz="1125">
          <a:solidFill>
            <a:schemeClr val="tx1"/>
          </a:solidFill>
          <a:latin typeface="+mn-lt"/>
          <a:ea typeface="+mn-ea"/>
        </a:defRPr>
      </a:lvl8pPr>
      <a:lvl9pPr marL="2185988" indent="-128588" algn="l" rtl="0" eaLnBrk="1" fontAlgn="base" hangingPunct="1">
        <a:spcBef>
          <a:spcPct val="20000"/>
        </a:spcBef>
        <a:spcAft>
          <a:spcPct val="0"/>
        </a:spcAft>
        <a:buChar char="»"/>
        <a:defRPr kumimoji="1" sz="1125">
          <a:solidFill>
            <a:schemeClr val="tx1"/>
          </a:solidFill>
          <a:latin typeface="+mn-lt"/>
          <a:ea typeface="+mn-ea"/>
        </a:defRPr>
      </a:lvl9pPr>
    </p:bodyStyle>
    <p:otherStyle>
      <a:defPPr>
        <a:defRPr lang="zh-TW"/>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Rectangle 42"/>
          <p:cNvSpPr>
            <a:spLocks noChangeArrowheads="1"/>
          </p:cNvSpPr>
          <p:nvPr userDrawn="1"/>
        </p:nvSpPr>
        <p:spPr bwMode="auto">
          <a:xfrm>
            <a:off x="0" y="6618288"/>
            <a:ext cx="9144000" cy="239712"/>
          </a:xfrm>
          <a:prstGeom prst="rect">
            <a:avLst/>
          </a:prstGeom>
          <a:solidFill>
            <a:srgbClr val="00B2B3"/>
          </a:solidFill>
          <a:ln>
            <a:noFill/>
          </a:ln>
        </p:spPr>
        <p:txBody>
          <a:bodyPr wrap="none" anchor="ctr"/>
          <a:lstStyle>
            <a:lvl1pPr algn="ctr">
              <a:defRPr kumimoji="1">
                <a:solidFill>
                  <a:schemeClr val="tx1"/>
                </a:solidFill>
                <a:latin typeface="Arial" panose="020B0604020202020204" pitchFamily="34" charset="0"/>
                <a:ea typeface="新細明體" panose="02020500000000000000" pitchFamily="18" charset="-120"/>
              </a:defRPr>
            </a:lvl1pPr>
            <a:lvl2pPr marL="742950" indent="-285750" algn="ctr">
              <a:defRPr kumimoji="1">
                <a:solidFill>
                  <a:schemeClr val="tx1"/>
                </a:solidFill>
                <a:latin typeface="Arial" panose="020B0604020202020204" pitchFamily="34" charset="0"/>
                <a:ea typeface="新細明體" panose="02020500000000000000" pitchFamily="18" charset="-120"/>
              </a:defRPr>
            </a:lvl2pPr>
            <a:lvl3pPr marL="1143000" indent="-228600" algn="ctr">
              <a:defRPr kumimoji="1">
                <a:solidFill>
                  <a:schemeClr val="tx1"/>
                </a:solidFill>
                <a:latin typeface="Arial" panose="020B0604020202020204" pitchFamily="34" charset="0"/>
                <a:ea typeface="新細明體" panose="02020500000000000000" pitchFamily="18" charset="-120"/>
              </a:defRPr>
            </a:lvl3pPr>
            <a:lvl4pPr marL="1600200" indent="-228600" algn="ctr">
              <a:defRPr kumimoji="1">
                <a:solidFill>
                  <a:schemeClr val="tx1"/>
                </a:solidFill>
                <a:latin typeface="Arial" panose="020B0604020202020204" pitchFamily="34" charset="0"/>
                <a:ea typeface="新細明體" panose="02020500000000000000" pitchFamily="18" charset="-120"/>
              </a:defRPr>
            </a:lvl4pPr>
            <a:lvl5pPr marL="2057400" indent="-228600" algn="ctr">
              <a:defRPr kumimoji="1">
                <a:solidFill>
                  <a:schemeClr val="tx1"/>
                </a:solidFill>
                <a:latin typeface="Arial" panose="020B0604020202020204" pitchFamily="34" charset="0"/>
                <a:ea typeface="新細明體" panose="02020500000000000000" pitchFamily="18" charset="-120"/>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a:p>
        </p:txBody>
      </p:sp>
      <p:sp>
        <p:nvSpPr>
          <p:cNvPr id="1027" name="Rectangle 43"/>
          <p:cNvSpPr>
            <a:spLocks noGrp="1" noChangeArrowheads="1"/>
          </p:cNvSpPr>
          <p:nvPr>
            <p:ph type="title"/>
          </p:nvPr>
        </p:nvSpPr>
        <p:spPr bwMode="auto">
          <a:xfrm>
            <a:off x="450850" y="316992"/>
            <a:ext cx="8369300" cy="889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dirty="0"/>
              <a:t>按一下以編輯母片標題樣式</a:t>
            </a:r>
          </a:p>
        </p:txBody>
      </p:sp>
      <p:sp>
        <p:nvSpPr>
          <p:cNvPr id="1028" name="Rectangle 44"/>
          <p:cNvSpPr>
            <a:spLocks noGrp="1" noChangeArrowheads="1"/>
          </p:cNvSpPr>
          <p:nvPr>
            <p:ph type="body" idx="1"/>
          </p:nvPr>
        </p:nvSpPr>
        <p:spPr bwMode="auto">
          <a:xfrm>
            <a:off x="457200" y="1439863"/>
            <a:ext cx="8364538" cy="475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dirty="0"/>
              <a:t>按一下以編輯母片</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29743" name="Rectangle 47"/>
          <p:cNvSpPr>
            <a:spLocks noGrp="1" noChangeArrowheads="1"/>
          </p:cNvSpPr>
          <p:nvPr>
            <p:ph type="sldNum" sz="quarter" idx="4"/>
          </p:nvPr>
        </p:nvSpPr>
        <p:spPr bwMode="auto">
          <a:xfrm>
            <a:off x="8572500" y="6619875"/>
            <a:ext cx="571500" cy="238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1" fontAlgn="ctr" hangingPunct="1">
              <a:defRPr sz="1200">
                <a:solidFill>
                  <a:schemeClr val="bg1"/>
                </a:solidFill>
                <a:ea typeface="微軟正黑體" panose="020B0604030504040204" pitchFamily="34" charset="-120"/>
              </a:defRPr>
            </a:lvl1pPr>
          </a:lstStyle>
          <a:p>
            <a:pPr>
              <a:defRPr/>
            </a:pPr>
            <a:fld id="{1A71FFAD-F905-4792-971B-681FA4F61CA8}" type="slidenum">
              <a:rPr lang="en-US" altLang="zh-TW"/>
              <a:pPr>
                <a:defRPr/>
              </a:pPr>
              <a:t>‹#›</a:t>
            </a:fld>
            <a:endParaRPr lang="en-US" altLang="zh-TW"/>
          </a:p>
        </p:txBody>
      </p:sp>
      <p:pic>
        <p:nvPicPr>
          <p:cNvPr id="1032" name="Picture 49" descr="itri_CEL_A"/>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843838" y="6278563"/>
            <a:ext cx="125095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Line 50"/>
          <p:cNvSpPr>
            <a:spLocks noChangeShapeType="1"/>
          </p:cNvSpPr>
          <p:nvPr/>
        </p:nvSpPr>
        <p:spPr bwMode="auto">
          <a:xfrm>
            <a:off x="9145588" y="6202363"/>
            <a:ext cx="866775"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34" name="Line 51"/>
          <p:cNvSpPr>
            <a:spLocks noChangeShapeType="1"/>
          </p:cNvSpPr>
          <p:nvPr/>
        </p:nvSpPr>
        <p:spPr bwMode="auto">
          <a:xfrm rot="5400000">
            <a:off x="7496175" y="7127876"/>
            <a:ext cx="536575"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36" name="Text Box 52"/>
          <p:cNvSpPr txBox="1">
            <a:spLocks noChangeArrowheads="1"/>
          </p:cNvSpPr>
          <p:nvPr/>
        </p:nvSpPr>
        <p:spPr bwMode="auto">
          <a:xfrm>
            <a:off x="0" y="7200900"/>
            <a:ext cx="541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kumimoji="1">
                <a:solidFill>
                  <a:schemeClr val="tx1"/>
                </a:solidFill>
                <a:latin typeface="Arial" panose="020B0604020202020204" pitchFamily="34" charset="0"/>
                <a:ea typeface="新細明體" panose="02020500000000000000" pitchFamily="18" charset="-120"/>
              </a:defRPr>
            </a:lvl1pPr>
            <a:lvl2pPr marL="742950" indent="-285750" algn="ctr">
              <a:defRPr kumimoji="1">
                <a:solidFill>
                  <a:schemeClr val="tx1"/>
                </a:solidFill>
                <a:latin typeface="Arial" panose="020B0604020202020204" pitchFamily="34" charset="0"/>
                <a:ea typeface="新細明體" panose="02020500000000000000" pitchFamily="18" charset="-120"/>
              </a:defRPr>
            </a:lvl2pPr>
            <a:lvl3pPr marL="1143000" indent="-228600" algn="ctr">
              <a:defRPr kumimoji="1">
                <a:solidFill>
                  <a:schemeClr val="tx1"/>
                </a:solidFill>
                <a:latin typeface="Arial" panose="020B0604020202020204" pitchFamily="34" charset="0"/>
                <a:ea typeface="新細明體" panose="02020500000000000000" pitchFamily="18" charset="-120"/>
              </a:defRPr>
            </a:lvl3pPr>
            <a:lvl4pPr marL="1600200" indent="-228600" algn="ctr">
              <a:defRPr kumimoji="1">
                <a:solidFill>
                  <a:schemeClr val="tx1"/>
                </a:solidFill>
                <a:latin typeface="Arial" panose="020B0604020202020204" pitchFamily="34" charset="0"/>
                <a:ea typeface="新細明體" panose="02020500000000000000" pitchFamily="18" charset="-120"/>
              </a:defRPr>
            </a:lvl4pPr>
            <a:lvl5pPr marL="2057400" indent="-228600" algn="ctr">
              <a:defRPr kumimoji="1">
                <a:solidFill>
                  <a:schemeClr val="tx1"/>
                </a:solidFill>
                <a:latin typeface="Arial" panose="020B0604020202020204" pitchFamily="34" charset="0"/>
                <a:ea typeface="新細明體" panose="02020500000000000000" pitchFamily="18" charset="-120"/>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l" eaLnBrk="1" hangingPunct="1">
              <a:spcBef>
                <a:spcPct val="50000"/>
              </a:spcBef>
              <a:defRPr/>
            </a:pPr>
            <a:r>
              <a:rPr lang="zh-TW" altLang="en-US" sz="2400">
                <a:ea typeface="微軟正黑體" panose="020B0604030504040204" pitchFamily="34" charset="-120"/>
              </a:rPr>
              <a:t>建議字型：中文微軟正黑體，英文</a:t>
            </a:r>
            <a:r>
              <a:rPr lang="en-US" altLang="zh-TW" sz="2400">
                <a:ea typeface="微軟正黑體" panose="020B0604030504040204" pitchFamily="34" charset="-120"/>
              </a:rPr>
              <a:t>Arial</a:t>
            </a:r>
          </a:p>
        </p:txBody>
      </p:sp>
      <p:pic>
        <p:nvPicPr>
          <p:cNvPr id="17" name="圖片 16"/>
          <p:cNvPicPr>
            <a:picLocks noChangeAspect="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8067230" y="182564"/>
            <a:ext cx="937070" cy="296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48"/>
          <p:cNvSpPr txBox="1">
            <a:spLocks noChangeArrowheads="1"/>
          </p:cNvSpPr>
          <p:nvPr userDrawn="1"/>
        </p:nvSpPr>
        <p:spPr bwMode="auto">
          <a:xfrm>
            <a:off x="-11500" y="6610192"/>
            <a:ext cx="71219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algn="l"/>
            <a:r>
              <a:rPr lang="zh-TW" altLang="en-US" sz="1000" dirty="0">
                <a:solidFill>
                  <a:schemeClr val="bg1"/>
                </a:solidFill>
                <a:latin typeface="+mj-ea"/>
                <a:ea typeface="+mj-ea"/>
              </a:rPr>
              <a:t>工業技術研究院機密資料 禁止複製、轉載、外流 </a:t>
            </a:r>
            <a:r>
              <a:rPr lang="en-US" altLang="zh-TW" sz="1000" dirty="0">
                <a:solidFill>
                  <a:schemeClr val="bg1"/>
                </a:solidFill>
                <a:latin typeface="+mj-ea"/>
                <a:ea typeface="+mj-ea"/>
              </a:rPr>
              <a:t>ITRI CONFIDENTIAL DOCUMENT DO NOT COPY OR DISTRIBUTE</a:t>
            </a:r>
          </a:p>
        </p:txBody>
      </p:sp>
    </p:spTree>
    <p:extLst>
      <p:ext uri="{BB962C8B-B14F-4D97-AF65-F5344CB8AC3E}">
        <p14:creationId xmlns:p14="http://schemas.microsoft.com/office/powerpoint/2010/main" val="4057454722"/>
      </p:ext>
    </p:extLst>
  </p:cSld>
  <p:clrMap bg1="lt1" tx1="dk1" bg2="lt2" tx2="dk2" accent1="accent1" accent2="accent2" accent3="accent3" accent4="accent4" accent5="accent5" accent6="accent6" hlink="hlink" folHlink="folHlink"/>
  <p:sldLayoutIdLst>
    <p:sldLayoutId id="2147484354" r:id="rId1"/>
    <p:sldLayoutId id="2147484355" r:id="rId2"/>
    <p:sldLayoutId id="2147484356" r:id="rId3"/>
    <p:sldLayoutId id="2147484357" r:id="rId4"/>
    <p:sldLayoutId id="2147484358" r:id="rId5"/>
    <p:sldLayoutId id="2147484359" r:id="rId6"/>
    <p:sldLayoutId id="2147484360" r:id="rId7"/>
    <p:sldLayoutId id="2147484361" r:id="rId8"/>
    <p:sldLayoutId id="2147484362" r:id="rId9"/>
    <p:sldLayoutId id="2147484363" r:id="rId10"/>
    <p:sldLayoutId id="2147484364" r:id="rId11"/>
    <p:sldLayoutId id="2147484365" r:id="rId12"/>
    <p:sldLayoutId id="2147484366" r:id="rId13"/>
    <p:sldLayoutId id="2147484367" r:id="rId14"/>
  </p:sldLayoutIdLst>
  <p:hf hdr="0" ftr="0" dt="0"/>
  <p:txStyles>
    <p:titleStyle>
      <a:lvl1pPr algn="l" rtl="0" eaLnBrk="1" fontAlgn="base" latinLnBrk="1" hangingPunct="1">
        <a:spcBef>
          <a:spcPct val="0"/>
        </a:spcBef>
        <a:spcAft>
          <a:spcPct val="0"/>
        </a:spcAft>
        <a:defRPr kumimoji="1" sz="3600">
          <a:solidFill>
            <a:srgbClr val="00B2B3"/>
          </a:solidFill>
          <a:latin typeface="+mj-lt"/>
          <a:ea typeface="+mj-ea"/>
          <a:cs typeface="+mj-cs"/>
        </a:defRPr>
      </a:lvl1pPr>
      <a:lvl2pPr algn="l" rtl="0" eaLnBrk="0" fontAlgn="base" hangingPunct="0">
        <a:spcBef>
          <a:spcPct val="0"/>
        </a:spcBef>
        <a:spcAft>
          <a:spcPct val="0"/>
        </a:spcAft>
        <a:defRPr kumimoji="1" sz="4600">
          <a:solidFill>
            <a:schemeClr val="tx2"/>
          </a:solidFill>
          <a:latin typeface="Arial" charset="0"/>
          <a:ea typeface="微軟正黑體" pitchFamily="34" charset="-120"/>
        </a:defRPr>
      </a:lvl2pPr>
      <a:lvl3pPr algn="l" rtl="0" eaLnBrk="0" fontAlgn="base" hangingPunct="0">
        <a:spcBef>
          <a:spcPct val="0"/>
        </a:spcBef>
        <a:spcAft>
          <a:spcPct val="0"/>
        </a:spcAft>
        <a:defRPr kumimoji="1" sz="4600">
          <a:solidFill>
            <a:schemeClr val="tx2"/>
          </a:solidFill>
          <a:latin typeface="Arial" charset="0"/>
          <a:ea typeface="微軟正黑體" pitchFamily="34" charset="-120"/>
        </a:defRPr>
      </a:lvl3pPr>
      <a:lvl4pPr algn="l" rtl="0" eaLnBrk="0" fontAlgn="base" hangingPunct="0">
        <a:spcBef>
          <a:spcPct val="0"/>
        </a:spcBef>
        <a:spcAft>
          <a:spcPct val="0"/>
        </a:spcAft>
        <a:defRPr kumimoji="1" sz="4600">
          <a:solidFill>
            <a:schemeClr val="tx2"/>
          </a:solidFill>
          <a:latin typeface="Arial" charset="0"/>
          <a:ea typeface="微軟正黑體" pitchFamily="34" charset="-120"/>
        </a:defRPr>
      </a:lvl4pPr>
      <a:lvl5pPr algn="l" rtl="0" eaLnBrk="0" fontAlgn="base" hangingPunct="0">
        <a:spcBef>
          <a:spcPct val="0"/>
        </a:spcBef>
        <a:spcAft>
          <a:spcPct val="0"/>
        </a:spcAft>
        <a:defRPr kumimoji="1" sz="4600">
          <a:solidFill>
            <a:schemeClr val="tx2"/>
          </a:solidFill>
          <a:latin typeface="Arial" charset="0"/>
          <a:ea typeface="微軟正黑體" pitchFamily="34" charset="-120"/>
        </a:defRPr>
      </a:lvl5pPr>
      <a:lvl6pPr marL="457200" algn="l" rtl="0" fontAlgn="base">
        <a:spcBef>
          <a:spcPct val="0"/>
        </a:spcBef>
        <a:spcAft>
          <a:spcPct val="0"/>
        </a:spcAft>
        <a:defRPr kumimoji="1" sz="4600">
          <a:solidFill>
            <a:schemeClr val="tx2"/>
          </a:solidFill>
          <a:latin typeface="Arial" charset="0"/>
          <a:ea typeface="微軟正黑體" pitchFamily="34" charset="-120"/>
        </a:defRPr>
      </a:lvl6pPr>
      <a:lvl7pPr marL="914400" algn="l" rtl="0" fontAlgn="base">
        <a:spcBef>
          <a:spcPct val="0"/>
        </a:spcBef>
        <a:spcAft>
          <a:spcPct val="0"/>
        </a:spcAft>
        <a:defRPr kumimoji="1" sz="4600">
          <a:solidFill>
            <a:schemeClr val="tx2"/>
          </a:solidFill>
          <a:latin typeface="Arial" charset="0"/>
          <a:ea typeface="微軟正黑體" pitchFamily="34" charset="-120"/>
        </a:defRPr>
      </a:lvl7pPr>
      <a:lvl8pPr marL="1371600" algn="l" rtl="0" fontAlgn="base">
        <a:spcBef>
          <a:spcPct val="0"/>
        </a:spcBef>
        <a:spcAft>
          <a:spcPct val="0"/>
        </a:spcAft>
        <a:defRPr kumimoji="1" sz="4600">
          <a:solidFill>
            <a:schemeClr val="tx2"/>
          </a:solidFill>
          <a:latin typeface="Arial" charset="0"/>
          <a:ea typeface="微軟正黑體" pitchFamily="34" charset="-120"/>
        </a:defRPr>
      </a:lvl8pPr>
      <a:lvl9pPr marL="1828800" algn="l" rtl="0" fontAlgn="base">
        <a:spcBef>
          <a:spcPct val="0"/>
        </a:spcBef>
        <a:spcAft>
          <a:spcPct val="0"/>
        </a:spcAft>
        <a:defRPr kumimoji="1" sz="4600">
          <a:solidFill>
            <a:schemeClr val="tx2"/>
          </a:solidFill>
          <a:latin typeface="Arial" charset="0"/>
          <a:ea typeface="微軟正黑體" pitchFamily="34"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Rectangle 42"/>
          <p:cNvSpPr>
            <a:spLocks noChangeArrowheads="1"/>
          </p:cNvSpPr>
          <p:nvPr userDrawn="1"/>
        </p:nvSpPr>
        <p:spPr bwMode="auto">
          <a:xfrm>
            <a:off x="0" y="6618288"/>
            <a:ext cx="9144000" cy="239712"/>
          </a:xfrm>
          <a:prstGeom prst="rect">
            <a:avLst/>
          </a:prstGeom>
          <a:solidFill>
            <a:srgbClr val="00B2B3"/>
          </a:solidFill>
          <a:ln>
            <a:noFill/>
          </a:ln>
        </p:spPr>
        <p:txBody>
          <a:bodyPr wrap="none" anchor="ctr"/>
          <a:lstStyle>
            <a:lvl1pPr algn="ctr">
              <a:defRPr kumimoji="1">
                <a:solidFill>
                  <a:schemeClr val="tx1"/>
                </a:solidFill>
                <a:latin typeface="Arial" panose="020B0604020202020204" pitchFamily="34" charset="0"/>
                <a:ea typeface="新細明體" panose="02020500000000000000" pitchFamily="18" charset="-120"/>
              </a:defRPr>
            </a:lvl1pPr>
            <a:lvl2pPr marL="742950" indent="-285750" algn="ctr">
              <a:defRPr kumimoji="1">
                <a:solidFill>
                  <a:schemeClr val="tx1"/>
                </a:solidFill>
                <a:latin typeface="Arial" panose="020B0604020202020204" pitchFamily="34" charset="0"/>
                <a:ea typeface="新細明體" panose="02020500000000000000" pitchFamily="18" charset="-120"/>
              </a:defRPr>
            </a:lvl2pPr>
            <a:lvl3pPr marL="1143000" indent="-228600" algn="ctr">
              <a:defRPr kumimoji="1">
                <a:solidFill>
                  <a:schemeClr val="tx1"/>
                </a:solidFill>
                <a:latin typeface="Arial" panose="020B0604020202020204" pitchFamily="34" charset="0"/>
                <a:ea typeface="新細明體" panose="02020500000000000000" pitchFamily="18" charset="-120"/>
              </a:defRPr>
            </a:lvl3pPr>
            <a:lvl4pPr marL="1600200" indent="-228600" algn="ctr">
              <a:defRPr kumimoji="1">
                <a:solidFill>
                  <a:schemeClr val="tx1"/>
                </a:solidFill>
                <a:latin typeface="Arial" panose="020B0604020202020204" pitchFamily="34" charset="0"/>
                <a:ea typeface="新細明體" panose="02020500000000000000" pitchFamily="18" charset="-120"/>
              </a:defRPr>
            </a:lvl4pPr>
            <a:lvl5pPr marL="2057400" indent="-228600" algn="ctr">
              <a:defRPr kumimoji="1">
                <a:solidFill>
                  <a:schemeClr val="tx1"/>
                </a:solidFill>
                <a:latin typeface="Arial" panose="020B0604020202020204" pitchFamily="34" charset="0"/>
                <a:ea typeface="新細明體" panose="02020500000000000000" pitchFamily="18" charset="-120"/>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defRPr/>
            </a:pPr>
            <a:endParaRPr lang="zh-TW" altLang="en-US">
              <a:solidFill>
                <a:srgbClr val="000000"/>
              </a:solidFill>
            </a:endParaRPr>
          </a:p>
        </p:txBody>
      </p:sp>
      <p:sp>
        <p:nvSpPr>
          <p:cNvPr id="1027" name="Rectangle 43"/>
          <p:cNvSpPr>
            <a:spLocks noGrp="1" noChangeArrowheads="1"/>
          </p:cNvSpPr>
          <p:nvPr>
            <p:ph type="title"/>
          </p:nvPr>
        </p:nvSpPr>
        <p:spPr bwMode="auto">
          <a:xfrm>
            <a:off x="450850" y="0"/>
            <a:ext cx="836930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dirty="0"/>
              <a:t>按一下以編輯母片標題樣式</a:t>
            </a:r>
          </a:p>
        </p:txBody>
      </p:sp>
      <p:sp>
        <p:nvSpPr>
          <p:cNvPr id="1028" name="Rectangle 44"/>
          <p:cNvSpPr>
            <a:spLocks noGrp="1" noChangeArrowheads="1"/>
          </p:cNvSpPr>
          <p:nvPr>
            <p:ph type="body" idx="1"/>
          </p:nvPr>
        </p:nvSpPr>
        <p:spPr bwMode="auto">
          <a:xfrm>
            <a:off x="457200" y="1439864"/>
            <a:ext cx="8364538" cy="475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dirty="0"/>
              <a:t>按一下以編輯母片</a:t>
            </a:r>
          </a:p>
        </p:txBody>
      </p:sp>
      <p:sp>
        <p:nvSpPr>
          <p:cNvPr id="29741" name="Rectangle 45"/>
          <p:cNvSpPr>
            <a:spLocks noGrp="1" noChangeArrowheads="1"/>
          </p:cNvSpPr>
          <p:nvPr>
            <p:ph type="dt" sz="half" idx="2"/>
          </p:nvPr>
        </p:nvSpPr>
        <p:spPr bwMode="auto">
          <a:xfrm>
            <a:off x="6118226" y="6619877"/>
            <a:ext cx="1800225" cy="238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eaLnBrk="1" hangingPunct="1">
              <a:defRPr sz="1200">
                <a:solidFill>
                  <a:schemeClr val="bg1"/>
                </a:solidFill>
                <a:latin typeface="Arial" charset="0"/>
                <a:ea typeface="+mn-ea"/>
              </a:defRPr>
            </a:lvl1pPr>
          </a:lstStyle>
          <a:p>
            <a:pPr>
              <a:defRPr/>
            </a:pPr>
            <a:endParaRPr lang="en-US" altLang="zh-TW" dirty="0">
              <a:solidFill>
                <a:srgbClr val="FFFFFF"/>
              </a:solidFill>
            </a:endParaRPr>
          </a:p>
        </p:txBody>
      </p:sp>
      <p:sp>
        <p:nvSpPr>
          <p:cNvPr id="29742" name="Rectangle 46"/>
          <p:cNvSpPr>
            <a:spLocks noGrp="1" noChangeArrowheads="1"/>
          </p:cNvSpPr>
          <p:nvPr>
            <p:ph type="ftr" sz="quarter" idx="3"/>
          </p:nvPr>
        </p:nvSpPr>
        <p:spPr bwMode="auto">
          <a:xfrm>
            <a:off x="0" y="6391277"/>
            <a:ext cx="6096000" cy="238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eaLnBrk="1" hangingPunct="1">
              <a:defRPr sz="1400">
                <a:latin typeface="Arial" charset="0"/>
                <a:ea typeface="+mn-ea"/>
              </a:defRPr>
            </a:lvl1pPr>
          </a:lstStyle>
          <a:p>
            <a:pPr>
              <a:defRPr/>
            </a:pPr>
            <a:endParaRPr lang="en-US" altLang="zh-TW" dirty="0">
              <a:solidFill>
                <a:srgbClr val="000000"/>
              </a:solidFill>
            </a:endParaRPr>
          </a:p>
        </p:txBody>
      </p:sp>
      <p:sp>
        <p:nvSpPr>
          <p:cNvPr id="13" name="Text Box 48"/>
          <p:cNvSpPr txBox="1">
            <a:spLocks noChangeArrowheads="1"/>
          </p:cNvSpPr>
          <p:nvPr userDrawn="1"/>
        </p:nvSpPr>
        <p:spPr bwMode="auto">
          <a:xfrm>
            <a:off x="0" y="6613527"/>
            <a:ext cx="88201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kumimoji="1">
                <a:solidFill>
                  <a:schemeClr val="tx1"/>
                </a:solidFill>
                <a:latin typeface="Arial" panose="020B0604020202020204" pitchFamily="34" charset="0"/>
                <a:ea typeface="新細明體" panose="02020500000000000000" pitchFamily="18" charset="-120"/>
              </a:defRPr>
            </a:lvl1pPr>
            <a:lvl2pPr marL="742950" indent="-285750" algn="ctr">
              <a:defRPr kumimoji="1">
                <a:solidFill>
                  <a:schemeClr val="tx1"/>
                </a:solidFill>
                <a:latin typeface="Arial" panose="020B0604020202020204" pitchFamily="34" charset="0"/>
                <a:ea typeface="新細明體" panose="02020500000000000000" pitchFamily="18" charset="-120"/>
              </a:defRPr>
            </a:lvl2pPr>
            <a:lvl3pPr marL="1143000" indent="-228600" algn="ctr">
              <a:defRPr kumimoji="1">
                <a:solidFill>
                  <a:schemeClr val="tx1"/>
                </a:solidFill>
                <a:latin typeface="Arial" panose="020B0604020202020204" pitchFamily="34" charset="0"/>
                <a:ea typeface="新細明體" panose="02020500000000000000" pitchFamily="18" charset="-120"/>
              </a:defRPr>
            </a:lvl3pPr>
            <a:lvl4pPr marL="1600200" indent="-228600" algn="ctr">
              <a:defRPr kumimoji="1">
                <a:solidFill>
                  <a:schemeClr val="tx1"/>
                </a:solidFill>
                <a:latin typeface="Arial" panose="020B0604020202020204" pitchFamily="34" charset="0"/>
                <a:ea typeface="新細明體" panose="02020500000000000000" pitchFamily="18" charset="-120"/>
              </a:defRPr>
            </a:lvl4pPr>
            <a:lvl5pPr marL="2057400" indent="-228600" algn="ctr">
              <a:defRPr kumimoji="1">
                <a:solidFill>
                  <a:schemeClr val="tx1"/>
                </a:solidFill>
                <a:latin typeface="Arial" panose="020B0604020202020204" pitchFamily="34" charset="0"/>
                <a:ea typeface="新細明體" panose="02020500000000000000" pitchFamily="18" charset="-120"/>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l">
              <a:defRPr/>
            </a:pPr>
            <a:r>
              <a:rPr kumimoji="1" lang="zh-TW" altLang="en-US" sz="1000" b="0" i="0" kern="1200" dirty="0">
                <a:solidFill>
                  <a:schemeClr val="bg1"/>
                </a:solidFill>
                <a:effectLst/>
                <a:latin typeface="Arial" panose="020B0604020202020204" pitchFamily="34" charset="0"/>
                <a:ea typeface="新細明體" panose="02020500000000000000" pitchFamily="18" charset="-120"/>
                <a:cs typeface="+mn-cs"/>
              </a:rPr>
              <a:t>工業技術研究院機密資料 禁止複製、轉載、外流 </a:t>
            </a:r>
            <a:r>
              <a:rPr kumimoji="1" lang="en-US" altLang="zh-TW" sz="1000" b="0" i="0" kern="1200" dirty="0">
                <a:solidFill>
                  <a:schemeClr val="bg1"/>
                </a:solidFill>
                <a:effectLst/>
                <a:latin typeface="Arial" panose="020B0604020202020204" pitchFamily="34" charset="0"/>
                <a:ea typeface="新細明體" panose="02020500000000000000" pitchFamily="18" charset="-120"/>
                <a:cs typeface="+mn-cs"/>
              </a:rPr>
              <a:t>ITRI CONFIDENTIAL DOCUMENT DO NOT COPY OR DISTRIBUTE</a:t>
            </a:r>
            <a:endParaRPr lang="zh-TW" altLang="en-US" sz="1000" dirty="0">
              <a:solidFill>
                <a:schemeClr val="bg1"/>
              </a:solidFill>
              <a:ea typeface="微軟正黑體" panose="020B0604030504040204" pitchFamily="34" charset="-120"/>
            </a:endParaRPr>
          </a:p>
        </p:txBody>
      </p:sp>
      <p:sp>
        <p:nvSpPr>
          <p:cNvPr id="12" name="Text Box 12"/>
          <p:cNvSpPr txBox="1">
            <a:spLocks noChangeArrowheads="1"/>
          </p:cNvSpPr>
          <p:nvPr userDrawn="1"/>
        </p:nvSpPr>
        <p:spPr bwMode="auto">
          <a:xfrm>
            <a:off x="8774114" y="6646863"/>
            <a:ext cx="369887" cy="17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lstStyle>
            <a:lvl1pPr eaLnBrk="0" hangingPunct="0">
              <a:defRPr kumimoji="1" sz="3200">
                <a:solidFill>
                  <a:srgbClr val="000099"/>
                </a:solidFill>
                <a:latin typeface="Arial" charset="0"/>
                <a:ea typeface="標楷體" pitchFamily="65" charset="-120"/>
              </a:defRPr>
            </a:lvl1pPr>
            <a:lvl2pPr marL="742950" indent="-285750" eaLnBrk="0" hangingPunct="0">
              <a:defRPr kumimoji="1" sz="3200">
                <a:solidFill>
                  <a:srgbClr val="000099"/>
                </a:solidFill>
                <a:latin typeface="Arial" charset="0"/>
                <a:ea typeface="標楷體" pitchFamily="65" charset="-120"/>
              </a:defRPr>
            </a:lvl2pPr>
            <a:lvl3pPr marL="1143000" indent="-228600" eaLnBrk="0" hangingPunct="0">
              <a:defRPr kumimoji="1" sz="3200">
                <a:solidFill>
                  <a:srgbClr val="000099"/>
                </a:solidFill>
                <a:latin typeface="Arial" charset="0"/>
                <a:ea typeface="標楷體" pitchFamily="65" charset="-120"/>
              </a:defRPr>
            </a:lvl3pPr>
            <a:lvl4pPr marL="1600200" indent="-228600" eaLnBrk="0" hangingPunct="0">
              <a:defRPr kumimoji="1" sz="3200">
                <a:solidFill>
                  <a:srgbClr val="000099"/>
                </a:solidFill>
                <a:latin typeface="Arial" charset="0"/>
                <a:ea typeface="標楷體" pitchFamily="65" charset="-120"/>
              </a:defRPr>
            </a:lvl4pPr>
            <a:lvl5pPr marL="2057400" indent="-228600" eaLnBrk="0" hangingPunct="0">
              <a:defRPr kumimoji="1" sz="3200">
                <a:solidFill>
                  <a:srgbClr val="000099"/>
                </a:solidFill>
                <a:latin typeface="Arial" charset="0"/>
                <a:ea typeface="標楷體" pitchFamily="65" charset="-120"/>
              </a:defRPr>
            </a:lvl5pPr>
            <a:lvl6pPr marL="2514600" indent="-228600" eaLnBrk="0" fontAlgn="base" hangingPunct="0">
              <a:spcBef>
                <a:spcPct val="20000"/>
              </a:spcBef>
              <a:spcAft>
                <a:spcPct val="0"/>
              </a:spcAft>
              <a:buClr>
                <a:srgbClr val="FF0000"/>
              </a:buClr>
              <a:buSzPct val="65000"/>
              <a:buFont typeface="Wingdings" pitchFamily="2" charset="2"/>
              <a:defRPr kumimoji="1" sz="3200">
                <a:solidFill>
                  <a:srgbClr val="000099"/>
                </a:solidFill>
                <a:latin typeface="Arial" charset="0"/>
                <a:ea typeface="標楷體" pitchFamily="65" charset="-120"/>
              </a:defRPr>
            </a:lvl6pPr>
            <a:lvl7pPr marL="2971800" indent="-228600" eaLnBrk="0" fontAlgn="base" hangingPunct="0">
              <a:spcBef>
                <a:spcPct val="20000"/>
              </a:spcBef>
              <a:spcAft>
                <a:spcPct val="0"/>
              </a:spcAft>
              <a:buClr>
                <a:srgbClr val="FF0000"/>
              </a:buClr>
              <a:buSzPct val="65000"/>
              <a:buFont typeface="Wingdings" pitchFamily="2" charset="2"/>
              <a:defRPr kumimoji="1" sz="3200">
                <a:solidFill>
                  <a:srgbClr val="000099"/>
                </a:solidFill>
                <a:latin typeface="Arial" charset="0"/>
                <a:ea typeface="標楷體" pitchFamily="65" charset="-120"/>
              </a:defRPr>
            </a:lvl7pPr>
            <a:lvl8pPr marL="3429000" indent="-228600" eaLnBrk="0" fontAlgn="base" hangingPunct="0">
              <a:spcBef>
                <a:spcPct val="20000"/>
              </a:spcBef>
              <a:spcAft>
                <a:spcPct val="0"/>
              </a:spcAft>
              <a:buClr>
                <a:srgbClr val="FF0000"/>
              </a:buClr>
              <a:buSzPct val="65000"/>
              <a:buFont typeface="Wingdings" pitchFamily="2" charset="2"/>
              <a:defRPr kumimoji="1" sz="3200">
                <a:solidFill>
                  <a:srgbClr val="000099"/>
                </a:solidFill>
                <a:latin typeface="Arial" charset="0"/>
                <a:ea typeface="標楷體" pitchFamily="65" charset="-120"/>
              </a:defRPr>
            </a:lvl8pPr>
            <a:lvl9pPr marL="3886200" indent="-228600" eaLnBrk="0" fontAlgn="base" hangingPunct="0">
              <a:spcBef>
                <a:spcPct val="20000"/>
              </a:spcBef>
              <a:spcAft>
                <a:spcPct val="0"/>
              </a:spcAft>
              <a:buClr>
                <a:srgbClr val="FF0000"/>
              </a:buClr>
              <a:buSzPct val="65000"/>
              <a:buFont typeface="Wingdings" pitchFamily="2" charset="2"/>
              <a:defRPr kumimoji="1" sz="3200">
                <a:solidFill>
                  <a:srgbClr val="000099"/>
                </a:solidFill>
                <a:latin typeface="Arial" charset="0"/>
                <a:ea typeface="標楷體" pitchFamily="65" charset="-120"/>
              </a:defRPr>
            </a:lvl9pPr>
          </a:lstStyle>
          <a:p>
            <a:pPr eaLnBrk="1" hangingPunct="1">
              <a:spcBef>
                <a:spcPct val="20000"/>
              </a:spcBef>
              <a:buClr>
                <a:srgbClr val="FF0000"/>
              </a:buClr>
              <a:buSzPct val="65000"/>
              <a:buFont typeface="Wingdings" pitchFamily="2" charset="2"/>
              <a:buNone/>
              <a:defRPr/>
            </a:pPr>
            <a:fld id="{5FC9C313-E92C-4D78-880B-01E33A5A8232}" type="slidenum">
              <a:rPr lang="zh-TW" altLang="en-US" sz="1200" smtClean="0">
                <a:solidFill>
                  <a:srgbClr val="FFFFFF"/>
                </a:solidFill>
                <a:latin typeface="Arial"/>
                <a:ea typeface="微軟正黑體" panose="020B0604030504040204" pitchFamily="34" charset="-120"/>
              </a:rPr>
              <a:pPr eaLnBrk="1" hangingPunct="1">
                <a:spcBef>
                  <a:spcPct val="20000"/>
                </a:spcBef>
                <a:buClr>
                  <a:srgbClr val="FF0000"/>
                </a:buClr>
                <a:buSzPct val="65000"/>
                <a:buFont typeface="Wingdings" pitchFamily="2" charset="2"/>
                <a:buNone/>
                <a:defRPr/>
              </a:pPr>
              <a:t>‹#›</a:t>
            </a:fld>
            <a:endParaRPr lang="en-US" altLang="zh-TW" sz="1200" dirty="0">
              <a:solidFill>
                <a:srgbClr val="FFFFFF"/>
              </a:solidFill>
              <a:latin typeface="Arial"/>
              <a:ea typeface="微軟正黑體" panose="020B0604030504040204" pitchFamily="34" charset="-120"/>
            </a:endParaRPr>
          </a:p>
        </p:txBody>
      </p:sp>
    </p:spTree>
    <p:extLst>
      <p:ext uri="{BB962C8B-B14F-4D97-AF65-F5344CB8AC3E}">
        <p14:creationId xmlns:p14="http://schemas.microsoft.com/office/powerpoint/2010/main" val="2420167346"/>
      </p:ext>
    </p:extLst>
  </p:cSld>
  <p:clrMap bg1="lt1" tx1="dk1" bg2="lt2" tx2="dk2" accent1="accent1" accent2="accent2" accent3="accent3" accent4="accent4" accent5="accent5" accent6="accent6" hlink="hlink" folHlink="folHlink"/>
  <p:sldLayoutIdLst>
    <p:sldLayoutId id="2147484389" r:id="rId1"/>
    <p:sldLayoutId id="2147484390" r:id="rId2"/>
    <p:sldLayoutId id="2147484391" r:id="rId3"/>
    <p:sldLayoutId id="2147484392" r:id="rId4"/>
    <p:sldLayoutId id="2147484393" r:id="rId5"/>
  </p:sldLayoutIdLst>
  <p:hf hdr="0" ftr="0" dt="0"/>
  <p:txStyles>
    <p:titleStyle>
      <a:lvl1pPr algn="ctr" rtl="0" eaLnBrk="0" fontAlgn="base" hangingPunct="0">
        <a:spcBef>
          <a:spcPct val="0"/>
        </a:spcBef>
        <a:spcAft>
          <a:spcPct val="0"/>
        </a:spcAft>
        <a:defRPr kumimoji="1" lang="zh-TW" altLang="en-US" sz="4000" dirty="0" smtClean="0">
          <a:solidFill>
            <a:srgbClr val="00B2B3"/>
          </a:solidFill>
          <a:latin typeface="Arial" panose="020B0604020202020204" pitchFamily="34" charset="0"/>
          <a:ea typeface="微軟正黑體" panose="020B0604030504040204" pitchFamily="34" charset="-120"/>
          <a:cs typeface="+mj-cs"/>
        </a:defRPr>
      </a:lvl1pPr>
      <a:lvl2pPr algn="l" rtl="0" eaLnBrk="0" fontAlgn="base" hangingPunct="0">
        <a:spcBef>
          <a:spcPct val="0"/>
        </a:spcBef>
        <a:spcAft>
          <a:spcPct val="0"/>
        </a:spcAft>
        <a:defRPr kumimoji="1" sz="4600">
          <a:solidFill>
            <a:schemeClr val="tx2"/>
          </a:solidFill>
          <a:latin typeface="Arial" charset="0"/>
          <a:ea typeface="微軟正黑體" pitchFamily="34" charset="-120"/>
        </a:defRPr>
      </a:lvl2pPr>
      <a:lvl3pPr algn="l" rtl="0" eaLnBrk="0" fontAlgn="base" hangingPunct="0">
        <a:spcBef>
          <a:spcPct val="0"/>
        </a:spcBef>
        <a:spcAft>
          <a:spcPct val="0"/>
        </a:spcAft>
        <a:defRPr kumimoji="1" sz="4600">
          <a:solidFill>
            <a:schemeClr val="tx2"/>
          </a:solidFill>
          <a:latin typeface="Arial" charset="0"/>
          <a:ea typeface="微軟正黑體" pitchFamily="34" charset="-120"/>
        </a:defRPr>
      </a:lvl3pPr>
      <a:lvl4pPr algn="l" rtl="0" eaLnBrk="0" fontAlgn="base" hangingPunct="0">
        <a:spcBef>
          <a:spcPct val="0"/>
        </a:spcBef>
        <a:spcAft>
          <a:spcPct val="0"/>
        </a:spcAft>
        <a:defRPr kumimoji="1" sz="4600">
          <a:solidFill>
            <a:schemeClr val="tx2"/>
          </a:solidFill>
          <a:latin typeface="Arial" charset="0"/>
          <a:ea typeface="微軟正黑體" pitchFamily="34" charset="-120"/>
        </a:defRPr>
      </a:lvl4pPr>
      <a:lvl5pPr algn="l" rtl="0" eaLnBrk="0" fontAlgn="base" hangingPunct="0">
        <a:spcBef>
          <a:spcPct val="0"/>
        </a:spcBef>
        <a:spcAft>
          <a:spcPct val="0"/>
        </a:spcAft>
        <a:defRPr kumimoji="1" sz="4600">
          <a:solidFill>
            <a:schemeClr val="tx2"/>
          </a:solidFill>
          <a:latin typeface="Arial" charset="0"/>
          <a:ea typeface="微軟正黑體" pitchFamily="34" charset="-120"/>
        </a:defRPr>
      </a:lvl5pPr>
      <a:lvl6pPr marL="457200" algn="l" rtl="0" fontAlgn="base">
        <a:spcBef>
          <a:spcPct val="0"/>
        </a:spcBef>
        <a:spcAft>
          <a:spcPct val="0"/>
        </a:spcAft>
        <a:defRPr kumimoji="1" sz="4600">
          <a:solidFill>
            <a:schemeClr val="tx2"/>
          </a:solidFill>
          <a:latin typeface="Arial" charset="0"/>
          <a:ea typeface="微軟正黑體" pitchFamily="34" charset="-120"/>
        </a:defRPr>
      </a:lvl6pPr>
      <a:lvl7pPr marL="914400" algn="l" rtl="0" fontAlgn="base">
        <a:spcBef>
          <a:spcPct val="0"/>
        </a:spcBef>
        <a:spcAft>
          <a:spcPct val="0"/>
        </a:spcAft>
        <a:defRPr kumimoji="1" sz="4600">
          <a:solidFill>
            <a:schemeClr val="tx2"/>
          </a:solidFill>
          <a:latin typeface="Arial" charset="0"/>
          <a:ea typeface="微軟正黑體" pitchFamily="34" charset="-120"/>
        </a:defRPr>
      </a:lvl7pPr>
      <a:lvl8pPr marL="1371600" algn="l" rtl="0" fontAlgn="base">
        <a:spcBef>
          <a:spcPct val="0"/>
        </a:spcBef>
        <a:spcAft>
          <a:spcPct val="0"/>
        </a:spcAft>
        <a:defRPr kumimoji="1" sz="4600">
          <a:solidFill>
            <a:schemeClr val="tx2"/>
          </a:solidFill>
          <a:latin typeface="Arial" charset="0"/>
          <a:ea typeface="微軟正黑體" pitchFamily="34" charset="-120"/>
        </a:defRPr>
      </a:lvl8pPr>
      <a:lvl9pPr marL="1828800" algn="l" rtl="0" fontAlgn="base">
        <a:spcBef>
          <a:spcPct val="0"/>
        </a:spcBef>
        <a:spcAft>
          <a:spcPct val="0"/>
        </a:spcAft>
        <a:defRPr kumimoji="1" sz="4600">
          <a:solidFill>
            <a:schemeClr val="tx2"/>
          </a:solidFill>
          <a:latin typeface="Arial" charset="0"/>
          <a:ea typeface="微軟正黑體" pitchFamily="34"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Rectangle 42"/>
          <p:cNvSpPr>
            <a:spLocks noChangeArrowheads="1"/>
          </p:cNvSpPr>
          <p:nvPr userDrawn="1"/>
        </p:nvSpPr>
        <p:spPr bwMode="auto">
          <a:xfrm>
            <a:off x="0" y="6618288"/>
            <a:ext cx="9144000" cy="239712"/>
          </a:xfrm>
          <a:prstGeom prst="rect">
            <a:avLst/>
          </a:prstGeom>
          <a:solidFill>
            <a:srgbClr val="00B2B3"/>
          </a:solidFill>
          <a:ln>
            <a:noFill/>
          </a:ln>
        </p:spPr>
        <p:txBody>
          <a:bodyPr wrap="none" anchor="ctr"/>
          <a:lstStyle>
            <a:lvl1pPr algn="ctr">
              <a:defRPr kumimoji="1">
                <a:solidFill>
                  <a:schemeClr val="tx1"/>
                </a:solidFill>
                <a:latin typeface="Arial" panose="020B0604020202020204" pitchFamily="34" charset="0"/>
                <a:ea typeface="新細明體" panose="02020500000000000000" pitchFamily="18" charset="-120"/>
              </a:defRPr>
            </a:lvl1pPr>
            <a:lvl2pPr marL="742950" indent="-285750" algn="ctr">
              <a:defRPr kumimoji="1">
                <a:solidFill>
                  <a:schemeClr val="tx1"/>
                </a:solidFill>
                <a:latin typeface="Arial" panose="020B0604020202020204" pitchFamily="34" charset="0"/>
                <a:ea typeface="新細明體" panose="02020500000000000000" pitchFamily="18" charset="-120"/>
              </a:defRPr>
            </a:lvl2pPr>
            <a:lvl3pPr marL="1143000" indent="-228600" algn="ctr">
              <a:defRPr kumimoji="1">
                <a:solidFill>
                  <a:schemeClr val="tx1"/>
                </a:solidFill>
                <a:latin typeface="Arial" panose="020B0604020202020204" pitchFamily="34" charset="0"/>
                <a:ea typeface="新細明體" panose="02020500000000000000" pitchFamily="18" charset="-120"/>
              </a:defRPr>
            </a:lvl3pPr>
            <a:lvl4pPr marL="1600200" indent="-228600" algn="ctr">
              <a:defRPr kumimoji="1">
                <a:solidFill>
                  <a:schemeClr val="tx1"/>
                </a:solidFill>
                <a:latin typeface="Arial" panose="020B0604020202020204" pitchFamily="34" charset="0"/>
                <a:ea typeface="新細明體" panose="02020500000000000000" pitchFamily="18" charset="-120"/>
              </a:defRPr>
            </a:lvl4pPr>
            <a:lvl5pPr marL="2057400" indent="-228600" algn="ctr">
              <a:defRPr kumimoji="1">
                <a:solidFill>
                  <a:schemeClr val="tx1"/>
                </a:solidFill>
                <a:latin typeface="Arial" panose="020B0604020202020204" pitchFamily="34" charset="0"/>
                <a:ea typeface="新細明體" panose="02020500000000000000" pitchFamily="18" charset="-120"/>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defRPr/>
            </a:pPr>
            <a:endParaRPr lang="zh-TW" altLang="en-US">
              <a:solidFill>
                <a:srgbClr val="000000"/>
              </a:solidFill>
            </a:endParaRPr>
          </a:p>
        </p:txBody>
      </p:sp>
      <p:sp>
        <p:nvSpPr>
          <p:cNvPr id="1027" name="Rectangle 43"/>
          <p:cNvSpPr>
            <a:spLocks noGrp="1" noChangeArrowheads="1"/>
          </p:cNvSpPr>
          <p:nvPr>
            <p:ph type="title"/>
          </p:nvPr>
        </p:nvSpPr>
        <p:spPr bwMode="auto">
          <a:xfrm>
            <a:off x="450850" y="0"/>
            <a:ext cx="836930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dirty="0"/>
              <a:t>按一下以編輯母片標題樣式</a:t>
            </a:r>
          </a:p>
        </p:txBody>
      </p:sp>
      <p:sp>
        <p:nvSpPr>
          <p:cNvPr id="1028" name="Rectangle 44"/>
          <p:cNvSpPr>
            <a:spLocks noGrp="1" noChangeArrowheads="1"/>
          </p:cNvSpPr>
          <p:nvPr>
            <p:ph type="body" idx="1"/>
          </p:nvPr>
        </p:nvSpPr>
        <p:spPr bwMode="auto">
          <a:xfrm>
            <a:off x="457200" y="1439864"/>
            <a:ext cx="8364538" cy="475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dirty="0"/>
              <a:t>按一下以編輯母片</a:t>
            </a:r>
          </a:p>
        </p:txBody>
      </p:sp>
      <p:sp>
        <p:nvSpPr>
          <p:cNvPr id="29741" name="Rectangle 45"/>
          <p:cNvSpPr>
            <a:spLocks noGrp="1" noChangeArrowheads="1"/>
          </p:cNvSpPr>
          <p:nvPr>
            <p:ph type="dt" sz="half" idx="2"/>
          </p:nvPr>
        </p:nvSpPr>
        <p:spPr bwMode="auto">
          <a:xfrm>
            <a:off x="6118226" y="6619877"/>
            <a:ext cx="1800225" cy="238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eaLnBrk="1" hangingPunct="1">
              <a:defRPr sz="1200">
                <a:solidFill>
                  <a:schemeClr val="bg1"/>
                </a:solidFill>
                <a:latin typeface="Arial" charset="0"/>
                <a:ea typeface="+mn-ea"/>
              </a:defRPr>
            </a:lvl1pPr>
          </a:lstStyle>
          <a:p>
            <a:pPr>
              <a:defRPr/>
            </a:pPr>
            <a:endParaRPr lang="en-US" altLang="zh-TW" dirty="0">
              <a:solidFill>
                <a:srgbClr val="FFFFFF"/>
              </a:solidFill>
            </a:endParaRPr>
          </a:p>
        </p:txBody>
      </p:sp>
      <p:sp>
        <p:nvSpPr>
          <p:cNvPr id="29742" name="Rectangle 46"/>
          <p:cNvSpPr>
            <a:spLocks noGrp="1" noChangeArrowheads="1"/>
          </p:cNvSpPr>
          <p:nvPr>
            <p:ph type="ftr" sz="quarter" idx="3"/>
          </p:nvPr>
        </p:nvSpPr>
        <p:spPr bwMode="auto">
          <a:xfrm>
            <a:off x="0" y="6391277"/>
            <a:ext cx="6096000" cy="238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eaLnBrk="1" hangingPunct="1">
              <a:defRPr sz="1400">
                <a:latin typeface="Arial" charset="0"/>
                <a:ea typeface="+mn-ea"/>
              </a:defRPr>
            </a:lvl1pPr>
          </a:lstStyle>
          <a:p>
            <a:pPr>
              <a:defRPr/>
            </a:pPr>
            <a:endParaRPr lang="en-US" altLang="zh-TW" dirty="0">
              <a:solidFill>
                <a:srgbClr val="000000"/>
              </a:solidFill>
            </a:endParaRPr>
          </a:p>
        </p:txBody>
      </p:sp>
      <p:sp>
        <p:nvSpPr>
          <p:cNvPr id="13" name="Text Box 48"/>
          <p:cNvSpPr txBox="1">
            <a:spLocks noChangeArrowheads="1"/>
          </p:cNvSpPr>
          <p:nvPr userDrawn="1"/>
        </p:nvSpPr>
        <p:spPr bwMode="auto">
          <a:xfrm>
            <a:off x="0" y="6613527"/>
            <a:ext cx="88201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kumimoji="1">
                <a:solidFill>
                  <a:schemeClr val="tx1"/>
                </a:solidFill>
                <a:latin typeface="Arial" panose="020B0604020202020204" pitchFamily="34" charset="0"/>
                <a:ea typeface="新細明體" panose="02020500000000000000" pitchFamily="18" charset="-120"/>
              </a:defRPr>
            </a:lvl1pPr>
            <a:lvl2pPr marL="742950" indent="-285750" algn="ctr">
              <a:defRPr kumimoji="1">
                <a:solidFill>
                  <a:schemeClr val="tx1"/>
                </a:solidFill>
                <a:latin typeface="Arial" panose="020B0604020202020204" pitchFamily="34" charset="0"/>
                <a:ea typeface="新細明體" panose="02020500000000000000" pitchFamily="18" charset="-120"/>
              </a:defRPr>
            </a:lvl2pPr>
            <a:lvl3pPr marL="1143000" indent="-228600" algn="ctr">
              <a:defRPr kumimoji="1">
                <a:solidFill>
                  <a:schemeClr val="tx1"/>
                </a:solidFill>
                <a:latin typeface="Arial" panose="020B0604020202020204" pitchFamily="34" charset="0"/>
                <a:ea typeface="新細明體" panose="02020500000000000000" pitchFamily="18" charset="-120"/>
              </a:defRPr>
            </a:lvl3pPr>
            <a:lvl4pPr marL="1600200" indent="-228600" algn="ctr">
              <a:defRPr kumimoji="1">
                <a:solidFill>
                  <a:schemeClr val="tx1"/>
                </a:solidFill>
                <a:latin typeface="Arial" panose="020B0604020202020204" pitchFamily="34" charset="0"/>
                <a:ea typeface="新細明體" panose="02020500000000000000" pitchFamily="18" charset="-120"/>
              </a:defRPr>
            </a:lvl4pPr>
            <a:lvl5pPr marL="2057400" indent="-228600" algn="ctr">
              <a:defRPr kumimoji="1">
                <a:solidFill>
                  <a:schemeClr val="tx1"/>
                </a:solidFill>
                <a:latin typeface="Arial" panose="020B0604020202020204" pitchFamily="34" charset="0"/>
                <a:ea typeface="新細明體" panose="02020500000000000000" pitchFamily="18" charset="-120"/>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l">
              <a:defRPr/>
            </a:pPr>
            <a:r>
              <a:rPr kumimoji="1" lang="zh-TW" altLang="en-US" sz="1000" b="0" i="0" kern="1200" dirty="0">
                <a:solidFill>
                  <a:schemeClr val="bg1"/>
                </a:solidFill>
                <a:effectLst/>
                <a:latin typeface="Arial" panose="020B0604020202020204" pitchFamily="34" charset="0"/>
                <a:ea typeface="新細明體" panose="02020500000000000000" pitchFamily="18" charset="-120"/>
                <a:cs typeface="+mn-cs"/>
              </a:rPr>
              <a:t>工業技術研究院機密資料 禁止複製、轉載、外流 </a:t>
            </a:r>
            <a:r>
              <a:rPr kumimoji="1" lang="en-US" altLang="zh-TW" sz="1000" b="0" i="0" kern="1200" dirty="0">
                <a:solidFill>
                  <a:schemeClr val="bg1"/>
                </a:solidFill>
                <a:effectLst/>
                <a:latin typeface="Arial" panose="020B0604020202020204" pitchFamily="34" charset="0"/>
                <a:ea typeface="新細明體" panose="02020500000000000000" pitchFamily="18" charset="-120"/>
                <a:cs typeface="+mn-cs"/>
              </a:rPr>
              <a:t>ITRI CONFIDENTIAL DOCUMENT DO NOT COPY OR DISTRIBUTE</a:t>
            </a:r>
            <a:endParaRPr lang="zh-TW" altLang="en-US" sz="1000" dirty="0">
              <a:solidFill>
                <a:schemeClr val="bg1"/>
              </a:solidFill>
              <a:ea typeface="微軟正黑體" panose="020B0604030504040204" pitchFamily="34" charset="-120"/>
            </a:endParaRPr>
          </a:p>
        </p:txBody>
      </p:sp>
      <p:sp>
        <p:nvSpPr>
          <p:cNvPr id="12" name="Text Box 12"/>
          <p:cNvSpPr txBox="1">
            <a:spLocks noChangeArrowheads="1"/>
          </p:cNvSpPr>
          <p:nvPr userDrawn="1"/>
        </p:nvSpPr>
        <p:spPr bwMode="auto">
          <a:xfrm>
            <a:off x="8774114" y="6646863"/>
            <a:ext cx="369887" cy="17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lstStyle>
            <a:lvl1pPr eaLnBrk="0" hangingPunct="0">
              <a:defRPr kumimoji="1" sz="3200">
                <a:solidFill>
                  <a:srgbClr val="000099"/>
                </a:solidFill>
                <a:latin typeface="Arial" charset="0"/>
                <a:ea typeface="標楷體" pitchFamily="65" charset="-120"/>
              </a:defRPr>
            </a:lvl1pPr>
            <a:lvl2pPr marL="742950" indent="-285750" eaLnBrk="0" hangingPunct="0">
              <a:defRPr kumimoji="1" sz="3200">
                <a:solidFill>
                  <a:srgbClr val="000099"/>
                </a:solidFill>
                <a:latin typeface="Arial" charset="0"/>
                <a:ea typeface="標楷體" pitchFamily="65" charset="-120"/>
              </a:defRPr>
            </a:lvl2pPr>
            <a:lvl3pPr marL="1143000" indent="-228600" eaLnBrk="0" hangingPunct="0">
              <a:defRPr kumimoji="1" sz="3200">
                <a:solidFill>
                  <a:srgbClr val="000099"/>
                </a:solidFill>
                <a:latin typeface="Arial" charset="0"/>
                <a:ea typeface="標楷體" pitchFamily="65" charset="-120"/>
              </a:defRPr>
            </a:lvl3pPr>
            <a:lvl4pPr marL="1600200" indent="-228600" eaLnBrk="0" hangingPunct="0">
              <a:defRPr kumimoji="1" sz="3200">
                <a:solidFill>
                  <a:srgbClr val="000099"/>
                </a:solidFill>
                <a:latin typeface="Arial" charset="0"/>
                <a:ea typeface="標楷體" pitchFamily="65" charset="-120"/>
              </a:defRPr>
            </a:lvl4pPr>
            <a:lvl5pPr marL="2057400" indent="-228600" eaLnBrk="0" hangingPunct="0">
              <a:defRPr kumimoji="1" sz="3200">
                <a:solidFill>
                  <a:srgbClr val="000099"/>
                </a:solidFill>
                <a:latin typeface="Arial" charset="0"/>
                <a:ea typeface="標楷體" pitchFamily="65" charset="-120"/>
              </a:defRPr>
            </a:lvl5pPr>
            <a:lvl6pPr marL="2514600" indent="-228600" eaLnBrk="0" fontAlgn="base" hangingPunct="0">
              <a:spcBef>
                <a:spcPct val="20000"/>
              </a:spcBef>
              <a:spcAft>
                <a:spcPct val="0"/>
              </a:spcAft>
              <a:buClr>
                <a:srgbClr val="FF0000"/>
              </a:buClr>
              <a:buSzPct val="65000"/>
              <a:buFont typeface="Wingdings" pitchFamily="2" charset="2"/>
              <a:defRPr kumimoji="1" sz="3200">
                <a:solidFill>
                  <a:srgbClr val="000099"/>
                </a:solidFill>
                <a:latin typeface="Arial" charset="0"/>
                <a:ea typeface="標楷體" pitchFamily="65" charset="-120"/>
              </a:defRPr>
            </a:lvl6pPr>
            <a:lvl7pPr marL="2971800" indent="-228600" eaLnBrk="0" fontAlgn="base" hangingPunct="0">
              <a:spcBef>
                <a:spcPct val="20000"/>
              </a:spcBef>
              <a:spcAft>
                <a:spcPct val="0"/>
              </a:spcAft>
              <a:buClr>
                <a:srgbClr val="FF0000"/>
              </a:buClr>
              <a:buSzPct val="65000"/>
              <a:buFont typeface="Wingdings" pitchFamily="2" charset="2"/>
              <a:defRPr kumimoji="1" sz="3200">
                <a:solidFill>
                  <a:srgbClr val="000099"/>
                </a:solidFill>
                <a:latin typeface="Arial" charset="0"/>
                <a:ea typeface="標楷體" pitchFamily="65" charset="-120"/>
              </a:defRPr>
            </a:lvl7pPr>
            <a:lvl8pPr marL="3429000" indent="-228600" eaLnBrk="0" fontAlgn="base" hangingPunct="0">
              <a:spcBef>
                <a:spcPct val="20000"/>
              </a:spcBef>
              <a:spcAft>
                <a:spcPct val="0"/>
              </a:spcAft>
              <a:buClr>
                <a:srgbClr val="FF0000"/>
              </a:buClr>
              <a:buSzPct val="65000"/>
              <a:buFont typeface="Wingdings" pitchFamily="2" charset="2"/>
              <a:defRPr kumimoji="1" sz="3200">
                <a:solidFill>
                  <a:srgbClr val="000099"/>
                </a:solidFill>
                <a:latin typeface="Arial" charset="0"/>
                <a:ea typeface="標楷體" pitchFamily="65" charset="-120"/>
              </a:defRPr>
            </a:lvl8pPr>
            <a:lvl9pPr marL="3886200" indent="-228600" eaLnBrk="0" fontAlgn="base" hangingPunct="0">
              <a:spcBef>
                <a:spcPct val="20000"/>
              </a:spcBef>
              <a:spcAft>
                <a:spcPct val="0"/>
              </a:spcAft>
              <a:buClr>
                <a:srgbClr val="FF0000"/>
              </a:buClr>
              <a:buSzPct val="65000"/>
              <a:buFont typeface="Wingdings" pitchFamily="2" charset="2"/>
              <a:defRPr kumimoji="1" sz="3200">
                <a:solidFill>
                  <a:srgbClr val="000099"/>
                </a:solidFill>
                <a:latin typeface="Arial" charset="0"/>
                <a:ea typeface="標楷體" pitchFamily="65" charset="-120"/>
              </a:defRPr>
            </a:lvl9pPr>
          </a:lstStyle>
          <a:p>
            <a:pPr eaLnBrk="1" hangingPunct="1">
              <a:spcBef>
                <a:spcPct val="20000"/>
              </a:spcBef>
              <a:buClr>
                <a:srgbClr val="FF0000"/>
              </a:buClr>
              <a:buSzPct val="65000"/>
              <a:buFont typeface="Wingdings" pitchFamily="2" charset="2"/>
              <a:buNone/>
              <a:defRPr/>
            </a:pPr>
            <a:fld id="{5FC9C313-E92C-4D78-880B-01E33A5A8232}" type="slidenum">
              <a:rPr lang="zh-TW" altLang="en-US" sz="1200" smtClean="0">
                <a:solidFill>
                  <a:srgbClr val="FFFFFF"/>
                </a:solidFill>
                <a:latin typeface="Arial"/>
                <a:ea typeface="微軟正黑體" panose="020B0604030504040204" pitchFamily="34" charset="-120"/>
              </a:rPr>
              <a:pPr eaLnBrk="1" hangingPunct="1">
                <a:spcBef>
                  <a:spcPct val="20000"/>
                </a:spcBef>
                <a:buClr>
                  <a:srgbClr val="FF0000"/>
                </a:buClr>
                <a:buSzPct val="65000"/>
                <a:buFont typeface="Wingdings" pitchFamily="2" charset="2"/>
                <a:buNone/>
                <a:defRPr/>
              </a:pPr>
              <a:t>‹#›</a:t>
            </a:fld>
            <a:endParaRPr lang="en-US" altLang="zh-TW" sz="1200" dirty="0">
              <a:solidFill>
                <a:srgbClr val="FFFFFF"/>
              </a:solidFill>
              <a:latin typeface="Arial"/>
              <a:ea typeface="微軟正黑體" panose="020B0604030504040204" pitchFamily="34" charset="-120"/>
            </a:endParaRPr>
          </a:p>
        </p:txBody>
      </p:sp>
    </p:spTree>
    <p:extLst>
      <p:ext uri="{BB962C8B-B14F-4D97-AF65-F5344CB8AC3E}">
        <p14:creationId xmlns:p14="http://schemas.microsoft.com/office/powerpoint/2010/main" val="442888813"/>
      </p:ext>
    </p:extLst>
  </p:cSld>
  <p:clrMap bg1="lt1" tx1="dk1" bg2="lt2" tx2="dk2" accent1="accent1" accent2="accent2" accent3="accent3" accent4="accent4" accent5="accent5" accent6="accent6" hlink="hlink" folHlink="folHlink"/>
  <p:sldLayoutIdLst>
    <p:sldLayoutId id="2147484416" r:id="rId1"/>
    <p:sldLayoutId id="2147484417" r:id="rId2"/>
    <p:sldLayoutId id="2147484418" r:id="rId3"/>
    <p:sldLayoutId id="2147484419" r:id="rId4"/>
    <p:sldLayoutId id="2147484420" r:id="rId5"/>
    <p:sldLayoutId id="2147484421" r:id="rId6"/>
  </p:sldLayoutIdLst>
  <p:hf hdr="0" ftr="0" dt="0"/>
  <p:txStyles>
    <p:titleStyle>
      <a:lvl1pPr algn="ctr" rtl="0" eaLnBrk="0" fontAlgn="base" hangingPunct="0">
        <a:spcBef>
          <a:spcPct val="0"/>
        </a:spcBef>
        <a:spcAft>
          <a:spcPct val="0"/>
        </a:spcAft>
        <a:defRPr kumimoji="1" lang="zh-TW" altLang="en-US" sz="4000" dirty="0" smtClean="0">
          <a:solidFill>
            <a:srgbClr val="00B2B3"/>
          </a:solidFill>
          <a:latin typeface="Arial" panose="020B0604020202020204" pitchFamily="34" charset="0"/>
          <a:ea typeface="微軟正黑體" panose="020B0604030504040204" pitchFamily="34" charset="-120"/>
          <a:cs typeface="+mj-cs"/>
        </a:defRPr>
      </a:lvl1pPr>
      <a:lvl2pPr algn="l" rtl="0" eaLnBrk="0" fontAlgn="base" hangingPunct="0">
        <a:spcBef>
          <a:spcPct val="0"/>
        </a:spcBef>
        <a:spcAft>
          <a:spcPct val="0"/>
        </a:spcAft>
        <a:defRPr kumimoji="1" sz="4600">
          <a:solidFill>
            <a:schemeClr val="tx2"/>
          </a:solidFill>
          <a:latin typeface="Arial" charset="0"/>
          <a:ea typeface="微軟正黑體" pitchFamily="34" charset="-120"/>
        </a:defRPr>
      </a:lvl2pPr>
      <a:lvl3pPr algn="l" rtl="0" eaLnBrk="0" fontAlgn="base" hangingPunct="0">
        <a:spcBef>
          <a:spcPct val="0"/>
        </a:spcBef>
        <a:spcAft>
          <a:spcPct val="0"/>
        </a:spcAft>
        <a:defRPr kumimoji="1" sz="4600">
          <a:solidFill>
            <a:schemeClr val="tx2"/>
          </a:solidFill>
          <a:latin typeface="Arial" charset="0"/>
          <a:ea typeface="微軟正黑體" pitchFamily="34" charset="-120"/>
        </a:defRPr>
      </a:lvl3pPr>
      <a:lvl4pPr algn="l" rtl="0" eaLnBrk="0" fontAlgn="base" hangingPunct="0">
        <a:spcBef>
          <a:spcPct val="0"/>
        </a:spcBef>
        <a:spcAft>
          <a:spcPct val="0"/>
        </a:spcAft>
        <a:defRPr kumimoji="1" sz="4600">
          <a:solidFill>
            <a:schemeClr val="tx2"/>
          </a:solidFill>
          <a:latin typeface="Arial" charset="0"/>
          <a:ea typeface="微軟正黑體" pitchFamily="34" charset="-120"/>
        </a:defRPr>
      </a:lvl4pPr>
      <a:lvl5pPr algn="l" rtl="0" eaLnBrk="0" fontAlgn="base" hangingPunct="0">
        <a:spcBef>
          <a:spcPct val="0"/>
        </a:spcBef>
        <a:spcAft>
          <a:spcPct val="0"/>
        </a:spcAft>
        <a:defRPr kumimoji="1" sz="4600">
          <a:solidFill>
            <a:schemeClr val="tx2"/>
          </a:solidFill>
          <a:latin typeface="Arial" charset="0"/>
          <a:ea typeface="微軟正黑體" pitchFamily="34" charset="-120"/>
        </a:defRPr>
      </a:lvl5pPr>
      <a:lvl6pPr marL="457200" algn="l" rtl="0" fontAlgn="base">
        <a:spcBef>
          <a:spcPct val="0"/>
        </a:spcBef>
        <a:spcAft>
          <a:spcPct val="0"/>
        </a:spcAft>
        <a:defRPr kumimoji="1" sz="4600">
          <a:solidFill>
            <a:schemeClr val="tx2"/>
          </a:solidFill>
          <a:latin typeface="Arial" charset="0"/>
          <a:ea typeface="微軟正黑體" pitchFamily="34" charset="-120"/>
        </a:defRPr>
      </a:lvl6pPr>
      <a:lvl7pPr marL="914400" algn="l" rtl="0" fontAlgn="base">
        <a:spcBef>
          <a:spcPct val="0"/>
        </a:spcBef>
        <a:spcAft>
          <a:spcPct val="0"/>
        </a:spcAft>
        <a:defRPr kumimoji="1" sz="4600">
          <a:solidFill>
            <a:schemeClr val="tx2"/>
          </a:solidFill>
          <a:latin typeface="Arial" charset="0"/>
          <a:ea typeface="微軟正黑體" pitchFamily="34" charset="-120"/>
        </a:defRPr>
      </a:lvl7pPr>
      <a:lvl8pPr marL="1371600" algn="l" rtl="0" fontAlgn="base">
        <a:spcBef>
          <a:spcPct val="0"/>
        </a:spcBef>
        <a:spcAft>
          <a:spcPct val="0"/>
        </a:spcAft>
        <a:defRPr kumimoji="1" sz="4600">
          <a:solidFill>
            <a:schemeClr val="tx2"/>
          </a:solidFill>
          <a:latin typeface="Arial" charset="0"/>
          <a:ea typeface="微軟正黑體" pitchFamily="34" charset="-120"/>
        </a:defRPr>
      </a:lvl8pPr>
      <a:lvl9pPr marL="1828800" algn="l" rtl="0" fontAlgn="base">
        <a:spcBef>
          <a:spcPct val="0"/>
        </a:spcBef>
        <a:spcAft>
          <a:spcPct val="0"/>
        </a:spcAft>
        <a:defRPr kumimoji="1" sz="4600">
          <a:solidFill>
            <a:schemeClr val="tx2"/>
          </a:solidFill>
          <a:latin typeface="Arial" charset="0"/>
          <a:ea typeface="微軟正黑體" pitchFamily="34"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457200" y="-1"/>
            <a:ext cx="8229600" cy="7443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TW" altLang="en-US" dirty="0"/>
              <a:t>按一下以編輯母片標題樣式</a:t>
            </a:r>
          </a:p>
        </p:txBody>
      </p:sp>
      <p:sp>
        <p:nvSpPr>
          <p:cNvPr id="1027" name="Rectangle 3"/>
          <p:cNvSpPr>
            <a:spLocks noGrp="1" noChangeArrowheads="1"/>
          </p:cNvSpPr>
          <p:nvPr>
            <p:ph type="body" idx="1"/>
          </p:nvPr>
        </p:nvSpPr>
        <p:spPr bwMode="auto">
          <a:xfrm>
            <a:off x="457200" y="858414"/>
            <a:ext cx="8229600" cy="526775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l" rtl="0" fontAlgn="base">
              <a:spcBef>
                <a:spcPct val="20000"/>
              </a:spcBef>
              <a:spcAft>
                <a:spcPct val="0"/>
              </a:spcAft>
              <a:buClr>
                <a:srgbClr val="0070C0"/>
              </a:buClr>
              <a:buFont typeface="Wingdings" panose="05000000000000000000" pitchFamily="2" charset="2"/>
              <a:buChar char="n"/>
            </a:pPr>
            <a:r>
              <a:rPr lang="zh-TW" altLang="en-US" dirty="0"/>
              <a:t>按一下以編輯母片文字樣式</a:t>
            </a:r>
          </a:p>
          <a:p>
            <a:pPr marL="742950" lvl="1" indent="-285750" algn="l" rtl="0" fontAlgn="base">
              <a:spcBef>
                <a:spcPct val="20000"/>
              </a:spcBef>
              <a:spcAft>
                <a:spcPct val="0"/>
              </a:spcAft>
              <a:buClr>
                <a:srgbClr val="008000"/>
              </a:buClr>
              <a:buFont typeface="Times New Roman" panose="02020603050405020304" pitchFamily="18" charset="0"/>
              <a:buChar char="−"/>
            </a:pPr>
            <a:r>
              <a:rPr lang="zh-TW" altLang="en-US" dirty="0"/>
              <a:t>第二層</a:t>
            </a:r>
          </a:p>
          <a:p>
            <a:pPr marL="1143000" lvl="2" indent="-228600" algn="l" rtl="0" fontAlgn="base">
              <a:spcBef>
                <a:spcPct val="20000"/>
              </a:spcBef>
              <a:spcAft>
                <a:spcPct val="0"/>
              </a:spcAft>
              <a:buClrTx/>
              <a:buChar char="•"/>
            </a:pPr>
            <a:r>
              <a:rPr lang="zh-TW" altLang="en-US" dirty="0"/>
              <a:t>第三層</a:t>
            </a:r>
          </a:p>
          <a:p>
            <a:pPr marL="1600200" lvl="3" indent="-228600" algn="l" rtl="0" fontAlgn="base">
              <a:spcBef>
                <a:spcPct val="20000"/>
              </a:spcBef>
              <a:spcAft>
                <a:spcPct val="0"/>
              </a:spcAft>
              <a:buClrTx/>
              <a:buFont typeface="Wingdings" panose="05000000000000000000" pitchFamily="2" charset="2"/>
              <a:buChar char="ü"/>
            </a:pPr>
            <a:r>
              <a:rPr lang="zh-TW" altLang="en-US" dirty="0"/>
              <a:t>第四層</a:t>
            </a:r>
          </a:p>
        </p:txBody>
      </p:sp>
      <p:sp>
        <p:nvSpPr>
          <p:cNvPr id="11" name="Rectangle 6"/>
          <p:cNvSpPr>
            <a:spLocks noGrp="1" noChangeArrowheads="1"/>
          </p:cNvSpPr>
          <p:nvPr>
            <p:ph type="sldNum" sz="quarter" idx="4"/>
          </p:nvPr>
        </p:nvSpPr>
        <p:spPr bwMode="auto">
          <a:xfrm>
            <a:off x="7010400" y="6572250"/>
            <a:ext cx="2133600" cy="2857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kumimoji="0" sz="1400" smtClean="0">
                <a:solidFill>
                  <a:schemeClr val="bg1"/>
                </a:solidFill>
                <a:latin typeface="Arial" charset="0"/>
                <a:ea typeface="微軟正黑體" panose="020B0604030504040204" pitchFamily="34" charset="-120"/>
              </a:defRPr>
            </a:lvl1pPr>
          </a:lstStyle>
          <a:p>
            <a:pPr eaLnBrk="1" hangingPunct="1">
              <a:defRPr/>
            </a:pPr>
            <a:fld id="{91BE293A-6A1F-4831-BE90-2C938A019D4C}" type="slidenum">
              <a:rPr lang="zh-TW" altLang="en-US" b="0" smtClean="0">
                <a:solidFill>
                  <a:prstClr val="white"/>
                </a:solidFill>
              </a:rPr>
              <a:pPr eaLnBrk="1" hangingPunct="1">
                <a:defRPr/>
              </a:pPr>
              <a:t>‹#›</a:t>
            </a:fld>
            <a:endParaRPr lang="zh-TW" altLang="en-US" b="0" dirty="0">
              <a:solidFill>
                <a:prstClr val="white"/>
              </a:solidFill>
            </a:endParaRPr>
          </a:p>
        </p:txBody>
      </p:sp>
      <p:sp>
        <p:nvSpPr>
          <p:cNvPr id="1030" name="Rectangle 42"/>
          <p:cNvSpPr>
            <a:spLocks noChangeArrowheads="1"/>
          </p:cNvSpPr>
          <p:nvPr/>
        </p:nvSpPr>
        <p:spPr bwMode="auto">
          <a:xfrm>
            <a:off x="0" y="6618288"/>
            <a:ext cx="9144000" cy="239712"/>
          </a:xfrm>
          <a:prstGeom prst="rect">
            <a:avLst/>
          </a:prstGeom>
          <a:solidFill>
            <a:srgbClr val="009FE2"/>
          </a:solidFill>
          <a:ln>
            <a:noFill/>
          </a:ln>
        </p:spPr>
        <p:txBody>
          <a:bodyPr wrap="none" anchor="ctr"/>
          <a:lstStyle/>
          <a:p>
            <a:pPr eaLnBrk="1" fontAlgn="auto" hangingPunct="1">
              <a:spcBef>
                <a:spcPts val="0"/>
              </a:spcBef>
              <a:spcAft>
                <a:spcPts val="0"/>
              </a:spcAft>
              <a:defRPr/>
            </a:pPr>
            <a:endParaRPr kumimoji="0" lang="zh-TW" altLang="en-US" sz="1800" b="0" dirty="0">
              <a:solidFill>
                <a:prstClr val="black"/>
              </a:solidFill>
              <a:latin typeface="Times New Roman" pitchFamily="18" charset="0"/>
              <a:ea typeface="微軟正黑體" panose="020B0604030504040204" pitchFamily="34" charset="-120"/>
            </a:endParaRPr>
          </a:p>
        </p:txBody>
      </p:sp>
      <p:sp>
        <p:nvSpPr>
          <p:cNvPr id="1031" name="Rectangle 47"/>
          <p:cNvSpPr>
            <a:spLocks noChangeArrowheads="1"/>
          </p:cNvSpPr>
          <p:nvPr/>
        </p:nvSpPr>
        <p:spPr bwMode="auto">
          <a:xfrm>
            <a:off x="8616951" y="6619881"/>
            <a:ext cx="527050" cy="238125"/>
          </a:xfrm>
          <a:prstGeom prst="rect">
            <a:avLst/>
          </a:prstGeom>
          <a:noFill/>
          <a:ln>
            <a:noFill/>
          </a:ln>
        </p:spPr>
        <p:txBody>
          <a:bodyPr anchor="ctr"/>
          <a:lstStyle/>
          <a:p>
            <a:pPr algn="r" eaLnBrk="1" fontAlgn="ctr" hangingPunct="1">
              <a:spcBef>
                <a:spcPts val="0"/>
              </a:spcBef>
              <a:spcAft>
                <a:spcPts val="0"/>
              </a:spcAft>
              <a:defRPr/>
            </a:pPr>
            <a:fld id="{5D1D1E38-F1E3-468F-BEA2-CDBA51F78C5E}" type="slidenum">
              <a:rPr kumimoji="0" lang="en-US" altLang="zh-TW" sz="1200" b="0">
                <a:solidFill>
                  <a:prstClr val="white"/>
                </a:solidFill>
                <a:latin typeface="Arial"/>
                <a:ea typeface="微軟正黑體" panose="020B0604030504040204" pitchFamily="34" charset="-120"/>
              </a:rPr>
              <a:pPr algn="r" eaLnBrk="1" fontAlgn="ctr" hangingPunct="1">
                <a:spcBef>
                  <a:spcPts val="0"/>
                </a:spcBef>
                <a:spcAft>
                  <a:spcPts val="0"/>
                </a:spcAft>
                <a:defRPr/>
              </a:pPr>
              <a:t>‹#›</a:t>
            </a:fld>
            <a:endParaRPr kumimoji="0" lang="en-US" altLang="zh-TW" sz="1200" b="0" dirty="0">
              <a:solidFill>
                <a:prstClr val="white"/>
              </a:solidFill>
              <a:latin typeface="Arial"/>
              <a:ea typeface="微軟正黑體" panose="020B0604030504040204" pitchFamily="34" charset="-120"/>
            </a:endParaRPr>
          </a:p>
        </p:txBody>
      </p:sp>
      <p:sp>
        <p:nvSpPr>
          <p:cNvPr id="3" name="Text Box 13"/>
          <p:cNvSpPr txBox="1">
            <a:spLocks noChangeArrowheads="1"/>
          </p:cNvSpPr>
          <p:nvPr/>
        </p:nvSpPr>
        <p:spPr bwMode="auto">
          <a:xfrm>
            <a:off x="0" y="6504265"/>
            <a:ext cx="8172400" cy="369332"/>
          </a:xfrm>
          <a:prstGeom prst="rect">
            <a:avLst/>
          </a:prstGeom>
          <a:noFill/>
          <a:ln>
            <a:noFill/>
          </a:ln>
        </p:spPr>
        <p:txBody>
          <a:bodyPr wrap="square" anchor="ctr">
            <a:spAutoFit/>
          </a:bodyPr>
          <a:lstStyle>
            <a:lvl1pPr>
              <a:defRPr kumimoji="1" sz="3400">
                <a:solidFill>
                  <a:schemeClr val="tx1"/>
                </a:solidFill>
                <a:latin typeface="Arial" charset="0"/>
                <a:ea typeface="新細明體" pitchFamily="18" charset="-120"/>
              </a:defRPr>
            </a:lvl1pPr>
            <a:lvl2pPr marL="742950" indent="-285750">
              <a:defRPr kumimoji="1" sz="3400">
                <a:solidFill>
                  <a:schemeClr val="tx1"/>
                </a:solidFill>
                <a:latin typeface="Arial" charset="0"/>
                <a:ea typeface="新細明體" pitchFamily="18" charset="-120"/>
              </a:defRPr>
            </a:lvl2pPr>
            <a:lvl3pPr marL="1143000" indent="-228600">
              <a:defRPr kumimoji="1" sz="3400">
                <a:solidFill>
                  <a:schemeClr val="tx1"/>
                </a:solidFill>
                <a:latin typeface="Arial" charset="0"/>
                <a:ea typeface="新細明體" pitchFamily="18" charset="-120"/>
              </a:defRPr>
            </a:lvl3pPr>
            <a:lvl4pPr marL="1600200" indent="-228600">
              <a:defRPr kumimoji="1" sz="3400">
                <a:solidFill>
                  <a:schemeClr val="tx1"/>
                </a:solidFill>
                <a:latin typeface="Arial" charset="0"/>
                <a:ea typeface="新細明體" pitchFamily="18" charset="-120"/>
              </a:defRPr>
            </a:lvl4pPr>
            <a:lvl5pPr marL="2057400" indent="-228600">
              <a:defRPr kumimoji="1" sz="3400">
                <a:solidFill>
                  <a:schemeClr val="tx1"/>
                </a:solidFill>
                <a:latin typeface="Arial" charset="0"/>
                <a:ea typeface="新細明體" pitchFamily="18" charset="-120"/>
              </a:defRPr>
            </a:lvl5pPr>
            <a:lvl6pPr marL="2514600" indent="-228600" fontAlgn="base">
              <a:spcBef>
                <a:spcPct val="0"/>
              </a:spcBef>
              <a:spcAft>
                <a:spcPct val="0"/>
              </a:spcAft>
              <a:defRPr kumimoji="1" sz="3400">
                <a:solidFill>
                  <a:schemeClr val="tx1"/>
                </a:solidFill>
                <a:latin typeface="Arial" charset="0"/>
                <a:ea typeface="新細明體" pitchFamily="18" charset="-120"/>
              </a:defRPr>
            </a:lvl6pPr>
            <a:lvl7pPr marL="2971800" indent="-228600" fontAlgn="base">
              <a:spcBef>
                <a:spcPct val="0"/>
              </a:spcBef>
              <a:spcAft>
                <a:spcPct val="0"/>
              </a:spcAft>
              <a:defRPr kumimoji="1" sz="3400">
                <a:solidFill>
                  <a:schemeClr val="tx1"/>
                </a:solidFill>
                <a:latin typeface="Arial" charset="0"/>
                <a:ea typeface="新細明體" pitchFamily="18" charset="-120"/>
              </a:defRPr>
            </a:lvl7pPr>
            <a:lvl8pPr marL="3429000" indent="-228600" fontAlgn="base">
              <a:spcBef>
                <a:spcPct val="0"/>
              </a:spcBef>
              <a:spcAft>
                <a:spcPct val="0"/>
              </a:spcAft>
              <a:defRPr kumimoji="1" sz="3400">
                <a:solidFill>
                  <a:schemeClr val="tx1"/>
                </a:solidFill>
                <a:latin typeface="Arial" charset="0"/>
                <a:ea typeface="新細明體" pitchFamily="18" charset="-120"/>
              </a:defRPr>
            </a:lvl8pPr>
            <a:lvl9pPr marL="3886200" indent="-228600" fontAlgn="base">
              <a:spcBef>
                <a:spcPct val="0"/>
              </a:spcBef>
              <a:spcAft>
                <a:spcPct val="0"/>
              </a:spcAft>
              <a:defRPr kumimoji="1" sz="3400">
                <a:solidFill>
                  <a:schemeClr val="tx1"/>
                </a:solidFill>
                <a:latin typeface="Arial" charset="0"/>
                <a:ea typeface="新細明體" pitchFamily="18" charset="-120"/>
              </a:defRPr>
            </a:lvl9pPr>
          </a:lstStyle>
          <a:p>
            <a:pPr eaLnBrk="1" fontAlgn="auto" hangingPunct="1">
              <a:spcBef>
                <a:spcPts val="0"/>
              </a:spcBef>
              <a:spcAft>
                <a:spcPts val="0"/>
              </a:spcAft>
              <a:defRPr/>
            </a:pPr>
            <a:r>
              <a:rPr lang="zh-TW" altLang="en-US" sz="900" b="0" dirty="0">
                <a:solidFill>
                  <a:prstClr val="white"/>
                </a:solidFill>
                <a:latin typeface="Times New Roman" panose="02020603050405020304" pitchFamily="18" charset="0"/>
                <a:ea typeface="微軟正黑體" panose="020B0604030504040204" pitchFamily="34" charset="-120"/>
                <a:cs typeface="Times New Roman" panose="02020603050405020304" pitchFamily="18" charset="0"/>
              </a:rPr>
              <a:t>工業技術研究院    </a:t>
            </a:r>
            <a:r>
              <a:rPr lang="en-US" altLang="zh-TW" sz="900" b="0" dirty="0">
                <a:solidFill>
                  <a:prstClr val="white"/>
                </a:solidFill>
                <a:latin typeface="Times New Roman" panose="02020603050405020304" pitchFamily="18" charset="0"/>
                <a:ea typeface="微軟正黑體" panose="020B0604030504040204" pitchFamily="34" charset="-120"/>
                <a:cs typeface="Times New Roman" panose="02020603050405020304" pitchFamily="18" charset="0"/>
              </a:rPr>
              <a:t>│ ITRI  COPYRIGHT</a:t>
            </a:r>
            <a:r>
              <a:rPr lang="en-US" altLang="zh-TW" sz="1800" b="0" dirty="0">
                <a:solidFill>
                  <a:prstClr val="white"/>
                </a:solidFill>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1800" b="0" dirty="0">
              <a:solidFill>
                <a:prstClr val="white"/>
              </a:solidFill>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1033" name="圖片 11" descr="irti40_logo.png"/>
          <p:cNvPicPr>
            <a:picLocks noChangeAspect="1"/>
          </p:cNvPicPr>
          <p:nvPr/>
        </p:nvPicPr>
        <p:blipFill rotWithShape="1">
          <a:blip r:embed="rId12"/>
          <a:srcRect r="31073"/>
          <a:stretch/>
        </p:blipFill>
        <p:spPr bwMode="auto">
          <a:xfrm>
            <a:off x="12700" y="-7938"/>
            <a:ext cx="1462956" cy="508001"/>
          </a:xfrm>
          <a:prstGeom prst="rect">
            <a:avLst/>
          </a:prstGeom>
          <a:noFill/>
          <a:ln w="9525">
            <a:noFill/>
            <a:miter lim="800000"/>
            <a:headEnd/>
            <a:tailEnd/>
          </a:ln>
        </p:spPr>
      </p:pic>
    </p:spTree>
    <p:extLst>
      <p:ext uri="{BB962C8B-B14F-4D97-AF65-F5344CB8AC3E}">
        <p14:creationId xmlns:p14="http://schemas.microsoft.com/office/powerpoint/2010/main" val="2779118120"/>
      </p:ext>
    </p:extLst>
  </p:cSld>
  <p:clrMap bg1="lt1" tx1="dk1" bg2="lt2" tx2="dk2" accent1="accent1" accent2="accent2" accent3="accent3" accent4="accent4" accent5="accent5" accent6="accent6" hlink="hlink" folHlink="folHlink"/>
  <p:sldLayoutIdLst>
    <p:sldLayoutId id="2147484423" r:id="rId1"/>
    <p:sldLayoutId id="2147484424" r:id="rId2"/>
    <p:sldLayoutId id="2147484425" r:id="rId3"/>
    <p:sldLayoutId id="2147484426" r:id="rId4"/>
    <p:sldLayoutId id="2147484427" r:id="rId5"/>
    <p:sldLayoutId id="2147484428" r:id="rId6"/>
    <p:sldLayoutId id="2147484429" r:id="rId7"/>
    <p:sldLayoutId id="2147484430" r:id="rId8"/>
    <p:sldLayoutId id="2147484431" r:id="rId9"/>
    <p:sldLayoutId id="2147484433" r:id="rId10"/>
  </p:sldLayoutIdLst>
  <p:transition/>
  <p:hf hdr="0" ftr="0" dt="0"/>
  <p:txStyles>
    <p:titleStyle>
      <a:lvl1pPr algn="ctr" rtl="0" fontAlgn="base">
        <a:spcBef>
          <a:spcPct val="0"/>
        </a:spcBef>
        <a:spcAft>
          <a:spcPct val="0"/>
        </a:spcAft>
        <a:defRPr kumimoji="1" sz="3600" b="1">
          <a:solidFill>
            <a:srgbClr val="000099"/>
          </a:solidFill>
          <a:effectLst>
            <a:outerShdw blurRad="38100" dist="38100" dir="2700000" algn="tl">
              <a:srgbClr val="C0C0C0"/>
            </a:outerShdw>
          </a:effectLst>
          <a:latin typeface="Arial" charset="0"/>
          <a:ea typeface="微軟正黑體" panose="020B0604030504040204" pitchFamily="34" charset="-120"/>
          <a:cs typeface="微軟正黑體" panose="020B0604030504040204" pitchFamily="34" charset="-120"/>
        </a:defRPr>
      </a:lvl1pPr>
      <a:lvl2pPr algn="ctr" rtl="0" fontAlgn="base">
        <a:spcBef>
          <a:spcPct val="0"/>
        </a:spcBef>
        <a:spcAft>
          <a:spcPct val="0"/>
        </a:spcAft>
        <a:defRPr kumimoji="1" sz="3600" b="1">
          <a:solidFill>
            <a:srgbClr val="0000CC"/>
          </a:solidFill>
          <a:effectLst>
            <a:outerShdw blurRad="38100" dist="38100" dir="2700000" algn="tl">
              <a:srgbClr val="C0C0C0"/>
            </a:outerShdw>
          </a:effectLst>
          <a:latin typeface="Arial" charset="0"/>
          <a:ea typeface="標楷體" pitchFamily="65" charset="-120"/>
          <a:cs typeface="標楷體" charset="0"/>
        </a:defRPr>
      </a:lvl2pPr>
      <a:lvl3pPr algn="ctr" rtl="0" fontAlgn="base">
        <a:spcBef>
          <a:spcPct val="0"/>
        </a:spcBef>
        <a:spcAft>
          <a:spcPct val="0"/>
        </a:spcAft>
        <a:defRPr kumimoji="1" sz="3600" b="1">
          <a:solidFill>
            <a:srgbClr val="0000CC"/>
          </a:solidFill>
          <a:effectLst>
            <a:outerShdw blurRad="38100" dist="38100" dir="2700000" algn="tl">
              <a:srgbClr val="C0C0C0"/>
            </a:outerShdw>
          </a:effectLst>
          <a:latin typeface="Arial" charset="0"/>
          <a:ea typeface="標楷體" pitchFamily="65" charset="-120"/>
          <a:cs typeface="標楷體" charset="0"/>
        </a:defRPr>
      </a:lvl3pPr>
      <a:lvl4pPr algn="ctr" rtl="0" fontAlgn="base">
        <a:spcBef>
          <a:spcPct val="0"/>
        </a:spcBef>
        <a:spcAft>
          <a:spcPct val="0"/>
        </a:spcAft>
        <a:defRPr kumimoji="1" sz="3600" b="1">
          <a:solidFill>
            <a:srgbClr val="0000CC"/>
          </a:solidFill>
          <a:effectLst>
            <a:outerShdw blurRad="38100" dist="38100" dir="2700000" algn="tl">
              <a:srgbClr val="C0C0C0"/>
            </a:outerShdw>
          </a:effectLst>
          <a:latin typeface="Arial" charset="0"/>
          <a:ea typeface="標楷體" pitchFamily="65" charset="-120"/>
          <a:cs typeface="標楷體" charset="0"/>
        </a:defRPr>
      </a:lvl4pPr>
      <a:lvl5pPr algn="ctr" rtl="0" fontAlgn="base">
        <a:spcBef>
          <a:spcPct val="0"/>
        </a:spcBef>
        <a:spcAft>
          <a:spcPct val="0"/>
        </a:spcAft>
        <a:defRPr kumimoji="1" sz="3600" b="1">
          <a:solidFill>
            <a:srgbClr val="0000CC"/>
          </a:solidFill>
          <a:effectLst>
            <a:outerShdw blurRad="38100" dist="38100" dir="2700000" algn="tl">
              <a:srgbClr val="C0C0C0"/>
            </a:outerShdw>
          </a:effectLst>
          <a:latin typeface="Arial" charset="0"/>
          <a:ea typeface="標楷體" pitchFamily="65" charset="-120"/>
          <a:cs typeface="標楷體" charset="0"/>
        </a:defRPr>
      </a:lvl5pPr>
      <a:lvl6pPr marL="457200" algn="ctr" rtl="0" eaLnBrk="1" fontAlgn="base" hangingPunct="1">
        <a:spcBef>
          <a:spcPct val="0"/>
        </a:spcBef>
        <a:spcAft>
          <a:spcPct val="0"/>
        </a:spcAft>
        <a:defRPr kumimoji="1" sz="4000" b="1">
          <a:solidFill>
            <a:srgbClr val="FF6600"/>
          </a:solidFill>
          <a:effectLst>
            <a:outerShdw blurRad="38100" dist="38100" dir="2700000" algn="tl">
              <a:srgbClr val="C0C0C0"/>
            </a:outerShdw>
          </a:effectLst>
          <a:latin typeface="Bookman Old Style" pitchFamily="18" charset="0"/>
          <a:ea typeface="標楷體" pitchFamily="65" charset="-120"/>
        </a:defRPr>
      </a:lvl6pPr>
      <a:lvl7pPr marL="914400" algn="ctr" rtl="0" eaLnBrk="1" fontAlgn="base" hangingPunct="1">
        <a:spcBef>
          <a:spcPct val="0"/>
        </a:spcBef>
        <a:spcAft>
          <a:spcPct val="0"/>
        </a:spcAft>
        <a:defRPr kumimoji="1" sz="4000" b="1">
          <a:solidFill>
            <a:srgbClr val="FF6600"/>
          </a:solidFill>
          <a:effectLst>
            <a:outerShdw blurRad="38100" dist="38100" dir="2700000" algn="tl">
              <a:srgbClr val="C0C0C0"/>
            </a:outerShdw>
          </a:effectLst>
          <a:latin typeface="Bookman Old Style" pitchFamily="18" charset="0"/>
          <a:ea typeface="標楷體" pitchFamily="65" charset="-120"/>
        </a:defRPr>
      </a:lvl7pPr>
      <a:lvl8pPr marL="1371600" algn="ctr" rtl="0" eaLnBrk="1" fontAlgn="base" hangingPunct="1">
        <a:spcBef>
          <a:spcPct val="0"/>
        </a:spcBef>
        <a:spcAft>
          <a:spcPct val="0"/>
        </a:spcAft>
        <a:defRPr kumimoji="1" sz="4000" b="1">
          <a:solidFill>
            <a:srgbClr val="FF6600"/>
          </a:solidFill>
          <a:effectLst>
            <a:outerShdw blurRad="38100" dist="38100" dir="2700000" algn="tl">
              <a:srgbClr val="C0C0C0"/>
            </a:outerShdw>
          </a:effectLst>
          <a:latin typeface="Bookman Old Style" pitchFamily="18" charset="0"/>
          <a:ea typeface="標楷體" pitchFamily="65" charset="-120"/>
        </a:defRPr>
      </a:lvl8pPr>
      <a:lvl9pPr marL="1828800" algn="ctr" rtl="0" eaLnBrk="1" fontAlgn="base" hangingPunct="1">
        <a:spcBef>
          <a:spcPct val="0"/>
        </a:spcBef>
        <a:spcAft>
          <a:spcPct val="0"/>
        </a:spcAft>
        <a:defRPr kumimoji="1" sz="4000" b="1">
          <a:solidFill>
            <a:srgbClr val="FF6600"/>
          </a:solidFill>
          <a:effectLst>
            <a:outerShdw blurRad="38100" dist="38100" dir="2700000" algn="tl">
              <a:srgbClr val="C0C0C0"/>
            </a:outerShdw>
          </a:effectLst>
          <a:latin typeface="Bookman Old Style" pitchFamily="18" charset="0"/>
          <a:ea typeface="標楷體" pitchFamily="65" charset="-120"/>
        </a:defRPr>
      </a:lvl9pPr>
    </p:titleStyle>
    <p:bodyStyle>
      <a:lvl1pPr marL="342900" indent="-342900" algn="l" rtl="0" fontAlgn="base">
        <a:spcBef>
          <a:spcPct val="20000"/>
        </a:spcBef>
        <a:spcAft>
          <a:spcPct val="0"/>
        </a:spcAft>
        <a:buClr>
          <a:srgbClr val="FF0066"/>
        </a:buClr>
        <a:buFont typeface="Wingdings" pitchFamily="2" charset="2"/>
        <a:buChar char="Ø"/>
        <a:defRPr kumimoji="1" lang="zh-TW" altLang="en-US" sz="2400" b="1" dirty="0" smtClean="0">
          <a:solidFill>
            <a:srgbClr val="0070C0"/>
          </a:solidFill>
          <a:latin typeface="Calibri" pitchFamily="34" charset="0"/>
          <a:ea typeface="微軟正黑體" panose="020B0604030504040204" pitchFamily="34" charset="-120"/>
          <a:cs typeface="Calibri" pitchFamily="34" charset="0"/>
        </a:defRPr>
      </a:lvl1pPr>
      <a:lvl2pPr marL="627063" indent="-285750" algn="l" rtl="0" fontAlgn="base">
        <a:spcBef>
          <a:spcPct val="20000"/>
        </a:spcBef>
        <a:spcAft>
          <a:spcPct val="0"/>
        </a:spcAft>
        <a:buClr>
          <a:srgbClr val="008000"/>
        </a:buClr>
        <a:buFont typeface="Wingdings" pitchFamily="2" charset="2"/>
        <a:buChar char="ü"/>
        <a:defRPr kumimoji="1" lang="zh-TW" altLang="en-US" sz="2000" b="0" dirty="0" smtClean="0">
          <a:solidFill>
            <a:schemeClr val="tx1"/>
          </a:solidFill>
          <a:latin typeface="Calibri" pitchFamily="34" charset="0"/>
          <a:ea typeface="微軟正黑體" panose="020B0604030504040204" pitchFamily="34" charset="-120"/>
          <a:cs typeface="Calibri" pitchFamily="34" charset="0"/>
        </a:defRPr>
      </a:lvl2pPr>
      <a:lvl3pPr marL="1143000" indent="-228600" algn="l" rtl="0" fontAlgn="base">
        <a:spcBef>
          <a:spcPct val="20000"/>
        </a:spcBef>
        <a:spcAft>
          <a:spcPct val="0"/>
        </a:spcAft>
        <a:buClr>
          <a:srgbClr val="990000"/>
        </a:buClr>
        <a:buChar char="•"/>
        <a:defRPr kumimoji="1" lang="zh-TW" altLang="en-US" sz="1800" b="0" dirty="0" smtClean="0">
          <a:solidFill>
            <a:schemeClr val="tx1"/>
          </a:solidFill>
          <a:latin typeface="Calibri" pitchFamily="34" charset="0"/>
          <a:ea typeface="微軟正黑體" panose="020B0604030504040204" pitchFamily="34" charset="-120"/>
          <a:cs typeface="Calibri" pitchFamily="34" charset="0"/>
        </a:defRPr>
      </a:lvl3pPr>
      <a:lvl4pPr marL="1600200" indent="-228600" algn="l" rtl="0" fontAlgn="base">
        <a:spcBef>
          <a:spcPct val="20000"/>
        </a:spcBef>
        <a:spcAft>
          <a:spcPct val="0"/>
        </a:spcAft>
        <a:buClr>
          <a:srgbClr val="CC00FF"/>
        </a:buClr>
        <a:buFont typeface="Wingdings" pitchFamily="2" charset="2"/>
        <a:buChar char="p"/>
        <a:defRPr kumimoji="1" lang="zh-TW" altLang="en-US" sz="1600" b="0" dirty="0">
          <a:solidFill>
            <a:schemeClr val="tx1"/>
          </a:solidFill>
          <a:latin typeface="Calibri" pitchFamily="34" charset="0"/>
          <a:ea typeface="微軟正黑體" panose="020B0604030504040204" pitchFamily="34" charset="-120"/>
          <a:cs typeface="Calibri" pitchFamily="34" charset="0"/>
        </a:defRPr>
      </a:lvl4pPr>
      <a:lvl5pPr marL="2057400" indent="-228600" algn="l" rtl="0" fontAlgn="base">
        <a:spcBef>
          <a:spcPct val="20000"/>
        </a:spcBef>
        <a:spcAft>
          <a:spcPct val="0"/>
        </a:spcAft>
        <a:buClr>
          <a:srgbClr val="FF0066"/>
        </a:buClr>
        <a:buFont typeface="Wingdings" pitchFamily="2" charset="2"/>
        <a:buChar char="Ø"/>
        <a:defRPr kumimoji="1" sz="2000">
          <a:solidFill>
            <a:schemeClr val="tx1"/>
          </a:solidFill>
          <a:latin typeface="+mn-lt"/>
          <a:ea typeface="+mn-ea"/>
          <a:cs typeface="標楷體" charset="0"/>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457200" y="-1"/>
            <a:ext cx="8229600" cy="7443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TW" altLang="en-US" dirty="0"/>
              <a:t>按一下以編輯母片標題樣式</a:t>
            </a:r>
          </a:p>
        </p:txBody>
      </p:sp>
      <p:sp>
        <p:nvSpPr>
          <p:cNvPr id="1027" name="Rectangle 3"/>
          <p:cNvSpPr>
            <a:spLocks noGrp="1" noChangeArrowheads="1"/>
          </p:cNvSpPr>
          <p:nvPr>
            <p:ph type="body" idx="1"/>
          </p:nvPr>
        </p:nvSpPr>
        <p:spPr bwMode="auto">
          <a:xfrm>
            <a:off x="457200" y="858414"/>
            <a:ext cx="8229600" cy="526775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l" rtl="0" fontAlgn="base">
              <a:spcBef>
                <a:spcPct val="20000"/>
              </a:spcBef>
              <a:spcAft>
                <a:spcPct val="0"/>
              </a:spcAft>
              <a:buClr>
                <a:srgbClr val="0070C0"/>
              </a:buClr>
              <a:buFont typeface="Wingdings" panose="05000000000000000000" pitchFamily="2" charset="2"/>
              <a:buChar char="n"/>
            </a:pPr>
            <a:r>
              <a:rPr lang="zh-TW" altLang="en-US" dirty="0"/>
              <a:t>按一下以編輯母片文字樣式</a:t>
            </a:r>
          </a:p>
          <a:p>
            <a:pPr marL="742950" lvl="1" indent="-285750" algn="l" rtl="0" fontAlgn="base">
              <a:spcBef>
                <a:spcPct val="20000"/>
              </a:spcBef>
              <a:spcAft>
                <a:spcPct val="0"/>
              </a:spcAft>
              <a:buClr>
                <a:srgbClr val="008000"/>
              </a:buClr>
              <a:buFont typeface="Times New Roman" panose="02020603050405020304" pitchFamily="18" charset="0"/>
              <a:buChar char="−"/>
            </a:pPr>
            <a:r>
              <a:rPr lang="zh-TW" altLang="en-US" dirty="0"/>
              <a:t>第二層</a:t>
            </a:r>
          </a:p>
          <a:p>
            <a:pPr marL="1143000" lvl="2" indent="-228600" algn="l" rtl="0" fontAlgn="base">
              <a:spcBef>
                <a:spcPct val="20000"/>
              </a:spcBef>
              <a:spcAft>
                <a:spcPct val="0"/>
              </a:spcAft>
              <a:buClrTx/>
              <a:buChar char="•"/>
            </a:pPr>
            <a:r>
              <a:rPr lang="zh-TW" altLang="en-US" dirty="0"/>
              <a:t>第三層</a:t>
            </a:r>
          </a:p>
          <a:p>
            <a:pPr marL="1600200" lvl="3" indent="-228600" algn="l" rtl="0" fontAlgn="base">
              <a:spcBef>
                <a:spcPct val="20000"/>
              </a:spcBef>
              <a:spcAft>
                <a:spcPct val="0"/>
              </a:spcAft>
              <a:buClrTx/>
              <a:buFont typeface="Wingdings" panose="05000000000000000000" pitchFamily="2" charset="2"/>
              <a:buChar char="ü"/>
            </a:pPr>
            <a:r>
              <a:rPr lang="zh-TW" altLang="en-US" dirty="0"/>
              <a:t>第四層</a:t>
            </a:r>
          </a:p>
        </p:txBody>
      </p:sp>
      <p:sp>
        <p:nvSpPr>
          <p:cNvPr id="11" name="Rectangle 6"/>
          <p:cNvSpPr>
            <a:spLocks noGrp="1" noChangeArrowheads="1"/>
          </p:cNvSpPr>
          <p:nvPr>
            <p:ph type="sldNum" sz="quarter" idx="4"/>
          </p:nvPr>
        </p:nvSpPr>
        <p:spPr bwMode="auto">
          <a:xfrm>
            <a:off x="7010400" y="6572250"/>
            <a:ext cx="2133600" cy="2857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kumimoji="0" sz="1400" smtClean="0">
                <a:solidFill>
                  <a:schemeClr val="bg1"/>
                </a:solidFill>
                <a:latin typeface="Arial" charset="0"/>
                <a:ea typeface="標楷體" pitchFamily="65" charset="-120"/>
              </a:defRPr>
            </a:lvl1pPr>
          </a:lstStyle>
          <a:p>
            <a:pPr eaLnBrk="1" hangingPunct="1">
              <a:defRPr/>
            </a:pPr>
            <a:fld id="{91BE293A-6A1F-4831-BE90-2C938A019D4C}" type="slidenum">
              <a:rPr lang="zh-TW" altLang="en-US" b="0">
                <a:solidFill>
                  <a:prstClr val="white"/>
                </a:solidFill>
              </a:rPr>
              <a:pPr eaLnBrk="1" hangingPunct="1">
                <a:defRPr/>
              </a:pPr>
              <a:t>‹#›</a:t>
            </a:fld>
            <a:endParaRPr lang="zh-TW" altLang="en-US" b="0">
              <a:solidFill>
                <a:prstClr val="white"/>
              </a:solidFill>
            </a:endParaRPr>
          </a:p>
        </p:txBody>
      </p:sp>
      <p:sp>
        <p:nvSpPr>
          <p:cNvPr id="1030" name="Rectangle 42"/>
          <p:cNvSpPr>
            <a:spLocks noChangeArrowheads="1"/>
          </p:cNvSpPr>
          <p:nvPr/>
        </p:nvSpPr>
        <p:spPr bwMode="auto">
          <a:xfrm>
            <a:off x="0" y="6618288"/>
            <a:ext cx="9144000" cy="239712"/>
          </a:xfrm>
          <a:prstGeom prst="rect">
            <a:avLst/>
          </a:prstGeom>
          <a:solidFill>
            <a:srgbClr val="009FE2"/>
          </a:solidFill>
          <a:ln>
            <a:noFill/>
          </a:ln>
        </p:spPr>
        <p:txBody>
          <a:bodyPr wrap="none" anchor="ctr"/>
          <a:lstStyle/>
          <a:p>
            <a:pPr algn="ctr" eaLnBrk="1" fontAlgn="auto" hangingPunct="1">
              <a:spcBef>
                <a:spcPts val="0"/>
              </a:spcBef>
              <a:spcAft>
                <a:spcPts val="0"/>
              </a:spcAft>
              <a:defRPr/>
            </a:pPr>
            <a:endParaRPr kumimoji="0" lang="zh-TW" altLang="en-US" sz="1800" b="0">
              <a:solidFill>
                <a:prstClr val="black"/>
              </a:solidFill>
              <a:latin typeface="Times New Roman" pitchFamily="18" charset="0"/>
              <a:ea typeface="標楷體"/>
            </a:endParaRPr>
          </a:p>
        </p:txBody>
      </p:sp>
      <p:sp>
        <p:nvSpPr>
          <p:cNvPr id="1031" name="Rectangle 47"/>
          <p:cNvSpPr>
            <a:spLocks noChangeArrowheads="1"/>
          </p:cNvSpPr>
          <p:nvPr/>
        </p:nvSpPr>
        <p:spPr bwMode="auto">
          <a:xfrm>
            <a:off x="8616951" y="6619881"/>
            <a:ext cx="527050" cy="238125"/>
          </a:xfrm>
          <a:prstGeom prst="rect">
            <a:avLst/>
          </a:prstGeom>
          <a:noFill/>
          <a:ln>
            <a:noFill/>
          </a:ln>
        </p:spPr>
        <p:txBody>
          <a:bodyPr anchor="ctr"/>
          <a:lstStyle/>
          <a:p>
            <a:pPr algn="r" eaLnBrk="1" fontAlgn="ctr" hangingPunct="1">
              <a:spcBef>
                <a:spcPts val="0"/>
              </a:spcBef>
              <a:spcAft>
                <a:spcPts val="0"/>
              </a:spcAft>
              <a:defRPr/>
            </a:pPr>
            <a:fld id="{5D1D1E38-F1E3-468F-BEA2-CDBA51F78C5E}" type="slidenum">
              <a:rPr kumimoji="0" lang="en-US" altLang="zh-TW" sz="1200" b="0">
                <a:solidFill>
                  <a:prstClr val="white"/>
                </a:solidFill>
                <a:latin typeface="Arial"/>
                <a:ea typeface="標楷體"/>
              </a:rPr>
              <a:pPr algn="r" eaLnBrk="1" fontAlgn="ctr" hangingPunct="1">
                <a:spcBef>
                  <a:spcPts val="0"/>
                </a:spcBef>
                <a:spcAft>
                  <a:spcPts val="0"/>
                </a:spcAft>
                <a:defRPr/>
              </a:pPr>
              <a:t>‹#›</a:t>
            </a:fld>
            <a:endParaRPr kumimoji="0" lang="en-US" altLang="zh-TW" sz="1200" b="0">
              <a:solidFill>
                <a:prstClr val="white"/>
              </a:solidFill>
              <a:latin typeface="Arial"/>
              <a:ea typeface="標楷體"/>
            </a:endParaRPr>
          </a:p>
        </p:txBody>
      </p:sp>
      <p:sp>
        <p:nvSpPr>
          <p:cNvPr id="3" name="Text Box 13"/>
          <p:cNvSpPr txBox="1">
            <a:spLocks noChangeArrowheads="1"/>
          </p:cNvSpPr>
          <p:nvPr/>
        </p:nvSpPr>
        <p:spPr bwMode="auto">
          <a:xfrm>
            <a:off x="0" y="6504265"/>
            <a:ext cx="8172400" cy="369332"/>
          </a:xfrm>
          <a:prstGeom prst="rect">
            <a:avLst/>
          </a:prstGeom>
          <a:noFill/>
          <a:ln>
            <a:noFill/>
          </a:ln>
        </p:spPr>
        <p:txBody>
          <a:bodyPr wrap="square" anchor="ctr">
            <a:spAutoFit/>
          </a:bodyPr>
          <a:lstStyle>
            <a:lvl1pPr>
              <a:defRPr kumimoji="1" sz="3400">
                <a:solidFill>
                  <a:schemeClr val="tx1"/>
                </a:solidFill>
                <a:latin typeface="Arial" charset="0"/>
                <a:ea typeface="新細明體" pitchFamily="18" charset="-120"/>
              </a:defRPr>
            </a:lvl1pPr>
            <a:lvl2pPr marL="742950" indent="-285750">
              <a:defRPr kumimoji="1" sz="3400">
                <a:solidFill>
                  <a:schemeClr val="tx1"/>
                </a:solidFill>
                <a:latin typeface="Arial" charset="0"/>
                <a:ea typeface="新細明體" pitchFamily="18" charset="-120"/>
              </a:defRPr>
            </a:lvl2pPr>
            <a:lvl3pPr marL="1143000" indent="-228600">
              <a:defRPr kumimoji="1" sz="3400">
                <a:solidFill>
                  <a:schemeClr val="tx1"/>
                </a:solidFill>
                <a:latin typeface="Arial" charset="0"/>
                <a:ea typeface="新細明體" pitchFamily="18" charset="-120"/>
              </a:defRPr>
            </a:lvl3pPr>
            <a:lvl4pPr marL="1600200" indent="-228600">
              <a:defRPr kumimoji="1" sz="3400">
                <a:solidFill>
                  <a:schemeClr val="tx1"/>
                </a:solidFill>
                <a:latin typeface="Arial" charset="0"/>
                <a:ea typeface="新細明體" pitchFamily="18" charset="-120"/>
              </a:defRPr>
            </a:lvl4pPr>
            <a:lvl5pPr marL="2057400" indent="-228600">
              <a:defRPr kumimoji="1" sz="3400">
                <a:solidFill>
                  <a:schemeClr val="tx1"/>
                </a:solidFill>
                <a:latin typeface="Arial" charset="0"/>
                <a:ea typeface="新細明體" pitchFamily="18" charset="-120"/>
              </a:defRPr>
            </a:lvl5pPr>
            <a:lvl6pPr marL="2514600" indent="-228600" fontAlgn="base">
              <a:spcBef>
                <a:spcPct val="0"/>
              </a:spcBef>
              <a:spcAft>
                <a:spcPct val="0"/>
              </a:spcAft>
              <a:defRPr kumimoji="1" sz="3400">
                <a:solidFill>
                  <a:schemeClr val="tx1"/>
                </a:solidFill>
                <a:latin typeface="Arial" charset="0"/>
                <a:ea typeface="新細明體" pitchFamily="18" charset="-120"/>
              </a:defRPr>
            </a:lvl6pPr>
            <a:lvl7pPr marL="2971800" indent="-228600" fontAlgn="base">
              <a:spcBef>
                <a:spcPct val="0"/>
              </a:spcBef>
              <a:spcAft>
                <a:spcPct val="0"/>
              </a:spcAft>
              <a:defRPr kumimoji="1" sz="3400">
                <a:solidFill>
                  <a:schemeClr val="tx1"/>
                </a:solidFill>
                <a:latin typeface="Arial" charset="0"/>
                <a:ea typeface="新細明體" pitchFamily="18" charset="-120"/>
              </a:defRPr>
            </a:lvl7pPr>
            <a:lvl8pPr marL="3429000" indent="-228600" fontAlgn="base">
              <a:spcBef>
                <a:spcPct val="0"/>
              </a:spcBef>
              <a:spcAft>
                <a:spcPct val="0"/>
              </a:spcAft>
              <a:defRPr kumimoji="1" sz="3400">
                <a:solidFill>
                  <a:schemeClr val="tx1"/>
                </a:solidFill>
                <a:latin typeface="Arial" charset="0"/>
                <a:ea typeface="新細明體" pitchFamily="18" charset="-120"/>
              </a:defRPr>
            </a:lvl8pPr>
            <a:lvl9pPr marL="3886200" indent="-228600" fontAlgn="base">
              <a:spcBef>
                <a:spcPct val="0"/>
              </a:spcBef>
              <a:spcAft>
                <a:spcPct val="0"/>
              </a:spcAft>
              <a:defRPr kumimoji="1" sz="3400">
                <a:solidFill>
                  <a:schemeClr val="tx1"/>
                </a:solidFill>
                <a:latin typeface="Arial" charset="0"/>
                <a:ea typeface="新細明體" pitchFamily="18" charset="-120"/>
              </a:defRPr>
            </a:lvl9pPr>
          </a:lstStyle>
          <a:p>
            <a:pPr eaLnBrk="1" fontAlgn="auto" hangingPunct="1">
              <a:spcBef>
                <a:spcPts val="0"/>
              </a:spcBef>
              <a:spcAft>
                <a:spcPts val="0"/>
              </a:spcAft>
              <a:defRPr/>
            </a:pPr>
            <a:r>
              <a:rPr lang="zh-TW" altLang="en-US" sz="900" b="0" dirty="0">
                <a:solidFill>
                  <a:prstClr val="white"/>
                </a:solidFill>
                <a:latin typeface="Times New Roman" panose="02020603050405020304" pitchFamily="18" charset="0"/>
                <a:ea typeface="微軟正黑體" panose="020B0604030504040204" pitchFamily="34" charset="-120"/>
                <a:cs typeface="Times New Roman" panose="02020603050405020304" pitchFamily="18" charset="0"/>
              </a:rPr>
              <a:t>工業技術研究院    </a:t>
            </a:r>
            <a:r>
              <a:rPr lang="en-US" altLang="zh-TW" sz="900" b="0" dirty="0">
                <a:solidFill>
                  <a:prstClr val="white"/>
                </a:solidFill>
                <a:latin typeface="Times New Roman" panose="02020603050405020304" pitchFamily="18" charset="0"/>
                <a:ea typeface="微軟正黑體" panose="020B0604030504040204" pitchFamily="34" charset="-120"/>
                <a:cs typeface="Times New Roman" panose="02020603050405020304" pitchFamily="18" charset="0"/>
              </a:rPr>
              <a:t>│ ITRI  COPYRIGHT</a:t>
            </a:r>
            <a:r>
              <a:rPr lang="en-US" altLang="zh-TW" sz="1800" b="0" dirty="0">
                <a:solidFill>
                  <a:prstClr val="white"/>
                </a:solidFill>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1800" b="0" dirty="0">
              <a:solidFill>
                <a:prstClr val="white"/>
              </a:solidFill>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1033" name="圖片 11" descr="irti40_logo.png"/>
          <p:cNvPicPr>
            <a:picLocks noChangeAspect="1"/>
          </p:cNvPicPr>
          <p:nvPr/>
        </p:nvPicPr>
        <p:blipFill rotWithShape="1">
          <a:blip r:embed="rId14"/>
          <a:srcRect r="31073"/>
          <a:stretch/>
        </p:blipFill>
        <p:spPr bwMode="auto">
          <a:xfrm>
            <a:off x="12700" y="-7938"/>
            <a:ext cx="1462956" cy="508001"/>
          </a:xfrm>
          <a:prstGeom prst="rect">
            <a:avLst/>
          </a:prstGeom>
          <a:noFill/>
          <a:ln w="9525">
            <a:noFill/>
            <a:miter lim="800000"/>
            <a:headEnd/>
            <a:tailEnd/>
          </a:ln>
        </p:spPr>
      </p:pic>
    </p:spTree>
    <p:extLst>
      <p:ext uri="{BB962C8B-B14F-4D97-AF65-F5344CB8AC3E}">
        <p14:creationId xmlns:p14="http://schemas.microsoft.com/office/powerpoint/2010/main" val="3487502035"/>
      </p:ext>
    </p:extLst>
  </p:cSld>
  <p:clrMap bg1="lt1" tx1="dk1" bg2="lt2" tx2="dk2" accent1="accent1" accent2="accent2" accent3="accent3" accent4="accent4" accent5="accent5" accent6="accent6" hlink="hlink" folHlink="folHlink"/>
  <p:sldLayoutIdLst>
    <p:sldLayoutId id="2147484435" r:id="rId1"/>
    <p:sldLayoutId id="2147484436" r:id="rId2"/>
    <p:sldLayoutId id="2147484437" r:id="rId3"/>
    <p:sldLayoutId id="2147484438" r:id="rId4"/>
    <p:sldLayoutId id="2147484439" r:id="rId5"/>
    <p:sldLayoutId id="2147484440" r:id="rId6"/>
    <p:sldLayoutId id="2147484441" r:id="rId7"/>
    <p:sldLayoutId id="2147484442" r:id="rId8"/>
    <p:sldLayoutId id="2147484443" r:id="rId9"/>
    <p:sldLayoutId id="2147484445" r:id="rId10"/>
    <p:sldLayoutId id="2147484446" r:id="rId11"/>
    <p:sldLayoutId id="2147484447" r:id="rId12"/>
  </p:sldLayoutIdLst>
  <p:transition/>
  <p:hf hdr="0" ftr="0" dt="0"/>
  <p:txStyles>
    <p:titleStyle>
      <a:lvl1pPr algn="ctr" rtl="0" fontAlgn="base">
        <a:spcBef>
          <a:spcPct val="0"/>
        </a:spcBef>
        <a:spcAft>
          <a:spcPct val="0"/>
        </a:spcAft>
        <a:defRPr kumimoji="1" sz="3600" b="1">
          <a:solidFill>
            <a:srgbClr val="000099"/>
          </a:solidFill>
          <a:effectLst>
            <a:outerShdw blurRad="38100" dist="38100" dir="2700000" algn="tl">
              <a:srgbClr val="C0C0C0"/>
            </a:outerShdw>
          </a:effectLst>
          <a:latin typeface="Arial" charset="0"/>
          <a:ea typeface="+mj-ea"/>
          <a:cs typeface="標楷體" charset="0"/>
        </a:defRPr>
      </a:lvl1pPr>
      <a:lvl2pPr algn="ctr" rtl="0" fontAlgn="base">
        <a:spcBef>
          <a:spcPct val="0"/>
        </a:spcBef>
        <a:spcAft>
          <a:spcPct val="0"/>
        </a:spcAft>
        <a:defRPr kumimoji="1" sz="3600" b="1">
          <a:solidFill>
            <a:srgbClr val="0000CC"/>
          </a:solidFill>
          <a:effectLst>
            <a:outerShdw blurRad="38100" dist="38100" dir="2700000" algn="tl">
              <a:srgbClr val="C0C0C0"/>
            </a:outerShdw>
          </a:effectLst>
          <a:latin typeface="Arial" charset="0"/>
          <a:ea typeface="標楷體" pitchFamily="65" charset="-120"/>
          <a:cs typeface="標楷體" charset="0"/>
        </a:defRPr>
      </a:lvl2pPr>
      <a:lvl3pPr algn="ctr" rtl="0" fontAlgn="base">
        <a:spcBef>
          <a:spcPct val="0"/>
        </a:spcBef>
        <a:spcAft>
          <a:spcPct val="0"/>
        </a:spcAft>
        <a:defRPr kumimoji="1" sz="3600" b="1">
          <a:solidFill>
            <a:srgbClr val="0000CC"/>
          </a:solidFill>
          <a:effectLst>
            <a:outerShdw blurRad="38100" dist="38100" dir="2700000" algn="tl">
              <a:srgbClr val="C0C0C0"/>
            </a:outerShdw>
          </a:effectLst>
          <a:latin typeface="Arial" charset="0"/>
          <a:ea typeface="標楷體" pitchFamily="65" charset="-120"/>
          <a:cs typeface="標楷體" charset="0"/>
        </a:defRPr>
      </a:lvl3pPr>
      <a:lvl4pPr algn="ctr" rtl="0" fontAlgn="base">
        <a:spcBef>
          <a:spcPct val="0"/>
        </a:spcBef>
        <a:spcAft>
          <a:spcPct val="0"/>
        </a:spcAft>
        <a:defRPr kumimoji="1" sz="3600" b="1">
          <a:solidFill>
            <a:srgbClr val="0000CC"/>
          </a:solidFill>
          <a:effectLst>
            <a:outerShdw blurRad="38100" dist="38100" dir="2700000" algn="tl">
              <a:srgbClr val="C0C0C0"/>
            </a:outerShdw>
          </a:effectLst>
          <a:latin typeface="Arial" charset="0"/>
          <a:ea typeface="標楷體" pitchFamily="65" charset="-120"/>
          <a:cs typeface="標楷體" charset="0"/>
        </a:defRPr>
      </a:lvl4pPr>
      <a:lvl5pPr algn="ctr" rtl="0" fontAlgn="base">
        <a:spcBef>
          <a:spcPct val="0"/>
        </a:spcBef>
        <a:spcAft>
          <a:spcPct val="0"/>
        </a:spcAft>
        <a:defRPr kumimoji="1" sz="3600" b="1">
          <a:solidFill>
            <a:srgbClr val="0000CC"/>
          </a:solidFill>
          <a:effectLst>
            <a:outerShdw blurRad="38100" dist="38100" dir="2700000" algn="tl">
              <a:srgbClr val="C0C0C0"/>
            </a:outerShdw>
          </a:effectLst>
          <a:latin typeface="Arial" charset="0"/>
          <a:ea typeface="標楷體" pitchFamily="65" charset="-120"/>
          <a:cs typeface="標楷體" charset="0"/>
        </a:defRPr>
      </a:lvl5pPr>
      <a:lvl6pPr marL="457200" algn="ctr" rtl="0" eaLnBrk="1" fontAlgn="base" hangingPunct="1">
        <a:spcBef>
          <a:spcPct val="0"/>
        </a:spcBef>
        <a:spcAft>
          <a:spcPct val="0"/>
        </a:spcAft>
        <a:defRPr kumimoji="1" sz="4000" b="1">
          <a:solidFill>
            <a:srgbClr val="FF6600"/>
          </a:solidFill>
          <a:effectLst>
            <a:outerShdw blurRad="38100" dist="38100" dir="2700000" algn="tl">
              <a:srgbClr val="C0C0C0"/>
            </a:outerShdw>
          </a:effectLst>
          <a:latin typeface="Bookman Old Style" pitchFamily="18" charset="0"/>
          <a:ea typeface="標楷體" pitchFamily="65" charset="-120"/>
        </a:defRPr>
      </a:lvl6pPr>
      <a:lvl7pPr marL="914400" algn="ctr" rtl="0" eaLnBrk="1" fontAlgn="base" hangingPunct="1">
        <a:spcBef>
          <a:spcPct val="0"/>
        </a:spcBef>
        <a:spcAft>
          <a:spcPct val="0"/>
        </a:spcAft>
        <a:defRPr kumimoji="1" sz="4000" b="1">
          <a:solidFill>
            <a:srgbClr val="FF6600"/>
          </a:solidFill>
          <a:effectLst>
            <a:outerShdw blurRad="38100" dist="38100" dir="2700000" algn="tl">
              <a:srgbClr val="C0C0C0"/>
            </a:outerShdw>
          </a:effectLst>
          <a:latin typeface="Bookman Old Style" pitchFamily="18" charset="0"/>
          <a:ea typeface="標楷體" pitchFamily="65" charset="-120"/>
        </a:defRPr>
      </a:lvl7pPr>
      <a:lvl8pPr marL="1371600" algn="ctr" rtl="0" eaLnBrk="1" fontAlgn="base" hangingPunct="1">
        <a:spcBef>
          <a:spcPct val="0"/>
        </a:spcBef>
        <a:spcAft>
          <a:spcPct val="0"/>
        </a:spcAft>
        <a:defRPr kumimoji="1" sz="4000" b="1">
          <a:solidFill>
            <a:srgbClr val="FF6600"/>
          </a:solidFill>
          <a:effectLst>
            <a:outerShdw blurRad="38100" dist="38100" dir="2700000" algn="tl">
              <a:srgbClr val="C0C0C0"/>
            </a:outerShdw>
          </a:effectLst>
          <a:latin typeface="Bookman Old Style" pitchFamily="18" charset="0"/>
          <a:ea typeface="標楷體" pitchFamily="65" charset="-120"/>
        </a:defRPr>
      </a:lvl8pPr>
      <a:lvl9pPr marL="1828800" algn="ctr" rtl="0" eaLnBrk="1" fontAlgn="base" hangingPunct="1">
        <a:spcBef>
          <a:spcPct val="0"/>
        </a:spcBef>
        <a:spcAft>
          <a:spcPct val="0"/>
        </a:spcAft>
        <a:defRPr kumimoji="1" sz="4000" b="1">
          <a:solidFill>
            <a:srgbClr val="FF6600"/>
          </a:solidFill>
          <a:effectLst>
            <a:outerShdw blurRad="38100" dist="38100" dir="2700000" algn="tl">
              <a:srgbClr val="C0C0C0"/>
            </a:outerShdw>
          </a:effectLst>
          <a:latin typeface="Bookman Old Style" pitchFamily="18" charset="0"/>
          <a:ea typeface="標楷體" pitchFamily="65" charset="-120"/>
        </a:defRPr>
      </a:lvl9pPr>
    </p:titleStyle>
    <p:bodyStyle>
      <a:lvl1pPr marL="342900" indent="-342900" algn="l" rtl="0" fontAlgn="base">
        <a:spcBef>
          <a:spcPct val="20000"/>
        </a:spcBef>
        <a:spcAft>
          <a:spcPct val="0"/>
        </a:spcAft>
        <a:buClr>
          <a:srgbClr val="FF0066"/>
        </a:buClr>
        <a:buFont typeface="Wingdings" pitchFamily="2" charset="2"/>
        <a:buChar char="Ø"/>
        <a:defRPr kumimoji="1" lang="zh-TW" altLang="en-US" sz="2400" b="1" dirty="0" smtClean="0">
          <a:solidFill>
            <a:srgbClr val="0070C0"/>
          </a:solidFill>
          <a:latin typeface="Calibri" pitchFamily="34" charset="0"/>
          <a:ea typeface="+mn-ea"/>
          <a:cs typeface="Calibri" pitchFamily="34" charset="0"/>
        </a:defRPr>
      </a:lvl1pPr>
      <a:lvl2pPr marL="627063" indent="-285750" algn="l" rtl="0" fontAlgn="base">
        <a:spcBef>
          <a:spcPct val="20000"/>
        </a:spcBef>
        <a:spcAft>
          <a:spcPct val="0"/>
        </a:spcAft>
        <a:buClr>
          <a:srgbClr val="008000"/>
        </a:buClr>
        <a:buFont typeface="Wingdings" pitchFamily="2" charset="2"/>
        <a:buChar char="ü"/>
        <a:defRPr kumimoji="1" lang="zh-TW" altLang="en-US" sz="2000" b="0" dirty="0" smtClean="0">
          <a:solidFill>
            <a:schemeClr val="tx1"/>
          </a:solidFill>
          <a:latin typeface="Calibri" pitchFamily="34" charset="0"/>
          <a:ea typeface="+mn-ea"/>
          <a:cs typeface="Calibri" pitchFamily="34" charset="0"/>
        </a:defRPr>
      </a:lvl2pPr>
      <a:lvl3pPr marL="1143000" indent="-228600" algn="l" rtl="0" fontAlgn="base">
        <a:spcBef>
          <a:spcPct val="20000"/>
        </a:spcBef>
        <a:spcAft>
          <a:spcPct val="0"/>
        </a:spcAft>
        <a:buClr>
          <a:srgbClr val="990000"/>
        </a:buClr>
        <a:buChar char="•"/>
        <a:defRPr kumimoji="1" lang="zh-TW" altLang="en-US" sz="1800" b="0" dirty="0" smtClean="0">
          <a:solidFill>
            <a:schemeClr val="tx1"/>
          </a:solidFill>
          <a:latin typeface="Calibri" pitchFamily="34" charset="0"/>
          <a:ea typeface="+mn-ea"/>
          <a:cs typeface="Calibri" pitchFamily="34" charset="0"/>
        </a:defRPr>
      </a:lvl3pPr>
      <a:lvl4pPr marL="1600200" indent="-228600" algn="l" rtl="0" fontAlgn="base">
        <a:spcBef>
          <a:spcPct val="20000"/>
        </a:spcBef>
        <a:spcAft>
          <a:spcPct val="0"/>
        </a:spcAft>
        <a:buClr>
          <a:srgbClr val="CC00FF"/>
        </a:buClr>
        <a:buFont typeface="Wingdings" pitchFamily="2" charset="2"/>
        <a:buChar char="p"/>
        <a:defRPr kumimoji="1" lang="zh-TW" altLang="en-US" sz="1600" b="0" dirty="0">
          <a:solidFill>
            <a:schemeClr val="tx1"/>
          </a:solidFill>
          <a:latin typeface="Calibri" pitchFamily="34" charset="0"/>
          <a:ea typeface="+mn-ea"/>
          <a:cs typeface="Calibri" pitchFamily="34" charset="0"/>
        </a:defRPr>
      </a:lvl4pPr>
      <a:lvl5pPr marL="2057400" indent="-228600" algn="l" rtl="0" fontAlgn="base">
        <a:spcBef>
          <a:spcPct val="20000"/>
        </a:spcBef>
        <a:spcAft>
          <a:spcPct val="0"/>
        </a:spcAft>
        <a:buClr>
          <a:srgbClr val="FF0066"/>
        </a:buClr>
        <a:buFont typeface="Wingdings" pitchFamily="2" charset="2"/>
        <a:buChar char="Ø"/>
        <a:defRPr kumimoji="1" sz="2000">
          <a:solidFill>
            <a:schemeClr val="tx1"/>
          </a:solidFill>
          <a:latin typeface="+mn-lt"/>
          <a:ea typeface="+mn-ea"/>
          <a:cs typeface="標楷體" charset="0"/>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457200" y="-1"/>
            <a:ext cx="8229600" cy="7443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TW" altLang="en-US" dirty="0"/>
              <a:t>按一下以編輯母片標題樣式</a:t>
            </a:r>
          </a:p>
        </p:txBody>
      </p:sp>
      <p:sp>
        <p:nvSpPr>
          <p:cNvPr id="1027" name="Rectangle 3"/>
          <p:cNvSpPr>
            <a:spLocks noGrp="1" noChangeArrowheads="1"/>
          </p:cNvSpPr>
          <p:nvPr>
            <p:ph type="body" idx="1"/>
          </p:nvPr>
        </p:nvSpPr>
        <p:spPr bwMode="auto">
          <a:xfrm>
            <a:off x="457200" y="858414"/>
            <a:ext cx="8229600" cy="526775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16531" lvl="0" indent="-316531" algn="l" rtl="0" fontAlgn="base">
              <a:spcBef>
                <a:spcPct val="20000"/>
              </a:spcBef>
              <a:spcAft>
                <a:spcPct val="0"/>
              </a:spcAft>
              <a:buClr>
                <a:srgbClr val="0070C0"/>
              </a:buClr>
              <a:buFont typeface="Wingdings" panose="05000000000000000000" pitchFamily="2" charset="2"/>
              <a:buChar char="n"/>
            </a:pPr>
            <a:r>
              <a:rPr lang="zh-TW" altLang="en-US" dirty="0"/>
              <a:t>按一下以編輯母片文字樣式</a:t>
            </a:r>
          </a:p>
          <a:p>
            <a:pPr marL="685817" lvl="1" indent="-263776" algn="l" rtl="0" fontAlgn="base">
              <a:spcBef>
                <a:spcPct val="20000"/>
              </a:spcBef>
              <a:spcAft>
                <a:spcPct val="0"/>
              </a:spcAft>
              <a:buClr>
                <a:srgbClr val="008000"/>
              </a:buClr>
              <a:buFont typeface="Times New Roman" panose="02020603050405020304" pitchFamily="18" charset="0"/>
              <a:buChar char="−"/>
            </a:pPr>
            <a:r>
              <a:rPr lang="zh-TW" altLang="en-US" dirty="0"/>
              <a:t>第二層</a:t>
            </a:r>
          </a:p>
          <a:p>
            <a:pPr marL="1055103" lvl="2" indent="-211021" algn="l" rtl="0" fontAlgn="base">
              <a:spcBef>
                <a:spcPct val="20000"/>
              </a:spcBef>
              <a:spcAft>
                <a:spcPct val="0"/>
              </a:spcAft>
              <a:buClrTx/>
              <a:buChar char="•"/>
            </a:pPr>
            <a:r>
              <a:rPr lang="zh-TW" altLang="en-US" dirty="0"/>
              <a:t>第三層</a:t>
            </a:r>
          </a:p>
          <a:p>
            <a:pPr marL="1477145" lvl="3" indent="-211021" algn="l" rtl="0" fontAlgn="base">
              <a:spcBef>
                <a:spcPct val="20000"/>
              </a:spcBef>
              <a:spcAft>
                <a:spcPct val="0"/>
              </a:spcAft>
              <a:buClrTx/>
              <a:buFont typeface="Wingdings" panose="05000000000000000000" pitchFamily="2" charset="2"/>
              <a:buChar char="ü"/>
            </a:pPr>
            <a:r>
              <a:rPr lang="zh-TW" altLang="en-US" dirty="0"/>
              <a:t>第四層</a:t>
            </a:r>
          </a:p>
        </p:txBody>
      </p:sp>
      <p:sp>
        <p:nvSpPr>
          <p:cNvPr id="11" name="Rectangle 6"/>
          <p:cNvSpPr>
            <a:spLocks noGrp="1" noChangeArrowheads="1"/>
          </p:cNvSpPr>
          <p:nvPr>
            <p:ph type="sldNum" sz="quarter" idx="4"/>
          </p:nvPr>
        </p:nvSpPr>
        <p:spPr bwMode="auto">
          <a:xfrm>
            <a:off x="7010400" y="6572250"/>
            <a:ext cx="2133600" cy="2857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kumimoji="0" sz="1292" smtClean="0">
                <a:solidFill>
                  <a:schemeClr val="bg1"/>
                </a:solidFill>
                <a:latin typeface="Arial" charset="0"/>
                <a:ea typeface="標楷體" pitchFamily="65" charset="-120"/>
              </a:defRPr>
            </a:lvl1pPr>
          </a:lstStyle>
          <a:p>
            <a:pPr eaLnBrk="1" hangingPunct="1">
              <a:defRPr/>
            </a:pPr>
            <a:fld id="{91BE293A-6A1F-4831-BE90-2C938A019D4C}" type="slidenum">
              <a:rPr lang="zh-TW" altLang="en-US" b="0">
                <a:solidFill>
                  <a:prstClr val="white"/>
                </a:solidFill>
              </a:rPr>
              <a:pPr eaLnBrk="1" hangingPunct="1">
                <a:defRPr/>
              </a:pPr>
              <a:t>‹#›</a:t>
            </a:fld>
            <a:endParaRPr lang="zh-TW" altLang="en-US" b="0">
              <a:solidFill>
                <a:prstClr val="white"/>
              </a:solidFill>
            </a:endParaRPr>
          </a:p>
        </p:txBody>
      </p:sp>
      <p:sp>
        <p:nvSpPr>
          <p:cNvPr id="1030" name="Rectangle 42"/>
          <p:cNvSpPr>
            <a:spLocks noChangeArrowheads="1"/>
          </p:cNvSpPr>
          <p:nvPr/>
        </p:nvSpPr>
        <p:spPr bwMode="auto">
          <a:xfrm>
            <a:off x="0" y="6618288"/>
            <a:ext cx="9144000" cy="239712"/>
          </a:xfrm>
          <a:prstGeom prst="rect">
            <a:avLst/>
          </a:prstGeom>
          <a:solidFill>
            <a:srgbClr val="009FE2"/>
          </a:solidFill>
          <a:ln>
            <a:noFill/>
          </a:ln>
        </p:spPr>
        <p:txBody>
          <a:bodyPr wrap="none" anchor="ctr"/>
          <a:lstStyle/>
          <a:p>
            <a:pPr eaLnBrk="1" fontAlgn="auto" hangingPunct="1">
              <a:spcBef>
                <a:spcPts val="0"/>
              </a:spcBef>
              <a:spcAft>
                <a:spcPts val="0"/>
              </a:spcAft>
              <a:defRPr/>
            </a:pPr>
            <a:endParaRPr kumimoji="0" lang="zh-TW" altLang="en-US" sz="1662" b="0">
              <a:solidFill>
                <a:prstClr val="black"/>
              </a:solidFill>
              <a:latin typeface="Times New Roman" pitchFamily="18" charset="0"/>
              <a:ea typeface="標楷體"/>
            </a:endParaRPr>
          </a:p>
        </p:txBody>
      </p:sp>
      <p:sp>
        <p:nvSpPr>
          <p:cNvPr id="1031" name="Rectangle 47"/>
          <p:cNvSpPr>
            <a:spLocks noChangeArrowheads="1"/>
          </p:cNvSpPr>
          <p:nvPr/>
        </p:nvSpPr>
        <p:spPr bwMode="auto">
          <a:xfrm>
            <a:off x="8616951" y="6619883"/>
            <a:ext cx="527050" cy="238125"/>
          </a:xfrm>
          <a:prstGeom prst="rect">
            <a:avLst/>
          </a:prstGeom>
          <a:noFill/>
          <a:ln>
            <a:noFill/>
          </a:ln>
        </p:spPr>
        <p:txBody>
          <a:bodyPr anchor="ctr"/>
          <a:lstStyle/>
          <a:p>
            <a:pPr algn="r" eaLnBrk="1" fontAlgn="ctr" hangingPunct="1">
              <a:spcBef>
                <a:spcPts val="0"/>
              </a:spcBef>
              <a:spcAft>
                <a:spcPts val="0"/>
              </a:spcAft>
              <a:defRPr/>
            </a:pPr>
            <a:fld id="{5D1D1E38-F1E3-468F-BEA2-CDBA51F78C5E}" type="slidenum">
              <a:rPr kumimoji="0" lang="en-US" altLang="zh-TW" sz="1108" b="0">
                <a:solidFill>
                  <a:prstClr val="white"/>
                </a:solidFill>
                <a:latin typeface="Arial"/>
                <a:ea typeface="標楷體"/>
              </a:rPr>
              <a:pPr algn="r" eaLnBrk="1" fontAlgn="ctr" hangingPunct="1">
                <a:spcBef>
                  <a:spcPts val="0"/>
                </a:spcBef>
                <a:spcAft>
                  <a:spcPts val="0"/>
                </a:spcAft>
                <a:defRPr/>
              </a:pPr>
              <a:t>‹#›</a:t>
            </a:fld>
            <a:endParaRPr kumimoji="0" lang="en-US" altLang="zh-TW" sz="1108" b="0">
              <a:solidFill>
                <a:prstClr val="white"/>
              </a:solidFill>
              <a:latin typeface="Arial"/>
              <a:ea typeface="標楷體"/>
            </a:endParaRPr>
          </a:p>
        </p:txBody>
      </p:sp>
      <p:sp>
        <p:nvSpPr>
          <p:cNvPr id="3" name="Text Box 13"/>
          <p:cNvSpPr txBox="1">
            <a:spLocks noChangeArrowheads="1"/>
          </p:cNvSpPr>
          <p:nvPr/>
        </p:nvSpPr>
        <p:spPr bwMode="auto">
          <a:xfrm>
            <a:off x="0" y="6514877"/>
            <a:ext cx="8172400" cy="348109"/>
          </a:xfrm>
          <a:prstGeom prst="rect">
            <a:avLst/>
          </a:prstGeom>
          <a:noFill/>
          <a:ln>
            <a:noFill/>
          </a:ln>
        </p:spPr>
        <p:txBody>
          <a:bodyPr wrap="square" anchor="ctr">
            <a:spAutoFit/>
          </a:bodyPr>
          <a:lstStyle>
            <a:lvl1pPr>
              <a:defRPr kumimoji="1" sz="3400">
                <a:solidFill>
                  <a:schemeClr val="tx1"/>
                </a:solidFill>
                <a:latin typeface="Arial" charset="0"/>
                <a:ea typeface="新細明體" pitchFamily="18" charset="-120"/>
              </a:defRPr>
            </a:lvl1pPr>
            <a:lvl2pPr marL="742950" indent="-285750">
              <a:defRPr kumimoji="1" sz="3400">
                <a:solidFill>
                  <a:schemeClr val="tx1"/>
                </a:solidFill>
                <a:latin typeface="Arial" charset="0"/>
                <a:ea typeface="新細明體" pitchFamily="18" charset="-120"/>
              </a:defRPr>
            </a:lvl2pPr>
            <a:lvl3pPr marL="1143000" indent="-228600">
              <a:defRPr kumimoji="1" sz="3400">
                <a:solidFill>
                  <a:schemeClr val="tx1"/>
                </a:solidFill>
                <a:latin typeface="Arial" charset="0"/>
                <a:ea typeface="新細明體" pitchFamily="18" charset="-120"/>
              </a:defRPr>
            </a:lvl3pPr>
            <a:lvl4pPr marL="1600200" indent="-228600">
              <a:defRPr kumimoji="1" sz="3400">
                <a:solidFill>
                  <a:schemeClr val="tx1"/>
                </a:solidFill>
                <a:latin typeface="Arial" charset="0"/>
                <a:ea typeface="新細明體" pitchFamily="18" charset="-120"/>
              </a:defRPr>
            </a:lvl4pPr>
            <a:lvl5pPr marL="2057400" indent="-228600">
              <a:defRPr kumimoji="1" sz="3400">
                <a:solidFill>
                  <a:schemeClr val="tx1"/>
                </a:solidFill>
                <a:latin typeface="Arial" charset="0"/>
                <a:ea typeface="新細明體" pitchFamily="18" charset="-120"/>
              </a:defRPr>
            </a:lvl5pPr>
            <a:lvl6pPr marL="2514600" indent="-228600" fontAlgn="base">
              <a:spcBef>
                <a:spcPct val="0"/>
              </a:spcBef>
              <a:spcAft>
                <a:spcPct val="0"/>
              </a:spcAft>
              <a:defRPr kumimoji="1" sz="3400">
                <a:solidFill>
                  <a:schemeClr val="tx1"/>
                </a:solidFill>
                <a:latin typeface="Arial" charset="0"/>
                <a:ea typeface="新細明體" pitchFamily="18" charset="-120"/>
              </a:defRPr>
            </a:lvl6pPr>
            <a:lvl7pPr marL="2971800" indent="-228600" fontAlgn="base">
              <a:spcBef>
                <a:spcPct val="0"/>
              </a:spcBef>
              <a:spcAft>
                <a:spcPct val="0"/>
              </a:spcAft>
              <a:defRPr kumimoji="1" sz="3400">
                <a:solidFill>
                  <a:schemeClr val="tx1"/>
                </a:solidFill>
                <a:latin typeface="Arial" charset="0"/>
                <a:ea typeface="新細明體" pitchFamily="18" charset="-120"/>
              </a:defRPr>
            </a:lvl7pPr>
            <a:lvl8pPr marL="3429000" indent="-228600" fontAlgn="base">
              <a:spcBef>
                <a:spcPct val="0"/>
              </a:spcBef>
              <a:spcAft>
                <a:spcPct val="0"/>
              </a:spcAft>
              <a:defRPr kumimoji="1" sz="3400">
                <a:solidFill>
                  <a:schemeClr val="tx1"/>
                </a:solidFill>
                <a:latin typeface="Arial" charset="0"/>
                <a:ea typeface="新細明體" pitchFamily="18" charset="-120"/>
              </a:defRPr>
            </a:lvl8pPr>
            <a:lvl9pPr marL="3886200" indent="-228600" fontAlgn="base">
              <a:spcBef>
                <a:spcPct val="0"/>
              </a:spcBef>
              <a:spcAft>
                <a:spcPct val="0"/>
              </a:spcAft>
              <a:defRPr kumimoji="1" sz="3400">
                <a:solidFill>
                  <a:schemeClr val="tx1"/>
                </a:solidFill>
                <a:latin typeface="Arial" charset="0"/>
                <a:ea typeface="新細明體" pitchFamily="18" charset="-120"/>
              </a:defRPr>
            </a:lvl9pPr>
          </a:lstStyle>
          <a:p>
            <a:pPr eaLnBrk="1" fontAlgn="auto" hangingPunct="1">
              <a:spcBef>
                <a:spcPts val="0"/>
              </a:spcBef>
              <a:spcAft>
                <a:spcPts val="0"/>
              </a:spcAft>
              <a:defRPr/>
            </a:pPr>
            <a:r>
              <a:rPr lang="zh-TW" altLang="en-US" sz="831" b="0" dirty="0">
                <a:solidFill>
                  <a:prstClr val="white"/>
                </a:solidFill>
                <a:latin typeface="Times New Roman" panose="02020603050405020304" pitchFamily="18" charset="0"/>
                <a:ea typeface="微軟正黑體" panose="020B0604030504040204" pitchFamily="34" charset="-120"/>
                <a:cs typeface="Times New Roman" panose="02020603050405020304" pitchFamily="18" charset="0"/>
              </a:rPr>
              <a:t>工業技術研究院    </a:t>
            </a:r>
            <a:r>
              <a:rPr lang="en-US" altLang="zh-TW" sz="831" b="0" dirty="0">
                <a:solidFill>
                  <a:prstClr val="white"/>
                </a:solidFill>
                <a:latin typeface="Times New Roman" panose="02020603050405020304" pitchFamily="18" charset="0"/>
                <a:ea typeface="微軟正黑體" panose="020B0604030504040204" pitchFamily="34" charset="-120"/>
                <a:cs typeface="Times New Roman" panose="02020603050405020304" pitchFamily="18" charset="0"/>
              </a:rPr>
              <a:t>│ ITRI  COPYRIGHT</a:t>
            </a:r>
            <a:r>
              <a:rPr lang="en-US" altLang="zh-TW" sz="1662" b="0" dirty="0">
                <a:solidFill>
                  <a:prstClr val="white"/>
                </a:solidFill>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1662" b="0" dirty="0">
              <a:solidFill>
                <a:prstClr val="white"/>
              </a:solidFill>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1033" name="圖片 11" descr="irti40_logo.png"/>
          <p:cNvPicPr>
            <a:picLocks noChangeAspect="1"/>
          </p:cNvPicPr>
          <p:nvPr/>
        </p:nvPicPr>
        <p:blipFill rotWithShape="1">
          <a:blip r:embed="rId13"/>
          <a:srcRect r="31073"/>
          <a:stretch/>
        </p:blipFill>
        <p:spPr bwMode="auto">
          <a:xfrm>
            <a:off x="12700" y="-7938"/>
            <a:ext cx="1462956" cy="508001"/>
          </a:xfrm>
          <a:prstGeom prst="rect">
            <a:avLst/>
          </a:prstGeom>
          <a:noFill/>
          <a:ln w="9525">
            <a:noFill/>
            <a:miter lim="800000"/>
            <a:headEnd/>
            <a:tailEnd/>
          </a:ln>
        </p:spPr>
      </p:pic>
    </p:spTree>
    <p:extLst>
      <p:ext uri="{BB962C8B-B14F-4D97-AF65-F5344CB8AC3E}">
        <p14:creationId xmlns:p14="http://schemas.microsoft.com/office/powerpoint/2010/main" val="296749201"/>
      </p:ext>
    </p:extLst>
  </p:cSld>
  <p:clrMap bg1="lt1" tx1="dk1" bg2="lt2" tx2="dk2" accent1="accent1" accent2="accent2" accent3="accent3" accent4="accent4" accent5="accent5" accent6="accent6" hlink="hlink" folHlink="folHlink"/>
  <p:sldLayoutIdLst>
    <p:sldLayoutId id="2147484450" r:id="rId1"/>
    <p:sldLayoutId id="2147484451" r:id="rId2"/>
    <p:sldLayoutId id="2147484452" r:id="rId3"/>
    <p:sldLayoutId id="2147484453" r:id="rId4"/>
    <p:sldLayoutId id="2147484454" r:id="rId5"/>
    <p:sldLayoutId id="2147484455" r:id="rId6"/>
    <p:sldLayoutId id="2147484456" r:id="rId7"/>
    <p:sldLayoutId id="2147484457" r:id="rId8"/>
    <p:sldLayoutId id="2147484458" r:id="rId9"/>
    <p:sldLayoutId id="2147484459" r:id="rId10"/>
    <p:sldLayoutId id="2147484461" r:id="rId11"/>
  </p:sldLayoutIdLst>
  <p:transition/>
  <p:hf hdr="0" ftr="0" dt="0"/>
  <p:txStyles>
    <p:titleStyle>
      <a:lvl1pPr algn="ctr" rtl="0" fontAlgn="base">
        <a:spcBef>
          <a:spcPct val="0"/>
        </a:spcBef>
        <a:spcAft>
          <a:spcPct val="0"/>
        </a:spcAft>
        <a:defRPr kumimoji="1" sz="3323" b="1">
          <a:solidFill>
            <a:srgbClr val="000099"/>
          </a:solidFill>
          <a:effectLst>
            <a:outerShdw blurRad="38100" dist="38100" dir="2700000" algn="tl">
              <a:srgbClr val="C0C0C0"/>
            </a:outerShdw>
          </a:effectLst>
          <a:latin typeface="Arial" charset="0"/>
          <a:ea typeface="+mj-ea"/>
          <a:cs typeface="標楷體" charset="0"/>
        </a:defRPr>
      </a:lvl1pPr>
      <a:lvl2pPr algn="ctr" rtl="0" fontAlgn="base">
        <a:spcBef>
          <a:spcPct val="0"/>
        </a:spcBef>
        <a:spcAft>
          <a:spcPct val="0"/>
        </a:spcAft>
        <a:defRPr kumimoji="1" sz="3323" b="1">
          <a:solidFill>
            <a:srgbClr val="0000CC"/>
          </a:solidFill>
          <a:effectLst>
            <a:outerShdw blurRad="38100" dist="38100" dir="2700000" algn="tl">
              <a:srgbClr val="C0C0C0"/>
            </a:outerShdw>
          </a:effectLst>
          <a:latin typeface="Arial" charset="0"/>
          <a:ea typeface="標楷體" pitchFamily="65" charset="-120"/>
          <a:cs typeface="標楷體" charset="0"/>
        </a:defRPr>
      </a:lvl2pPr>
      <a:lvl3pPr algn="ctr" rtl="0" fontAlgn="base">
        <a:spcBef>
          <a:spcPct val="0"/>
        </a:spcBef>
        <a:spcAft>
          <a:spcPct val="0"/>
        </a:spcAft>
        <a:defRPr kumimoji="1" sz="3323" b="1">
          <a:solidFill>
            <a:srgbClr val="0000CC"/>
          </a:solidFill>
          <a:effectLst>
            <a:outerShdw blurRad="38100" dist="38100" dir="2700000" algn="tl">
              <a:srgbClr val="C0C0C0"/>
            </a:outerShdw>
          </a:effectLst>
          <a:latin typeface="Arial" charset="0"/>
          <a:ea typeface="標楷體" pitchFamily="65" charset="-120"/>
          <a:cs typeface="標楷體" charset="0"/>
        </a:defRPr>
      </a:lvl3pPr>
      <a:lvl4pPr algn="ctr" rtl="0" fontAlgn="base">
        <a:spcBef>
          <a:spcPct val="0"/>
        </a:spcBef>
        <a:spcAft>
          <a:spcPct val="0"/>
        </a:spcAft>
        <a:defRPr kumimoji="1" sz="3323" b="1">
          <a:solidFill>
            <a:srgbClr val="0000CC"/>
          </a:solidFill>
          <a:effectLst>
            <a:outerShdw blurRad="38100" dist="38100" dir="2700000" algn="tl">
              <a:srgbClr val="C0C0C0"/>
            </a:outerShdw>
          </a:effectLst>
          <a:latin typeface="Arial" charset="0"/>
          <a:ea typeface="標楷體" pitchFamily="65" charset="-120"/>
          <a:cs typeface="標楷體" charset="0"/>
        </a:defRPr>
      </a:lvl4pPr>
      <a:lvl5pPr algn="ctr" rtl="0" fontAlgn="base">
        <a:spcBef>
          <a:spcPct val="0"/>
        </a:spcBef>
        <a:spcAft>
          <a:spcPct val="0"/>
        </a:spcAft>
        <a:defRPr kumimoji="1" sz="3323" b="1">
          <a:solidFill>
            <a:srgbClr val="0000CC"/>
          </a:solidFill>
          <a:effectLst>
            <a:outerShdw blurRad="38100" dist="38100" dir="2700000" algn="tl">
              <a:srgbClr val="C0C0C0"/>
            </a:outerShdw>
          </a:effectLst>
          <a:latin typeface="Arial" charset="0"/>
          <a:ea typeface="標楷體" pitchFamily="65" charset="-120"/>
          <a:cs typeface="標楷體" charset="0"/>
        </a:defRPr>
      </a:lvl5pPr>
      <a:lvl6pPr marL="422041" algn="ctr" rtl="0" eaLnBrk="1" fontAlgn="base" hangingPunct="1">
        <a:spcBef>
          <a:spcPct val="0"/>
        </a:spcBef>
        <a:spcAft>
          <a:spcPct val="0"/>
        </a:spcAft>
        <a:defRPr kumimoji="1" sz="3692" b="1">
          <a:solidFill>
            <a:srgbClr val="FF6600"/>
          </a:solidFill>
          <a:effectLst>
            <a:outerShdw blurRad="38100" dist="38100" dir="2700000" algn="tl">
              <a:srgbClr val="C0C0C0"/>
            </a:outerShdw>
          </a:effectLst>
          <a:latin typeface="Bookman Old Style" pitchFamily="18" charset="0"/>
          <a:ea typeface="標楷體" pitchFamily="65" charset="-120"/>
        </a:defRPr>
      </a:lvl6pPr>
      <a:lvl7pPr marL="844083" algn="ctr" rtl="0" eaLnBrk="1" fontAlgn="base" hangingPunct="1">
        <a:spcBef>
          <a:spcPct val="0"/>
        </a:spcBef>
        <a:spcAft>
          <a:spcPct val="0"/>
        </a:spcAft>
        <a:defRPr kumimoji="1" sz="3692" b="1">
          <a:solidFill>
            <a:srgbClr val="FF6600"/>
          </a:solidFill>
          <a:effectLst>
            <a:outerShdw blurRad="38100" dist="38100" dir="2700000" algn="tl">
              <a:srgbClr val="C0C0C0"/>
            </a:outerShdw>
          </a:effectLst>
          <a:latin typeface="Bookman Old Style" pitchFamily="18" charset="0"/>
          <a:ea typeface="標楷體" pitchFamily="65" charset="-120"/>
        </a:defRPr>
      </a:lvl7pPr>
      <a:lvl8pPr marL="1266124" algn="ctr" rtl="0" eaLnBrk="1" fontAlgn="base" hangingPunct="1">
        <a:spcBef>
          <a:spcPct val="0"/>
        </a:spcBef>
        <a:spcAft>
          <a:spcPct val="0"/>
        </a:spcAft>
        <a:defRPr kumimoji="1" sz="3692" b="1">
          <a:solidFill>
            <a:srgbClr val="FF6600"/>
          </a:solidFill>
          <a:effectLst>
            <a:outerShdw blurRad="38100" dist="38100" dir="2700000" algn="tl">
              <a:srgbClr val="C0C0C0"/>
            </a:outerShdw>
          </a:effectLst>
          <a:latin typeface="Bookman Old Style" pitchFamily="18" charset="0"/>
          <a:ea typeface="標楷體" pitchFamily="65" charset="-120"/>
        </a:defRPr>
      </a:lvl8pPr>
      <a:lvl9pPr marL="1688165" algn="ctr" rtl="0" eaLnBrk="1" fontAlgn="base" hangingPunct="1">
        <a:spcBef>
          <a:spcPct val="0"/>
        </a:spcBef>
        <a:spcAft>
          <a:spcPct val="0"/>
        </a:spcAft>
        <a:defRPr kumimoji="1" sz="3692" b="1">
          <a:solidFill>
            <a:srgbClr val="FF6600"/>
          </a:solidFill>
          <a:effectLst>
            <a:outerShdw blurRad="38100" dist="38100" dir="2700000" algn="tl">
              <a:srgbClr val="C0C0C0"/>
            </a:outerShdw>
          </a:effectLst>
          <a:latin typeface="Bookman Old Style" pitchFamily="18" charset="0"/>
          <a:ea typeface="標楷體" pitchFamily="65" charset="-120"/>
        </a:defRPr>
      </a:lvl9pPr>
    </p:titleStyle>
    <p:bodyStyle>
      <a:lvl1pPr marL="316531" indent="-316531" algn="l" rtl="0" fontAlgn="base">
        <a:spcBef>
          <a:spcPct val="20000"/>
        </a:spcBef>
        <a:spcAft>
          <a:spcPct val="0"/>
        </a:spcAft>
        <a:buClr>
          <a:srgbClr val="FF0066"/>
        </a:buClr>
        <a:buFont typeface="Wingdings" pitchFamily="2" charset="2"/>
        <a:buChar char="Ø"/>
        <a:defRPr kumimoji="1" lang="zh-TW" altLang="en-US" sz="2215" b="1" dirty="0" smtClean="0">
          <a:solidFill>
            <a:srgbClr val="0070C0"/>
          </a:solidFill>
          <a:latin typeface="Calibri" pitchFamily="34" charset="0"/>
          <a:ea typeface="+mn-ea"/>
          <a:cs typeface="Calibri" pitchFamily="34" charset="0"/>
        </a:defRPr>
      </a:lvl1pPr>
      <a:lvl2pPr marL="578842" indent="-263776" algn="l" rtl="0" fontAlgn="base">
        <a:spcBef>
          <a:spcPct val="20000"/>
        </a:spcBef>
        <a:spcAft>
          <a:spcPct val="0"/>
        </a:spcAft>
        <a:buClr>
          <a:srgbClr val="008000"/>
        </a:buClr>
        <a:buFont typeface="Wingdings" pitchFamily="2" charset="2"/>
        <a:buChar char="ü"/>
        <a:defRPr kumimoji="1" lang="zh-TW" altLang="en-US" sz="1846" b="0" dirty="0" smtClean="0">
          <a:solidFill>
            <a:schemeClr val="tx1"/>
          </a:solidFill>
          <a:latin typeface="Calibri" pitchFamily="34" charset="0"/>
          <a:ea typeface="+mn-ea"/>
          <a:cs typeface="Calibri" pitchFamily="34" charset="0"/>
        </a:defRPr>
      </a:lvl2pPr>
      <a:lvl3pPr marL="1055103" indent="-211021" algn="l" rtl="0" fontAlgn="base">
        <a:spcBef>
          <a:spcPct val="20000"/>
        </a:spcBef>
        <a:spcAft>
          <a:spcPct val="0"/>
        </a:spcAft>
        <a:buClr>
          <a:srgbClr val="990000"/>
        </a:buClr>
        <a:buChar char="•"/>
        <a:defRPr kumimoji="1" lang="zh-TW" altLang="en-US" sz="1662" b="0" dirty="0" smtClean="0">
          <a:solidFill>
            <a:schemeClr val="tx1"/>
          </a:solidFill>
          <a:latin typeface="Calibri" pitchFamily="34" charset="0"/>
          <a:ea typeface="+mn-ea"/>
          <a:cs typeface="Calibri" pitchFamily="34" charset="0"/>
        </a:defRPr>
      </a:lvl3pPr>
      <a:lvl4pPr marL="1477145" indent="-211021" algn="l" rtl="0" fontAlgn="base">
        <a:spcBef>
          <a:spcPct val="20000"/>
        </a:spcBef>
        <a:spcAft>
          <a:spcPct val="0"/>
        </a:spcAft>
        <a:buClr>
          <a:srgbClr val="CC00FF"/>
        </a:buClr>
        <a:buFont typeface="Wingdings" pitchFamily="2" charset="2"/>
        <a:buChar char="p"/>
        <a:defRPr kumimoji="1" lang="zh-TW" altLang="en-US" sz="1477" b="0" dirty="0">
          <a:solidFill>
            <a:schemeClr val="tx1"/>
          </a:solidFill>
          <a:latin typeface="Calibri" pitchFamily="34" charset="0"/>
          <a:ea typeface="+mn-ea"/>
          <a:cs typeface="Calibri" pitchFamily="34" charset="0"/>
        </a:defRPr>
      </a:lvl4pPr>
      <a:lvl5pPr marL="1899186" indent="-211021" algn="l" rtl="0" fontAlgn="base">
        <a:spcBef>
          <a:spcPct val="20000"/>
        </a:spcBef>
        <a:spcAft>
          <a:spcPct val="0"/>
        </a:spcAft>
        <a:buClr>
          <a:srgbClr val="FF0066"/>
        </a:buClr>
        <a:buFont typeface="Wingdings" pitchFamily="2" charset="2"/>
        <a:buChar char="Ø"/>
        <a:defRPr kumimoji="1" sz="1846">
          <a:solidFill>
            <a:schemeClr val="tx1"/>
          </a:solidFill>
          <a:latin typeface="+mn-lt"/>
          <a:ea typeface="+mn-ea"/>
          <a:cs typeface="標楷體" charset="0"/>
        </a:defRPr>
      </a:lvl5pPr>
      <a:lvl6pPr marL="2321227" indent="-211021" algn="l" rtl="0" eaLnBrk="1" fontAlgn="base" hangingPunct="1">
        <a:spcBef>
          <a:spcPct val="20000"/>
        </a:spcBef>
        <a:spcAft>
          <a:spcPct val="0"/>
        </a:spcAft>
        <a:buChar char="»"/>
        <a:defRPr kumimoji="1" sz="1846">
          <a:solidFill>
            <a:schemeClr val="tx1"/>
          </a:solidFill>
          <a:latin typeface="+mn-lt"/>
          <a:ea typeface="+mn-ea"/>
        </a:defRPr>
      </a:lvl6pPr>
      <a:lvl7pPr marL="2743269" indent="-211021" algn="l" rtl="0" eaLnBrk="1" fontAlgn="base" hangingPunct="1">
        <a:spcBef>
          <a:spcPct val="20000"/>
        </a:spcBef>
        <a:spcAft>
          <a:spcPct val="0"/>
        </a:spcAft>
        <a:buChar char="»"/>
        <a:defRPr kumimoji="1" sz="1846">
          <a:solidFill>
            <a:schemeClr val="tx1"/>
          </a:solidFill>
          <a:latin typeface="+mn-lt"/>
          <a:ea typeface="+mn-ea"/>
        </a:defRPr>
      </a:lvl7pPr>
      <a:lvl8pPr marL="3165310" indent="-211021" algn="l" rtl="0" eaLnBrk="1" fontAlgn="base" hangingPunct="1">
        <a:spcBef>
          <a:spcPct val="20000"/>
        </a:spcBef>
        <a:spcAft>
          <a:spcPct val="0"/>
        </a:spcAft>
        <a:buChar char="»"/>
        <a:defRPr kumimoji="1" sz="1846">
          <a:solidFill>
            <a:schemeClr val="tx1"/>
          </a:solidFill>
          <a:latin typeface="+mn-lt"/>
          <a:ea typeface="+mn-ea"/>
        </a:defRPr>
      </a:lvl8pPr>
      <a:lvl9pPr marL="3587351" indent="-211021" algn="l" rtl="0" eaLnBrk="1" fontAlgn="base" hangingPunct="1">
        <a:spcBef>
          <a:spcPct val="20000"/>
        </a:spcBef>
        <a:spcAft>
          <a:spcPct val="0"/>
        </a:spcAft>
        <a:buChar char="»"/>
        <a:defRPr kumimoji="1" sz="1846">
          <a:solidFill>
            <a:schemeClr val="tx1"/>
          </a:solidFill>
          <a:latin typeface="+mn-lt"/>
          <a:ea typeface="+mn-ea"/>
        </a:defRPr>
      </a:lvl9pPr>
    </p:bodyStyle>
    <p:otherStyle>
      <a:defPPr>
        <a:defRPr lang="zh-TW"/>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Rectangle 42"/>
          <p:cNvSpPr>
            <a:spLocks noChangeArrowheads="1"/>
          </p:cNvSpPr>
          <p:nvPr userDrawn="1"/>
        </p:nvSpPr>
        <p:spPr bwMode="auto">
          <a:xfrm>
            <a:off x="0" y="6618288"/>
            <a:ext cx="9144000" cy="239712"/>
          </a:xfrm>
          <a:prstGeom prst="rect">
            <a:avLst/>
          </a:prstGeom>
          <a:solidFill>
            <a:srgbClr val="00B2B3"/>
          </a:solidFill>
          <a:ln>
            <a:noFill/>
          </a:ln>
        </p:spPr>
        <p:txBody>
          <a:bodyPr wrap="none" anchor="ctr"/>
          <a:lstStyle>
            <a:lvl1pPr algn="ctr">
              <a:defRPr kumimoji="1">
                <a:solidFill>
                  <a:schemeClr val="tx1"/>
                </a:solidFill>
                <a:latin typeface="Arial" panose="020B0604020202020204" pitchFamily="34" charset="0"/>
                <a:ea typeface="新細明體" panose="02020500000000000000" pitchFamily="18" charset="-120"/>
              </a:defRPr>
            </a:lvl1pPr>
            <a:lvl2pPr marL="742950" indent="-285750" algn="ctr">
              <a:defRPr kumimoji="1">
                <a:solidFill>
                  <a:schemeClr val="tx1"/>
                </a:solidFill>
                <a:latin typeface="Arial" panose="020B0604020202020204" pitchFamily="34" charset="0"/>
                <a:ea typeface="新細明體" panose="02020500000000000000" pitchFamily="18" charset="-120"/>
              </a:defRPr>
            </a:lvl2pPr>
            <a:lvl3pPr marL="1143000" indent="-228600" algn="ctr">
              <a:defRPr kumimoji="1">
                <a:solidFill>
                  <a:schemeClr val="tx1"/>
                </a:solidFill>
                <a:latin typeface="Arial" panose="020B0604020202020204" pitchFamily="34" charset="0"/>
                <a:ea typeface="新細明體" panose="02020500000000000000" pitchFamily="18" charset="-120"/>
              </a:defRPr>
            </a:lvl3pPr>
            <a:lvl4pPr marL="1600200" indent="-228600" algn="ctr">
              <a:defRPr kumimoji="1">
                <a:solidFill>
                  <a:schemeClr val="tx1"/>
                </a:solidFill>
                <a:latin typeface="Arial" panose="020B0604020202020204" pitchFamily="34" charset="0"/>
                <a:ea typeface="新細明體" panose="02020500000000000000" pitchFamily="18" charset="-120"/>
              </a:defRPr>
            </a:lvl4pPr>
            <a:lvl5pPr marL="2057400" indent="-228600" algn="ctr">
              <a:defRPr kumimoji="1">
                <a:solidFill>
                  <a:schemeClr val="tx1"/>
                </a:solidFill>
                <a:latin typeface="Arial" panose="020B0604020202020204" pitchFamily="34" charset="0"/>
                <a:ea typeface="新細明體" panose="02020500000000000000" pitchFamily="18" charset="-120"/>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z="2400"/>
          </a:p>
        </p:txBody>
      </p:sp>
      <p:sp>
        <p:nvSpPr>
          <p:cNvPr id="1027" name="Rectangle 43"/>
          <p:cNvSpPr>
            <a:spLocks noGrp="1" noChangeArrowheads="1"/>
          </p:cNvSpPr>
          <p:nvPr>
            <p:ph type="title"/>
          </p:nvPr>
        </p:nvSpPr>
        <p:spPr bwMode="auto">
          <a:xfrm>
            <a:off x="450850" y="316992"/>
            <a:ext cx="8369300" cy="889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dirty="0"/>
              <a:t>按一下以編輯母片標題樣式</a:t>
            </a:r>
          </a:p>
        </p:txBody>
      </p:sp>
      <p:sp>
        <p:nvSpPr>
          <p:cNvPr id="1028" name="Rectangle 44"/>
          <p:cNvSpPr>
            <a:spLocks noGrp="1" noChangeArrowheads="1"/>
          </p:cNvSpPr>
          <p:nvPr>
            <p:ph type="body" idx="1"/>
          </p:nvPr>
        </p:nvSpPr>
        <p:spPr bwMode="auto">
          <a:xfrm>
            <a:off x="457200" y="1439864"/>
            <a:ext cx="8364538" cy="475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dirty="0"/>
              <a:t>按一下以編輯母片</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29743" name="Rectangle 47"/>
          <p:cNvSpPr>
            <a:spLocks noGrp="1" noChangeArrowheads="1"/>
          </p:cNvSpPr>
          <p:nvPr>
            <p:ph type="sldNum" sz="quarter" idx="4"/>
          </p:nvPr>
        </p:nvSpPr>
        <p:spPr bwMode="auto">
          <a:xfrm>
            <a:off x="8572500" y="6619877"/>
            <a:ext cx="571500" cy="238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1" fontAlgn="ctr" hangingPunct="1">
              <a:defRPr sz="900" b="1">
                <a:solidFill>
                  <a:schemeClr val="bg1"/>
                </a:solidFill>
                <a:ea typeface="微軟正黑體" panose="020B0604030504040204" pitchFamily="34" charset="-120"/>
              </a:defRPr>
            </a:lvl1pPr>
          </a:lstStyle>
          <a:p>
            <a:pPr>
              <a:defRPr/>
            </a:pPr>
            <a:fld id="{1A71FFAD-F905-4792-971B-681FA4F61CA8}" type="slidenum">
              <a:rPr lang="en-US" altLang="zh-TW" smtClean="0"/>
              <a:pPr>
                <a:defRPr/>
              </a:pPr>
              <a:t>‹#›</a:t>
            </a:fld>
            <a:endParaRPr lang="en-US" altLang="zh-TW" dirty="0"/>
          </a:p>
        </p:txBody>
      </p:sp>
      <p:pic>
        <p:nvPicPr>
          <p:cNvPr id="1032" name="Picture 49" descr="itri_CEL_A"/>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843839" y="6278563"/>
            <a:ext cx="125095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Line 50"/>
          <p:cNvSpPr>
            <a:spLocks noChangeShapeType="1"/>
          </p:cNvSpPr>
          <p:nvPr/>
        </p:nvSpPr>
        <p:spPr bwMode="auto">
          <a:xfrm>
            <a:off x="9145589" y="6202363"/>
            <a:ext cx="866775"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sz="2400"/>
          </a:p>
        </p:txBody>
      </p:sp>
      <p:sp>
        <p:nvSpPr>
          <p:cNvPr id="1034" name="Line 51"/>
          <p:cNvSpPr>
            <a:spLocks noChangeShapeType="1"/>
          </p:cNvSpPr>
          <p:nvPr/>
        </p:nvSpPr>
        <p:spPr bwMode="auto">
          <a:xfrm rot="5400000">
            <a:off x="7496176" y="7127876"/>
            <a:ext cx="536575"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sz="2400"/>
          </a:p>
        </p:txBody>
      </p:sp>
      <p:sp>
        <p:nvSpPr>
          <p:cNvPr id="1036" name="Text Box 52"/>
          <p:cNvSpPr txBox="1">
            <a:spLocks noChangeArrowheads="1"/>
          </p:cNvSpPr>
          <p:nvPr/>
        </p:nvSpPr>
        <p:spPr bwMode="auto">
          <a:xfrm>
            <a:off x="0" y="7200900"/>
            <a:ext cx="5410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kumimoji="1">
                <a:solidFill>
                  <a:schemeClr val="tx1"/>
                </a:solidFill>
                <a:latin typeface="Arial" panose="020B0604020202020204" pitchFamily="34" charset="0"/>
                <a:ea typeface="新細明體" panose="02020500000000000000" pitchFamily="18" charset="-120"/>
              </a:defRPr>
            </a:lvl1pPr>
            <a:lvl2pPr marL="742950" indent="-285750" algn="ctr">
              <a:defRPr kumimoji="1">
                <a:solidFill>
                  <a:schemeClr val="tx1"/>
                </a:solidFill>
                <a:latin typeface="Arial" panose="020B0604020202020204" pitchFamily="34" charset="0"/>
                <a:ea typeface="新細明體" panose="02020500000000000000" pitchFamily="18" charset="-120"/>
              </a:defRPr>
            </a:lvl2pPr>
            <a:lvl3pPr marL="1143000" indent="-228600" algn="ctr">
              <a:defRPr kumimoji="1">
                <a:solidFill>
                  <a:schemeClr val="tx1"/>
                </a:solidFill>
                <a:latin typeface="Arial" panose="020B0604020202020204" pitchFamily="34" charset="0"/>
                <a:ea typeface="新細明體" panose="02020500000000000000" pitchFamily="18" charset="-120"/>
              </a:defRPr>
            </a:lvl3pPr>
            <a:lvl4pPr marL="1600200" indent="-228600" algn="ctr">
              <a:defRPr kumimoji="1">
                <a:solidFill>
                  <a:schemeClr val="tx1"/>
                </a:solidFill>
                <a:latin typeface="Arial" panose="020B0604020202020204" pitchFamily="34" charset="0"/>
                <a:ea typeface="新細明體" panose="02020500000000000000" pitchFamily="18" charset="-120"/>
              </a:defRPr>
            </a:lvl4pPr>
            <a:lvl5pPr marL="2057400" indent="-228600" algn="ctr">
              <a:defRPr kumimoji="1">
                <a:solidFill>
                  <a:schemeClr val="tx1"/>
                </a:solidFill>
                <a:latin typeface="Arial" panose="020B0604020202020204" pitchFamily="34" charset="0"/>
                <a:ea typeface="新細明體" panose="02020500000000000000" pitchFamily="18" charset="-120"/>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l" eaLnBrk="1" hangingPunct="1">
              <a:spcBef>
                <a:spcPct val="50000"/>
              </a:spcBef>
              <a:defRPr/>
            </a:pPr>
            <a:r>
              <a:rPr lang="zh-TW" altLang="en-US" sz="1800">
                <a:ea typeface="微軟正黑體" panose="020B0604030504040204" pitchFamily="34" charset="-120"/>
              </a:rPr>
              <a:t>建議字型：中文微軟正黑體，英文</a:t>
            </a:r>
            <a:r>
              <a:rPr lang="en-US" altLang="zh-TW" sz="1800">
                <a:ea typeface="微軟正黑體" panose="020B0604030504040204" pitchFamily="34" charset="-120"/>
              </a:rPr>
              <a:t>Arial</a:t>
            </a:r>
          </a:p>
        </p:txBody>
      </p:sp>
      <p:pic>
        <p:nvPicPr>
          <p:cNvPr id="11" name="圖片 10"/>
          <p:cNvPicPr>
            <a:picLocks noChangeAspect="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8461266" y="80864"/>
            <a:ext cx="682734" cy="310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48"/>
          <p:cNvSpPr txBox="1">
            <a:spLocks noChangeArrowheads="1"/>
          </p:cNvSpPr>
          <p:nvPr userDrawn="1"/>
        </p:nvSpPr>
        <p:spPr bwMode="auto">
          <a:xfrm>
            <a:off x="-11500" y="6610194"/>
            <a:ext cx="7121912"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algn="l"/>
            <a:r>
              <a:rPr lang="zh-TW" altLang="en-US" sz="750" dirty="0">
                <a:solidFill>
                  <a:schemeClr val="bg1"/>
                </a:solidFill>
                <a:latin typeface="+mj-ea"/>
                <a:ea typeface="+mj-ea"/>
              </a:rPr>
              <a:t>工業技術研究院機密資料 禁止複製、轉載、外流 </a:t>
            </a:r>
            <a:r>
              <a:rPr lang="en-US" altLang="zh-TW" sz="750" dirty="0">
                <a:solidFill>
                  <a:schemeClr val="bg1"/>
                </a:solidFill>
                <a:latin typeface="+mj-ea"/>
                <a:ea typeface="+mj-ea"/>
              </a:rPr>
              <a:t>ITRI CONFIDENTIAL DOCUMENT DO NOT COPY OR DISTRIBUTE</a:t>
            </a:r>
          </a:p>
        </p:txBody>
      </p:sp>
    </p:spTree>
    <p:extLst>
      <p:ext uri="{BB962C8B-B14F-4D97-AF65-F5344CB8AC3E}">
        <p14:creationId xmlns:p14="http://schemas.microsoft.com/office/powerpoint/2010/main" val="2505375394"/>
      </p:ext>
    </p:extLst>
  </p:cSld>
  <p:clrMap bg1="lt1" tx1="dk1" bg2="lt2" tx2="dk2" accent1="accent1" accent2="accent2" accent3="accent3" accent4="accent4" accent5="accent5" accent6="accent6" hlink="hlink" folHlink="folHlink"/>
  <p:sldLayoutIdLst>
    <p:sldLayoutId id="2147484464" r:id="rId1"/>
    <p:sldLayoutId id="2147484465" r:id="rId2"/>
    <p:sldLayoutId id="2147484466" r:id="rId3"/>
    <p:sldLayoutId id="2147484467" r:id="rId4"/>
    <p:sldLayoutId id="2147484468" r:id="rId5"/>
    <p:sldLayoutId id="2147484469" r:id="rId6"/>
    <p:sldLayoutId id="2147484470" r:id="rId7"/>
    <p:sldLayoutId id="2147484471" r:id="rId8"/>
    <p:sldLayoutId id="2147484472" r:id="rId9"/>
    <p:sldLayoutId id="2147484473" r:id="rId10"/>
    <p:sldLayoutId id="2147484474" r:id="rId11"/>
    <p:sldLayoutId id="2147484475" r:id="rId12"/>
    <p:sldLayoutId id="2147484476" r:id="rId13"/>
    <p:sldLayoutId id="2147484477" r:id="rId14"/>
  </p:sldLayoutIdLst>
  <p:hf hdr="0" ftr="0" dt="0"/>
  <p:txStyles>
    <p:titleStyle>
      <a:lvl1pPr algn="l" rtl="0" eaLnBrk="1" fontAlgn="base" latinLnBrk="1" hangingPunct="1">
        <a:spcBef>
          <a:spcPct val="0"/>
        </a:spcBef>
        <a:spcAft>
          <a:spcPct val="0"/>
        </a:spcAft>
        <a:defRPr kumimoji="1" sz="2700">
          <a:solidFill>
            <a:srgbClr val="00B2B3"/>
          </a:solidFill>
          <a:latin typeface="+mj-lt"/>
          <a:ea typeface="+mj-ea"/>
          <a:cs typeface="+mj-cs"/>
        </a:defRPr>
      </a:lvl1pPr>
      <a:lvl2pPr algn="l" rtl="0" eaLnBrk="0" fontAlgn="base" hangingPunct="0">
        <a:spcBef>
          <a:spcPct val="0"/>
        </a:spcBef>
        <a:spcAft>
          <a:spcPct val="0"/>
        </a:spcAft>
        <a:defRPr kumimoji="1" sz="3450">
          <a:solidFill>
            <a:schemeClr val="tx2"/>
          </a:solidFill>
          <a:latin typeface="Arial" charset="0"/>
          <a:ea typeface="微軟正黑體" pitchFamily="34" charset="-120"/>
        </a:defRPr>
      </a:lvl2pPr>
      <a:lvl3pPr algn="l" rtl="0" eaLnBrk="0" fontAlgn="base" hangingPunct="0">
        <a:spcBef>
          <a:spcPct val="0"/>
        </a:spcBef>
        <a:spcAft>
          <a:spcPct val="0"/>
        </a:spcAft>
        <a:defRPr kumimoji="1" sz="3450">
          <a:solidFill>
            <a:schemeClr val="tx2"/>
          </a:solidFill>
          <a:latin typeface="Arial" charset="0"/>
          <a:ea typeface="微軟正黑體" pitchFamily="34" charset="-120"/>
        </a:defRPr>
      </a:lvl3pPr>
      <a:lvl4pPr algn="l" rtl="0" eaLnBrk="0" fontAlgn="base" hangingPunct="0">
        <a:spcBef>
          <a:spcPct val="0"/>
        </a:spcBef>
        <a:spcAft>
          <a:spcPct val="0"/>
        </a:spcAft>
        <a:defRPr kumimoji="1" sz="3450">
          <a:solidFill>
            <a:schemeClr val="tx2"/>
          </a:solidFill>
          <a:latin typeface="Arial" charset="0"/>
          <a:ea typeface="微軟正黑體" pitchFamily="34" charset="-120"/>
        </a:defRPr>
      </a:lvl4pPr>
      <a:lvl5pPr algn="l" rtl="0" eaLnBrk="0" fontAlgn="base" hangingPunct="0">
        <a:spcBef>
          <a:spcPct val="0"/>
        </a:spcBef>
        <a:spcAft>
          <a:spcPct val="0"/>
        </a:spcAft>
        <a:defRPr kumimoji="1" sz="3450">
          <a:solidFill>
            <a:schemeClr val="tx2"/>
          </a:solidFill>
          <a:latin typeface="Arial" charset="0"/>
          <a:ea typeface="微軟正黑體" pitchFamily="34" charset="-120"/>
        </a:defRPr>
      </a:lvl5pPr>
      <a:lvl6pPr marL="342900" algn="l" rtl="0" fontAlgn="base">
        <a:spcBef>
          <a:spcPct val="0"/>
        </a:spcBef>
        <a:spcAft>
          <a:spcPct val="0"/>
        </a:spcAft>
        <a:defRPr kumimoji="1" sz="3450">
          <a:solidFill>
            <a:schemeClr val="tx2"/>
          </a:solidFill>
          <a:latin typeface="Arial" charset="0"/>
          <a:ea typeface="微軟正黑體" pitchFamily="34" charset="-120"/>
        </a:defRPr>
      </a:lvl6pPr>
      <a:lvl7pPr marL="685800" algn="l" rtl="0" fontAlgn="base">
        <a:spcBef>
          <a:spcPct val="0"/>
        </a:spcBef>
        <a:spcAft>
          <a:spcPct val="0"/>
        </a:spcAft>
        <a:defRPr kumimoji="1" sz="3450">
          <a:solidFill>
            <a:schemeClr val="tx2"/>
          </a:solidFill>
          <a:latin typeface="Arial" charset="0"/>
          <a:ea typeface="微軟正黑體" pitchFamily="34" charset="-120"/>
        </a:defRPr>
      </a:lvl7pPr>
      <a:lvl8pPr marL="1028700" algn="l" rtl="0" fontAlgn="base">
        <a:spcBef>
          <a:spcPct val="0"/>
        </a:spcBef>
        <a:spcAft>
          <a:spcPct val="0"/>
        </a:spcAft>
        <a:defRPr kumimoji="1" sz="3450">
          <a:solidFill>
            <a:schemeClr val="tx2"/>
          </a:solidFill>
          <a:latin typeface="Arial" charset="0"/>
          <a:ea typeface="微軟正黑體" pitchFamily="34" charset="-120"/>
        </a:defRPr>
      </a:lvl8pPr>
      <a:lvl9pPr marL="1371600" algn="l" rtl="0" fontAlgn="base">
        <a:spcBef>
          <a:spcPct val="0"/>
        </a:spcBef>
        <a:spcAft>
          <a:spcPct val="0"/>
        </a:spcAft>
        <a:defRPr kumimoji="1" sz="3450">
          <a:solidFill>
            <a:schemeClr val="tx2"/>
          </a:solidFill>
          <a:latin typeface="Arial" charset="0"/>
          <a:ea typeface="微軟正黑體" pitchFamily="34" charset="-120"/>
        </a:defRPr>
      </a:lvl9pPr>
    </p:titleStyle>
    <p:bodyStyle>
      <a:lvl1pPr marL="257175" indent="-257175" algn="l" rtl="0" eaLnBrk="0" fontAlgn="base" hangingPunct="0">
        <a:spcBef>
          <a:spcPct val="20000"/>
        </a:spcBef>
        <a:spcAft>
          <a:spcPct val="0"/>
        </a:spcAft>
        <a:buChar char="•"/>
        <a:defRPr kumimoji="1"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kumimoji="1" sz="2100">
          <a:solidFill>
            <a:schemeClr val="tx1"/>
          </a:solidFill>
          <a:latin typeface="+mn-lt"/>
          <a:ea typeface="+mn-ea"/>
        </a:defRPr>
      </a:lvl2pPr>
      <a:lvl3pPr marL="857250" indent="-171450" algn="l" rtl="0" eaLnBrk="0" fontAlgn="base" hangingPunct="0">
        <a:spcBef>
          <a:spcPct val="20000"/>
        </a:spcBef>
        <a:spcAft>
          <a:spcPct val="0"/>
        </a:spcAft>
        <a:buChar char="•"/>
        <a:defRPr kumimoji="1" sz="1800">
          <a:solidFill>
            <a:schemeClr val="tx1"/>
          </a:solidFill>
          <a:latin typeface="+mn-lt"/>
          <a:ea typeface="+mn-ea"/>
        </a:defRPr>
      </a:lvl3pPr>
      <a:lvl4pPr marL="1200150" indent="-171450" algn="l" rtl="0" eaLnBrk="0" fontAlgn="base" hangingPunct="0">
        <a:spcBef>
          <a:spcPct val="20000"/>
        </a:spcBef>
        <a:spcAft>
          <a:spcPct val="0"/>
        </a:spcAft>
        <a:buChar char="–"/>
        <a:defRPr kumimoji="1" sz="1500">
          <a:solidFill>
            <a:schemeClr val="tx1"/>
          </a:solidFill>
          <a:latin typeface="+mn-lt"/>
          <a:ea typeface="+mn-ea"/>
        </a:defRPr>
      </a:lvl4pPr>
      <a:lvl5pPr marL="1543050" indent="-171450" algn="l" rtl="0" eaLnBrk="0" fontAlgn="base" hangingPunct="0">
        <a:spcBef>
          <a:spcPct val="20000"/>
        </a:spcBef>
        <a:spcAft>
          <a:spcPct val="0"/>
        </a:spcAft>
        <a:buChar char="»"/>
        <a:defRPr kumimoji="1" sz="1500">
          <a:solidFill>
            <a:schemeClr val="tx1"/>
          </a:solidFill>
          <a:latin typeface="+mn-lt"/>
          <a:ea typeface="+mn-ea"/>
        </a:defRPr>
      </a:lvl5pPr>
      <a:lvl6pPr marL="1885950" indent="-171450" algn="l" rtl="0" fontAlgn="base">
        <a:spcBef>
          <a:spcPct val="20000"/>
        </a:spcBef>
        <a:spcAft>
          <a:spcPct val="0"/>
        </a:spcAft>
        <a:buChar char="»"/>
        <a:defRPr kumimoji="1" sz="1500">
          <a:solidFill>
            <a:schemeClr val="tx1"/>
          </a:solidFill>
          <a:latin typeface="+mn-lt"/>
          <a:ea typeface="+mn-ea"/>
        </a:defRPr>
      </a:lvl6pPr>
      <a:lvl7pPr marL="2228850" indent="-171450" algn="l" rtl="0" fontAlgn="base">
        <a:spcBef>
          <a:spcPct val="20000"/>
        </a:spcBef>
        <a:spcAft>
          <a:spcPct val="0"/>
        </a:spcAft>
        <a:buChar char="»"/>
        <a:defRPr kumimoji="1" sz="1500">
          <a:solidFill>
            <a:schemeClr val="tx1"/>
          </a:solidFill>
          <a:latin typeface="+mn-lt"/>
          <a:ea typeface="+mn-ea"/>
        </a:defRPr>
      </a:lvl7pPr>
      <a:lvl8pPr marL="2571750" indent="-171450" algn="l" rtl="0" fontAlgn="base">
        <a:spcBef>
          <a:spcPct val="20000"/>
        </a:spcBef>
        <a:spcAft>
          <a:spcPct val="0"/>
        </a:spcAft>
        <a:buChar char="»"/>
        <a:defRPr kumimoji="1" sz="1500">
          <a:solidFill>
            <a:schemeClr val="tx1"/>
          </a:solidFill>
          <a:latin typeface="+mn-lt"/>
          <a:ea typeface="+mn-ea"/>
        </a:defRPr>
      </a:lvl8pPr>
      <a:lvl9pPr marL="2914650" indent="-171450" algn="l" rtl="0" fontAlgn="base">
        <a:spcBef>
          <a:spcPct val="20000"/>
        </a:spcBef>
        <a:spcAft>
          <a:spcPct val="0"/>
        </a:spcAft>
        <a:buChar char="»"/>
        <a:defRPr kumimoji="1" sz="1500">
          <a:solidFill>
            <a:schemeClr val="tx1"/>
          </a:solidFill>
          <a:latin typeface="+mn-lt"/>
          <a:ea typeface="+mn-ea"/>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738" name="Rectangle 42"/>
          <p:cNvSpPr>
            <a:spLocks noChangeArrowheads="1"/>
          </p:cNvSpPr>
          <p:nvPr/>
        </p:nvSpPr>
        <p:spPr bwMode="auto">
          <a:xfrm>
            <a:off x="0" y="6618288"/>
            <a:ext cx="9144000" cy="239712"/>
          </a:xfrm>
          <a:prstGeom prst="rect">
            <a:avLst/>
          </a:prstGeom>
          <a:solidFill>
            <a:srgbClr val="009FE2"/>
          </a:solidFill>
          <a:ln w="9525">
            <a:noFill/>
            <a:miter lim="800000"/>
            <a:headEnd/>
            <a:tailEnd/>
          </a:ln>
          <a:effectLst/>
        </p:spPr>
        <p:txBody>
          <a:bodyPr wrap="none" anchor="ctr"/>
          <a:lstStyle/>
          <a:p>
            <a:pPr algn="ctr" eaLnBrk="1" hangingPunct="1">
              <a:defRPr/>
            </a:pPr>
            <a:endParaRPr lang="zh-TW" altLang="en-US" sz="1800" b="0">
              <a:solidFill>
                <a:prstClr val="black"/>
              </a:solidFill>
              <a:latin typeface="Arial"/>
            </a:endParaRPr>
          </a:p>
        </p:txBody>
      </p:sp>
      <p:sp>
        <p:nvSpPr>
          <p:cNvPr id="1027" name="Rectangle 43"/>
          <p:cNvSpPr>
            <a:spLocks noGrp="1" noChangeArrowheads="1"/>
          </p:cNvSpPr>
          <p:nvPr>
            <p:ph type="title"/>
          </p:nvPr>
        </p:nvSpPr>
        <p:spPr bwMode="auto">
          <a:xfrm>
            <a:off x="465669" y="47634"/>
            <a:ext cx="8365066" cy="987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dirty="0"/>
              <a:t>按一下以編輯母片標題樣式</a:t>
            </a:r>
          </a:p>
        </p:txBody>
      </p:sp>
      <p:sp>
        <p:nvSpPr>
          <p:cNvPr id="1028" name="Rectangle 44"/>
          <p:cNvSpPr>
            <a:spLocks noGrp="1" noChangeArrowheads="1"/>
          </p:cNvSpPr>
          <p:nvPr>
            <p:ph type="body" idx="1"/>
          </p:nvPr>
        </p:nvSpPr>
        <p:spPr bwMode="auto">
          <a:xfrm>
            <a:off x="457200" y="1092201"/>
            <a:ext cx="8364538" cy="524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dirty="0"/>
              <a:t>按一下以編輯母片</a:t>
            </a:r>
          </a:p>
          <a:p>
            <a:pPr lvl="1"/>
            <a:r>
              <a:rPr lang="zh-TW" altLang="en-US" dirty="0"/>
              <a:t>第二層</a:t>
            </a:r>
          </a:p>
          <a:p>
            <a:pPr lvl="2"/>
            <a:r>
              <a:rPr lang="zh-TW" altLang="en-US" dirty="0"/>
              <a:t>第三層</a:t>
            </a:r>
          </a:p>
        </p:txBody>
      </p:sp>
      <p:sp>
        <p:nvSpPr>
          <p:cNvPr id="29741" name="Rectangle 45"/>
          <p:cNvSpPr>
            <a:spLocks noGrp="1" noChangeArrowheads="1"/>
          </p:cNvSpPr>
          <p:nvPr>
            <p:ph type="dt" sz="half" idx="2"/>
          </p:nvPr>
        </p:nvSpPr>
        <p:spPr bwMode="auto">
          <a:xfrm>
            <a:off x="6605588" y="6619883"/>
            <a:ext cx="1800225" cy="238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1200">
                <a:solidFill>
                  <a:schemeClr val="bg1"/>
                </a:solidFill>
                <a:ea typeface="微軟正黑體" pitchFamily="34" charset="-120"/>
              </a:defRPr>
            </a:lvl1pPr>
          </a:lstStyle>
          <a:p>
            <a:pPr eaLnBrk="1" hangingPunct="1"/>
            <a:fld id="{999C1BC7-E4C7-47D7-8EFA-65CADBC1F764}" type="datetime1">
              <a:rPr lang="zh-TW" altLang="en-US" b="0" smtClean="0">
                <a:solidFill>
                  <a:prstClr val="white"/>
                </a:solidFill>
                <a:latin typeface="Arial"/>
              </a:rPr>
              <a:pPr eaLnBrk="1" hangingPunct="1"/>
              <a:t>2024/5/14</a:t>
            </a:fld>
            <a:endParaRPr lang="en-US" altLang="zh-TW" b="0" dirty="0">
              <a:solidFill>
                <a:prstClr val="white"/>
              </a:solidFill>
              <a:latin typeface="Arial"/>
            </a:endParaRPr>
          </a:p>
        </p:txBody>
      </p:sp>
      <p:sp>
        <p:nvSpPr>
          <p:cNvPr id="29742" name="Rectangle 46"/>
          <p:cNvSpPr>
            <a:spLocks noGrp="1" noChangeArrowheads="1"/>
          </p:cNvSpPr>
          <p:nvPr>
            <p:ph type="ftr" sz="quarter" idx="3"/>
          </p:nvPr>
        </p:nvSpPr>
        <p:spPr bwMode="auto">
          <a:xfrm>
            <a:off x="4" y="6391275"/>
            <a:ext cx="3173413" cy="1793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a:defRPr sz="1400">
                <a:latin typeface="Calibri" panose="020F0502020204030204" pitchFamily="34" charset="0"/>
                <a:ea typeface="標楷體" panose="03000509000000000000" pitchFamily="65" charset="-120"/>
                <a:cs typeface="Times New Roman" panose="02020603050405020304" pitchFamily="18" charset="0"/>
              </a:defRPr>
            </a:lvl1pPr>
          </a:lstStyle>
          <a:p>
            <a:pPr eaLnBrk="1" hangingPunct="1"/>
            <a:endParaRPr lang="en-US" altLang="zh-TW" b="0" dirty="0">
              <a:solidFill>
                <a:prstClr val="black"/>
              </a:solidFill>
            </a:endParaRPr>
          </a:p>
        </p:txBody>
      </p:sp>
      <p:sp>
        <p:nvSpPr>
          <p:cNvPr id="29743" name="Rectangle 47"/>
          <p:cNvSpPr>
            <a:spLocks noGrp="1" noChangeArrowheads="1"/>
          </p:cNvSpPr>
          <p:nvPr>
            <p:ph type="sldNum" sz="quarter" idx="4"/>
          </p:nvPr>
        </p:nvSpPr>
        <p:spPr bwMode="auto">
          <a:xfrm>
            <a:off x="8572500" y="6619883"/>
            <a:ext cx="571500" cy="238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fontAlgn="ctr">
              <a:defRPr sz="1200" smtClean="0">
                <a:solidFill>
                  <a:schemeClr val="bg1"/>
                </a:solidFill>
                <a:ea typeface="+mn-ea"/>
              </a:defRPr>
            </a:lvl1pPr>
          </a:lstStyle>
          <a:p>
            <a:pPr eaLnBrk="1" hangingPunct="1">
              <a:defRPr/>
            </a:pPr>
            <a:fld id="{5FA57754-3F19-4D27-9243-2EFD6204FCC9}" type="slidenum">
              <a:rPr lang="en-US" altLang="zh-TW" b="0">
                <a:solidFill>
                  <a:prstClr val="white"/>
                </a:solidFill>
                <a:latin typeface="Arial"/>
              </a:rPr>
              <a:pPr eaLnBrk="1" hangingPunct="1">
                <a:defRPr/>
              </a:pPr>
              <a:t>‹#›</a:t>
            </a:fld>
            <a:endParaRPr lang="en-US" altLang="zh-TW" b="0" dirty="0">
              <a:solidFill>
                <a:prstClr val="white"/>
              </a:solidFill>
              <a:latin typeface="Arial"/>
            </a:endParaRPr>
          </a:p>
        </p:txBody>
      </p:sp>
      <p:sp>
        <p:nvSpPr>
          <p:cNvPr id="29746" name="Line 50"/>
          <p:cNvSpPr>
            <a:spLocks noChangeShapeType="1"/>
          </p:cNvSpPr>
          <p:nvPr/>
        </p:nvSpPr>
        <p:spPr bwMode="auto">
          <a:xfrm>
            <a:off x="-866774" y="776288"/>
            <a:ext cx="866775" cy="0"/>
          </a:xfrm>
          <a:prstGeom prst="line">
            <a:avLst/>
          </a:prstGeom>
          <a:noFill/>
          <a:ln w="9525">
            <a:solidFill>
              <a:srgbClr val="FF0000"/>
            </a:solidFill>
            <a:round/>
            <a:headEnd/>
            <a:tailEnd/>
          </a:ln>
          <a:effectLst/>
        </p:spPr>
        <p:txBody>
          <a:bodyPr/>
          <a:lstStyle/>
          <a:p>
            <a:pPr algn="ctr" eaLnBrk="1" hangingPunct="1">
              <a:defRPr/>
            </a:pPr>
            <a:endParaRPr lang="zh-TW" altLang="en-US" sz="1800" b="0">
              <a:solidFill>
                <a:prstClr val="black"/>
              </a:solidFill>
              <a:latin typeface="Arial"/>
            </a:endParaRPr>
          </a:p>
        </p:txBody>
      </p:sp>
      <p:sp>
        <p:nvSpPr>
          <p:cNvPr id="29747" name="Line 51"/>
          <p:cNvSpPr>
            <a:spLocks noChangeShapeType="1"/>
          </p:cNvSpPr>
          <p:nvPr/>
        </p:nvSpPr>
        <p:spPr bwMode="auto">
          <a:xfrm rot="5400000">
            <a:off x="1787529" y="-268287"/>
            <a:ext cx="536575" cy="0"/>
          </a:xfrm>
          <a:prstGeom prst="line">
            <a:avLst/>
          </a:prstGeom>
          <a:noFill/>
          <a:ln w="9525">
            <a:solidFill>
              <a:srgbClr val="FF0000"/>
            </a:solidFill>
            <a:round/>
            <a:headEnd/>
            <a:tailEnd/>
          </a:ln>
          <a:effectLst/>
        </p:spPr>
        <p:txBody>
          <a:bodyPr/>
          <a:lstStyle/>
          <a:p>
            <a:pPr algn="ctr" eaLnBrk="1" hangingPunct="1">
              <a:defRPr/>
            </a:pPr>
            <a:endParaRPr lang="zh-TW" altLang="en-US" sz="1800" b="0">
              <a:solidFill>
                <a:prstClr val="black"/>
              </a:solidFill>
              <a:latin typeface="Arial"/>
            </a:endParaRPr>
          </a:p>
        </p:txBody>
      </p:sp>
      <p:pic>
        <p:nvPicPr>
          <p:cNvPr id="1036" name="Picture 53" descr="itri_CEL_C"/>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49740" y="49736"/>
            <a:ext cx="1681163"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3" name="Text Box 19"/>
          <p:cNvSpPr txBox="1">
            <a:spLocks noChangeArrowheads="1"/>
          </p:cNvSpPr>
          <p:nvPr/>
        </p:nvSpPr>
        <p:spPr bwMode="auto">
          <a:xfrm>
            <a:off x="-71497" y="6529388"/>
            <a:ext cx="671049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zh-TW" altLang="en-US" sz="900" b="0">
                <a:solidFill>
                  <a:prstClr val="white"/>
                </a:solidFill>
                <a:latin typeface="微軟正黑體" pitchFamily="34" charset="-120"/>
                <a:ea typeface="微軟正黑體"/>
              </a:rPr>
              <a:t>工業技術研究院機密資料 禁止複製、轉載、外流    </a:t>
            </a:r>
            <a:r>
              <a:rPr lang="en-US" altLang="zh-TW" sz="900" b="0">
                <a:solidFill>
                  <a:prstClr val="white"/>
                </a:solidFill>
                <a:latin typeface="微軟正黑體" pitchFamily="34" charset="-120"/>
                <a:ea typeface="微軟正黑體"/>
              </a:rPr>
              <a:t>│ </a:t>
            </a:r>
            <a:r>
              <a:rPr lang="en-US" altLang="zh-TW" sz="900" b="0">
                <a:solidFill>
                  <a:prstClr val="white"/>
                </a:solidFill>
                <a:latin typeface="Arial"/>
                <a:ea typeface="微軟正黑體"/>
              </a:rPr>
              <a:t>ITRI  CONFIDENTIAL  DOCUMENT  DO  NOT  COPY  OR  DISTRIBUTE</a:t>
            </a:r>
            <a:r>
              <a:rPr lang="en-US" altLang="zh-TW" sz="1800" b="0">
                <a:solidFill>
                  <a:prstClr val="white"/>
                </a:solidFill>
                <a:latin typeface="Arial"/>
                <a:ea typeface="新細明體" charset="-120"/>
              </a:rPr>
              <a:t> </a:t>
            </a:r>
            <a:endParaRPr lang="zh-TW" altLang="en-US" sz="1800" b="0">
              <a:solidFill>
                <a:prstClr val="white"/>
              </a:solidFill>
              <a:latin typeface="Arial"/>
              <a:ea typeface="新細明體" charset="-120"/>
            </a:endParaRPr>
          </a:p>
        </p:txBody>
      </p:sp>
      <p:pic>
        <p:nvPicPr>
          <p:cNvPr id="1047" name="Picture 23" descr="限閱"/>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8311638" y="49739"/>
            <a:ext cx="777875" cy="341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783501"/>
      </p:ext>
    </p:extLst>
  </p:cSld>
  <p:clrMap bg1="lt1" tx1="dk1" bg2="lt2" tx2="dk2" accent1="accent1" accent2="accent2" accent3="accent3" accent4="accent4" accent5="accent5" accent6="accent6" hlink="hlink" folHlink="folHlink"/>
  <p:sldLayoutIdLst>
    <p:sldLayoutId id="2147484106" r:id="rId1"/>
    <p:sldLayoutId id="2147484107" r:id="rId2"/>
    <p:sldLayoutId id="2147484108" r:id="rId3"/>
    <p:sldLayoutId id="2147484109" r:id="rId4"/>
    <p:sldLayoutId id="2147484110" r:id="rId5"/>
    <p:sldLayoutId id="2147484111" r:id="rId6"/>
    <p:sldLayoutId id="2147484112" r:id="rId7"/>
    <p:sldLayoutId id="2147484113" r:id="rId8"/>
    <p:sldLayoutId id="2147484114" r:id="rId9"/>
    <p:sldLayoutId id="2147484115" r:id="rId10"/>
    <p:sldLayoutId id="2147484116" r:id="rId11"/>
    <p:sldLayoutId id="2147484117" r:id="rId12"/>
    <p:sldLayoutId id="2147484118" r:id="rId13"/>
    <p:sldLayoutId id="2147484119" r:id="rId14"/>
    <p:sldLayoutId id="2147484120" r:id="rId15"/>
  </p:sldLayoutIdLst>
  <p:hf hdr="0" ftr="0" dt="0"/>
  <p:txStyles>
    <p:titleStyle>
      <a:lvl1pPr algn="ctr" rtl="0" eaLnBrk="1" fontAlgn="base" hangingPunct="1">
        <a:spcBef>
          <a:spcPct val="0"/>
        </a:spcBef>
        <a:spcAft>
          <a:spcPct val="0"/>
        </a:spcAft>
        <a:defRPr kumimoji="1" sz="4000" b="0">
          <a:solidFill>
            <a:srgbClr val="002060"/>
          </a:solidFill>
          <a:latin typeface="Calibri" panose="020F0502020204030204" pitchFamily="34" charset="0"/>
          <a:ea typeface="標楷體" panose="03000509000000000000" pitchFamily="65" charset="-120"/>
          <a:cs typeface="Times New Roman" panose="02020603050405020304" pitchFamily="18" charset="0"/>
        </a:defRPr>
      </a:lvl1pPr>
      <a:lvl2pPr algn="l" rtl="0" eaLnBrk="1" fontAlgn="base" hangingPunct="1">
        <a:spcBef>
          <a:spcPct val="0"/>
        </a:spcBef>
        <a:spcAft>
          <a:spcPct val="0"/>
        </a:spcAft>
        <a:defRPr kumimoji="1" sz="4600">
          <a:solidFill>
            <a:schemeClr val="tx2"/>
          </a:solidFill>
          <a:latin typeface="Arial" charset="0"/>
          <a:ea typeface="微軟正黑體" pitchFamily="34" charset="-120"/>
        </a:defRPr>
      </a:lvl2pPr>
      <a:lvl3pPr algn="l" rtl="0" eaLnBrk="1" fontAlgn="base" hangingPunct="1">
        <a:spcBef>
          <a:spcPct val="0"/>
        </a:spcBef>
        <a:spcAft>
          <a:spcPct val="0"/>
        </a:spcAft>
        <a:defRPr kumimoji="1" sz="4600">
          <a:solidFill>
            <a:schemeClr val="tx2"/>
          </a:solidFill>
          <a:latin typeface="Arial" charset="0"/>
          <a:ea typeface="微軟正黑體" pitchFamily="34" charset="-120"/>
        </a:defRPr>
      </a:lvl3pPr>
      <a:lvl4pPr algn="l" rtl="0" eaLnBrk="1" fontAlgn="base" hangingPunct="1">
        <a:spcBef>
          <a:spcPct val="0"/>
        </a:spcBef>
        <a:spcAft>
          <a:spcPct val="0"/>
        </a:spcAft>
        <a:defRPr kumimoji="1" sz="4600">
          <a:solidFill>
            <a:schemeClr val="tx2"/>
          </a:solidFill>
          <a:latin typeface="Arial" charset="0"/>
          <a:ea typeface="微軟正黑體" pitchFamily="34" charset="-120"/>
        </a:defRPr>
      </a:lvl4pPr>
      <a:lvl5pPr algn="l" rtl="0" eaLnBrk="1" fontAlgn="base" hangingPunct="1">
        <a:spcBef>
          <a:spcPct val="0"/>
        </a:spcBef>
        <a:spcAft>
          <a:spcPct val="0"/>
        </a:spcAft>
        <a:defRPr kumimoji="1" sz="4600">
          <a:solidFill>
            <a:schemeClr val="tx2"/>
          </a:solidFill>
          <a:latin typeface="Arial" charset="0"/>
          <a:ea typeface="微軟正黑體" pitchFamily="34" charset="-120"/>
        </a:defRPr>
      </a:lvl5pPr>
      <a:lvl6pPr marL="457200" algn="l" rtl="0" eaLnBrk="1" fontAlgn="base" hangingPunct="1">
        <a:spcBef>
          <a:spcPct val="0"/>
        </a:spcBef>
        <a:spcAft>
          <a:spcPct val="0"/>
        </a:spcAft>
        <a:defRPr kumimoji="1" sz="4600">
          <a:solidFill>
            <a:schemeClr val="tx2"/>
          </a:solidFill>
          <a:latin typeface="Arial" charset="0"/>
          <a:ea typeface="微軟正黑體" pitchFamily="34" charset="-120"/>
        </a:defRPr>
      </a:lvl6pPr>
      <a:lvl7pPr marL="914400" algn="l" rtl="0" eaLnBrk="1" fontAlgn="base" hangingPunct="1">
        <a:spcBef>
          <a:spcPct val="0"/>
        </a:spcBef>
        <a:spcAft>
          <a:spcPct val="0"/>
        </a:spcAft>
        <a:defRPr kumimoji="1" sz="4600">
          <a:solidFill>
            <a:schemeClr val="tx2"/>
          </a:solidFill>
          <a:latin typeface="Arial" charset="0"/>
          <a:ea typeface="微軟正黑體" pitchFamily="34" charset="-120"/>
        </a:defRPr>
      </a:lvl7pPr>
      <a:lvl8pPr marL="1371600" algn="l" rtl="0" eaLnBrk="1" fontAlgn="base" hangingPunct="1">
        <a:spcBef>
          <a:spcPct val="0"/>
        </a:spcBef>
        <a:spcAft>
          <a:spcPct val="0"/>
        </a:spcAft>
        <a:defRPr kumimoji="1" sz="4600">
          <a:solidFill>
            <a:schemeClr val="tx2"/>
          </a:solidFill>
          <a:latin typeface="Arial" charset="0"/>
          <a:ea typeface="微軟正黑體" pitchFamily="34" charset="-120"/>
        </a:defRPr>
      </a:lvl8pPr>
      <a:lvl9pPr marL="1828800" algn="l" rtl="0" eaLnBrk="1" fontAlgn="base" hangingPunct="1">
        <a:spcBef>
          <a:spcPct val="0"/>
        </a:spcBef>
        <a:spcAft>
          <a:spcPct val="0"/>
        </a:spcAft>
        <a:defRPr kumimoji="1" sz="4600">
          <a:solidFill>
            <a:schemeClr val="tx2"/>
          </a:solidFill>
          <a:latin typeface="Arial" charset="0"/>
          <a:ea typeface="微軟正黑體" pitchFamily="34" charset="-120"/>
        </a:defRPr>
      </a:lvl9pPr>
    </p:titleStyle>
    <p:bodyStyle>
      <a:lvl1pPr marL="342900" indent="-342900" algn="l" rtl="0" eaLnBrk="1" fontAlgn="base" hangingPunct="1">
        <a:spcBef>
          <a:spcPct val="20000"/>
        </a:spcBef>
        <a:spcAft>
          <a:spcPct val="0"/>
        </a:spcAft>
        <a:buChar char="•"/>
        <a:defRPr kumimoji="1" sz="2400">
          <a:solidFill>
            <a:schemeClr val="tx1"/>
          </a:solidFill>
          <a:latin typeface="Calibri" panose="020F0502020204030204" pitchFamily="34" charset="0"/>
          <a:ea typeface="標楷體" panose="03000509000000000000" pitchFamily="65" charset="-120"/>
          <a:cs typeface="Times New Roman" panose="02020603050405020304" pitchFamily="18" charset="0"/>
        </a:defRPr>
      </a:lvl1pPr>
      <a:lvl2pPr marL="742950" indent="-285750" algn="l" rtl="0" eaLnBrk="1" fontAlgn="base" hangingPunct="1">
        <a:spcBef>
          <a:spcPct val="20000"/>
        </a:spcBef>
        <a:spcAft>
          <a:spcPct val="0"/>
        </a:spcAft>
        <a:buChar char="–"/>
        <a:defRPr kumimoji="1" sz="2000">
          <a:solidFill>
            <a:schemeClr val="tx1"/>
          </a:solidFill>
          <a:latin typeface="Calibri" panose="020F0502020204030204" pitchFamily="34" charset="0"/>
          <a:ea typeface="標楷體" panose="03000509000000000000" pitchFamily="65" charset="-120"/>
          <a:cs typeface="Times New Roman" panose="02020603050405020304" pitchFamily="18" charset="0"/>
        </a:defRPr>
      </a:lvl2pPr>
      <a:lvl3pPr marL="1143000" indent="-228600" algn="l" rtl="0" eaLnBrk="1" fontAlgn="base" hangingPunct="1">
        <a:spcBef>
          <a:spcPct val="20000"/>
        </a:spcBef>
        <a:spcAft>
          <a:spcPct val="0"/>
        </a:spcAft>
        <a:buFont typeface="Times New Roman" panose="02020603050405020304" pitchFamily="18" charset="0"/>
        <a:buChar char="»"/>
        <a:defRPr kumimoji="1" sz="2000">
          <a:solidFill>
            <a:schemeClr val="tx1"/>
          </a:solidFill>
          <a:latin typeface="Calibri" panose="020F0502020204030204" pitchFamily="34" charset="0"/>
          <a:ea typeface="標楷體" panose="03000509000000000000" pitchFamily="65" charset="-120"/>
          <a:cs typeface="Times New Roman" panose="02020603050405020304" pitchFamily="18" charset="0"/>
        </a:defRPr>
      </a:lvl3pPr>
      <a:lvl4pPr marL="1600200" indent="-228600" algn="l" rtl="0" eaLnBrk="1" fontAlgn="base" hangingPunct="1">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lgn="l" rtl="0" eaLnBrk="1" fontAlgn="base" hangingPunct="1">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2"/>
          <p:cNvSpPr>
            <a:spLocks noChangeArrowheads="1"/>
          </p:cNvSpPr>
          <p:nvPr/>
        </p:nvSpPr>
        <p:spPr bwMode="auto">
          <a:xfrm>
            <a:off x="0" y="6618288"/>
            <a:ext cx="9144000" cy="239712"/>
          </a:xfrm>
          <a:prstGeom prst="rect">
            <a:avLst/>
          </a:prstGeom>
          <a:solidFill>
            <a:srgbClr val="00B2B3"/>
          </a:solidFill>
          <a:ln>
            <a:noFill/>
          </a:ln>
        </p:spPr>
        <p:txBody>
          <a:bodyPr wrap="none" anchor="ctr"/>
          <a:lstStyle>
            <a:lvl1pPr algn="ctr">
              <a:defRPr kumimoji="1">
                <a:solidFill>
                  <a:schemeClr val="tx1"/>
                </a:solidFill>
                <a:latin typeface="Arial" panose="020B0604020202020204" pitchFamily="34" charset="0"/>
                <a:ea typeface="新細明體" panose="02020500000000000000" pitchFamily="18" charset="-120"/>
              </a:defRPr>
            </a:lvl1pPr>
            <a:lvl2pPr marL="742950" indent="-285750" algn="ctr">
              <a:defRPr kumimoji="1">
                <a:solidFill>
                  <a:schemeClr val="tx1"/>
                </a:solidFill>
                <a:latin typeface="Arial" panose="020B0604020202020204" pitchFamily="34" charset="0"/>
                <a:ea typeface="新細明體" panose="02020500000000000000" pitchFamily="18" charset="-120"/>
              </a:defRPr>
            </a:lvl2pPr>
            <a:lvl3pPr marL="1143000" indent="-228600" algn="ctr">
              <a:defRPr kumimoji="1">
                <a:solidFill>
                  <a:schemeClr val="tx1"/>
                </a:solidFill>
                <a:latin typeface="Arial" panose="020B0604020202020204" pitchFamily="34" charset="0"/>
                <a:ea typeface="新細明體" panose="02020500000000000000" pitchFamily="18" charset="-120"/>
              </a:defRPr>
            </a:lvl3pPr>
            <a:lvl4pPr marL="1600200" indent="-228600" algn="ctr">
              <a:defRPr kumimoji="1">
                <a:solidFill>
                  <a:schemeClr val="tx1"/>
                </a:solidFill>
                <a:latin typeface="Arial" panose="020B0604020202020204" pitchFamily="34" charset="0"/>
                <a:ea typeface="新細明體" panose="02020500000000000000" pitchFamily="18" charset="-120"/>
              </a:defRPr>
            </a:lvl4pPr>
            <a:lvl5pPr marL="2057400" indent="-228600" algn="ctr">
              <a:defRPr kumimoji="1">
                <a:solidFill>
                  <a:schemeClr val="tx1"/>
                </a:solidFill>
                <a:latin typeface="Arial" panose="020B0604020202020204" pitchFamily="34" charset="0"/>
                <a:ea typeface="新細明體" panose="02020500000000000000" pitchFamily="18" charset="-120"/>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zh-TW" altLang="en-US" sz="135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endParaRPr>
          </a:p>
        </p:txBody>
      </p:sp>
      <p:sp>
        <p:nvSpPr>
          <p:cNvPr id="1027" name="Rectangle 43"/>
          <p:cNvSpPr>
            <a:spLocks noGrp="1" noChangeArrowheads="1"/>
          </p:cNvSpPr>
          <p:nvPr>
            <p:ph type="title"/>
          </p:nvPr>
        </p:nvSpPr>
        <p:spPr bwMode="auto">
          <a:xfrm>
            <a:off x="450850" y="1"/>
            <a:ext cx="836930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zh-TW" altLang="en-US" dirty="0"/>
          </a:p>
        </p:txBody>
      </p:sp>
      <p:sp>
        <p:nvSpPr>
          <p:cNvPr id="1028" name="Rectangle 44"/>
          <p:cNvSpPr>
            <a:spLocks noGrp="1" noChangeArrowheads="1"/>
          </p:cNvSpPr>
          <p:nvPr>
            <p:ph type="body" idx="1"/>
          </p:nvPr>
        </p:nvSpPr>
        <p:spPr bwMode="auto">
          <a:xfrm>
            <a:off x="457200" y="1439865"/>
            <a:ext cx="8364538" cy="475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dirty="0"/>
              <a:t>按一下以編輯母片</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29741" name="Rectangle 45"/>
          <p:cNvSpPr>
            <a:spLocks noGrp="1" noChangeArrowheads="1"/>
          </p:cNvSpPr>
          <p:nvPr>
            <p:ph type="dt" sz="half" idx="2"/>
          </p:nvPr>
        </p:nvSpPr>
        <p:spPr bwMode="auto">
          <a:xfrm>
            <a:off x="6118228" y="6619878"/>
            <a:ext cx="1800225" cy="238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eaLnBrk="1" hangingPunct="1">
              <a:defRPr sz="900">
                <a:solidFill>
                  <a:schemeClr val="bg1"/>
                </a:solidFill>
                <a:latin typeface="Arial" charset="0"/>
                <a:ea typeface="+mn-ea"/>
              </a:defRPr>
            </a:lvl1pPr>
          </a:lstStyle>
          <a:p>
            <a:pPr defTabSz="685800" fontAlgn="auto">
              <a:spcBef>
                <a:spcPts val="0"/>
              </a:spcBef>
              <a:spcAft>
                <a:spcPts val="0"/>
              </a:spcAft>
              <a:defRPr/>
            </a:pPr>
            <a:endParaRPr kumimoji="0" lang="en-US" altLang="zh-TW" b="0" dirty="0">
              <a:solidFill>
                <a:srgbClr val="FFFFFF"/>
              </a:solidFill>
            </a:endParaRPr>
          </a:p>
        </p:txBody>
      </p:sp>
      <p:sp>
        <p:nvSpPr>
          <p:cNvPr id="29742" name="Rectangle 46"/>
          <p:cNvSpPr>
            <a:spLocks noGrp="1" noChangeArrowheads="1"/>
          </p:cNvSpPr>
          <p:nvPr>
            <p:ph type="ftr" sz="quarter" idx="3"/>
          </p:nvPr>
        </p:nvSpPr>
        <p:spPr bwMode="auto">
          <a:xfrm>
            <a:off x="0" y="6391278"/>
            <a:ext cx="6096000" cy="238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eaLnBrk="1" hangingPunct="1">
              <a:defRPr sz="1050">
                <a:latin typeface="Arial" charset="0"/>
                <a:ea typeface="+mn-ea"/>
              </a:defRPr>
            </a:lvl1pPr>
          </a:lstStyle>
          <a:p>
            <a:pPr defTabSz="685800" fontAlgn="auto">
              <a:spcBef>
                <a:spcPts val="0"/>
              </a:spcBef>
              <a:spcAft>
                <a:spcPts val="0"/>
              </a:spcAft>
              <a:defRPr/>
            </a:pPr>
            <a:endParaRPr kumimoji="0" lang="en-US" altLang="zh-TW" b="0" dirty="0">
              <a:solidFill>
                <a:srgbClr val="000000"/>
              </a:solidFill>
            </a:endParaRPr>
          </a:p>
        </p:txBody>
      </p:sp>
      <p:sp>
        <p:nvSpPr>
          <p:cNvPr id="29743" name="Rectangle 47"/>
          <p:cNvSpPr>
            <a:spLocks noGrp="1" noChangeArrowheads="1"/>
          </p:cNvSpPr>
          <p:nvPr>
            <p:ph type="sldNum" sz="quarter" idx="4"/>
          </p:nvPr>
        </p:nvSpPr>
        <p:spPr bwMode="auto">
          <a:xfrm>
            <a:off x="8572500" y="6619878"/>
            <a:ext cx="571500" cy="238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1" fontAlgn="ctr" hangingPunct="1">
              <a:defRPr sz="900">
                <a:solidFill>
                  <a:schemeClr val="bg1"/>
                </a:solidFill>
                <a:ea typeface="微軟正黑體" panose="020B0604030504040204" pitchFamily="34" charset="-120"/>
              </a:defRPr>
            </a:lvl1pPr>
          </a:lstStyle>
          <a:p>
            <a:pPr defTabSz="685800">
              <a:spcBef>
                <a:spcPts val="0"/>
              </a:spcBef>
              <a:spcAft>
                <a:spcPts val="0"/>
              </a:spcAft>
              <a:defRPr/>
            </a:pPr>
            <a:fld id="{B6E45485-3D9E-4637-89B5-B1D3CEBFAD6B}" type="slidenum">
              <a:rPr kumimoji="0" lang="en-US" altLang="zh-TW" b="0" smtClean="0">
                <a:solidFill>
                  <a:srgbClr val="FFFFFF"/>
                </a:solidFill>
                <a:latin typeface="Arial"/>
              </a:rPr>
              <a:pPr defTabSz="685800">
                <a:spcBef>
                  <a:spcPts val="0"/>
                </a:spcBef>
                <a:spcAft>
                  <a:spcPts val="0"/>
                </a:spcAft>
                <a:defRPr/>
              </a:pPr>
              <a:t>‹#›</a:t>
            </a:fld>
            <a:endParaRPr kumimoji="0" lang="en-US" altLang="zh-TW" b="0" dirty="0">
              <a:solidFill>
                <a:srgbClr val="FFFFFF"/>
              </a:solidFill>
              <a:latin typeface="Arial"/>
            </a:endParaRPr>
          </a:p>
        </p:txBody>
      </p:sp>
      <p:sp>
        <p:nvSpPr>
          <p:cNvPr id="10" name="Text Box 48"/>
          <p:cNvSpPr txBox="1">
            <a:spLocks noChangeArrowheads="1"/>
          </p:cNvSpPr>
          <p:nvPr userDrawn="1"/>
        </p:nvSpPr>
        <p:spPr bwMode="auto">
          <a:xfrm>
            <a:off x="0" y="6624638"/>
            <a:ext cx="2279650" cy="19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1" lang="en-US" altLang="zh-TW" sz="675" b="0" i="0" u="none" strike="noStrike" kern="1200" cap="none" spc="0" normalizeH="0" baseline="0" noProof="0" dirty="0">
                <a:ln>
                  <a:noFill/>
                </a:ln>
                <a:solidFill>
                  <a:prstClr val="white"/>
                </a:solidFill>
                <a:effectLst/>
                <a:uLnTx/>
                <a:uFillTx/>
                <a:latin typeface="Arial" panose="020B0604020202020204" pitchFamily="34" charset="0"/>
                <a:ea typeface="微軟正黑體" panose="020B0604030504040204" pitchFamily="34" charset="-120"/>
                <a:cs typeface="+mn-cs"/>
              </a:rPr>
              <a:t>Copyright ITRI </a:t>
            </a:r>
            <a:r>
              <a:rPr kumimoji="1" lang="zh-TW" altLang="en-US" sz="675" b="0" i="0" u="none" strike="noStrike" kern="1200" cap="none" spc="0" normalizeH="0" baseline="0" noProof="0" dirty="0">
                <a:ln>
                  <a:noFill/>
                </a:ln>
                <a:solidFill>
                  <a:prstClr val="white"/>
                </a:solidFill>
                <a:effectLst/>
                <a:uLnTx/>
                <a:uFillTx/>
                <a:latin typeface="Arial" panose="020B0604020202020204" pitchFamily="34" charset="0"/>
                <a:ea typeface="微軟正黑體" panose="020B0604030504040204" pitchFamily="34" charset="-120"/>
                <a:cs typeface="+mn-cs"/>
              </a:rPr>
              <a:t>工業技術研究院 版權所有</a:t>
            </a:r>
          </a:p>
        </p:txBody>
      </p:sp>
    </p:spTree>
    <p:extLst>
      <p:ext uri="{BB962C8B-B14F-4D97-AF65-F5344CB8AC3E}">
        <p14:creationId xmlns:p14="http://schemas.microsoft.com/office/powerpoint/2010/main" val="2724822020"/>
      </p:ext>
    </p:extLst>
  </p:cSld>
  <p:clrMap bg1="lt1" tx1="dk1" bg2="lt2" tx2="dk2" accent1="accent1" accent2="accent2" accent3="accent3" accent4="accent4" accent5="accent5" accent6="accent6" hlink="hlink" folHlink="folHlink"/>
  <p:sldLayoutIdLst>
    <p:sldLayoutId id="2147484480" r:id="rId1"/>
    <p:sldLayoutId id="2147484481" r:id="rId2"/>
    <p:sldLayoutId id="2147484482" r:id="rId3"/>
    <p:sldLayoutId id="2147484483" r:id="rId4"/>
    <p:sldLayoutId id="2147484484" r:id="rId5"/>
    <p:sldLayoutId id="2147484485" r:id="rId6"/>
    <p:sldLayoutId id="2147484486" r:id="rId7"/>
  </p:sldLayoutIdLst>
  <p:hf hdr="0" dt="0"/>
  <p:txStyles>
    <p:titleStyle>
      <a:lvl1pPr algn="l" rtl="0" eaLnBrk="0" fontAlgn="base" hangingPunct="0">
        <a:spcBef>
          <a:spcPct val="0"/>
        </a:spcBef>
        <a:spcAft>
          <a:spcPct val="0"/>
        </a:spcAft>
        <a:defRPr kumimoji="1" lang="zh-TW" altLang="en-US" sz="2700" b="1" kern="1200" smtClean="0">
          <a:solidFill>
            <a:srgbClr val="00B2B3"/>
          </a:solidFill>
          <a:latin typeface="Arial" panose="020B0604020202020204" pitchFamily="34" charset="0"/>
          <a:ea typeface="微軟正黑體" panose="020B0604030504040204" pitchFamily="34" charset="-120"/>
          <a:cs typeface="+mj-cs"/>
        </a:defRPr>
      </a:lvl1pPr>
      <a:lvl2pPr algn="l" rtl="0" eaLnBrk="0" fontAlgn="base" hangingPunct="0">
        <a:spcBef>
          <a:spcPct val="0"/>
        </a:spcBef>
        <a:spcAft>
          <a:spcPct val="0"/>
        </a:spcAft>
        <a:defRPr kumimoji="1" sz="3450">
          <a:solidFill>
            <a:schemeClr val="tx2"/>
          </a:solidFill>
          <a:latin typeface="Arial" charset="0"/>
          <a:ea typeface="微軟正黑體" pitchFamily="34" charset="-120"/>
        </a:defRPr>
      </a:lvl2pPr>
      <a:lvl3pPr algn="l" rtl="0" eaLnBrk="0" fontAlgn="base" hangingPunct="0">
        <a:spcBef>
          <a:spcPct val="0"/>
        </a:spcBef>
        <a:spcAft>
          <a:spcPct val="0"/>
        </a:spcAft>
        <a:defRPr kumimoji="1" sz="3450">
          <a:solidFill>
            <a:schemeClr val="tx2"/>
          </a:solidFill>
          <a:latin typeface="Arial" charset="0"/>
          <a:ea typeface="微軟正黑體" pitchFamily="34" charset="-120"/>
        </a:defRPr>
      </a:lvl3pPr>
      <a:lvl4pPr algn="l" rtl="0" eaLnBrk="0" fontAlgn="base" hangingPunct="0">
        <a:spcBef>
          <a:spcPct val="0"/>
        </a:spcBef>
        <a:spcAft>
          <a:spcPct val="0"/>
        </a:spcAft>
        <a:defRPr kumimoji="1" sz="3450">
          <a:solidFill>
            <a:schemeClr val="tx2"/>
          </a:solidFill>
          <a:latin typeface="Arial" charset="0"/>
          <a:ea typeface="微軟正黑體" pitchFamily="34" charset="-120"/>
        </a:defRPr>
      </a:lvl4pPr>
      <a:lvl5pPr algn="l" rtl="0" eaLnBrk="0" fontAlgn="base" hangingPunct="0">
        <a:spcBef>
          <a:spcPct val="0"/>
        </a:spcBef>
        <a:spcAft>
          <a:spcPct val="0"/>
        </a:spcAft>
        <a:defRPr kumimoji="1" sz="3450">
          <a:solidFill>
            <a:schemeClr val="tx2"/>
          </a:solidFill>
          <a:latin typeface="Arial" charset="0"/>
          <a:ea typeface="微軟正黑體" pitchFamily="34" charset="-120"/>
        </a:defRPr>
      </a:lvl5pPr>
      <a:lvl6pPr marL="342900" algn="l" rtl="0" fontAlgn="base">
        <a:spcBef>
          <a:spcPct val="0"/>
        </a:spcBef>
        <a:spcAft>
          <a:spcPct val="0"/>
        </a:spcAft>
        <a:defRPr kumimoji="1" sz="3450">
          <a:solidFill>
            <a:schemeClr val="tx2"/>
          </a:solidFill>
          <a:latin typeface="Arial" charset="0"/>
          <a:ea typeface="微軟正黑體" pitchFamily="34" charset="-120"/>
        </a:defRPr>
      </a:lvl6pPr>
      <a:lvl7pPr marL="685800" algn="l" rtl="0" fontAlgn="base">
        <a:spcBef>
          <a:spcPct val="0"/>
        </a:spcBef>
        <a:spcAft>
          <a:spcPct val="0"/>
        </a:spcAft>
        <a:defRPr kumimoji="1" sz="3450">
          <a:solidFill>
            <a:schemeClr val="tx2"/>
          </a:solidFill>
          <a:latin typeface="Arial" charset="0"/>
          <a:ea typeface="微軟正黑體" pitchFamily="34" charset="-120"/>
        </a:defRPr>
      </a:lvl7pPr>
      <a:lvl8pPr marL="1028700" algn="l" rtl="0" fontAlgn="base">
        <a:spcBef>
          <a:spcPct val="0"/>
        </a:spcBef>
        <a:spcAft>
          <a:spcPct val="0"/>
        </a:spcAft>
        <a:defRPr kumimoji="1" sz="3450">
          <a:solidFill>
            <a:schemeClr val="tx2"/>
          </a:solidFill>
          <a:latin typeface="Arial" charset="0"/>
          <a:ea typeface="微軟正黑體" pitchFamily="34" charset="-120"/>
        </a:defRPr>
      </a:lvl8pPr>
      <a:lvl9pPr marL="1371600" algn="l" rtl="0" fontAlgn="base">
        <a:spcBef>
          <a:spcPct val="0"/>
        </a:spcBef>
        <a:spcAft>
          <a:spcPct val="0"/>
        </a:spcAft>
        <a:defRPr kumimoji="1" sz="3450">
          <a:solidFill>
            <a:schemeClr val="tx2"/>
          </a:solidFill>
          <a:latin typeface="Arial" charset="0"/>
          <a:ea typeface="微軟正黑體" pitchFamily="34" charset="-120"/>
        </a:defRPr>
      </a:lvl9pPr>
    </p:titleStyle>
    <p:bodyStyle>
      <a:lvl1pPr marL="257175" indent="-257175" algn="l" rtl="0" eaLnBrk="0" fontAlgn="base" hangingPunct="0">
        <a:spcBef>
          <a:spcPct val="20000"/>
        </a:spcBef>
        <a:spcAft>
          <a:spcPct val="0"/>
        </a:spcAft>
        <a:buChar char="•"/>
        <a:defRPr kumimoji="1" sz="1800">
          <a:solidFill>
            <a:schemeClr val="tx1"/>
          </a:solidFill>
          <a:latin typeface="+mn-lt"/>
          <a:ea typeface="+mn-ea"/>
          <a:cs typeface="+mn-cs"/>
        </a:defRPr>
      </a:lvl1pPr>
      <a:lvl2pPr marL="557213" indent="-214313" algn="l" rtl="0" eaLnBrk="0" fontAlgn="base" hangingPunct="0">
        <a:spcBef>
          <a:spcPct val="20000"/>
        </a:spcBef>
        <a:spcAft>
          <a:spcPct val="0"/>
        </a:spcAft>
        <a:buChar char="–"/>
        <a:defRPr kumimoji="1" sz="1500">
          <a:solidFill>
            <a:schemeClr val="tx1"/>
          </a:solidFill>
          <a:latin typeface="+mn-lt"/>
          <a:ea typeface="+mn-ea"/>
        </a:defRPr>
      </a:lvl2pPr>
      <a:lvl3pPr marL="857250" indent="-171450" algn="l" rtl="0" eaLnBrk="0" fontAlgn="base" hangingPunct="0">
        <a:spcBef>
          <a:spcPct val="20000"/>
        </a:spcBef>
        <a:spcAft>
          <a:spcPct val="0"/>
        </a:spcAft>
        <a:buChar char="•"/>
        <a:defRPr kumimoji="1" sz="1350">
          <a:solidFill>
            <a:schemeClr val="tx1"/>
          </a:solidFill>
          <a:latin typeface="+mn-lt"/>
          <a:ea typeface="+mn-ea"/>
        </a:defRPr>
      </a:lvl3pPr>
      <a:lvl4pPr marL="1200150" indent="-171450" algn="l" rtl="0" eaLnBrk="0" fontAlgn="base" hangingPunct="0">
        <a:spcBef>
          <a:spcPct val="20000"/>
        </a:spcBef>
        <a:spcAft>
          <a:spcPct val="0"/>
        </a:spcAft>
        <a:buChar char="–"/>
        <a:defRPr kumimoji="1" sz="1200">
          <a:solidFill>
            <a:schemeClr val="tx1"/>
          </a:solidFill>
          <a:latin typeface="+mn-lt"/>
          <a:ea typeface="+mn-ea"/>
        </a:defRPr>
      </a:lvl4pPr>
      <a:lvl5pPr marL="1543050" indent="-171450" algn="l" rtl="0" eaLnBrk="0" fontAlgn="base" hangingPunct="0">
        <a:spcBef>
          <a:spcPct val="20000"/>
        </a:spcBef>
        <a:spcAft>
          <a:spcPct val="0"/>
        </a:spcAft>
        <a:buChar char="»"/>
        <a:defRPr kumimoji="1" sz="1200">
          <a:solidFill>
            <a:schemeClr val="tx1"/>
          </a:solidFill>
          <a:latin typeface="+mn-lt"/>
          <a:ea typeface="+mn-ea"/>
        </a:defRPr>
      </a:lvl5pPr>
      <a:lvl6pPr marL="1885950" indent="-171450" algn="l" rtl="0" fontAlgn="base">
        <a:spcBef>
          <a:spcPct val="20000"/>
        </a:spcBef>
        <a:spcAft>
          <a:spcPct val="0"/>
        </a:spcAft>
        <a:buChar char="»"/>
        <a:defRPr kumimoji="1" sz="1500">
          <a:solidFill>
            <a:schemeClr val="tx1"/>
          </a:solidFill>
          <a:latin typeface="+mn-lt"/>
          <a:ea typeface="+mn-ea"/>
        </a:defRPr>
      </a:lvl6pPr>
      <a:lvl7pPr marL="2228850" indent="-171450" algn="l" rtl="0" fontAlgn="base">
        <a:spcBef>
          <a:spcPct val="20000"/>
        </a:spcBef>
        <a:spcAft>
          <a:spcPct val="0"/>
        </a:spcAft>
        <a:buChar char="»"/>
        <a:defRPr kumimoji="1" sz="1500">
          <a:solidFill>
            <a:schemeClr val="tx1"/>
          </a:solidFill>
          <a:latin typeface="+mn-lt"/>
          <a:ea typeface="+mn-ea"/>
        </a:defRPr>
      </a:lvl7pPr>
      <a:lvl8pPr marL="2571750" indent="-171450" algn="l" rtl="0" fontAlgn="base">
        <a:spcBef>
          <a:spcPct val="20000"/>
        </a:spcBef>
        <a:spcAft>
          <a:spcPct val="0"/>
        </a:spcAft>
        <a:buChar char="»"/>
        <a:defRPr kumimoji="1" sz="1500">
          <a:solidFill>
            <a:schemeClr val="tx1"/>
          </a:solidFill>
          <a:latin typeface="+mn-lt"/>
          <a:ea typeface="+mn-ea"/>
        </a:defRPr>
      </a:lvl8pPr>
      <a:lvl9pPr marL="2914650" indent="-171450" algn="l" rtl="0" fontAlgn="base">
        <a:spcBef>
          <a:spcPct val="20000"/>
        </a:spcBef>
        <a:spcAft>
          <a:spcPct val="0"/>
        </a:spcAft>
        <a:buChar char="»"/>
        <a:defRPr kumimoji="1" sz="1500">
          <a:solidFill>
            <a:schemeClr val="tx1"/>
          </a:solidFill>
          <a:latin typeface="+mn-lt"/>
          <a:ea typeface="+mn-ea"/>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Rectangle 42"/>
          <p:cNvSpPr>
            <a:spLocks noChangeArrowheads="1"/>
          </p:cNvSpPr>
          <p:nvPr userDrawn="1"/>
        </p:nvSpPr>
        <p:spPr bwMode="auto">
          <a:xfrm>
            <a:off x="0" y="6618288"/>
            <a:ext cx="9144000" cy="239712"/>
          </a:xfrm>
          <a:prstGeom prst="rect">
            <a:avLst/>
          </a:prstGeom>
          <a:solidFill>
            <a:srgbClr val="00B2B3"/>
          </a:solidFill>
          <a:ln>
            <a:noFill/>
          </a:ln>
        </p:spPr>
        <p:txBody>
          <a:bodyPr wrap="none" anchor="ctr"/>
          <a:lstStyle>
            <a:lvl1pPr algn="ctr">
              <a:defRPr kumimoji="1">
                <a:solidFill>
                  <a:schemeClr val="tx1"/>
                </a:solidFill>
                <a:latin typeface="Arial" panose="020B0604020202020204" pitchFamily="34" charset="0"/>
                <a:ea typeface="新細明體" panose="02020500000000000000" pitchFamily="18" charset="-120"/>
              </a:defRPr>
            </a:lvl1pPr>
            <a:lvl2pPr marL="742950" indent="-285750" algn="ctr">
              <a:defRPr kumimoji="1">
                <a:solidFill>
                  <a:schemeClr val="tx1"/>
                </a:solidFill>
                <a:latin typeface="Arial" panose="020B0604020202020204" pitchFamily="34" charset="0"/>
                <a:ea typeface="新細明體" panose="02020500000000000000" pitchFamily="18" charset="-120"/>
              </a:defRPr>
            </a:lvl2pPr>
            <a:lvl3pPr marL="1143000" indent="-228600" algn="ctr">
              <a:defRPr kumimoji="1">
                <a:solidFill>
                  <a:schemeClr val="tx1"/>
                </a:solidFill>
                <a:latin typeface="Arial" panose="020B0604020202020204" pitchFamily="34" charset="0"/>
                <a:ea typeface="新細明體" panose="02020500000000000000" pitchFamily="18" charset="-120"/>
              </a:defRPr>
            </a:lvl3pPr>
            <a:lvl4pPr marL="1600200" indent="-228600" algn="ctr">
              <a:defRPr kumimoji="1">
                <a:solidFill>
                  <a:schemeClr val="tx1"/>
                </a:solidFill>
                <a:latin typeface="Arial" panose="020B0604020202020204" pitchFamily="34" charset="0"/>
                <a:ea typeface="新細明體" panose="02020500000000000000" pitchFamily="18" charset="-120"/>
              </a:defRPr>
            </a:lvl4pPr>
            <a:lvl5pPr marL="2057400" indent="-228600" algn="ctr">
              <a:defRPr kumimoji="1">
                <a:solidFill>
                  <a:schemeClr val="tx1"/>
                </a:solidFill>
                <a:latin typeface="Arial" panose="020B0604020202020204" pitchFamily="34" charset="0"/>
                <a:ea typeface="新細明體" panose="02020500000000000000" pitchFamily="18" charset="-120"/>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z="2400"/>
          </a:p>
        </p:txBody>
      </p:sp>
      <p:sp>
        <p:nvSpPr>
          <p:cNvPr id="1027" name="Rectangle 43"/>
          <p:cNvSpPr>
            <a:spLocks noGrp="1" noChangeArrowheads="1"/>
          </p:cNvSpPr>
          <p:nvPr>
            <p:ph type="title"/>
          </p:nvPr>
        </p:nvSpPr>
        <p:spPr bwMode="auto">
          <a:xfrm>
            <a:off x="450850" y="316992"/>
            <a:ext cx="8369300" cy="889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dirty="0"/>
              <a:t>按一下以編輯母片標題樣式</a:t>
            </a:r>
          </a:p>
        </p:txBody>
      </p:sp>
      <p:sp>
        <p:nvSpPr>
          <p:cNvPr id="1028" name="Rectangle 44"/>
          <p:cNvSpPr>
            <a:spLocks noGrp="1" noChangeArrowheads="1"/>
          </p:cNvSpPr>
          <p:nvPr>
            <p:ph type="body" idx="1"/>
          </p:nvPr>
        </p:nvSpPr>
        <p:spPr bwMode="auto">
          <a:xfrm>
            <a:off x="457200" y="1439864"/>
            <a:ext cx="8364538" cy="475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dirty="0"/>
              <a:t>按一下以編輯母片</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29743" name="Rectangle 47"/>
          <p:cNvSpPr>
            <a:spLocks noGrp="1" noChangeArrowheads="1"/>
          </p:cNvSpPr>
          <p:nvPr>
            <p:ph type="sldNum" sz="quarter" idx="4"/>
          </p:nvPr>
        </p:nvSpPr>
        <p:spPr bwMode="auto">
          <a:xfrm>
            <a:off x="8572500" y="6619877"/>
            <a:ext cx="571500" cy="238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1" fontAlgn="ctr" hangingPunct="1">
              <a:defRPr sz="900" b="1">
                <a:solidFill>
                  <a:schemeClr val="bg1"/>
                </a:solidFill>
                <a:ea typeface="微軟正黑體" panose="020B0604030504040204" pitchFamily="34" charset="-120"/>
              </a:defRPr>
            </a:lvl1pPr>
          </a:lstStyle>
          <a:p>
            <a:pPr>
              <a:defRPr/>
            </a:pPr>
            <a:fld id="{1A71FFAD-F905-4792-971B-681FA4F61CA8}" type="slidenum">
              <a:rPr lang="en-US" altLang="zh-TW" smtClean="0"/>
              <a:pPr>
                <a:defRPr/>
              </a:pPr>
              <a:t>‹#›</a:t>
            </a:fld>
            <a:endParaRPr lang="en-US" altLang="zh-TW" dirty="0"/>
          </a:p>
        </p:txBody>
      </p:sp>
      <p:pic>
        <p:nvPicPr>
          <p:cNvPr id="1032" name="Picture 49" descr="itri_CEL_A"/>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843839" y="6278563"/>
            <a:ext cx="125095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Line 50"/>
          <p:cNvSpPr>
            <a:spLocks noChangeShapeType="1"/>
          </p:cNvSpPr>
          <p:nvPr/>
        </p:nvSpPr>
        <p:spPr bwMode="auto">
          <a:xfrm>
            <a:off x="9145589" y="6202363"/>
            <a:ext cx="866775"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sz="2400"/>
          </a:p>
        </p:txBody>
      </p:sp>
      <p:sp>
        <p:nvSpPr>
          <p:cNvPr id="1034" name="Line 51"/>
          <p:cNvSpPr>
            <a:spLocks noChangeShapeType="1"/>
          </p:cNvSpPr>
          <p:nvPr/>
        </p:nvSpPr>
        <p:spPr bwMode="auto">
          <a:xfrm rot="5400000">
            <a:off x="7496176" y="7127876"/>
            <a:ext cx="536575"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sz="2400"/>
          </a:p>
        </p:txBody>
      </p:sp>
      <p:sp>
        <p:nvSpPr>
          <p:cNvPr id="1036" name="Text Box 52"/>
          <p:cNvSpPr txBox="1">
            <a:spLocks noChangeArrowheads="1"/>
          </p:cNvSpPr>
          <p:nvPr/>
        </p:nvSpPr>
        <p:spPr bwMode="auto">
          <a:xfrm>
            <a:off x="0" y="7200900"/>
            <a:ext cx="5410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kumimoji="1">
                <a:solidFill>
                  <a:schemeClr val="tx1"/>
                </a:solidFill>
                <a:latin typeface="Arial" panose="020B0604020202020204" pitchFamily="34" charset="0"/>
                <a:ea typeface="新細明體" panose="02020500000000000000" pitchFamily="18" charset="-120"/>
              </a:defRPr>
            </a:lvl1pPr>
            <a:lvl2pPr marL="742950" indent="-285750" algn="ctr">
              <a:defRPr kumimoji="1">
                <a:solidFill>
                  <a:schemeClr val="tx1"/>
                </a:solidFill>
                <a:latin typeface="Arial" panose="020B0604020202020204" pitchFamily="34" charset="0"/>
                <a:ea typeface="新細明體" panose="02020500000000000000" pitchFamily="18" charset="-120"/>
              </a:defRPr>
            </a:lvl2pPr>
            <a:lvl3pPr marL="1143000" indent="-228600" algn="ctr">
              <a:defRPr kumimoji="1">
                <a:solidFill>
                  <a:schemeClr val="tx1"/>
                </a:solidFill>
                <a:latin typeface="Arial" panose="020B0604020202020204" pitchFamily="34" charset="0"/>
                <a:ea typeface="新細明體" panose="02020500000000000000" pitchFamily="18" charset="-120"/>
              </a:defRPr>
            </a:lvl3pPr>
            <a:lvl4pPr marL="1600200" indent="-228600" algn="ctr">
              <a:defRPr kumimoji="1">
                <a:solidFill>
                  <a:schemeClr val="tx1"/>
                </a:solidFill>
                <a:latin typeface="Arial" panose="020B0604020202020204" pitchFamily="34" charset="0"/>
                <a:ea typeface="新細明體" panose="02020500000000000000" pitchFamily="18" charset="-120"/>
              </a:defRPr>
            </a:lvl4pPr>
            <a:lvl5pPr marL="2057400" indent="-228600" algn="ctr">
              <a:defRPr kumimoji="1">
                <a:solidFill>
                  <a:schemeClr val="tx1"/>
                </a:solidFill>
                <a:latin typeface="Arial" panose="020B0604020202020204" pitchFamily="34" charset="0"/>
                <a:ea typeface="新細明體" panose="02020500000000000000" pitchFamily="18" charset="-120"/>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l" eaLnBrk="1" hangingPunct="1">
              <a:spcBef>
                <a:spcPct val="50000"/>
              </a:spcBef>
              <a:defRPr/>
            </a:pPr>
            <a:r>
              <a:rPr lang="zh-TW" altLang="en-US" sz="1800">
                <a:ea typeface="微軟正黑體" panose="020B0604030504040204" pitchFamily="34" charset="-120"/>
              </a:rPr>
              <a:t>建議字型：中文微軟正黑體，英文</a:t>
            </a:r>
            <a:r>
              <a:rPr lang="en-US" altLang="zh-TW" sz="1800">
                <a:ea typeface="微軟正黑體" panose="020B0604030504040204" pitchFamily="34" charset="-120"/>
              </a:rPr>
              <a:t>Arial</a:t>
            </a:r>
          </a:p>
        </p:txBody>
      </p:sp>
      <p:pic>
        <p:nvPicPr>
          <p:cNvPr id="11" name="圖片 10"/>
          <p:cNvPicPr>
            <a:picLocks noChangeAspect="1"/>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8461266" y="80864"/>
            <a:ext cx="682734" cy="310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48"/>
          <p:cNvSpPr txBox="1">
            <a:spLocks noChangeArrowheads="1"/>
          </p:cNvSpPr>
          <p:nvPr userDrawn="1"/>
        </p:nvSpPr>
        <p:spPr bwMode="auto">
          <a:xfrm>
            <a:off x="-11500" y="6610194"/>
            <a:ext cx="7121912"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algn="l"/>
            <a:r>
              <a:rPr lang="zh-TW" altLang="en-US" sz="750" dirty="0">
                <a:solidFill>
                  <a:schemeClr val="bg1"/>
                </a:solidFill>
                <a:latin typeface="+mj-ea"/>
                <a:ea typeface="+mj-ea"/>
              </a:rPr>
              <a:t>工業技術研究院機密資料 禁止複製、轉載、外流 </a:t>
            </a:r>
            <a:r>
              <a:rPr lang="en-US" altLang="zh-TW" sz="750" dirty="0">
                <a:solidFill>
                  <a:schemeClr val="bg1"/>
                </a:solidFill>
                <a:latin typeface="+mj-ea"/>
                <a:ea typeface="+mj-ea"/>
              </a:rPr>
              <a:t>ITRI CONFIDENTIAL DOCUMENT DO NOT COPY OR DISTRIBUTE</a:t>
            </a:r>
          </a:p>
        </p:txBody>
      </p:sp>
    </p:spTree>
    <p:extLst>
      <p:ext uri="{BB962C8B-B14F-4D97-AF65-F5344CB8AC3E}">
        <p14:creationId xmlns:p14="http://schemas.microsoft.com/office/powerpoint/2010/main" val="3075574542"/>
      </p:ext>
    </p:extLst>
  </p:cSld>
  <p:clrMap bg1="lt1" tx1="dk1" bg2="lt2" tx2="dk2" accent1="accent1" accent2="accent2" accent3="accent3" accent4="accent4" accent5="accent5" accent6="accent6" hlink="hlink" folHlink="folHlink"/>
  <p:sldLayoutIdLst>
    <p:sldLayoutId id="2147484488" r:id="rId1"/>
    <p:sldLayoutId id="2147484489" r:id="rId2"/>
    <p:sldLayoutId id="2147484490" r:id="rId3"/>
    <p:sldLayoutId id="2147484491" r:id="rId4"/>
    <p:sldLayoutId id="2147484492" r:id="rId5"/>
    <p:sldLayoutId id="2147484493" r:id="rId6"/>
    <p:sldLayoutId id="2147484494" r:id="rId7"/>
    <p:sldLayoutId id="2147484495" r:id="rId8"/>
    <p:sldLayoutId id="2147484496" r:id="rId9"/>
    <p:sldLayoutId id="2147484497" r:id="rId10"/>
    <p:sldLayoutId id="2147484498" r:id="rId11"/>
    <p:sldLayoutId id="2147484499" r:id="rId12"/>
    <p:sldLayoutId id="2147484500" r:id="rId13"/>
    <p:sldLayoutId id="2147484501" r:id="rId14"/>
    <p:sldLayoutId id="2147484502" r:id="rId15"/>
    <p:sldLayoutId id="2147484504" r:id="rId16"/>
    <p:sldLayoutId id="2147484505" r:id="rId17"/>
    <p:sldLayoutId id="2147484506" r:id="rId18"/>
  </p:sldLayoutIdLst>
  <p:hf hdr="0" ftr="0" dt="0"/>
  <p:txStyles>
    <p:titleStyle>
      <a:lvl1pPr algn="l" rtl="0" eaLnBrk="1" fontAlgn="base" latinLnBrk="1" hangingPunct="1">
        <a:spcBef>
          <a:spcPct val="0"/>
        </a:spcBef>
        <a:spcAft>
          <a:spcPct val="0"/>
        </a:spcAft>
        <a:defRPr kumimoji="1" sz="2700">
          <a:solidFill>
            <a:srgbClr val="00B2B3"/>
          </a:solidFill>
          <a:latin typeface="+mj-lt"/>
          <a:ea typeface="+mj-ea"/>
          <a:cs typeface="+mj-cs"/>
        </a:defRPr>
      </a:lvl1pPr>
      <a:lvl2pPr algn="l" rtl="0" eaLnBrk="0" fontAlgn="base" hangingPunct="0">
        <a:spcBef>
          <a:spcPct val="0"/>
        </a:spcBef>
        <a:spcAft>
          <a:spcPct val="0"/>
        </a:spcAft>
        <a:defRPr kumimoji="1" sz="3450">
          <a:solidFill>
            <a:schemeClr val="tx2"/>
          </a:solidFill>
          <a:latin typeface="Arial" charset="0"/>
          <a:ea typeface="微軟正黑體" pitchFamily="34" charset="-120"/>
        </a:defRPr>
      </a:lvl2pPr>
      <a:lvl3pPr algn="l" rtl="0" eaLnBrk="0" fontAlgn="base" hangingPunct="0">
        <a:spcBef>
          <a:spcPct val="0"/>
        </a:spcBef>
        <a:spcAft>
          <a:spcPct val="0"/>
        </a:spcAft>
        <a:defRPr kumimoji="1" sz="3450">
          <a:solidFill>
            <a:schemeClr val="tx2"/>
          </a:solidFill>
          <a:latin typeface="Arial" charset="0"/>
          <a:ea typeface="微軟正黑體" pitchFamily="34" charset="-120"/>
        </a:defRPr>
      </a:lvl3pPr>
      <a:lvl4pPr algn="l" rtl="0" eaLnBrk="0" fontAlgn="base" hangingPunct="0">
        <a:spcBef>
          <a:spcPct val="0"/>
        </a:spcBef>
        <a:spcAft>
          <a:spcPct val="0"/>
        </a:spcAft>
        <a:defRPr kumimoji="1" sz="3450">
          <a:solidFill>
            <a:schemeClr val="tx2"/>
          </a:solidFill>
          <a:latin typeface="Arial" charset="0"/>
          <a:ea typeface="微軟正黑體" pitchFamily="34" charset="-120"/>
        </a:defRPr>
      </a:lvl4pPr>
      <a:lvl5pPr algn="l" rtl="0" eaLnBrk="0" fontAlgn="base" hangingPunct="0">
        <a:spcBef>
          <a:spcPct val="0"/>
        </a:spcBef>
        <a:spcAft>
          <a:spcPct val="0"/>
        </a:spcAft>
        <a:defRPr kumimoji="1" sz="3450">
          <a:solidFill>
            <a:schemeClr val="tx2"/>
          </a:solidFill>
          <a:latin typeface="Arial" charset="0"/>
          <a:ea typeface="微軟正黑體" pitchFamily="34" charset="-120"/>
        </a:defRPr>
      </a:lvl5pPr>
      <a:lvl6pPr marL="342900" algn="l" rtl="0" fontAlgn="base">
        <a:spcBef>
          <a:spcPct val="0"/>
        </a:spcBef>
        <a:spcAft>
          <a:spcPct val="0"/>
        </a:spcAft>
        <a:defRPr kumimoji="1" sz="3450">
          <a:solidFill>
            <a:schemeClr val="tx2"/>
          </a:solidFill>
          <a:latin typeface="Arial" charset="0"/>
          <a:ea typeface="微軟正黑體" pitchFamily="34" charset="-120"/>
        </a:defRPr>
      </a:lvl6pPr>
      <a:lvl7pPr marL="685800" algn="l" rtl="0" fontAlgn="base">
        <a:spcBef>
          <a:spcPct val="0"/>
        </a:spcBef>
        <a:spcAft>
          <a:spcPct val="0"/>
        </a:spcAft>
        <a:defRPr kumimoji="1" sz="3450">
          <a:solidFill>
            <a:schemeClr val="tx2"/>
          </a:solidFill>
          <a:latin typeface="Arial" charset="0"/>
          <a:ea typeface="微軟正黑體" pitchFamily="34" charset="-120"/>
        </a:defRPr>
      </a:lvl7pPr>
      <a:lvl8pPr marL="1028700" algn="l" rtl="0" fontAlgn="base">
        <a:spcBef>
          <a:spcPct val="0"/>
        </a:spcBef>
        <a:spcAft>
          <a:spcPct val="0"/>
        </a:spcAft>
        <a:defRPr kumimoji="1" sz="3450">
          <a:solidFill>
            <a:schemeClr val="tx2"/>
          </a:solidFill>
          <a:latin typeface="Arial" charset="0"/>
          <a:ea typeface="微軟正黑體" pitchFamily="34" charset="-120"/>
        </a:defRPr>
      </a:lvl8pPr>
      <a:lvl9pPr marL="1371600" algn="l" rtl="0" fontAlgn="base">
        <a:spcBef>
          <a:spcPct val="0"/>
        </a:spcBef>
        <a:spcAft>
          <a:spcPct val="0"/>
        </a:spcAft>
        <a:defRPr kumimoji="1" sz="3450">
          <a:solidFill>
            <a:schemeClr val="tx2"/>
          </a:solidFill>
          <a:latin typeface="Arial" charset="0"/>
          <a:ea typeface="微軟正黑體" pitchFamily="34" charset="-120"/>
        </a:defRPr>
      </a:lvl9pPr>
    </p:titleStyle>
    <p:bodyStyle>
      <a:lvl1pPr marL="257175" indent="-257175" algn="l" rtl="0" eaLnBrk="0" fontAlgn="base" hangingPunct="0">
        <a:spcBef>
          <a:spcPct val="20000"/>
        </a:spcBef>
        <a:spcAft>
          <a:spcPct val="0"/>
        </a:spcAft>
        <a:buChar char="•"/>
        <a:defRPr kumimoji="1"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kumimoji="1" sz="2100">
          <a:solidFill>
            <a:schemeClr val="tx1"/>
          </a:solidFill>
          <a:latin typeface="+mn-lt"/>
          <a:ea typeface="+mn-ea"/>
        </a:defRPr>
      </a:lvl2pPr>
      <a:lvl3pPr marL="857250" indent="-171450" algn="l" rtl="0" eaLnBrk="0" fontAlgn="base" hangingPunct="0">
        <a:spcBef>
          <a:spcPct val="20000"/>
        </a:spcBef>
        <a:spcAft>
          <a:spcPct val="0"/>
        </a:spcAft>
        <a:buChar char="•"/>
        <a:defRPr kumimoji="1" sz="1800">
          <a:solidFill>
            <a:schemeClr val="tx1"/>
          </a:solidFill>
          <a:latin typeface="+mn-lt"/>
          <a:ea typeface="+mn-ea"/>
        </a:defRPr>
      </a:lvl3pPr>
      <a:lvl4pPr marL="1200150" indent="-171450" algn="l" rtl="0" eaLnBrk="0" fontAlgn="base" hangingPunct="0">
        <a:spcBef>
          <a:spcPct val="20000"/>
        </a:spcBef>
        <a:spcAft>
          <a:spcPct val="0"/>
        </a:spcAft>
        <a:buChar char="–"/>
        <a:defRPr kumimoji="1" sz="1500">
          <a:solidFill>
            <a:schemeClr val="tx1"/>
          </a:solidFill>
          <a:latin typeface="+mn-lt"/>
          <a:ea typeface="+mn-ea"/>
        </a:defRPr>
      </a:lvl4pPr>
      <a:lvl5pPr marL="1543050" indent="-171450" algn="l" rtl="0" eaLnBrk="0" fontAlgn="base" hangingPunct="0">
        <a:spcBef>
          <a:spcPct val="20000"/>
        </a:spcBef>
        <a:spcAft>
          <a:spcPct val="0"/>
        </a:spcAft>
        <a:buChar char="»"/>
        <a:defRPr kumimoji="1" sz="1500">
          <a:solidFill>
            <a:schemeClr val="tx1"/>
          </a:solidFill>
          <a:latin typeface="+mn-lt"/>
          <a:ea typeface="+mn-ea"/>
        </a:defRPr>
      </a:lvl5pPr>
      <a:lvl6pPr marL="1885950" indent="-171450" algn="l" rtl="0" fontAlgn="base">
        <a:spcBef>
          <a:spcPct val="20000"/>
        </a:spcBef>
        <a:spcAft>
          <a:spcPct val="0"/>
        </a:spcAft>
        <a:buChar char="»"/>
        <a:defRPr kumimoji="1" sz="1500">
          <a:solidFill>
            <a:schemeClr val="tx1"/>
          </a:solidFill>
          <a:latin typeface="+mn-lt"/>
          <a:ea typeface="+mn-ea"/>
        </a:defRPr>
      </a:lvl6pPr>
      <a:lvl7pPr marL="2228850" indent="-171450" algn="l" rtl="0" fontAlgn="base">
        <a:spcBef>
          <a:spcPct val="20000"/>
        </a:spcBef>
        <a:spcAft>
          <a:spcPct val="0"/>
        </a:spcAft>
        <a:buChar char="»"/>
        <a:defRPr kumimoji="1" sz="1500">
          <a:solidFill>
            <a:schemeClr val="tx1"/>
          </a:solidFill>
          <a:latin typeface="+mn-lt"/>
          <a:ea typeface="+mn-ea"/>
        </a:defRPr>
      </a:lvl7pPr>
      <a:lvl8pPr marL="2571750" indent="-171450" algn="l" rtl="0" fontAlgn="base">
        <a:spcBef>
          <a:spcPct val="20000"/>
        </a:spcBef>
        <a:spcAft>
          <a:spcPct val="0"/>
        </a:spcAft>
        <a:buChar char="»"/>
        <a:defRPr kumimoji="1" sz="1500">
          <a:solidFill>
            <a:schemeClr val="tx1"/>
          </a:solidFill>
          <a:latin typeface="+mn-lt"/>
          <a:ea typeface="+mn-ea"/>
        </a:defRPr>
      </a:lvl8pPr>
      <a:lvl9pPr marL="2914650" indent="-171450" algn="l" rtl="0" fontAlgn="base">
        <a:spcBef>
          <a:spcPct val="20000"/>
        </a:spcBef>
        <a:spcAft>
          <a:spcPct val="0"/>
        </a:spcAft>
        <a:buChar char="»"/>
        <a:defRPr kumimoji="1" sz="1500">
          <a:solidFill>
            <a:schemeClr val="tx1"/>
          </a:solidFill>
          <a:latin typeface="+mn-lt"/>
          <a:ea typeface="+mn-ea"/>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Rectangle 42"/>
          <p:cNvSpPr>
            <a:spLocks noChangeArrowheads="1"/>
          </p:cNvSpPr>
          <p:nvPr userDrawn="1"/>
        </p:nvSpPr>
        <p:spPr bwMode="auto">
          <a:xfrm>
            <a:off x="0" y="6618288"/>
            <a:ext cx="9144000" cy="239712"/>
          </a:xfrm>
          <a:prstGeom prst="rect">
            <a:avLst/>
          </a:prstGeom>
          <a:solidFill>
            <a:srgbClr val="00B2B3"/>
          </a:solidFill>
          <a:ln>
            <a:noFill/>
          </a:ln>
        </p:spPr>
        <p:txBody>
          <a:bodyPr wrap="none" anchor="ctr"/>
          <a:lstStyle>
            <a:lvl1pPr algn="ctr">
              <a:defRPr kumimoji="1">
                <a:solidFill>
                  <a:schemeClr val="tx1"/>
                </a:solidFill>
                <a:latin typeface="Arial" panose="020B0604020202020204" pitchFamily="34" charset="0"/>
                <a:ea typeface="新細明體" panose="02020500000000000000" pitchFamily="18" charset="-120"/>
              </a:defRPr>
            </a:lvl1pPr>
            <a:lvl2pPr marL="742950" indent="-285750" algn="ctr">
              <a:defRPr kumimoji="1">
                <a:solidFill>
                  <a:schemeClr val="tx1"/>
                </a:solidFill>
                <a:latin typeface="Arial" panose="020B0604020202020204" pitchFamily="34" charset="0"/>
                <a:ea typeface="新細明體" panose="02020500000000000000" pitchFamily="18" charset="-120"/>
              </a:defRPr>
            </a:lvl2pPr>
            <a:lvl3pPr marL="1143000" indent="-228600" algn="ctr">
              <a:defRPr kumimoji="1">
                <a:solidFill>
                  <a:schemeClr val="tx1"/>
                </a:solidFill>
                <a:latin typeface="Arial" panose="020B0604020202020204" pitchFamily="34" charset="0"/>
                <a:ea typeface="新細明體" panose="02020500000000000000" pitchFamily="18" charset="-120"/>
              </a:defRPr>
            </a:lvl3pPr>
            <a:lvl4pPr marL="1600200" indent="-228600" algn="ctr">
              <a:defRPr kumimoji="1">
                <a:solidFill>
                  <a:schemeClr val="tx1"/>
                </a:solidFill>
                <a:latin typeface="Arial" panose="020B0604020202020204" pitchFamily="34" charset="0"/>
                <a:ea typeface="新細明體" panose="02020500000000000000" pitchFamily="18" charset="-120"/>
              </a:defRPr>
            </a:lvl4pPr>
            <a:lvl5pPr marL="2057400" indent="-228600" algn="ctr">
              <a:defRPr kumimoji="1">
                <a:solidFill>
                  <a:schemeClr val="tx1"/>
                </a:solidFill>
                <a:latin typeface="Arial" panose="020B0604020202020204" pitchFamily="34" charset="0"/>
                <a:ea typeface="新細明體" panose="02020500000000000000" pitchFamily="18" charset="-120"/>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z="2400"/>
          </a:p>
        </p:txBody>
      </p:sp>
      <p:sp>
        <p:nvSpPr>
          <p:cNvPr id="1027" name="Rectangle 43"/>
          <p:cNvSpPr>
            <a:spLocks noGrp="1" noChangeArrowheads="1"/>
          </p:cNvSpPr>
          <p:nvPr>
            <p:ph type="title"/>
          </p:nvPr>
        </p:nvSpPr>
        <p:spPr bwMode="auto">
          <a:xfrm>
            <a:off x="450850" y="264920"/>
            <a:ext cx="8284442" cy="941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dirty="0"/>
              <a:t>按一下以編輯母片標題樣式</a:t>
            </a:r>
          </a:p>
        </p:txBody>
      </p:sp>
      <p:sp>
        <p:nvSpPr>
          <p:cNvPr id="1028" name="Rectangle 44"/>
          <p:cNvSpPr>
            <a:spLocks noGrp="1" noChangeArrowheads="1"/>
          </p:cNvSpPr>
          <p:nvPr>
            <p:ph type="body" idx="1"/>
          </p:nvPr>
        </p:nvSpPr>
        <p:spPr bwMode="auto">
          <a:xfrm>
            <a:off x="457201" y="1439864"/>
            <a:ext cx="8278091" cy="475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dirty="0"/>
              <a:t>按一下以編輯母片</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29743" name="Rectangle 47"/>
          <p:cNvSpPr>
            <a:spLocks noGrp="1" noChangeArrowheads="1"/>
          </p:cNvSpPr>
          <p:nvPr>
            <p:ph type="sldNum" sz="quarter" idx="4"/>
          </p:nvPr>
        </p:nvSpPr>
        <p:spPr bwMode="auto">
          <a:xfrm>
            <a:off x="8572500" y="6619879"/>
            <a:ext cx="571500" cy="238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1" fontAlgn="ctr" hangingPunct="1">
              <a:defRPr sz="900">
                <a:solidFill>
                  <a:schemeClr val="bg1"/>
                </a:solidFill>
                <a:ea typeface="微軟正黑體" panose="020B0604030504040204" pitchFamily="34" charset="-120"/>
              </a:defRPr>
            </a:lvl1pPr>
          </a:lstStyle>
          <a:p>
            <a:pPr>
              <a:defRPr/>
            </a:pPr>
            <a:fld id="{1A71FFAD-F905-4792-971B-681FA4F61CA8}" type="slidenum">
              <a:rPr lang="en-US" altLang="zh-TW"/>
              <a:pPr>
                <a:defRPr/>
              </a:pPr>
              <a:t>‹#›</a:t>
            </a:fld>
            <a:endParaRPr lang="en-US" altLang="zh-TW"/>
          </a:p>
        </p:txBody>
      </p:sp>
      <p:sp>
        <p:nvSpPr>
          <p:cNvPr id="1033" name="Line 50"/>
          <p:cNvSpPr>
            <a:spLocks noChangeShapeType="1"/>
          </p:cNvSpPr>
          <p:nvPr/>
        </p:nvSpPr>
        <p:spPr bwMode="auto">
          <a:xfrm>
            <a:off x="9145589" y="6202363"/>
            <a:ext cx="866775"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sz="2400"/>
          </a:p>
        </p:txBody>
      </p:sp>
      <p:sp>
        <p:nvSpPr>
          <p:cNvPr id="1034" name="Line 51"/>
          <p:cNvSpPr>
            <a:spLocks noChangeShapeType="1"/>
          </p:cNvSpPr>
          <p:nvPr/>
        </p:nvSpPr>
        <p:spPr bwMode="auto">
          <a:xfrm rot="5400000">
            <a:off x="7496177" y="7127876"/>
            <a:ext cx="536575"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sz="2400"/>
          </a:p>
        </p:txBody>
      </p:sp>
      <p:sp>
        <p:nvSpPr>
          <p:cNvPr id="1036" name="Text Box 52"/>
          <p:cNvSpPr txBox="1">
            <a:spLocks noChangeArrowheads="1"/>
          </p:cNvSpPr>
          <p:nvPr/>
        </p:nvSpPr>
        <p:spPr bwMode="auto">
          <a:xfrm>
            <a:off x="0" y="7200900"/>
            <a:ext cx="5410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kumimoji="1">
                <a:solidFill>
                  <a:schemeClr val="tx1"/>
                </a:solidFill>
                <a:latin typeface="Arial" panose="020B0604020202020204" pitchFamily="34" charset="0"/>
                <a:ea typeface="新細明體" panose="02020500000000000000" pitchFamily="18" charset="-120"/>
              </a:defRPr>
            </a:lvl1pPr>
            <a:lvl2pPr marL="742950" indent="-285750" algn="ctr">
              <a:defRPr kumimoji="1">
                <a:solidFill>
                  <a:schemeClr val="tx1"/>
                </a:solidFill>
                <a:latin typeface="Arial" panose="020B0604020202020204" pitchFamily="34" charset="0"/>
                <a:ea typeface="新細明體" panose="02020500000000000000" pitchFamily="18" charset="-120"/>
              </a:defRPr>
            </a:lvl2pPr>
            <a:lvl3pPr marL="1143000" indent="-228600" algn="ctr">
              <a:defRPr kumimoji="1">
                <a:solidFill>
                  <a:schemeClr val="tx1"/>
                </a:solidFill>
                <a:latin typeface="Arial" panose="020B0604020202020204" pitchFamily="34" charset="0"/>
                <a:ea typeface="新細明體" panose="02020500000000000000" pitchFamily="18" charset="-120"/>
              </a:defRPr>
            </a:lvl3pPr>
            <a:lvl4pPr marL="1600200" indent="-228600" algn="ctr">
              <a:defRPr kumimoji="1">
                <a:solidFill>
                  <a:schemeClr val="tx1"/>
                </a:solidFill>
                <a:latin typeface="Arial" panose="020B0604020202020204" pitchFamily="34" charset="0"/>
                <a:ea typeface="新細明體" panose="02020500000000000000" pitchFamily="18" charset="-120"/>
              </a:defRPr>
            </a:lvl4pPr>
            <a:lvl5pPr marL="2057400" indent="-228600" algn="ctr">
              <a:defRPr kumimoji="1">
                <a:solidFill>
                  <a:schemeClr val="tx1"/>
                </a:solidFill>
                <a:latin typeface="Arial" panose="020B0604020202020204" pitchFamily="34" charset="0"/>
                <a:ea typeface="新細明體" panose="02020500000000000000" pitchFamily="18" charset="-120"/>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l" eaLnBrk="1" hangingPunct="1">
              <a:spcBef>
                <a:spcPct val="50000"/>
              </a:spcBef>
              <a:defRPr/>
            </a:pPr>
            <a:r>
              <a:rPr lang="zh-TW" altLang="en-US" sz="1800">
                <a:ea typeface="微軟正黑體" panose="020B0604030504040204" pitchFamily="34" charset="-120"/>
              </a:rPr>
              <a:t>建議字型：中文微軟正黑體，英文</a:t>
            </a:r>
            <a:r>
              <a:rPr lang="en-US" altLang="zh-TW" sz="1800">
                <a:ea typeface="微軟正黑體" panose="020B0604030504040204" pitchFamily="34" charset="-120"/>
              </a:rPr>
              <a:t>Arial</a:t>
            </a:r>
          </a:p>
        </p:txBody>
      </p:sp>
      <p:pic>
        <p:nvPicPr>
          <p:cNvPr id="14" name="Picture 28" descr="itri_CEL_A"/>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7908134" y="6159949"/>
            <a:ext cx="1107281" cy="34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48"/>
          <p:cNvSpPr txBox="1">
            <a:spLocks noChangeArrowheads="1"/>
          </p:cNvSpPr>
          <p:nvPr userDrawn="1"/>
        </p:nvSpPr>
        <p:spPr bwMode="auto">
          <a:xfrm>
            <a:off x="-1" y="6616093"/>
            <a:ext cx="2675374"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algn="l" eaLnBrk="1" hangingPunct="1">
              <a:defRPr/>
            </a:pPr>
            <a:r>
              <a:rPr lang="en-US" altLang="zh-TW" sz="750" dirty="0">
                <a:solidFill>
                  <a:schemeClr val="bg1"/>
                </a:solidFill>
                <a:ea typeface="微軟正黑體" panose="020B0604030504040204" pitchFamily="34" charset="-120"/>
              </a:rPr>
              <a:t>©ITRI. </a:t>
            </a:r>
            <a:r>
              <a:rPr lang="zh-TW" altLang="en-US" sz="750" dirty="0">
                <a:solidFill>
                  <a:schemeClr val="bg1"/>
                </a:solidFill>
                <a:ea typeface="微軟正黑體" panose="020B0604030504040204" pitchFamily="34" charset="-120"/>
              </a:rPr>
              <a:t>工業技術研究院著作</a:t>
            </a:r>
          </a:p>
        </p:txBody>
      </p:sp>
    </p:spTree>
    <p:extLst>
      <p:ext uri="{BB962C8B-B14F-4D97-AF65-F5344CB8AC3E}">
        <p14:creationId xmlns:p14="http://schemas.microsoft.com/office/powerpoint/2010/main" val="239404057"/>
      </p:ext>
    </p:extLst>
  </p:cSld>
  <p:clrMap bg1="lt1" tx1="dk1" bg2="lt2" tx2="dk2" accent1="accent1" accent2="accent2" accent3="accent3" accent4="accent4" accent5="accent5" accent6="accent6" hlink="hlink" folHlink="folHlink"/>
  <p:sldLayoutIdLst>
    <p:sldLayoutId id="2147484508" r:id="rId1"/>
    <p:sldLayoutId id="2147484509" r:id="rId2"/>
    <p:sldLayoutId id="2147484510" r:id="rId3"/>
    <p:sldLayoutId id="2147484511" r:id="rId4"/>
    <p:sldLayoutId id="2147484512" r:id="rId5"/>
    <p:sldLayoutId id="2147484513" r:id="rId6"/>
    <p:sldLayoutId id="2147484514" r:id="rId7"/>
    <p:sldLayoutId id="2147484515" r:id="rId8"/>
    <p:sldLayoutId id="2147484516" r:id="rId9"/>
    <p:sldLayoutId id="2147484517" r:id="rId10"/>
    <p:sldLayoutId id="2147484518" r:id="rId11"/>
    <p:sldLayoutId id="2147484519" r:id="rId12"/>
    <p:sldLayoutId id="2147484520" r:id="rId13"/>
    <p:sldLayoutId id="2147484521" r:id="rId14"/>
  </p:sldLayoutIdLst>
  <p:hf hdr="0" ftr="0" dt="0"/>
  <p:txStyles>
    <p:titleStyle>
      <a:lvl1pPr algn="l" rtl="0" eaLnBrk="0" fontAlgn="base" hangingPunct="0">
        <a:spcBef>
          <a:spcPct val="0"/>
        </a:spcBef>
        <a:spcAft>
          <a:spcPct val="0"/>
        </a:spcAft>
        <a:defRPr kumimoji="1" sz="2700">
          <a:solidFill>
            <a:srgbClr val="00B2B3"/>
          </a:solidFill>
          <a:latin typeface="+mj-lt"/>
          <a:ea typeface="+mj-ea"/>
          <a:cs typeface="+mj-cs"/>
        </a:defRPr>
      </a:lvl1pPr>
      <a:lvl2pPr algn="l" rtl="0" eaLnBrk="0" fontAlgn="base" hangingPunct="0">
        <a:spcBef>
          <a:spcPct val="0"/>
        </a:spcBef>
        <a:spcAft>
          <a:spcPct val="0"/>
        </a:spcAft>
        <a:defRPr kumimoji="1" sz="3450">
          <a:solidFill>
            <a:schemeClr val="tx2"/>
          </a:solidFill>
          <a:latin typeface="Arial" charset="0"/>
          <a:ea typeface="微軟正黑體" pitchFamily="34" charset="-120"/>
        </a:defRPr>
      </a:lvl2pPr>
      <a:lvl3pPr algn="l" rtl="0" eaLnBrk="0" fontAlgn="base" hangingPunct="0">
        <a:spcBef>
          <a:spcPct val="0"/>
        </a:spcBef>
        <a:spcAft>
          <a:spcPct val="0"/>
        </a:spcAft>
        <a:defRPr kumimoji="1" sz="3450">
          <a:solidFill>
            <a:schemeClr val="tx2"/>
          </a:solidFill>
          <a:latin typeface="Arial" charset="0"/>
          <a:ea typeface="微軟正黑體" pitchFamily="34" charset="-120"/>
        </a:defRPr>
      </a:lvl3pPr>
      <a:lvl4pPr algn="l" rtl="0" eaLnBrk="0" fontAlgn="base" hangingPunct="0">
        <a:spcBef>
          <a:spcPct val="0"/>
        </a:spcBef>
        <a:spcAft>
          <a:spcPct val="0"/>
        </a:spcAft>
        <a:defRPr kumimoji="1" sz="3450">
          <a:solidFill>
            <a:schemeClr val="tx2"/>
          </a:solidFill>
          <a:latin typeface="Arial" charset="0"/>
          <a:ea typeface="微軟正黑體" pitchFamily="34" charset="-120"/>
        </a:defRPr>
      </a:lvl4pPr>
      <a:lvl5pPr algn="l" rtl="0" eaLnBrk="0" fontAlgn="base" hangingPunct="0">
        <a:spcBef>
          <a:spcPct val="0"/>
        </a:spcBef>
        <a:spcAft>
          <a:spcPct val="0"/>
        </a:spcAft>
        <a:defRPr kumimoji="1" sz="3450">
          <a:solidFill>
            <a:schemeClr val="tx2"/>
          </a:solidFill>
          <a:latin typeface="Arial" charset="0"/>
          <a:ea typeface="微軟正黑體" pitchFamily="34" charset="-120"/>
        </a:defRPr>
      </a:lvl5pPr>
      <a:lvl6pPr marL="342900" algn="l" rtl="0" fontAlgn="base">
        <a:spcBef>
          <a:spcPct val="0"/>
        </a:spcBef>
        <a:spcAft>
          <a:spcPct val="0"/>
        </a:spcAft>
        <a:defRPr kumimoji="1" sz="3450">
          <a:solidFill>
            <a:schemeClr val="tx2"/>
          </a:solidFill>
          <a:latin typeface="Arial" charset="0"/>
          <a:ea typeface="微軟正黑體" pitchFamily="34" charset="-120"/>
        </a:defRPr>
      </a:lvl6pPr>
      <a:lvl7pPr marL="685800" algn="l" rtl="0" fontAlgn="base">
        <a:spcBef>
          <a:spcPct val="0"/>
        </a:spcBef>
        <a:spcAft>
          <a:spcPct val="0"/>
        </a:spcAft>
        <a:defRPr kumimoji="1" sz="3450">
          <a:solidFill>
            <a:schemeClr val="tx2"/>
          </a:solidFill>
          <a:latin typeface="Arial" charset="0"/>
          <a:ea typeface="微軟正黑體" pitchFamily="34" charset="-120"/>
        </a:defRPr>
      </a:lvl7pPr>
      <a:lvl8pPr marL="1028700" algn="l" rtl="0" fontAlgn="base">
        <a:spcBef>
          <a:spcPct val="0"/>
        </a:spcBef>
        <a:spcAft>
          <a:spcPct val="0"/>
        </a:spcAft>
        <a:defRPr kumimoji="1" sz="3450">
          <a:solidFill>
            <a:schemeClr val="tx2"/>
          </a:solidFill>
          <a:latin typeface="Arial" charset="0"/>
          <a:ea typeface="微軟正黑體" pitchFamily="34" charset="-120"/>
        </a:defRPr>
      </a:lvl8pPr>
      <a:lvl9pPr marL="1371600" algn="l" rtl="0" fontAlgn="base">
        <a:spcBef>
          <a:spcPct val="0"/>
        </a:spcBef>
        <a:spcAft>
          <a:spcPct val="0"/>
        </a:spcAft>
        <a:defRPr kumimoji="1" sz="3450">
          <a:solidFill>
            <a:schemeClr val="tx2"/>
          </a:solidFill>
          <a:latin typeface="Arial" charset="0"/>
          <a:ea typeface="微軟正黑體" pitchFamily="34" charset="-120"/>
        </a:defRPr>
      </a:lvl9pPr>
    </p:titleStyle>
    <p:bodyStyle>
      <a:lvl1pPr marL="257175" indent="-257175" algn="l" rtl="0" eaLnBrk="0" fontAlgn="base" hangingPunct="0">
        <a:spcBef>
          <a:spcPct val="20000"/>
        </a:spcBef>
        <a:spcAft>
          <a:spcPct val="0"/>
        </a:spcAft>
        <a:buChar char="•"/>
        <a:defRPr kumimoji="1"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kumimoji="1" sz="2100">
          <a:solidFill>
            <a:schemeClr val="tx1"/>
          </a:solidFill>
          <a:latin typeface="+mn-lt"/>
          <a:ea typeface="+mn-ea"/>
        </a:defRPr>
      </a:lvl2pPr>
      <a:lvl3pPr marL="857250" indent="-171450" algn="l" rtl="0" eaLnBrk="0" fontAlgn="base" hangingPunct="0">
        <a:spcBef>
          <a:spcPct val="20000"/>
        </a:spcBef>
        <a:spcAft>
          <a:spcPct val="0"/>
        </a:spcAft>
        <a:buChar char="•"/>
        <a:defRPr kumimoji="1" sz="1800">
          <a:solidFill>
            <a:schemeClr val="tx1"/>
          </a:solidFill>
          <a:latin typeface="+mn-lt"/>
          <a:ea typeface="+mn-ea"/>
        </a:defRPr>
      </a:lvl3pPr>
      <a:lvl4pPr marL="1200150" indent="-171450" algn="l" rtl="0" eaLnBrk="0" fontAlgn="base" hangingPunct="0">
        <a:spcBef>
          <a:spcPct val="20000"/>
        </a:spcBef>
        <a:spcAft>
          <a:spcPct val="0"/>
        </a:spcAft>
        <a:buChar char="–"/>
        <a:defRPr kumimoji="1" sz="1500">
          <a:solidFill>
            <a:schemeClr val="tx1"/>
          </a:solidFill>
          <a:latin typeface="+mn-lt"/>
          <a:ea typeface="+mn-ea"/>
        </a:defRPr>
      </a:lvl4pPr>
      <a:lvl5pPr marL="1543050" indent="-171450" algn="l" rtl="0" eaLnBrk="0" fontAlgn="base" hangingPunct="0">
        <a:spcBef>
          <a:spcPct val="20000"/>
        </a:spcBef>
        <a:spcAft>
          <a:spcPct val="0"/>
        </a:spcAft>
        <a:buChar char="»"/>
        <a:defRPr kumimoji="1" sz="1500">
          <a:solidFill>
            <a:schemeClr val="tx1"/>
          </a:solidFill>
          <a:latin typeface="+mn-lt"/>
          <a:ea typeface="+mn-ea"/>
        </a:defRPr>
      </a:lvl5pPr>
      <a:lvl6pPr marL="1885950" indent="-171450" algn="l" rtl="0" fontAlgn="base">
        <a:spcBef>
          <a:spcPct val="20000"/>
        </a:spcBef>
        <a:spcAft>
          <a:spcPct val="0"/>
        </a:spcAft>
        <a:buChar char="»"/>
        <a:defRPr kumimoji="1" sz="1500">
          <a:solidFill>
            <a:schemeClr val="tx1"/>
          </a:solidFill>
          <a:latin typeface="+mn-lt"/>
          <a:ea typeface="+mn-ea"/>
        </a:defRPr>
      </a:lvl6pPr>
      <a:lvl7pPr marL="2228850" indent="-171450" algn="l" rtl="0" fontAlgn="base">
        <a:spcBef>
          <a:spcPct val="20000"/>
        </a:spcBef>
        <a:spcAft>
          <a:spcPct val="0"/>
        </a:spcAft>
        <a:buChar char="»"/>
        <a:defRPr kumimoji="1" sz="1500">
          <a:solidFill>
            <a:schemeClr val="tx1"/>
          </a:solidFill>
          <a:latin typeface="+mn-lt"/>
          <a:ea typeface="+mn-ea"/>
        </a:defRPr>
      </a:lvl7pPr>
      <a:lvl8pPr marL="2571750" indent="-171450" algn="l" rtl="0" fontAlgn="base">
        <a:spcBef>
          <a:spcPct val="20000"/>
        </a:spcBef>
        <a:spcAft>
          <a:spcPct val="0"/>
        </a:spcAft>
        <a:buChar char="»"/>
        <a:defRPr kumimoji="1" sz="1500">
          <a:solidFill>
            <a:schemeClr val="tx1"/>
          </a:solidFill>
          <a:latin typeface="+mn-lt"/>
          <a:ea typeface="+mn-ea"/>
        </a:defRPr>
      </a:lvl8pPr>
      <a:lvl9pPr marL="2914650" indent="-171450" algn="l" rtl="0" fontAlgn="base">
        <a:spcBef>
          <a:spcPct val="20000"/>
        </a:spcBef>
        <a:spcAft>
          <a:spcPct val="0"/>
        </a:spcAft>
        <a:buChar char="»"/>
        <a:defRPr kumimoji="1" sz="1500">
          <a:solidFill>
            <a:schemeClr val="tx1"/>
          </a:solidFill>
          <a:latin typeface="+mn-lt"/>
          <a:ea typeface="+mn-ea"/>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738" name="Rectangle 42"/>
          <p:cNvSpPr>
            <a:spLocks noChangeArrowheads="1"/>
          </p:cNvSpPr>
          <p:nvPr/>
        </p:nvSpPr>
        <p:spPr bwMode="auto">
          <a:xfrm>
            <a:off x="0" y="6618288"/>
            <a:ext cx="9144000" cy="239712"/>
          </a:xfrm>
          <a:prstGeom prst="rect">
            <a:avLst/>
          </a:prstGeom>
          <a:solidFill>
            <a:srgbClr val="009FE2"/>
          </a:solidFill>
          <a:ln w="9525">
            <a:noFill/>
            <a:miter lim="800000"/>
            <a:headEnd/>
            <a:tailEnd/>
          </a:ln>
          <a:effectLst/>
        </p:spPr>
        <p:txBody>
          <a:bodyPr wrap="none" anchor="ctr"/>
          <a:lstStyle/>
          <a:p>
            <a:pPr algn="ctr" eaLnBrk="1" hangingPunct="1">
              <a:defRPr/>
            </a:pPr>
            <a:endParaRPr lang="zh-TW" altLang="en-US" sz="1800" b="0">
              <a:solidFill>
                <a:srgbClr val="000000"/>
              </a:solidFill>
              <a:latin typeface="Arial"/>
            </a:endParaRPr>
          </a:p>
        </p:txBody>
      </p:sp>
      <p:sp>
        <p:nvSpPr>
          <p:cNvPr id="1027" name="Rectangle 43"/>
          <p:cNvSpPr>
            <a:spLocks noGrp="1" noChangeArrowheads="1"/>
          </p:cNvSpPr>
          <p:nvPr>
            <p:ph type="title"/>
          </p:nvPr>
        </p:nvSpPr>
        <p:spPr bwMode="auto">
          <a:xfrm>
            <a:off x="465669" y="47634"/>
            <a:ext cx="8365066" cy="987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dirty="0"/>
              <a:t>按一下以編輯母片標題樣式</a:t>
            </a:r>
          </a:p>
        </p:txBody>
      </p:sp>
      <p:sp>
        <p:nvSpPr>
          <p:cNvPr id="1028" name="Rectangle 44"/>
          <p:cNvSpPr>
            <a:spLocks noGrp="1" noChangeArrowheads="1"/>
          </p:cNvSpPr>
          <p:nvPr>
            <p:ph type="body" idx="1"/>
          </p:nvPr>
        </p:nvSpPr>
        <p:spPr bwMode="auto">
          <a:xfrm>
            <a:off x="457200" y="1092201"/>
            <a:ext cx="8364538" cy="524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dirty="0"/>
              <a:t>按一下以編輯母片</a:t>
            </a:r>
          </a:p>
          <a:p>
            <a:pPr lvl="1"/>
            <a:r>
              <a:rPr lang="zh-TW" altLang="en-US" dirty="0"/>
              <a:t>第二層</a:t>
            </a:r>
          </a:p>
          <a:p>
            <a:pPr lvl="2"/>
            <a:r>
              <a:rPr lang="zh-TW" altLang="en-US" dirty="0"/>
              <a:t>第三層</a:t>
            </a:r>
          </a:p>
        </p:txBody>
      </p:sp>
      <p:sp>
        <p:nvSpPr>
          <p:cNvPr id="29741" name="Rectangle 45"/>
          <p:cNvSpPr>
            <a:spLocks noGrp="1" noChangeArrowheads="1"/>
          </p:cNvSpPr>
          <p:nvPr>
            <p:ph type="dt" sz="half" idx="2"/>
          </p:nvPr>
        </p:nvSpPr>
        <p:spPr bwMode="auto">
          <a:xfrm>
            <a:off x="6605588" y="6619883"/>
            <a:ext cx="1800225" cy="238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1200">
                <a:solidFill>
                  <a:schemeClr val="bg1"/>
                </a:solidFill>
                <a:ea typeface="微軟正黑體" pitchFamily="34" charset="-120"/>
              </a:defRPr>
            </a:lvl1pPr>
          </a:lstStyle>
          <a:p>
            <a:pPr eaLnBrk="1" hangingPunct="1"/>
            <a:fld id="{F758FEC3-E80E-4151-8D07-856719A14D7F}" type="datetime1">
              <a:rPr lang="zh-TW" altLang="en-US" b="0" smtClean="0">
                <a:solidFill>
                  <a:srgbClr val="FFFFFF"/>
                </a:solidFill>
                <a:latin typeface="Arial"/>
              </a:rPr>
              <a:pPr eaLnBrk="1" hangingPunct="1"/>
              <a:t>2024/5/14</a:t>
            </a:fld>
            <a:endParaRPr lang="en-US" altLang="zh-TW" b="0" dirty="0">
              <a:solidFill>
                <a:srgbClr val="FFFFFF"/>
              </a:solidFill>
              <a:latin typeface="Arial"/>
            </a:endParaRPr>
          </a:p>
        </p:txBody>
      </p:sp>
      <p:sp>
        <p:nvSpPr>
          <p:cNvPr id="29742" name="Rectangle 46"/>
          <p:cNvSpPr>
            <a:spLocks noGrp="1" noChangeArrowheads="1"/>
          </p:cNvSpPr>
          <p:nvPr>
            <p:ph type="ftr" sz="quarter" idx="3"/>
          </p:nvPr>
        </p:nvSpPr>
        <p:spPr bwMode="auto">
          <a:xfrm>
            <a:off x="4" y="6391275"/>
            <a:ext cx="3173413" cy="1793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a:defRPr sz="1400">
                <a:latin typeface="Calibri" panose="020F0502020204030204" pitchFamily="34" charset="0"/>
                <a:ea typeface="標楷體" panose="03000509000000000000" pitchFamily="65" charset="-120"/>
                <a:cs typeface="Times New Roman" panose="02020603050405020304" pitchFamily="18" charset="0"/>
              </a:defRPr>
            </a:lvl1pPr>
          </a:lstStyle>
          <a:p>
            <a:pPr eaLnBrk="1" hangingPunct="1"/>
            <a:endParaRPr lang="en-US" altLang="zh-TW" b="0" dirty="0">
              <a:solidFill>
                <a:srgbClr val="000000"/>
              </a:solidFill>
            </a:endParaRPr>
          </a:p>
        </p:txBody>
      </p:sp>
      <p:sp>
        <p:nvSpPr>
          <p:cNvPr id="29743" name="Rectangle 47"/>
          <p:cNvSpPr>
            <a:spLocks noGrp="1" noChangeArrowheads="1"/>
          </p:cNvSpPr>
          <p:nvPr>
            <p:ph type="sldNum" sz="quarter" idx="4"/>
          </p:nvPr>
        </p:nvSpPr>
        <p:spPr bwMode="auto">
          <a:xfrm>
            <a:off x="8572500" y="6619883"/>
            <a:ext cx="571500" cy="238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fontAlgn="ctr">
              <a:defRPr sz="1200" smtClean="0">
                <a:solidFill>
                  <a:schemeClr val="bg1"/>
                </a:solidFill>
                <a:ea typeface="+mn-ea"/>
              </a:defRPr>
            </a:lvl1pPr>
          </a:lstStyle>
          <a:p>
            <a:pPr eaLnBrk="1" hangingPunct="1">
              <a:defRPr/>
            </a:pPr>
            <a:fld id="{5FA57754-3F19-4D27-9243-2EFD6204FCC9}" type="slidenum">
              <a:rPr lang="en-US" altLang="zh-TW" b="0">
                <a:solidFill>
                  <a:srgbClr val="FFFFFF"/>
                </a:solidFill>
                <a:latin typeface="Arial"/>
              </a:rPr>
              <a:pPr eaLnBrk="1" hangingPunct="1">
                <a:defRPr/>
              </a:pPr>
              <a:t>‹#›</a:t>
            </a:fld>
            <a:endParaRPr lang="en-US" altLang="zh-TW" b="0" dirty="0">
              <a:solidFill>
                <a:srgbClr val="FFFFFF"/>
              </a:solidFill>
              <a:latin typeface="Arial"/>
            </a:endParaRPr>
          </a:p>
        </p:txBody>
      </p:sp>
      <p:pic>
        <p:nvPicPr>
          <p:cNvPr id="1036" name="Picture 53" descr="itri_CEL_C"/>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49740" y="49736"/>
            <a:ext cx="1681163"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3" name="Text Box 19"/>
          <p:cNvSpPr txBox="1">
            <a:spLocks noChangeArrowheads="1"/>
          </p:cNvSpPr>
          <p:nvPr/>
        </p:nvSpPr>
        <p:spPr bwMode="auto">
          <a:xfrm>
            <a:off x="-71497" y="6529388"/>
            <a:ext cx="671049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zh-TW" altLang="en-US" sz="900" b="0">
                <a:solidFill>
                  <a:srgbClr val="FFFFFF"/>
                </a:solidFill>
                <a:latin typeface="微軟正黑體" pitchFamily="34" charset="-120"/>
                <a:ea typeface="微軟正黑體"/>
              </a:rPr>
              <a:t>工業技術研究院機密資料 禁止複製、轉載、外流    </a:t>
            </a:r>
            <a:r>
              <a:rPr lang="en-US" altLang="zh-TW" sz="900" b="0">
                <a:solidFill>
                  <a:srgbClr val="FFFFFF"/>
                </a:solidFill>
                <a:latin typeface="微軟正黑體" pitchFamily="34" charset="-120"/>
                <a:ea typeface="微軟正黑體"/>
              </a:rPr>
              <a:t>│ </a:t>
            </a:r>
            <a:r>
              <a:rPr lang="en-US" altLang="zh-TW" sz="900" b="0">
                <a:solidFill>
                  <a:srgbClr val="FFFFFF"/>
                </a:solidFill>
                <a:latin typeface="Arial"/>
                <a:ea typeface="微軟正黑體"/>
              </a:rPr>
              <a:t>ITRI  CONFIDENTIAL  DOCUMENT  DO  NOT  COPY  OR  DISTRIBUTE</a:t>
            </a:r>
            <a:r>
              <a:rPr lang="en-US" altLang="zh-TW" sz="1800" b="0">
                <a:solidFill>
                  <a:srgbClr val="FFFFFF"/>
                </a:solidFill>
                <a:latin typeface="Arial"/>
                <a:ea typeface="新細明體" charset="-120"/>
              </a:rPr>
              <a:t> </a:t>
            </a:r>
            <a:endParaRPr lang="zh-TW" altLang="en-US" sz="1800" b="0">
              <a:solidFill>
                <a:srgbClr val="FFFFFF"/>
              </a:solidFill>
              <a:latin typeface="Arial"/>
              <a:ea typeface="新細明體" charset="-120"/>
            </a:endParaRPr>
          </a:p>
        </p:txBody>
      </p:sp>
      <p:pic>
        <p:nvPicPr>
          <p:cNvPr id="1047" name="Picture 23" descr="限閱"/>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8311638" y="49739"/>
            <a:ext cx="777875" cy="341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1310323"/>
      </p:ext>
    </p:extLst>
  </p:cSld>
  <p:clrMap bg1="lt1" tx1="dk1" bg2="lt2" tx2="dk2" accent1="accent1" accent2="accent2" accent3="accent3" accent4="accent4" accent5="accent5" accent6="accent6" hlink="hlink" folHlink="folHlink"/>
  <p:sldLayoutIdLst>
    <p:sldLayoutId id="2147484133" r:id="rId1"/>
    <p:sldLayoutId id="2147484134" r:id="rId2"/>
    <p:sldLayoutId id="2147484135" r:id="rId3"/>
    <p:sldLayoutId id="2147484136" r:id="rId4"/>
    <p:sldLayoutId id="2147484137" r:id="rId5"/>
    <p:sldLayoutId id="2147484138" r:id="rId6"/>
    <p:sldLayoutId id="2147484139" r:id="rId7"/>
    <p:sldLayoutId id="2147484140" r:id="rId8"/>
    <p:sldLayoutId id="2147484141" r:id="rId9"/>
    <p:sldLayoutId id="2147484142" r:id="rId10"/>
    <p:sldLayoutId id="2147484143" r:id="rId11"/>
    <p:sldLayoutId id="2147484144" r:id="rId12"/>
    <p:sldLayoutId id="2147484145" r:id="rId13"/>
    <p:sldLayoutId id="2147484146" r:id="rId14"/>
    <p:sldLayoutId id="2147484147" r:id="rId15"/>
    <p:sldLayoutId id="2147484159" r:id="rId16"/>
  </p:sldLayoutIdLst>
  <p:hf hdr="0" ftr="0" dt="0"/>
  <p:txStyles>
    <p:titleStyle>
      <a:lvl1pPr algn="ctr" rtl="0" eaLnBrk="1" fontAlgn="base" hangingPunct="1">
        <a:spcBef>
          <a:spcPct val="0"/>
        </a:spcBef>
        <a:spcAft>
          <a:spcPct val="0"/>
        </a:spcAft>
        <a:defRPr kumimoji="1" sz="4000" b="0">
          <a:solidFill>
            <a:srgbClr val="002060"/>
          </a:solidFill>
          <a:latin typeface="Calibri" panose="020F0502020204030204" pitchFamily="34" charset="0"/>
          <a:ea typeface="標楷體" panose="03000509000000000000" pitchFamily="65" charset="-120"/>
          <a:cs typeface="Times New Roman" panose="02020603050405020304" pitchFamily="18" charset="0"/>
        </a:defRPr>
      </a:lvl1pPr>
      <a:lvl2pPr algn="l" rtl="0" eaLnBrk="1" fontAlgn="base" hangingPunct="1">
        <a:spcBef>
          <a:spcPct val="0"/>
        </a:spcBef>
        <a:spcAft>
          <a:spcPct val="0"/>
        </a:spcAft>
        <a:defRPr kumimoji="1" sz="4600">
          <a:solidFill>
            <a:schemeClr val="tx2"/>
          </a:solidFill>
          <a:latin typeface="Arial" charset="0"/>
          <a:ea typeface="微軟正黑體" pitchFamily="34" charset="-120"/>
        </a:defRPr>
      </a:lvl2pPr>
      <a:lvl3pPr algn="l" rtl="0" eaLnBrk="1" fontAlgn="base" hangingPunct="1">
        <a:spcBef>
          <a:spcPct val="0"/>
        </a:spcBef>
        <a:spcAft>
          <a:spcPct val="0"/>
        </a:spcAft>
        <a:defRPr kumimoji="1" sz="4600">
          <a:solidFill>
            <a:schemeClr val="tx2"/>
          </a:solidFill>
          <a:latin typeface="Arial" charset="0"/>
          <a:ea typeface="微軟正黑體" pitchFamily="34" charset="-120"/>
        </a:defRPr>
      </a:lvl3pPr>
      <a:lvl4pPr algn="l" rtl="0" eaLnBrk="1" fontAlgn="base" hangingPunct="1">
        <a:spcBef>
          <a:spcPct val="0"/>
        </a:spcBef>
        <a:spcAft>
          <a:spcPct val="0"/>
        </a:spcAft>
        <a:defRPr kumimoji="1" sz="4600">
          <a:solidFill>
            <a:schemeClr val="tx2"/>
          </a:solidFill>
          <a:latin typeface="Arial" charset="0"/>
          <a:ea typeface="微軟正黑體" pitchFamily="34" charset="-120"/>
        </a:defRPr>
      </a:lvl4pPr>
      <a:lvl5pPr algn="l" rtl="0" eaLnBrk="1" fontAlgn="base" hangingPunct="1">
        <a:spcBef>
          <a:spcPct val="0"/>
        </a:spcBef>
        <a:spcAft>
          <a:spcPct val="0"/>
        </a:spcAft>
        <a:defRPr kumimoji="1" sz="4600">
          <a:solidFill>
            <a:schemeClr val="tx2"/>
          </a:solidFill>
          <a:latin typeface="Arial" charset="0"/>
          <a:ea typeface="微軟正黑體" pitchFamily="34" charset="-120"/>
        </a:defRPr>
      </a:lvl5pPr>
      <a:lvl6pPr marL="457200" algn="l" rtl="0" eaLnBrk="1" fontAlgn="base" hangingPunct="1">
        <a:spcBef>
          <a:spcPct val="0"/>
        </a:spcBef>
        <a:spcAft>
          <a:spcPct val="0"/>
        </a:spcAft>
        <a:defRPr kumimoji="1" sz="4600">
          <a:solidFill>
            <a:schemeClr val="tx2"/>
          </a:solidFill>
          <a:latin typeface="Arial" charset="0"/>
          <a:ea typeface="微軟正黑體" pitchFamily="34" charset="-120"/>
        </a:defRPr>
      </a:lvl6pPr>
      <a:lvl7pPr marL="914400" algn="l" rtl="0" eaLnBrk="1" fontAlgn="base" hangingPunct="1">
        <a:spcBef>
          <a:spcPct val="0"/>
        </a:spcBef>
        <a:spcAft>
          <a:spcPct val="0"/>
        </a:spcAft>
        <a:defRPr kumimoji="1" sz="4600">
          <a:solidFill>
            <a:schemeClr val="tx2"/>
          </a:solidFill>
          <a:latin typeface="Arial" charset="0"/>
          <a:ea typeface="微軟正黑體" pitchFamily="34" charset="-120"/>
        </a:defRPr>
      </a:lvl7pPr>
      <a:lvl8pPr marL="1371600" algn="l" rtl="0" eaLnBrk="1" fontAlgn="base" hangingPunct="1">
        <a:spcBef>
          <a:spcPct val="0"/>
        </a:spcBef>
        <a:spcAft>
          <a:spcPct val="0"/>
        </a:spcAft>
        <a:defRPr kumimoji="1" sz="4600">
          <a:solidFill>
            <a:schemeClr val="tx2"/>
          </a:solidFill>
          <a:latin typeface="Arial" charset="0"/>
          <a:ea typeface="微軟正黑體" pitchFamily="34" charset="-120"/>
        </a:defRPr>
      </a:lvl8pPr>
      <a:lvl9pPr marL="1828800" algn="l" rtl="0" eaLnBrk="1" fontAlgn="base" hangingPunct="1">
        <a:spcBef>
          <a:spcPct val="0"/>
        </a:spcBef>
        <a:spcAft>
          <a:spcPct val="0"/>
        </a:spcAft>
        <a:defRPr kumimoji="1" sz="4600">
          <a:solidFill>
            <a:schemeClr val="tx2"/>
          </a:solidFill>
          <a:latin typeface="Arial" charset="0"/>
          <a:ea typeface="微軟正黑體" pitchFamily="34" charset="-120"/>
        </a:defRPr>
      </a:lvl9pPr>
    </p:titleStyle>
    <p:bodyStyle>
      <a:lvl1pPr marL="342900" indent="-342900" algn="l" rtl="0" eaLnBrk="1" fontAlgn="base" hangingPunct="1">
        <a:spcBef>
          <a:spcPct val="20000"/>
        </a:spcBef>
        <a:spcAft>
          <a:spcPct val="0"/>
        </a:spcAft>
        <a:buChar char="•"/>
        <a:defRPr kumimoji="1" sz="2400">
          <a:solidFill>
            <a:schemeClr val="tx1"/>
          </a:solidFill>
          <a:latin typeface="Calibri" panose="020F0502020204030204" pitchFamily="34" charset="0"/>
          <a:ea typeface="標楷體" panose="03000509000000000000" pitchFamily="65" charset="-120"/>
          <a:cs typeface="Times New Roman" panose="02020603050405020304" pitchFamily="18" charset="0"/>
        </a:defRPr>
      </a:lvl1pPr>
      <a:lvl2pPr marL="742950" indent="-285750" algn="l" rtl="0" eaLnBrk="1" fontAlgn="base" hangingPunct="1">
        <a:spcBef>
          <a:spcPct val="20000"/>
        </a:spcBef>
        <a:spcAft>
          <a:spcPct val="0"/>
        </a:spcAft>
        <a:buChar char="–"/>
        <a:defRPr kumimoji="1" sz="2000">
          <a:solidFill>
            <a:schemeClr val="tx1"/>
          </a:solidFill>
          <a:latin typeface="Calibri" panose="020F0502020204030204" pitchFamily="34" charset="0"/>
          <a:ea typeface="標楷體" panose="03000509000000000000" pitchFamily="65" charset="-120"/>
          <a:cs typeface="Times New Roman" panose="02020603050405020304" pitchFamily="18" charset="0"/>
        </a:defRPr>
      </a:lvl2pPr>
      <a:lvl3pPr marL="1143000" indent="-228600" algn="l" rtl="0" eaLnBrk="1" fontAlgn="base" hangingPunct="1">
        <a:spcBef>
          <a:spcPct val="20000"/>
        </a:spcBef>
        <a:spcAft>
          <a:spcPct val="0"/>
        </a:spcAft>
        <a:buFont typeface="Times New Roman" panose="02020603050405020304" pitchFamily="18" charset="0"/>
        <a:buChar char="»"/>
        <a:defRPr kumimoji="1" sz="2000">
          <a:solidFill>
            <a:schemeClr val="tx1"/>
          </a:solidFill>
          <a:latin typeface="Calibri" panose="020F0502020204030204" pitchFamily="34" charset="0"/>
          <a:ea typeface="標楷體" panose="03000509000000000000" pitchFamily="65" charset="-120"/>
          <a:cs typeface="Times New Roman" panose="02020603050405020304" pitchFamily="18" charset="0"/>
        </a:defRPr>
      </a:lvl3pPr>
      <a:lvl4pPr marL="1600200" indent="-228600" algn="l" rtl="0" eaLnBrk="1" fontAlgn="base" hangingPunct="1">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lgn="l" rtl="0" eaLnBrk="1" fontAlgn="base" hangingPunct="1">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FFFFFF"/>
            </a:gs>
            <a:gs pos="8000">
              <a:srgbClr val="FFFFFF"/>
            </a:gs>
            <a:gs pos="100000">
              <a:srgbClr val="EDF7F9"/>
            </a:gs>
          </a:gsLst>
          <a:lin ang="5400000" scaled="1"/>
        </a:gradFill>
        <a:effectLst/>
      </p:bgPr>
    </p:bg>
    <p:spTree>
      <p:nvGrpSpPr>
        <p:cNvPr id="1" name=""/>
        <p:cNvGrpSpPr/>
        <p:nvPr/>
      </p:nvGrpSpPr>
      <p:grpSpPr>
        <a:xfrm>
          <a:off x="0" y="0"/>
          <a:ext cx="0" cy="0"/>
          <a:chOff x="0" y="0"/>
          <a:chExt cx="0" cy="0"/>
        </a:xfrm>
      </p:grpSpPr>
      <p:pic>
        <p:nvPicPr>
          <p:cNvPr id="23554" name="圖片 1"/>
          <p:cNvPicPr>
            <a:picLocks/>
          </p:cNvPicPr>
          <p:nvPr/>
        </p:nvPicPr>
        <p:blipFill>
          <a:blip r:embed="rId4" cstate="screen">
            <a:extLst>
              <a:ext uri="{28A0092B-C50C-407E-A947-70E740481C1C}">
                <a14:useLocalDpi xmlns:a14="http://schemas.microsoft.com/office/drawing/2010/main"/>
              </a:ext>
            </a:extLst>
          </a:blip>
          <a:srcRect/>
          <a:stretch>
            <a:fillRect/>
          </a:stretch>
        </p:blipFill>
        <p:spPr bwMode="auto">
          <a:xfrm>
            <a:off x="89389" y="115888"/>
            <a:ext cx="16192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16"/>
          <p:cNvSpPr>
            <a:spLocks noChangeArrowheads="1"/>
          </p:cNvSpPr>
          <p:nvPr/>
        </p:nvSpPr>
        <p:spPr bwMode="auto">
          <a:xfrm>
            <a:off x="8532936" y="6621464"/>
            <a:ext cx="5715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r" eaLnBrk="1" fontAlgn="ctr" hangingPunct="1">
              <a:defRPr/>
            </a:pPr>
            <a:fld id="{79E51B4B-B397-4107-8840-39C7E72A889D}" type="slidenum">
              <a:rPr lang="zh-TW" altLang="en-US" sz="1108" smtClean="0">
                <a:solidFill>
                  <a:srgbClr val="FFFFFF"/>
                </a:solidFill>
                <a:latin typeface="Monotype Corsiva" panose="03010101010201010101" pitchFamily="66" charset="0"/>
                <a:ea typeface="微軟正黑體" panose="020B0604030504040204" pitchFamily="34" charset="-120"/>
              </a:rPr>
              <a:pPr algn="r" eaLnBrk="1" fontAlgn="ctr" hangingPunct="1">
                <a:defRPr/>
              </a:pPr>
              <a:t>‹#›</a:t>
            </a:fld>
            <a:endParaRPr lang="en-US" altLang="zh-TW" sz="1108">
              <a:solidFill>
                <a:srgbClr val="FFFFFF"/>
              </a:solidFill>
              <a:latin typeface="Monotype Corsiva" panose="03010101010201010101" pitchFamily="66" charset="0"/>
              <a:ea typeface="微軟正黑體" panose="020B0604030504040204" pitchFamily="34" charset="-120"/>
            </a:endParaRPr>
          </a:p>
        </p:txBody>
      </p:sp>
      <p:sp>
        <p:nvSpPr>
          <p:cNvPr id="21509" name="Rectangle 16"/>
          <p:cNvSpPr>
            <a:spLocks noChangeArrowheads="1"/>
          </p:cNvSpPr>
          <p:nvPr/>
        </p:nvSpPr>
        <p:spPr bwMode="auto">
          <a:xfrm>
            <a:off x="8532936" y="6567488"/>
            <a:ext cx="5715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r" eaLnBrk="1" fontAlgn="ctr" hangingPunct="1">
              <a:defRPr/>
            </a:pPr>
            <a:fld id="{51CC1D39-9C59-4398-BB09-7717575E8A52}" type="slidenum">
              <a:rPr lang="zh-TW" altLang="en-US" sz="1108" b="0" smtClean="0">
                <a:solidFill>
                  <a:srgbClr val="FFFFFF"/>
                </a:solidFill>
                <a:latin typeface="Garamond" panose="02020404030301010803" pitchFamily="18" charset="0"/>
                <a:ea typeface="微軟正黑體" panose="020B0604030504040204" pitchFamily="34" charset="-120"/>
              </a:rPr>
              <a:pPr algn="r" eaLnBrk="1" fontAlgn="ctr" hangingPunct="1">
                <a:defRPr/>
              </a:pPr>
              <a:t>‹#›</a:t>
            </a:fld>
            <a:endParaRPr lang="en-US" altLang="zh-TW" sz="1108" b="0">
              <a:solidFill>
                <a:srgbClr val="FFFFFF"/>
              </a:solidFill>
              <a:latin typeface="Garamond" panose="02020404030301010803" pitchFamily="18" charset="0"/>
              <a:ea typeface="微軟正黑體" panose="020B0604030504040204" pitchFamily="34" charset="-120"/>
            </a:endParaRPr>
          </a:p>
        </p:txBody>
      </p:sp>
      <p:pic>
        <p:nvPicPr>
          <p:cNvPr id="6" name="圖片 5"/>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0" y="1412776"/>
            <a:ext cx="9144000" cy="5445224"/>
          </a:xfrm>
          <a:prstGeom prst="rect">
            <a:avLst/>
          </a:prstGeom>
        </p:spPr>
      </p:pic>
      <p:sp>
        <p:nvSpPr>
          <p:cNvPr id="7" name="投影片編號版面配置區 5"/>
          <p:cNvSpPr>
            <a:spLocks noGrp="1"/>
          </p:cNvSpPr>
          <p:nvPr>
            <p:ph type="sldNum" sz="quarter" idx="4"/>
          </p:nvPr>
        </p:nvSpPr>
        <p:spPr>
          <a:xfrm>
            <a:off x="6899275" y="6554788"/>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pPr eaLnBrk="1" fontAlgn="auto" hangingPunct="1">
              <a:spcBef>
                <a:spcPts val="0"/>
              </a:spcBef>
              <a:spcAft>
                <a:spcPts val="0"/>
              </a:spcAft>
            </a:pPr>
            <a:fld id="{73DA0BB7-265A-403C-9275-D587AB510EDC}" type="slidenum">
              <a:rPr kumimoji="0" lang="zh-TW" altLang="en-US" b="0" smtClean="0">
                <a:solidFill>
                  <a:srgbClr val="FFFFFF"/>
                </a:solidFill>
                <a:latin typeface="Arial"/>
                <a:ea typeface="微軟正黑體"/>
              </a:rPr>
              <a:pPr eaLnBrk="1" fontAlgn="auto" hangingPunct="1">
                <a:spcBef>
                  <a:spcPts val="0"/>
                </a:spcBef>
                <a:spcAft>
                  <a:spcPts val="0"/>
                </a:spcAft>
              </a:pPr>
              <a:t>‹#›</a:t>
            </a:fld>
            <a:endParaRPr kumimoji="0" lang="zh-TW" altLang="en-US" b="0" dirty="0">
              <a:solidFill>
                <a:srgbClr val="FFFFFF"/>
              </a:solidFill>
              <a:latin typeface="Arial"/>
              <a:ea typeface="微軟正黑體"/>
            </a:endParaRPr>
          </a:p>
        </p:txBody>
      </p:sp>
    </p:spTree>
    <p:extLst>
      <p:ext uri="{BB962C8B-B14F-4D97-AF65-F5344CB8AC3E}">
        <p14:creationId xmlns:p14="http://schemas.microsoft.com/office/powerpoint/2010/main" val="2316753362"/>
      </p:ext>
    </p:extLst>
  </p:cSld>
  <p:clrMap bg1="lt1" tx1="dk1" bg2="lt2" tx2="dk2" accent1="accent1" accent2="accent2" accent3="accent3" accent4="accent4" accent5="accent5" accent6="accent6" hlink="hlink" folHlink="folHlink"/>
  <p:sldLayoutIdLst>
    <p:sldLayoutId id="2147484170" r:id="rId1"/>
    <p:sldLayoutId id="2147484171" r:id="rId2"/>
  </p:sldLayoutIdLst>
  <p:txStyles>
    <p:titleStyle>
      <a:lvl1pPr algn="ctr" rtl="0" eaLnBrk="0" fontAlgn="base" hangingPunct="0">
        <a:spcBef>
          <a:spcPct val="0"/>
        </a:spcBef>
        <a:spcAft>
          <a:spcPct val="0"/>
        </a:spcAft>
        <a:defRPr kumimoji="1" sz="2769">
          <a:solidFill>
            <a:srgbClr val="3366FF"/>
          </a:solidFill>
          <a:latin typeface="BiauKai"/>
          <a:ea typeface="BiauKai"/>
          <a:cs typeface="BiauKai"/>
        </a:defRPr>
      </a:lvl1pPr>
      <a:lvl2pPr algn="ctr" rtl="0" eaLnBrk="0" fontAlgn="base" hangingPunct="0">
        <a:spcBef>
          <a:spcPct val="0"/>
        </a:spcBef>
        <a:spcAft>
          <a:spcPct val="0"/>
        </a:spcAft>
        <a:defRPr kumimoji="1" sz="2769">
          <a:solidFill>
            <a:srgbClr val="3366FF"/>
          </a:solidFill>
          <a:latin typeface="BiauKai" charset="-120"/>
          <a:ea typeface="BiauKai" charset="-120"/>
          <a:cs typeface="BiauKai"/>
        </a:defRPr>
      </a:lvl2pPr>
      <a:lvl3pPr algn="ctr" rtl="0" eaLnBrk="0" fontAlgn="base" hangingPunct="0">
        <a:spcBef>
          <a:spcPct val="0"/>
        </a:spcBef>
        <a:spcAft>
          <a:spcPct val="0"/>
        </a:spcAft>
        <a:defRPr kumimoji="1" sz="2769">
          <a:solidFill>
            <a:srgbClr val="3366FF"/>
          </a:solidFill>
          <a:latin typeface="BiauKai" charset="-120"/>
          <a:ea typeface="BiauKai" charset="-120"/>
          <a:cs typeface="BiauKai"/>
        </a:defRPr>
      </a:lvl3pPr>
      <a:lvl4pPr algn="ctr" rtl="0" eaLnBrk="0" fontAlgn="base" hangingPunct="0">
        <a:spcBef>
          <a:spcPct val="0"/>
        </a:spcBef>
        <a:spcAft>
          <a:spcPct val="0"/>
        </a:spcAft>
        <a:defRPr kumimoji="1" sz="2769">
          <a:solidFill>
            <a:srgbClr val="3366FF"/>
          </a:solidFill>
          <a:latin typeface="BiauKai" charset="-120"/>
          <a:ea typeface="BiauKai" charset="-120"/>
          <a:cs typeface="BiauKai"/>
        </a:defRPr>
      </a:lvl4pPr>
      <a:lvl5pPr algn="ctr" rtl="0" eaLnBrk="0" fontAlgn="base" hangingPunct="0">
        <a:spcBef>
          <a:spcPct val="0"/>
        </a:spcBef>
        <a:spcAft>
          <a:spcPct val="0"/>
        </a:spcAft>
        <a:defRPr kumimoji="1" sz="2769">
          <a:solidFill>
            <a:srgbClr val="3366FF"/>
          </a:solidFill>
          <a:latin typeface="BiauKai" charset="-120"/>
          <a:ea typeface="BiauKai" charset="-120"/>
          <a:cs typeface="BiauKai"/>
        </a:defRPr>
      </a:lvl5pPr>
      <a:lvl6pPr marL="316531" algn="l" rtl="0" eaLnBrk="1" fontAlgn="base" hangingPunct="1">
        <a:spcBef>
          <a:spcPct val="0"/>
        </a:spcBef>
        <a:spcAft>
          <a:spcPct val="0"/>
        </a:spcAft>
        <a:defRPr kumimoji="1" sz="3231">
          <a:solidFill>
            <a:schemeClr val="tx2"/>
          </a:solidFill>
          <a:latin typeface="Arial" charset="0"/>
          <a:ea typeface="微軟正黑體" pitchFamily="34" charset="-120"/>
        </a:defRPr>
      </a:lvl6pPr>
      <a:lvl7pPr marL="633062" algn="l" rtl="0" eaLnBrk="1" fontAlgn="base" hangingPunct="1">
        <a:spcBef>
          <a:spcPct val="0"/>
        </a:spcBef>
        <a:spcAft>
          <a:spcPct val="0"/>
        </a:spcAft>
        <a:defRPr kumimoji="1" sz="3231">
          <a:solidFill>
            <a:schemeClr val="tx2"/>
          </a:solidFill>
          <a:latin typeface="Arial" charset="0"/>
          <a:ea typeface="微軟正黑體" pitchFamily="34" charset="-120"/>
        </a:defRPr>
      </a:lvl7pPr>
      <a:lvl8pPr marL="949593" algn="l" rtl="0" eaLnBrk="1" fontAlgn="base" hangingPunct="1">
        <a:spcBef>
          <a:spcPct val="0"/>
        </a:spcBef>
        <a:spcAft>
          <a:spcPct val="0"/>
        </a:spcAft>
        <a:defRPr kumimoji="1" sz="3231">
          <a:solidFill>
            <a:schemeClr val="tx2"/>
          </a:solidFill>
          <a:latin typeface="Arial" charset="0"/>
          <a:ea typeface="微軟正黑體" pitchFamily="34" charset="-120"/>
        </a:defRPr>
      </a:lvl8pPr>
      <a:lvl9pPr marL="1266124" algn="l" rtl="0" eaLnBrk="1" fontAlgn="base" hangingPunct="1">
        <a:spcBef>
          <a:spcPct val="0"/>
        </a:spcBef>
        <a:spcAft>
          <a:spcPct val="0"/>
        </a:spcAft>
        <a:defRPr kumimoji="1" sz="3231">
          <a:solidFill>
            <a:schemeClr val="tx2"/>
          </a:solidFill>
          <a:latin typeface="Arial" charset="0"/>
          <a:ea typeface="微軟正黑體" pitchFamily="34" charset="-120"/>
        </a:defRPr>
      </a:lvl9pPr>
    </p:titleStyle>
    <p:bodyStyle>
      <a:lvl1pPr marL="237398" indent="-237398" algn="l" rtl="0" eaLnBrk="0" fontAlgn="base" hangingPunct="0">
        <a:spcBef>
          <a:spcPct val="20000"/>
        </a:spcBef>
        <a:spcAft>
          <a:spcPct val="0"/>
        </a:spcAft>
        <a:buChar char="•"/>
        <a:defRPr kumimoji="1" sz="2215">
          <a:solidFill>
            <a:schemeClr val="tx1"/>
          </a:solidFill>
          <a:latin typeface="+mn-lt"/>
          <a:ea typeface="+mn-ea"/>
          <a:cs typeface="微軟正黑體"/>
        </a:defRPr>
      </a:lvl1pPr>
      <a:lvl2pPr marL="514363" indent="-197832" algn="l" rtl="0" eaLnBrk="0" fontAlgn="base" hangingPunct="0">
        <a:spcBef>
          <a:spcPct val="20000"/>
        </a:spcBef>
        <a:spcAft>
          <a:spcPct val="0"/>
        </a:spcAft>
        <a:buChar char="–"/>
        <a:defRPr kumimoji="1" sz="1939">
          <a:solidFill>
            <a:schemeClr val="tx1"/>
          </a:solidFill>
          <a:latin typeface="+mn-lt"/>
          <a:ea typeface="+mn-ea"/>
          <a:cs typeface="微軟正黑體"/>
        </a:defRPr>
      </a:lvl2pPr>
      <a:lvl3pPr marL="791327" indent="-158265" algn="l" rtl="0" eaLnBrk="0" fontAlgn="base" hangingPunct="0">
        <a:spcBef>
          <a:spcPct val="20000"/>
        </a:spcBef>
        <a:spcAft>
          <a:spcPct val="0"/>
        </a:spcAft>
        <a:buChar char="•"/>
        <a:defRPr kumimoji="1">
          <a:solidFill>
            <a:schemeClr val="tx1"/>
          </a:solidFill>
          <a:latin typeface="+mn-lt"/>
          <a:ea typeface="+mn-ea"/>
          <a:cs typeface="微軟正黑體"/>
        </a:defRPr>
      </a:lvl3pPr>
      <a:lvl4pPr marL="1107858" indent="-158265" algn="l" rtl="0" eaLnBrk="0" fontAlgn="base" hangingPunct="0">
        <a:spcBef>
          <a:spcPct val="20000"/>
        </a:spcBef>
        <a:spcAft>
          <a:spcPct val="0"/>
        </a:spcAft>
        <a:buChar char="–"/>
        <a:defRPr kumimoji="1" sz="1385">
          <a:solidFill>
            <a:schemeClr val="tx1"/>
          </a:solidFill>
          <a:latin typeface="+mn-lt"/>
          <a:ea typeface="+mn-ea"/>
          <a:cs typeface="微軟正黑體"/>
        </a:defRPr>
      </a:lvl4pPr>
      <a:lvl5pPr marL="1424389" indent="-158265" algn="l" rtl="0" eaLnBrk="0" fontAlgn="base" hangingPunct="0">
        <a:spcBef>
          <a:spcPct val="20000"/>
        </a:spcBef>
        <a:spcAft>
          <a:spcPct val="0"/>
        </a:spcAft>
        <a:buChar char="»"/>
        <a:defRPr kumimoji="1" sz="1385">
          <a:solidFill>
            <a:schemeClr val="tx1"/>
          </a:solidFill>
          <a:latin typeface="+mn-lt"/>
          <a:ea typeface="+mn-ea"/>
          <a:cs typeface="微軟正黑體"/>
        </a:defRPr>
      </a:lvl5pPr>
      <a:lvl6pPr marL="1740920" indent="-158265" algn="l" rtl="0" eaLnBrk="1" fontAlgn="base" hangingPunct="1">
        <a:spcBef>
          <a:spcPct val="20000"/>
        </a:spcBef>
        <a:spcAft>
          <a:spcPct val="0"/>
        </a:spcAft>
        <a:buChar char="»"/>
        <a:defRPr kumimoji="1" sz="1385">
          <a:solidFill>
            <a:schemeClr val="tx1"/>
          </a:solidFill>
          <a:latin typeface="+mn-lt"/>
          <a:ea typeface="+mn-ea"/>
        </a:defRPr>
      </a:lvl6pPr>
      <a:lvl7pPr marL="2057451" indent="-158265" algn="l" rtl="0" eaLnBrk="1" fontAlgn="base" hangingPunct="1">
        <a:spcBef>
          <a:spcPct val="20000"/>
        </a:spcBef>
        <a:spcAft>
          <a:spcPct val="0"/>
        </a:spcAft>
        <a:buChar char="»"/>
        <a:defRPr kumimoji="1" sz="1385">
          <a:solidFill>
            <a:schemeClr val="tx1"/>
          </a:solidFill>
          <a:latin typeface="+mn-lt"/>
          <a:ea typeface="+mn-ea"/>
        </a:defRPr>
      </a:lvl7pPr>
      <a:lvl8pPr marL="2373982" indent="-158265" algn="l" rtl="0" eaLnBrk="1" fontAlgn="base" hangingPunct="1">
        <a:spcBef>
          <a:spcPct val="20000"/>
        </a:spcBef>
        <a:spcAft>
          <a:spcPct val="0"/>
        </a:spcAft>
        <a:buChar char="»"/>
        <a:defRPr kumimoji="1" sz="1385">
          <a:solidFill>
            <a:schemeClr val="tx1"/>
          </a:solidFill>
          <a:latin typeface="+mn-lt"/>
          <a:ea typeface="+mn-ea"/>
        </a:defRPr>
      </a:lvl8pPr>
      <a:lvl9pPr marL="2690513" indent="-158265" algn="l" rtl="0" eaLnBrk="1" fontAlgn="base" hangingPunct="1">
        <a:spcBef>
          <a:spcPct val="20000"/>
        </a:spcBef>
        <a:spcAft>
          <a:spcPct val="0"/>
        </a:spcAft>
        <a:buChar char="»"/>
        <a:defRPr kumimoji="1" sz="1385">
          <a:solidFill>
            <a:schemeClr val="tx1"/>
          </a:solidFill>
          <a:latin typeface="+mn-lt"/>
          <a:ea typeface="+mn-ea"/>
        </a:defRPr>
      </a:lvl9pPr>
    </p:bodyStyle>
    <p:otherStyle>
      <a:defPPr>
        <a:defRPr lang="zh-TW"/>
      </a:defPPr>
      <a:lvl1pPr marL="0" algn="l" defTabSz="633062" rtl="0" eaLnBrk="1" latinLnBrk="0" hangingPunct="1">
        <a:defRPr sz="1292" kern="1200">
          <a:solidFill>
            <a:schemeClr val="tx1"/>
          </a:solidFill>
          <a:latin typeface="+mn-lt"/>
          <a:ea typeface="+mn-ea"/>
          <a:cs typeface="+mn-cs"/>
        </a:defRPr>
      </a:lvl1pPr>
      <a:lvl2pPr marL="316531" algn="l" defTabSz="633062" rtl="0" eaLnBrk="1" latinLnBrk="0" hangingPunct="1">
        <a:defRPr sz="1292" kern="1200">
          <a:solidFill>
            <a:schemeClr val="tx1"/>
          </a:solidFill>
          <a:latin typeface="+mn-lt"/>
          <a:ea typeface="+mn-ea"/>
          <a:cs typeface="+mn-cs"/>
        </a:defRPr>
      </a:lvl2pPr>
      <a:lvl3pPr marL="633062" algn="l" defTabSz="633062" rtl="0" eaLnBrk="1" latinLnBrk="0" hangingPunct="1">
        <a:defRPr sz="1292" kern="1200">
          <a:solidFill>
            <a:schemeClr val="tx1"/>
          </a:solidFill>
          <a:latin typeface="+mn-lt"/>
          <a:ea typeface="+mn-ea"/>
          <a:cs typeface="+mn-cs"/>
        </a:defRPr>
      </a:lvl3pPr>
      <a:lvl4pPr marL="949593" algn="l" defTabSz="633062" rtl="0" eaLnBrk="1" latinLnBrk="0" hangingPunct="1">
        <a:defRPr sz="1292" kern="1200">
          <a:solidFill>
            <a:schemeClr val="tx1"/>
          </a:solidFill>
          <a:latin typeface="+mn-lt"/>
          <a:ea typeface="+mn-ea"/>
          <a:cs typeface="+mn-cs"/>
        </a:defRPr>
      </a:lvl4pPr>
      <a:lvl5pPr marL="1266124" algn="l" defTabSz="633062" rtl="0" eaLnBrk="1" latinLnBrk="0" hangingPunct="1">
        <a:defRPr sz="1292" kern="1200">
          <a:solidFill>
            <a:schemeClr val="tx1"/>
          </a:solidFill>
          <a:latin typeface="+mn-lt"/>
          <a:ea typeface="+mn-ea"/>
          <a:cs typeface="+mn-cs"/>
        </a:defRPr>
      </a:lvl5pPr>
      <a:lvl6pPr marL="1582655" algn="l" defTabSz="633062" rtl="0" eaLnBrk="1" latinLnBrk="0" hangingPunct="1">
        <a:defRPr sz="1292" kern="1200">
          <a:solidFill>
            <a:schemeClr val="tx1"/>
          </a:solidFill>
          <a:latin typeface="+mn-lt"/>
          <a:ea typeface="+mn-ea"/>
          <a:cs typeface="+mn-cs"/>
        </a:defRPr>
      </a:lvl6pPr>
      <a:lvl7pPr marL="1899186" algn="l" defTabSz="633062" rtl="0" eaLnBrk="1" latinLnBrk="0" hangingPunct="1">
        <a:defRPr sz="1292" kern="1200">
          <a:solidFill>
            <a:schemeClr val="tx1"/>
          </a:solidFill>
          <a:latin typeface="+mn-lt"/>
          <a:ea typeface="+mn-ea"/>
          <a:cs typeface="+mn-cs"/>
        </a:defRPr>
      </a:lvl7pPr>
      <a:lvl8pPr marL="2215717" algn="l" defTabSz="633062" rtl="0" eaLnBrk="1" latinLnBrk="0" hangingPunct="1">
        <a:defRPr sz="1292" kern="1200">
          <a:solidFill>
            <a:schemeClr val="tx1"/>
          </a:solidFill>
          <a:latin typeface="+mn-lt"/>
          <a:ea typeface="+mn-ea"/>
          <a:cs typeface="+mn-cs"/>
        </a:defRPr>
      </a:lvl8pPr>
      <a:lvl9pPr marL="2532248" algn="l" defTabSz="633062" rtl="0" eaLnBrk="1" latinLnBrk="0" hangingPunct="1">
        <a:defRPr sz="1292"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FFFFFF"/>
            </a:gs>
            <a:gs pos="8000">
              <a:srgbClr val="FFFFFF"/>
            </a:gs>
            <a:gs pos="100000">
              <a:srgbClr val="EDF7F9"/>
            </a:gs>
          </a:gsLst>
          <a:lin ang="5400000" scaled="1"/>
        </a:gradFill>
        <a:effectLst/>
      </p:bgPr>
    </p:bg>
    <p:spTree>
      <p:nvGrpSpPr>
        <p:cNvPr id="1" name=""/>
        <p:cNvGrpSpPr/>
        <p:nvPr/>
      </p:nvGrpSpPr>
      <p:grpSpPr>
        <a:xfrm>
          <a:off x="0" y="0"/>
          <a:ext cx="0" cy="0"/>
          <a:chOff x="0" y="0"/>
          <a:chExt cx="0" cy="0"/>
        </a:xfrm>
      </p:grpSpPr>
      <p:pic>
        <p:nvPicPr>
          <p:cNvPr id="23554" name="圖片 1"/>
          <p:cNvPicPr>
            <a:picLocks/>
          </p:cNvPicPr>
          <p:nvPr/>
        </p:nvPicPr>
        <p:blipFill>
          <a:blip r:embed="rId5" cstate="screen">
            <a:extLst>
              <a:ext uri="{28A0092B-C50C-407E-A947-70E740481C1C}">
                <a14:useLocalDpi xmlns:a14="http://schemas.microsoft.com/office/drawing/2010/main"/>
              </a:ext>
            </a:extLst>
          </a:blip>
          <a:srcRect/>
          <a:stretch>
            <a:fillRect/>
          </a:stretch>
        </p:blipFill>
        <p:spPr bwMode="auto">
          <a:xfrm>
            <a:off x="89389" y="115888"/>
            <a:ext cx="16192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16"/>
          <p:cNvSpPr>
            <a:spLocks noChangeArrowheads="1"/>
          </p:cNvSpPr>
          <p:nvPr/>
        </p:nvSpPr>
        <p:spPr bwMode="auto">
          <a:xfrm>
            <a:off x="8532936" y="6621468"/>
            <a:ext cx="5715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r" defTabSz="914400" fontAlgn="ctr">
              <a:spcBef>
                <a:spcPct val="0"/>
              </a:spcBef>
              <a:spcAft>
                <a:spcPct val="0"/>
              </a:spcAft>
              <a:defRPr/>
            </a:pPr>
            <a:fld id="{79E51B4B-B397-4107-8840-39C7E72A889D}" type="slidenum">
              <a:rPr lang="zh-TW" altLang="en-US" sz="1108" b="1" smtClean="0">
                <a:solidFill>
                  <a:srgbClr val="FFFFFF"/>
                </a:solidFill>
                <a:latin typeface="Monotype Corsiva" panose="03010101010201010101" pitchFamily="66" charset="0"/>
                <a:ea typeface="微軟正黑體" panose="020B0604030504040204" pitchFamily="34" charset="-120"/>
              </a:rPr>
              <a:pPr algn="r" defTabSz="914400" fontAlgn="ctr">
                <a:spcBef>
                  <a:spcPct val="0"/>
                </a:spcBef>
                <a:spcAft>
                  <a:spcPct val="0"/>
                </a:spcAft>
                <a:defRPr/>
              </a:pPr>
              <a:t>‹#›</a:t>
            </a:fld>
            <a:endParaRPr lang="en-US" altLang="zh-TW" sz="1108" b="1">
              <a:solidFill>
                <a:srgbClr val="FFFFFF"/>
              </a:solidFill>
              <a:latin typeface="Monotype Corsiva" panose="03010101010201010101" pitchFamily="66" charset="0"/>
              <a:ea typeface="微軟正黑體" panose="020B0604030504040204" pitchFamily="34" charset="-120"/>
            </a:endParaRPr>
          </a:p>
        </p:txBody>
      </p:sp>
      <p:sp>
        <p:nvSpPr>
          <p:cNvPr id="21509" name="Rectangle 16"/>
          <p:cNvSpPr>
            <a:spLocks noChangeArrowheads="1"/>
          </p:cNvSpPr>
          <p:nvPr/>
        </p:nvSpPr>
        <p:spPr bwMode="auto">
          <a:xfrm>
            <a:off x="8532936" y="6567488"/>
            <a:ext cx="5715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r" defTabSz="914400" fontAlgn="ctr">
              <a:spcBef>
                <a:spcPct val="0"/>
              </a:spcBef>
              <a:spcAft>
                <a:spcPct val="0"/>
              </a:spcAft>
              <a:defRPr/>
            </a:pPr>
            <a:fld id="{51CC1D39-9C59-4398-BB09-7717575E8A52}" type="slidenum">
              <a:rPr lang="zh-TW" altLang="en-US" sz="1108" smtClean="0">
                <a:solidFill>
                  <a:srgbClr val="FFFFFF"/>
                </a:solidFill>
                <a:latin typeface="Garamond" panose="02020404030301010803" pitchFamily="18" charset="0"/>
                <a:ea typeface="微軟正黑體" panose="020B0604030504040204" pitchFamily="34" charset="-120"/>
              </a:rPr>
              <a:pPr algn="r" defTabSz="914400" fontAlgn="ctr">
                <a:spcBef>
                  <a:spcPct val="0"/>
                </a:spcBef>
                <a:spcAft>
                  <a:spcPct val="0"/>
                </a:spcAft>
                <a:defRPr/>
              </a:pPr>
              <a:t>‹#›</a:t>
            </a:fld>
            <a:endParaRPr lang="en-US" altLang="zh-TW" sz="1108">
              <a:solidFill>
                <a:srgbClr val="FFFFFF"/>
              </a:solidFill>
              <a:latin typeface="Garamond" panose="02020404030301010803" pitchFamily="18" charset="0"/>
              <a:ea typeface="微軟正黑體" panose="020B0604030504040204" pitchFamily="34" charset="-120"/>
            </a:endParaRPr>
          </a:p>
        </p:txBody>
      </p:sp>
      <p:pic>
        <p:nvPicPr>
          <p:cNvPr id="6" name="圖片 5"/>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0" y="1412776"/>
            <a:ext cx="9144000" cy="5445224"/>
          </a:xfrm>
          <a:prstGeom prst="rect">
            <a:avLst/>
          </a:prstGeom>
        </p:spPr>
      </p:pic>
      <p:sp>
        <p:nvSpPr>
          <p:cNvPr id="7" name="投影片編號版面配置區 5"/>
          <p:cNvSpPr>
            <a:spLocks noGrp="1"/>
          </p:cNvSpPr>
          <p:nvPr>
            <p:ph type="sldNum" sz="quarter" idx="4"/>
          </p:nvPr>
        </p:nvSpPr>
        <p:spPr>
          <a:xfrm>
            <a:off x="6899275" y="655479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pPr defTabSz="914400"/>
            <a:fld id="{73DA0BB7-265A-403C-9275-D587AB510EDC}" type="slidenum">
              <a:rPr lang="zh-TW" altLang="en-US" smtClean="0">
                <a:solidFill>
                  <a:srgbClr val="FFFFFF"/>
                </a:solidFill>
              </a:rPr>
              <a:pPr defTabSz="914400"/>
              <a:t>‹#›</a:t>
            </a:fld>
            <a:endParaRPr lang="zh-TW" altLang="en-US" dirty="0">
              <a:solidFill>
                <a:srgbClr val="FFFFFF"/>
              </a:solidFill>
            </a:endParaRPr>
          </a:p>
        </p:txBody>
      </p:sp>
    </p:spTree>
    <p:extLst>
      <p:ext uri="{BB962C8B-B14F-4D97-AF65-F5344CB8AC3E}">
        <p14:creationId xmlns:p14="http://schemas.microsoft.com/office/powerpoint/2010/main" val="223208274"/>
      </p:ext>
    </p:extLst>
  </p:cSld>
  <p:clrMap bg1="lt1" tx1="dk1" bg2="lt2" tx2="dk2" accent1="accent1" accent2="accent2" accent3="accent3" accent4="accent4" accent5="accent5" accent6="accent6" hlink="hlink" folHlink="folHlink"/>
  <p:sldLayoutIdLst>
    <p:sldLayoutId id="2147484175" r:id="rId1"/>
    <p:sldLayoutId id="2147484177" r:id="rId2"/>
    <p:sldLayoutId id="2147484180" r:id="rId3"/>
  </p:sldLayoutIdLst>
  <p:txStyles>
    <p:titleStyle>
      <a:lvl1pPr algn="ctr" rtl="0" eaLnBrk="0" fontAlgn="base" hangingPunct="0">
        <a:spcBef>
          <a:spcPct val="0"/>
        </a:spcBef>
        <a:spcAft>
          <a:spcPct val="0"/>
        </a:spcAft>
        <a:defRPr kumimoji="1" sz="2769">
          <a:solidFill>
            <a:srgbClr val="3366FF"/>
          </a:solidFill>
          <a:latin typeface="BiauKai"/>
          <a:ea typeface="BiauKai"/>
          <a:cs typeface="BiauKai"/>
        </a:defRPr>
      </a:lvl1pPr>
      <a:lvl2pPr algn="ctr" rtl="0" eaLnBrk="0" fontAlgn="base" hangingPunct="0">
        <a:spcBef>
          <a:spcPct val="0"/>
        </a:spcBef>
        <a:spcAft>
          <a:spcPct val="0"/>
        </a:spcAft>
        <a:defRPr kumimoji="1" sz="2769">
          <a:solidFill>
            <a:srgbClr val="3366FF"/>
          </a:solidFill>
          <a:latin typeface="BiauKai" charset="-120"/>
          <a:ea typeface="BiauKai" charset="-120"/>
          <a:cs typeface="BiauKai"/>
        </a:defRPr>
      </a:lvl2pPr>
      <a:lvl3pPr algn="ctr" rtl="0" eaLnBrk="0" fontAlgn="base" hangingPunct="0">
        <a:spcBef>
          <a:spcPct val="0"/>
        </a:spcBef>
        <a:spcAft>
          <a:spcPct val="0"/>
        </a:spcAft>
        <a:defRPr kumimoji="1" sz="2769">
          <a:solidFill>
            <a:srgbClr val="3366FF"/>
          </a:solidFill>
          <a:latin typeface="BiauKai" charset="-120"/>
          <a:ea typeface="BiauKai" charset="-120"/>
          <a:cs typeface="BiauKai"/>
        </a:defRPr>
      </a:lvl3pPr>
      <a:lvl4pPr algn="ctr" rtl="0" eaLnBrk="0" fontAlgn="base" hangingPunct="0">
        <a:spcBef>
          <a:spcPct val="0"/>
        </a:spcBef>
        <a:spcAft>
          <a:spcPct val="0"/>
        </a:spcAft>
        <a:defRPr kumimoji="1" sz="2769">
          <a:solidFill>
            <a:srgbClr val="3366FF"/>
          </a:solidFill>
          <a:latin typeface="BiauKai" charset="-120"/>
          <a:ea typeface="BiauKai" charset="-120"/>
          <a:cs typeface="BiauKai"/>
        </a:defRPr>
      </a:lvl4pPr>
      <a:lvl5pPr algn="ctr" rtl="0" eaLnBrk="0" fontAlgn="base" hangingPunct="0">
        <a:spcBef>
          <a:spcPct val="0"/>
        </a:spcBef>
        <a:spcAft>
          <a:spcPct val="0"/>
        </a:spcAft>
        <a:defRPr kumimoji="1" sz="2769">
          <a:solidFill>
            <a:srgbClr val="3366FF"/>
          </a:solidFill>
          <a:latin typeface="BiauKai" charset="-120"/>
          <a:ea typeface="BiauKai" charset="-120"/>
          <a:cs typeface="BiauKai"/>
        </a:defRPr>
      </a:lvl5pPr>
      <a:lvl6pPr marL="316531" algn="l" rtl="0" eaLnBrk="1" fontAlgn="base" hangingPunct="1">
        <a:spcBef>
          <a:spcPct val="0"/>
        </a:spcBef>
        <a:spcAft>
          <a:spcPct val="0"/>
        </a:spcAft>
        <a:defRPr kumimoji="1" sz="3231">
          <a:solidFill>
            <a:schemeClr val="tx2"/>
          </a:solidFill>
          <a:latin typeface="Arial" charset="0"/>
          <a:ea typeface="微軟正黑體" pitchFamily="34" charset="-120"/>
        </a:defRPr>
      </a:lvl6pPr>
      <a:lvl7pPr marL="633062" algn="l" rtl="0" eaLnBrk="1" fontAlgn="base" hangingPunct="1">
        <a:spcBef>
          <a:spcPct val="0"/>
        </a:spcBef>
        <a:spcAft>
          <a:spcPct val="0"/>
        </a:spcAft>
        <a:defRPr kumimoji="1" sz="3231">
          <a:solidFill>
            <a:schemeClr val="tx2"/>
          </a:solidFill>
          <a:latin typeface="Arial" charset="0"/>
          <a:ea typeface="微軟正黑體" pitchFamily="34" charset="-120"/>
        </a:defRPr>
      </a:lvl7pPr>
      <a:lvl8pPr marL="949593" algn="l" rtl="0" eaLnBrk="1" fontAlgn="base" hangingPunct="1">
        <a:spcBef>
          <a:spcPct val="0"/>
        </a:spcBef>
        <a:spcAft>
          <a:spcPct val="0"/>
        </a:spcAft>
        <a:defRPr kumimoji="1" sz="3231">
          <a:solidFill>
            <a:schemeClr val="tx2"/>
          </a:solidFill>
          <a:latin typeface="Arial" charset="0"/>
          <a:ea typeface="微軟正黑體" pitchFamily="34" charset="-120"/>
        </a:defRPr>
      </a:lvl8pPr>
      <a:lvl9pPr marL="1266124" algn="l" rtl="0" eaLnBrk="1" fontAlgn="base" hangingPunct="1">
        <a:spcBef>
          <a:spcPct val="0"/>
        </a:spcBef>
        <a:spcAft>
          <a:spcPct val="0"/>
        </a:spcAft>
        <a:defRPr kumimoji="1" sz="3231">
          <a:solidFill>
            <a:schemeClr val="tx2"/>
          </a:solidFill>
          <a:latin typeface="Arial" charset="0"/>
          <a:ea typeface="微軟正黑體" pitchFamily="34" charset="-120"/>
        </a:defRPr>
      </a:lvl9pPr>
    </p:titleStyle>
    <p:bodyStyle>
      <a:lvl1pPr marL="237398" indent="-237398" algn="l" rtl="0" eaLnBrk="0" fontAlgn="base" hangingPunct="0">
        <a:spcBef>
          <a:spcPct val="20000"/>
        </a:spcBef>
        <a:spcAft>
          <a:spcPct val="0"/>
        </a:spcAft>
        <a:buChar char="•"/>
        <a:defRPr kumimoji="1" sz="2215">
          <a:solidFill>
            <a:schemeClr val="tx1"/>
          </a:solidFill>
          <a:latin typeface="+mn-lt"/>
          <a:ea typeface="+mn-ea"/>
          <a:cs typeface="微軟正黑體"/>
        </a:defRPr>
      </a:lvl1pPr>
      <a:lvl2pPr marL="514363" indent="-197832" algn="l" rtl="0" eaLnBrk="0" fontAlgn="base" hangingPunct="0">
        <a:spcBef>
          <a:spcPct val="20000"/>
        </a:spcBef>
        <a:spcAft>
          <a:spcPct val="0"/>
        </a:spcAft>
        <a:buChar char="–"/>
        <a:defRPr kumimoji="1" sz="1939">
          <a:solidFill>
            <a:schemeClr val="tx1"/>
          </a:solidFill>
          <a:latin typeface="+mn-lt"/>
          <a:ea typeface="+mn-ea"/>
          <a:cs typeface="微軟正黑體"/>
        </a:defRPr>
      </a:lvl2pPr>
      <a:lvl3pPr marL="791327" indent="-158265" algn="l" rtl="0" eaLnBrk="0" fontAlgn="base" hangingPunct="0">
        <a:spcBef>
          <a:spcPct val="20000"/>
        </a:spcBef>
        <a:spcAft>
          <a:spcPct val="0"/>
        </a:spcAft>
        <a:buChar char="•"/>
        <a:defRPr kumimoji="1">
          <a:solidFill>
            <a:schemeClr val="tx1"/>
          </a:solidFill>
          <a:latin typeface="+mn-lt"/>
          <a:ea typeface="+mn-ea"/>
          <a:cs typeface="微軟正黑體"/>
        </a:defRPr>
      </a:lvl3pPr>
      <a:lvl4pPr marL="1107858" indent="-158265" algn="l" rtl="0" eaLnBrk="0" fontAlgn="base" hangingPunct="0">
        <a:spcBef>
          <a:spcPct val="20000"/>
        </a:spcBef>
        <a:spcAft>
          <a:spcPct val="0"/>
        </a:spcAft>
        <a:buChar char="–"/>
        <a:defRPr kumimoji="1" sz="1385">
          <a:solidFill>
            <a:schemeClr val="tx1"/>
          </a:solidFill>
          <a:latin typeface="+mn-lt"/>
          <a:ea typeface="+mn-ea"/>
          <a:cs typeface="微軟正黑體"/>
        </a:defRPr>
      </a:lvl4pPr>
      <a:lvl5pPr marL="1424389" indent="-158265" algn="l" rtl="0" eaLnBrk="0" fontAlgn="base" hangingPunct="0">
        <a:spcBef>
          <a:spcPct val="20000"/>
        </a:spcBef>
        <a:spcAft>
          <a:spcPct val="0"/>
        </a:spcAft>
        <a:buChar char="»"/>
        <a:defRPr kumimoji="1" sz="1385">
          <a:solidFill>
            <a:schemeClr val="tx1"/>
          </a:solidFill>
          <a:latin typeface="+mn-lt"/>
          <a:ea typeface="+mn-ea"/>
          <a:cs typeface="微軟正黑體"/>
        </a:defRPr>
      </a:lvl5pPr>
      <a:lvl6pPr marL="1740920" indent="-158265" algn="l" rtl="0" eaLnBrk="1" fontAlgn="base" hangingPunct="1">
        <a:spcBef>
          <a:spcPct val="20000"/>
        </a:spcBef>
        <a:spcAft>
          <a:spcPct val="0"/>
        </a:spcAft>
        <a:buChar char="»"/>
        <a:defRPr kumimoji="1" sz="1385">
          <a:solidFill>
            <a:schemeClr val="tx1"/>
          </a:solidFill>
          <a:latin typeface="+mn-lt"/>
          <a:ea typeface="+mn-ea"/>
        </a:defRPr>
      </a:lvl6pPr>
      <a:lvl7pPr marL="2057451" indent="-158265" algn="l" rtl="0" eaLnBrk="1" fontAlgn="base" hangingPunct="1">
        <a:spcBef>
          <a:spcPct val="20000"/>
        </a:spcBef>
        <a:spcAft>
          <a:spcPct val="0"/>
        </a:spcAft>
        <a:buChar char="»"/>
        <a:defRPr kumimoji="1" sz="1385">
          <a:solidFill>
            <a:schemeClr val="tx1"/>
          </a:solidFill>
          <a:latin typeface="+mn-lt"/>
          <a:ea typeface="+mn-ea"/>
        </a:defRPr>
      </a:lvl7pPr>
      <a:lvl8pPr marL="2373982" indent="-158265" algn="l" rtl="0" eaLnBrk="1" fontAlgn="base" hangingPunct="1">
        <a:spcBef>
          <a:spcPct val="20000"/>
        </a:spcBef>
        <a:spcAft>
          <a:spcPct val="0"/>
        </a:spcAft>
        <a:buChar char="»"/>
        <a:defRPr kumimoji="1" sz="1385">
          <a:solidFill>
            <a:schemeClr val="tx1"/>
          </a:solidFill>
          <a:latin typeface="+mn-lt"/>
          <a:ea typeface="+mn-ea"/>
        </a:defRPr>
      </a:lvl8pPr>
      <a:lvl9pPr marL="2690513" indent="-158265" algn="l" rtl="0" eaLnBrk="1" fontAlgn="base" hangingPunct="1">
        <a:spcBef>
          <a:spcPct val="20000"/>
        </a:spcBef>
        <a:spcAft>
          <a:spcPct val="0"/>
        </a:spcAft>
        <a:buChar char="»"/>
        <a:defRPr kumimoji="1" sz="1385">
          <a:solidFill>
            <a:schemeClr val="tx1"/>
          </a:solidFill>
          <a:latin typeface="+mn-lt"/>
          <a:ea typeface="+mn-ea"/>
        </a:defRPr>
      </a:lvl9pPr>
    </p:bodyStyle>
    <p:otherStyle>
      <a:defPPr>
        <a:defRPr lang="zh-TW"/>
      </a:defPPr>
      <a:lvl1pPr marL="0" algn="l" defTabSz="633062" rtl="0" eaLnBrk="1" latinLnBrk="0" hangingPunct="1">
        <a:defRPr sz="1292" kern="1200">
          <a:solidFill>
            <a:schemeClr val="tx1"/>
          </a:solidFill>
          <a:latin typeface="+mn-lt"/>
          <a:ea typeface="+mn-ea"/>
          <a:cs typeface="+mn-cs"/>
        </a:defRPr>
      </a:lvl1pPr>
      <a:lvl2pPr marL="316531" algn="l" defTabSz="633062" rtl="0" eaLnBrk="1" latinLnBrk="0" hangingPunct="1">
        <a:defRPr sz="1292" kern="1200">
          <a:solidFill>
            <a:schemeClr val="tx1"/>
          </a:solidFill>
          <a:latin typeface="+mn-lt"/>
          <a:ea typeface="+mn-ea"/>
          <a:cs typeface="+mn-cs"/>
        </a:defRPr>
      </a:lvl2pPr>
      <a:lvl3pPr marL="633062" algn="l" defTabSz="633062" rtl="0" eaLnBrk="1" latinLnBrk="0" hangingPunct="1">
        <a:defRPr sz="1292" kern="1200">
          <a:solidFill>
            <a:schemeClr val="tx1"/>
          </a:solidFill>
          <a:latin typeface="+mn-lt"/>
          <a:ea typeface="+mn-ea"/>
          <a:cs typeface="+mn-cs"/>
        </a:defRPr>
      </a:lvl3pPr>
      <a:lvl4pPr marL="949593" algn="l" defTabSz="633062" rtl="0" eaLnBrk="1" latinLnBrk="0" hangingPunct="1">
        <a:defRPr sz="1292" kern="1200">
          <a:solidFill>
            <a:schemeClr val="tx1"/>
          </a:solidFill>
          <a:latin typeface="+mn-lt"/>
          <a:ea typeface="+mn-ea"/>
          <a:cs typeface="+mn-cs"/>
        </a:defRPr>
      </a:lvl4pPr>
      <a:lvl5pPr marL="1266124" algn="l" defTabSz="633062" rtl="0" eaLnBrk="1" latinLnBrk="0" hangingPunct="1">
        <a:defRPr sz="1292" kern="1200">
          <a:solidFill>
            <a:schemeClr val="tx1"/>
          </a:solidFill>
          <a:latin typeface="+mn-lt"/>
          <a:ea typeface="+mn-ea"/>
          <a:cs typeface="+mn-cs"/>
        </a:defRPr>
      </a:lvl5pPr>
      <a:lvl6pPr marL="1582655" algn="l" defTabSz="633062" rtl="0" eaLnBrk="1" latinLnBrk="0" hangingPunct="1">
        <a:defRPr sz="1292" kern="1200">
          <a:solidFill>
            <a:schemeClr val="tx1"/>
          </a:solidFill>
          <a:latin typeface="+mn-lt"/>
          <a:ea typeface="+mn-ea"/>
          <a:cs typeface="+mn-cs"/>
        </a:defRPr>
      </a:lvl6pPr>
      <a:lvl7pPr marL="1899186" algn="l" defTabSz="633062" rtl="0" eaLnBrk="1" latinLnBrk="0" hangingPunct="1">
        <a:defRPr sz="1292" kern="1200">
          <a:solidFill>
            <a:schemeClr val="tx1"/>
          </a:solidFill>
          <a:latin typeface="+mn-lt"/>
          <a:ea typeface="+mn-ea"/>
          <a:cs typeface="+mn-cs"/>
        </a:defRPr>
      </a:lvl7pPr>
      <a:lvl8pPr marL="2215717" algn="l" defTabSz="633062" rtl="0" eaLnBrk="1" latinLnBrk="0" hangingPunct="1">
        <a:defRPr sz="1292" kern="1200">
          <a:solidFill>
            <a:schemeClr val="tx1"/>
          </a:solidFill>
          <a:latin typeface="+mn-lt"/>
          <a:ea typeface="+mn-ea"/>
          <a:cs typeface="+mn-cs"/>
        </a:defRPr>
      </a:lvl8pPr>
      <a:lvl9pPr marL="2532248" algn="l" defTabSz="633062" rtl="0" eaLnBrk="1" latinLnBrk="0" hangingPunct="1">
        <a:defRPr sz="1292"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FFFFFF"/>
            </a:gs>
            <a:gs pos="8000">
              <a:srgbClr val="FFFFFF"/>
            </a:gs>
            <a:gs pos="100000">
              <a:srgbClr val="EDF7F9"/>
            </a:gs>
          </a:gsLst>
          <a:lin ang="5400000" scaled="1"/>
        </a:gradFill>
        <a:effectLst/>
      </p:bgPr>
    </p:bg>
    <p:spTree>
      <p:nvGrpSpPr>
        <p:cNvPr id="1" name=""/>
        <p:cNvGrpSpPr/>
        <p:nvPr/>
      </p:nvGrpSpPr>
      <p:grpSpPr>
        <a:xfrm>
          <a:off x="0" y="0"/>
          <a:ext cx="0" cy="0"/>
          <a:chOff x="0" y="0"/>
          <a:chExt cx="0" cy="0"/>
        </a:xfrm>
      </p:grpSpPr>
      <p:pic>
        <p:nvPicPr>
          <p:cNvPr id="23554" name="圖片 1"/>
          <p:cNvPicPr>
            <a:picLocks/>
          </p:cNvPicPr>
          <p:nvPr/>
        </p:nvPicPr>
        <p:blipFill>
          <a:blip r:embed="rId5" cstate="screen">
            <a:extLst>
              <a:ext uri="{28A0092B-C50C-407E-A947-70E740481C1C}">
                <a14:useLocalDpi xmlns:a14="http://schemas.microsoft.com/office/drawing/2010/main"/>
              </a:ext>
            </a:extLst>
          </a:blip>
          <a:srcRect/>
          <a:stretch>
            <a:fillRect/>
          </a:stretch>
        </p:blipFill>
        <p:spPr bwMode="auto">
          <a:xfrm>
            <a:off x="89389" y="115888"/>
            <a:ext cx="16192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16"/>
          <p:cNvSpPr>
            <a:spLocks noChangeArrowheads="1"/>
          </p:cNvSpPr>
          <p:nvPr/>
        </p:nvSpPr>
        <p:spPr bwMode="auto">
          <a:xfrm>
            <a:off x="8532936" y="6621468"/>
            <a:ext cx="5715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r" eaLnBrk="1" fontAlgn="ctr" hangingPunct="1">
              <a:defRPr/>
            </a:pPr>
            <a:fld id="{79E51B4B-B397-4107-8840-39C7E72A889D}" type="slidenum">
              <a:rPr lang="zh-TW" altLang="en-US" sz="1108" smtClean="0">
                <a:solidFill>
                  <a:srgbClr val="FFFFFF"/>
                </a:solidFill>
                <a:latin typeface="Monotype Corsiva" panose="03010101010201010101" pitchFamily="66" charset="0"/>
                <a:ea typeface="微軟正黑體" panose="020B0604030504040204" pitchFamily="34" charset="-120"/>
              </a:rPr>
              <a:pPr algn="r" eaLnBrk="1" fontAlgn="ctr" hangingPunct="1">
                <a:defRPr/>
              </a:pPr>
              <a:t>‹#›</a:t>
            </a:fld>
            <a:endParaRPr lang="en-US" altLang="zh-TW" sz="1108">
              <a:solidFill>
                <a:srgbClr val="FFFFFF"/>
              </a:solidFill>
              <a:latin typeface="Monotype Corsiva" panose="03010101010201010101" pitchFamily="66" charset="0"/>
              <a:ea typeface="微軟正黑體" panose="020B0604030504040204" pitchFamily="34" charset="-120"/>
            </a:endParaRPr>
          </a:p>
        </p:txBody>
      </p:sp>
      <p:sp>
        <p:nvSpPr>
          <p:cNvPr id="21509" name="Rectangle 16"/>
          <p:cNvSpPr>
            <a:spLocks noChangeArrowheads="1"/>
          </p:cNvSpPr>
          <p:nvPr/>
        </p:nvSpPr>
        <p:spPr bwMode="auto">
          <a:xfrm>
            <a:off x="8532936" y="6567488"/>
            <a:ext cx="5715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r" eaLnBrk="1" fontAlgn="ctr" hangingPunct="1">
              <a:defRPr/>
            </a:pPr>
            <a:fld id="{51CC1D39-9C59-4398-BB09-7717575E8A52}" type="slidenum">
              <a:rPr lang="zh-TW" altLang="en-US" sz="1108" b="0" smtClean="0">
                <a:solidFill>
                  <a:srgbClr val="FFFFFF"/>
                </a:solidFill>
                <a:latin typeface="Garamond" panose="02020404030301010803" pitchFamily="18" charset="0"/>
                <a:ea typeface="微軟正黑體" panose="020B0604030504040204" pitchFamily="34" charset="-120"/>
              </a:rPr>
              <a:pPr algn="r" eaLnBrk="1" fontAlgn="ctr" hangingPunct="1">
                <a:defRPr/>
              </a:pPr>
              <a:t>‹#›</a:t>
            </a:fld>
            <a:endParaRPr lang="en-US" altLang="zh-TW" sz="1108" b="0">
              <a:solidFill>
                <a:srgbClr val="FFFFFF"/>
              </a:solidFill>
              <a:latin typeface="Garamond" panose="02020404030301010803" pitchFamily="18" charset="0"/>
              <a:ea typeface="微軟正黑體" panose="020B0604030504040204" pitchFamily="34" charset="-120"/>
            </a:endParaRPr>
          </a:p>
        </p:txBody>
      </p:sp>
      <p:pic>
        <p:nvPicPr>
          <p:cNvPr id="6" name="圖片 5"/>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0" y="1412776"/>
            <a:ext cx="9144000" cy="5445224"/>
          </a:xfrm>
          <a:prstGeom prst="rect">
            <a:avLst/>
          </a:prstGeom>
        </p:spPr>
      </p:pic>
      <p:sp>
        <p:nvSpPr>
          <p:cNvPr id="7" name="投影片編號版面配置區 5"/>
          <p:cNvSpPr>
            <a:spLocks noGrp="1"/>
          </p:cNvSpPr>
          <p:nvPr>
            <p:ph type="sldNum" sz="quarter" idx="4"/>
          </p:nvPr>
        </p:nvSpPr>
        <p:spPr>
          <a:xfrm>
            <a:off x="6899275" y="655479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pPr eaLnBrk="1" fontAlgn="auto" hangingPunct="1">
              <a:spcBef>
                <a:spcPts val="0"/>
              </a:spcBef>
              <a:spcAft>
                <a:spcPts val="0"/>
              </a:spcAft>
            </a:pPr>
            <a:fld id="{73DA0BB7-265A-403C-9275-D587AB510EDC}" type="slidenum">
              <a:rPr kumimoji="0" lang="zh-TW" altLang="en-US" b="0" smtClean="0">
                <a:solidFill>
                  <a:srgbClr val="FFFFFF"/>
                </a:solidFill>
                <a:latin typeface="Arial"/>
                <a:ea typeface="微軟正黑體"/>
              </a:rPr>
              <a:pPr eaLnBrk="1" fontAlgn="auto" hangingPunct="1">
                <a:spcBef>
                  <a:spcPts val="0"/>
                </a:spcBef>
                <a:spcAft>
                  <a:spcPts val="0"/>
                </a:spcAft>
              </a:pPr>
              <a:t>‹#›</a:t>
            </a:fld>
            <a:endParaRPr kumimoji="0" lang="zh-TW" altLang="en-US" b="0" dirty="0">
              <a:solidFill>
                <a:srgbClr val="FFFFFF"/>
              </a:solidFill>
              <a:latin typeface="Arial"/>
              <a:ea typeface="微軟正黑體"/>
            </a:endParaRPr>
          </a:p>
        </p:txBody>
      </p:sp>
    </p:spTree>
    <p:extLst>
      <p:ext uri="{BB962C8B-B14F-4D97-AF65-F5344CB8AC3E}">
        <p14:creationId xmlns:p14="http://schemas.microsoft.com/office/powerpoint/2010/main" val="831994814"/>
      </p:ext>
    </p:extLst>
  </p:cSld>
  <p:clrMap bg1="lt1" tx1="dk1" bg2="lt2" tx2="dk2" accent1="accent1" accent2="accent2" accent3="accent3" accent4="accent4" accent5="accent5" accent6="accent6" hlink="hlink" folHlink="folHlink"/>
  <p:sldLayoutIdLst>
    <p:sldLayoutId id="2147484183" r:id="rId1"/>
    <p:sldLayoutId id="2147484184" r:id="rId2"/>
    <p:sldLayoutId id="2147484186" r:id="rId3"/>
  </p:sldLayoutIdLst>
  <p:txStyles>
    <p:titleStyle>
      <a:lvl1pPr algn="ctr" rtl="0" eaLnBrk="0" fontAlgn="base" hangingPunct="0">
        <a:spcBef>
          <a:spcPct val="0"/>
        </a:spcBef>
        <a:spcAft>
          <a:spcPct val="0"/>
        </a:spcAft>
        <a:defRPr kumimoji="1" sz="2769">
          <a:solidFill>
            <a:srgbClr val="3366FF"/>
          </a:solidFill>
          <a:latin typeface="BiauKai"/>
          <a:ea typeface="BiauKai"/>
          <a:cs typeface="BiauKai"/>
        </a:defRPr>
      </a:lvl1pPr>
      <a:lvl2pPr algn="ctr" rtl="0" eaLnBrk="0" fontAlgn="base" hangingPunct="0">
        <a:spcBef>
          <a:spcPct val="0"/>
        </a:spcBef>
        <a:spcAft>
          <a:spcPct val="0"/>
        </a:spcAft>
        <a:defRPr kumimoji="1" sz="2769">
          <a:solidFill>
            <a:srgbClr val="3366FF"/>
          </a:solidFill>
          <a:latin typeface="BiauKai" charset="-120"/>
          <a:ea typeface="BiauKai" charset="-120"/>
          <a:cs typeface="BiauKai"/>
        </a:defRPr>
      </a:lvl2pPr>
      <a:lvl3pPr algn="ctr" rtl="0" eaLnBrk="0" fontAlgn="base" hangingPunct="0">
        <a:spcBef>
          <a:spcPct val="0"/>
        </a:spcBef>
        <a:spcAft>
          <a:spcPct val="0"/>
        </a:spcAft>
        <a:defRPr kumimoji="1" sz="2769">
          <a:solidFill>
            <a:srgbClr val="3366FF"/>
          </a:solidFill>
          <a:latin typeface="BiauKai" charset="-120"/>
          <a:ea typeface="BiauKai" charset="-120"/>
          <a:cs typeface="BiauKai"/>
        </a:defRPr>
      </a:lvl3pPr>
      <a:lvl4pPr algn="ctr" rtl="0" eaLnBrk="0" fontAlgn="base" hangingPunct="0">
        <a:spcBef>
          <a:spcPct val="0"/>
        </a:spcBef>
        <a:spcAft>
          <a:spcPct val="0"/>
        </a:spcAft>
        <a:defRPr kumimoji="1" sz="2769">
          <a:solidFill>
            <a:srgbClr val="3366FF"/>
          </a:solidFill>
          <a:latin typeface="BiauKai" charset="-120"/>
          <a:ea typeface="BiauKai" charset="-120"/>
          <a:cs typeface="BiauKai"/>
        </a:defRPr>
      </a:lvl4pPr>
      <a:lvl5pPr algn="ctr" rtl="0" eaLnBrk="0" fontAlgn="base" hangingPunct="0">
        <a:spcBef>
          <a:spcPct val="0"/>
        </a:spcBef>
        <a:spcAft>
          <a:spcPct val="0"/>
        </a:spcAft>
        <a:defRPr kumimoji="1" sz="2769">
          <a:solidFill>
            <a:srgbClr val="3366FF"/>
          </a:solidFill>
          <a:latin typeface="BiauKai" charset="-120"/>
          <a:ea typeface="BiauKai" charset="-120"/>
          <a:cs typeface="BiauKai"/>
        </a:defRPr>
      </a:lvl5pPr>
      <a:lvl6pPr marL="316531" algn="l" rtl="0" eaLnBrk="1" fontAlgn="base" hangingPunct="1">
        <a:spcBef>
          <a:spcPct val="0"/>
        </a:spcBef>
        <a:spcAft>
          <a:spcPct val="0"/>
        </a:spcAft>
        <a:defRPr kumimoji="1" sz="3231">
          <a:solidFill>
            <a:schemeClr val="tx2"/>
          </a:solidFill>
          <a:latin typeface="Arial" charset="0"/>
          <a:ea typeface="微軟正黑體" pitchFamily="34" charset="-120"/>
        </a:defRPr>
      </a:lvl6pPr>
      <a:lvl7pPr marL="633062" algn="l" rtl="0" eaLnBrk="1" fontAlgn="base" hangingPunct="1">
        <a:spcBef>
          <a:spcPct val="0"/>
        </a:spcBef>
        <a:spcAft>
          <a:spcPct val="0"/>
        </a:spcAft>
        <a:defRPr kumimoji="1" sz="3231">
          <a:solidFill>
            <a:schemeClr val="tx2"/>
          </a:solidFill>
          <a:latin typeface="Arial" charset="0"/>
          <a:ea typeface="微軟正黑體" pitchFamily="34" charset="-120"/>
        </a:defRPr>
      </a:lvl7pPr>
      <a:lvl8pPr marL="949593" algn="l" rtl="0" eaLnBrk="1" fontAlgn="base" hangingPunct="1">
        <a:spcBef>
          <a:spcPct val="0"/>
        </a:spcBef>
        <a:spcAft>
          <a:spcPct val="0"/>
        </a:spcAft>
        <a:defRPr kumimoji="1" sz="3231">
          <a:solidFill>
            <a:schemeClr val="tx2"/>
          </a:solidFill>
          <a:latin typeface="Arial" charset="0"/>
          <a:ea typeface="微軟正黑體" pitchFamily="34" charset="-120"/>
        </a:defRPr>
      </a:lvl8pPr>
      <a:lvl9pPr marL="1266124" algn="l" rtl="0" eaLnBrk="1" fontAlgn="base" hangingPunct="1">
        <a:spcBef>
          <a:spcPct val="0"/>
        </a:spcBef>
        <a:spcAft>
          <a:spcPct val="0"/>
        </a:spcAft>
        <a:defRPr kumimoji="1" sz="3231">
          <a:solidFill>
            <a:schemeClr val="tx2"/>
          </a:solidFill>
          <a:latin typeface="Arial" charset="0"/>
          <a:ea typeface="微軟正黑體" pitchFamily="34" charset="-120"/>
        </a:defRPr>
      </a:lvl9pPr>
    </p:titleStyle>
    <p:bodyStyle>
      <a:lvl1pPr marL="237398" indent="-237398" algn="l" rtl="0" eaLnBrk="0" fontAlgn="base" hangingPunct="0">
        <a:spcBef>
          <a:spcPct val="20000"/>
        </a:spcBef>
        <a:spcAft>
          <a:spcPct val="0"/>
        </a:spcAft>
        <a:buChar char="•"/>
        <a:defRPr kumimoji="1" sz="2215">
          <a:solidFill>
            <a:schemeClr val="tx1"/>
          </a:solidFill>
          <a:latin typeface="+mn-lt"/>
          <a:ea typeface="+mn-ea"/>
          <a:cs typeface="微軟正黑體"/>
        </a:defRPr>
      </a:lvl1pPr>
      <a:lvl2pPr marL="514363" indent="-197832" algn="l" rtl="0" eaLnBrk="0" fontAlgn="base" hangingPunct="0">
        <a:spcBef>
          <a:spcPct val="20000"/>
        </a:spcBef>
        <a:spcAft>
          <a:spcPct val="0"/>
        </a:spcAft>
        <a:buChar char="–"/>
        <a:defRPr kumimoji="1" sz="1939">
          <a:solidFill>
            <a:schemeClr val="tx1"/>
          </a:solidFill>
          <a:latin typeface="+mn-lt"/>
          <a:ea typeface="+mn-ea"/>
          <a:cs typeface="微軟正黑體"/>
        </a:defRPr>
      </a:lvl2pPr>
      <a:lvl3pPr marL="791327" indent="-158265" algn="l" rtl="0" eaLnBrk="0" fontAlgn="base" hangingPunct="0">
        <a:spcBef>
          <a:spcPct val="20000"/>
        </a:spcBef>
        <a:spcAft>
          <a:spcPct val="0"/>
        </a:spcAft>
        <a:buChar char="•"/>
        <a:defRPr kumimoji="1">
          <a:solidFill>
            <a:schemeClr val="tx1"/>
          </a:solidFill>
          <a:latin typeface="+mn-lt"/>
          <a:ea typeface="+mn-ea"/>
          <a:cs typeface="微軟正黑體"/>
        </a:defRPr>
      </a:lvl3pPr>
      <a:lvl4pPr marL="1107858" indent="-158265" algn="l" rtl="0" eaLnBrk="0" fontAlgn="base" hangingPunct="0">
        <a:spcBef>
          <a:spcPct val="20000"/>
        </a:spcBef>
        <a:spcAft>
          <a:spcPct val="0"/>
        </a:spcAft>
        <a:buChar char="–"/>
        <a:defRPr kumimoji="1" sz="1385">
          <a:solidFill>
            <a:schemeClr val="tx1"/>
          </a:solidFill>
          <a:latin typeface="+mn-lt"/>
          <a:ea typeface="+mn-ea"/>
          <a:cs typeface="微軟正黑體"/>
        </a:defRPr>
      </a:lvl4pPr>
      <a:lvl5pPr marL="1424389" indent="-158265" algn="l" rtl="0" eaLnBrk="0" fontAlgn="base" hangingPunct="0">
        <a:spcBef>
          <a:spcPct val="20000"/>
        </a:spcBef>
        <a:spcAft>
          <a:spcPct val="0"/>
        </a:spcAft>
        <a:buChar char="»"/>
        <a:defRPr kumimoji="1" sz="1385">
          <a:solidFill>
            <a:schemeClr val="tx1"/>
          </a:solidFill>
          <a:latin typeface="+mn-lt"/>
          <a:ea typeface="+mn-ea"/>
          <a:cs typeface="微軟正黑體"/>
        </a:defRPr>
      </a:lvl5pPr>
      <a:lvl6pPr marL="1740920" indent="-158265" algn="l" rtl="0" eaLnBrk="1" fontAlgn="base" hangingPunct="1">
        <a:spcBef>
          <a:spcPct val="20000"/>
        </a:spcBef>
        <a:spcAft>
          <a:spcPct val="0"/>
        </a:spcAft>
        <a:buChar char="»"/>
        <a:defRPr kumimoji="1" sz="1385">
          <a:solidFill>
            <a:schemeClr val="tx1"/>
          </a:solidFill>
          <a:latin typeface="+mn-lt"/>
          <a:ea typeface="+mn-ea"/>
        </a:defRPr>
      </a:lvl6pPr>
      <a:lvl7pPr marL="2057451" indent="-158265" algn="l" rtl="0" eaLnBrk="1" fontAlgn="base" hangingPunct="1">
        <a:spcBef>
          <a:spcPct val="20000"/>
        </a:spcBef>
        <a:spcAft>
          <a:spcPct val="0"/>
        </a:spcAft>
        <a:buChar char="»"/>
        <a:defRPr kumimoji="1" sz="1385">
          <a:solidFill>
            <a:schemeClr val="tx1"/>
          </a:solidFill>
          <a:latin typeface="+mn-lt"/>
          <a:ea typeface="+mn-ea"/>
        </a:defRPr>
      </a:lvl7pPr>
      <a:lvl8pPr marL="2373982" indent="-158265" algn="l" rtl="0" eaLnBrk="1" fontAlgn="base" hangingPunct="1">
        <a:spcBef>
          <a:spcPct val="20000"/>
        </a:spcBef>
        <a:spcAft>
          <a:spcPct val="0"/>
        </a:spcAft>
        <a:buChar char="»"/>
        <a:defRPr kumimoji="1" sz="1385">
          <a:solidFill>
            <a:schemeClr val="tx1"/>
          </a:solidFill>
          <a:latin typeface="+mn-lt"/>
          <a:ea typeface="+mn-ea"/>
        </a:defRPr>
      </a:lvl8pPr>
      <a:lvl9pPr marL="2690513" indent="-158265" algn="l" rtl="0" eaLnBrk="1" fontAlgn="base" hangingPunct="1">
        <a:spcBef>
          <a:spcPct val="20000"/>
        </a:spcBef>
        <a:spcAft>
          <a:spcPct val="0"/>
        </a:spcAft>
        <a:buChar char="»"/>
        <a:defRPr kumimoji="1" sz="1385">
          <a:solidFill>
            <a:schemeClr val="tx1"/>
          </a:solidFill>
          <a:latin typeface="+mn-lt"/>
          <a:ea typeface="+mn-ea"/>
        </a:defRPr>
      </a:lvl9pPr>
    </p:bodyStyle>
    <p:otherStyle>
      <a:defPPr>
        <a:defRPr lang="zh-TW"/>
      </a:defPPr>
      <a:lvl1pPr marL="0" algn="l" defTabSz="633062" rtl="0" eaLnBrk="1" latinLnBrk="0" hangingPunct="1">
        <a:defRPr sz="1292" kern="1200">
          <a:solidFill>
            <a:schemeClr val="tx1"/>
          </a:solidFill>
          <a:latin typeface="+mn-lt"/>
          <a:ea typeface="+mn-ea"/>
          <a:cs typeface="+mn-cs"/>
        </a:defRPr>
      </a:lvl1pPr>
      <a:lvl2pPr marL="316531" algn="l" defTabSz="633062" rtl="0" eaLnBrk="1" latinLnBrk="0" hangingPunct="1">
        <a:defRPr sz="1292" kern="1200">
          <a:solidFill>
            <a:schemeClr val="tx1"/>
          </a:solidFill>
          <a:latin typeface="+mn-lt"/>
          <a:ea typeface="+mn-ea"/>
          <a:cs typeface="+mn-cs"/>
        </a:defRPr>
      </a:lvl2pPr>
      <a:lvl3pPr marL="633062" algn="l" defTabSz="633062" rtl="0" eaLnBrk="1" latinLnBrk="0" hangingPunct="1">
        <a:defRPr sz="1292" kern="1200">
          <a:solidFill>
            <a:schemeClr val="tx1"/>
          </a:solidFill>
          <a:latin typeface="+mn-lt"/>
          <a:ea typeface="+mn-ea"/>
          <a:cs typeface="+mn-cs"/>
        </a:defRPr>
      </a:lvl3pPr>
      <a:lvl4pPr marL="949593" algn="l" defTabSz="633062" rtl="0" eaLnBrk="1" latinLnBrk="0" hangingPunct="1">
        <a:defRPr sz="1292" kern="1200">
          <a:solidFill>
            <a:schemeClr val="tx1"/>
          </a:solidFill>
          <a:latin typeface="+mn-lt"/>
          <a:ea typeface="+mn-ea"/>
          <a:cs typeface="+mn-cs"/>
        </a:defRPr>
      </a:lvl4pPr>
      <a:lvl5pPr marL="1266124" algn="l" defTabSz="633062" rtl="0" eaLnBrk="1" latinLnBrk="0" hangingPunct="1">
        <a:defRPr sz="1292" kern="1200">
          <a:solidFill>
            <a:schemeClr val="tx1"/>
          </a:solidFill>
          <a:latin typeface="+mn-lt"/>
          <a:ea typeface="+mn-ea"/>
          <a:cs typeface="+mn-cs"/>
        </a:defRPr>
      </a:lvl5pPr>
      <a:lvl6pPr marL="1582655" algn="l" defTabSz="633062" rtl="0" eaLnBrk="1" latinLnBrk="0" hangingPunct="1">
        <a:defRPr sz="1292" kern="1200">
          <a:solidFill>
            <a:schemeClr val="tx1"/>
          </a:solidFill>
          <a:latin typeface="+mn-lt"/>
          <a:ea typeface="+mn-ea"/>
          <a:cs typeface="+mn-cs"/>
        </a:defRPr>
      </a:lvl6pPr>
      <a:lvl7pPr marL="1899186" algn="l" defTabSz="633062" rtl="0" eaLnBrk="1" latinLnBrk="0" hangingPunct="1">
        <a:defRPr sz="1292" kern="1200">
          <a:solidFill>
            <a:schemeClr val="tx1"/>
          </a:solidFill>
          <a:latin typeface="+mn-lt"/>
          <a:ea typeface="+mn-ea"/>
          <a:cs typeface="+mn-cs"/>
        </a:defRPr>
      </a:lvl7pPr>
      <a:lvl8pPr marL="2215717" algn="l" defTabSz="633062" rtl="0" eaLnBrk="1" latinLnBrk="0" hangingPunct="1">
        <a:defRPr sz="1292" kern="1200">
          <a:solidFill>
            <a:schemeClr val="tx1"/>
          </a:solidFill>
          <a:latin typeface="+mn-lt"/>
          <a:ea typeface="+mn-ea"/>
          <a:cs typeface="+mn-cs"/>
        </a:defRPr>
      </a:lvl8pPr>
      <a:lvl9pPr marL="2532248" algn="l" defTabSz="633062" rtl="0" eaLnBrk="1" latinLnBrk="0" hangingPunct="1">
        <a:defRPr sz="1292"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43"/>
          <p:cNvSpPr>
            <a:spLocks noGrp="1" noChangeArrowheads="1"/>
          </p:cNvSpPr>
          <p:nvPr>
            <p:ph type="title"/>
          </p:nvPr>
        </p:nvSpPr>
        <p:spPr bwMode="auto">
          <a:xfrm>
            <a:off x="450850" y="0"/>
            <a:ext cx="836930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dirty="0"/>
              <a:t>按一下以編輯母片標題樣式</a:t>
            </a:r>
          </a:p>
        </p:txBody>
      </p:sp>
      <p:sp>
        <p:nvSpPr>
          <p:cNvPr id="1028" name="Rectangle 44"/>
          <p:cNvSpPr>
            <a:spLocks noGrp="1" noChangeArrowheads="1"/>
          </p:cNvSpPr>
          <p:nvPr>
            <p:ph type="body" idx="1"/>
          </p:nvPr>
        </p:nvSpPr>
        <p:spPr bwMode="auto">
          <a:xfrm>
            <a:off x="457200" y="1439863"/>
            <a:ext cx="8364538" cy="475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dirty="0"/>
              <a:t>按一下以編輯母片</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1036" name="Text Box 52"/>
          <p:cNvSpPr txBox="1">
            <a:spLocks noChangeArrowheads="1"/>
          </p:cNvSpPr>
          <p:nvPr/>
        </p:nvSpPr>
        <p:spPr bwMode="auto">
          <a:xfrm>
            <a:off x="0" y="7200900"/>
            <a:ext cx="541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kumimoji="1">
                <a:solidFill>
                  <a:schemeClr val="tx1"/>
                </a:solidFill>
                <a:latin typeface="Arial" panose="020B0604020202020204" pitchFamily="34" charset="0"/>
                <a:ea typeface="新細明體" panose="02020500000000000000" pitchFamily="18" charset="-120"/>
              </a:defRPr>
            </a:lvl1pPr>
            <a:lvl2pPr marL="742950" indent="-285750" algn="ctr">
              <a:defRPr kumimoji="1">
                <a:solidFill>
                  <a:schemeClr val="tx1"/>
                </a:solidFill>
                <a:latin typeface="Arial" panose="020B0604020202020204" pitchFamily="34" charset="0"/>
                <a:ea typeface="新細明體" panose="02020500000000000000" pitchFamily="18" charset="-120"/>
              </a:defRPr>
            </a:lvl2pPr>
            <a:lvl3pPr marL="1143000" indent="-228600" algn="ctr">
              <a:defRPr kumimoji="1">
                <a:solidFill>
                  <a:schemeClr val="tx1"/>
                </a:solidFill>
                <a:latin typeface="Arial" panose="020B0604020202020204" pitchFamily="34" charset="0"/>
                <a:ea typeface="新細明體" panose="02020500000000000000" pitchFamily="18" charset="-120"/>
              </a:defRPr>
            </a:lvl3pPr>
            <a:lvl4pPr marL="1600200" indent="-228600" algn="ctr">
              <a:defRPr kumimoji="1">
                <a:solidFill>
                  <a:schemeClr val="tx1"/>
                </a:solidFill>
                <a:latin typeface="Arial" panose="020B0604020202020204" pitchFamily="34" charset="0"/>
                <a:ea typeface="新細明體" panose="02020500000000000000" pitchFamily="18" charset="-120"/>
              </a:defRPr>
            </a:lvl4pPr>
            <a:lvl5pPr marL="2057400" indent="-228600" algn="ctr">
              <a:defRPr kumimoji="1">
                <a:solidFill>
                  <a:schemeClr val="tx1"/>
                </a:solidFill>
                <a:latin typeface="Arial" panose="020B0604020202020204" pitchFamily="34" charset="0"/>
                <a:ea typeface="新細明體" panose="02020500000000000000" pitchFamily="18" charset="-120"/>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l" eaLnBrk="1" hangingPunct="1">
              <a:spcBef>
                <a:spcPct val="50000"/>
              </a:spcBef>
              <a:defRPr/>
            </a:pPr>
            <a:r>
              <a:rPr lang="zh-TW" altLang="en-US" sz="2400">
                <a:ea typeface="微軟正黑體" panose="020B0604030504040204" pitchFamily="34" charset="-120"/>
              </a:rPr>
              <a:t>建議字型：中文微軟正黑體，英文</a:t>
            </a:r>
            <a:r>
              <a:rPr lang="en-US" altLang="zh-TW" sz="2400">
                <a:ea typeface="微軟正黑體" panose="020B0604030504040204" pitchFamily="34" charset="-120"/>
              </a:rPr>
              <a:t>Arial</a:t>
            </a:r>
          </a:p>
        </p:txBody>
      </p:sp>
      <p:pic>
        <p:nvPicPr>
          <p:cNvPr id="13" name="圖片 12"/>
          <p:cNvPicPr>
            <a:picLocks noChangeAspect="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8529230" y="16182"/>
            <a:ext cx="618825" cy="281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3" descr="itri_CEL_C"/>
          <p:cNvPicPr>
            <a:picLocks noChangeAspect="1" noChangeArrowheads="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22586" y="24280"/>
            <a:ext cx="1435823" cy="332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42"/>
          <p:cNvSpPr>
            <a:spLocks noChangeArrowheads="1"/>
          </p:cNvSpPr>
          <p:nvPr userDrawn="1"/>
        </p:nvSpPr>
        <p:spPr bwMode="auto">
          <a:xfrm>
            <a:off x="0" y="6618288"/>
            <a:ext cx="9144000" cy="239712"/>
          </a:xfrm>
          <a:prstGeom prst="rect">
            <a:avLst/>
          </a:prstGeom>
          <a:solidFill>
            <a:srgbClr val="00B2B3"/>
          </a:solidFill>
          <a:ln>
            <a:noFill/>
          </a:ln>
        </p:spPr>
        <p:txBody>
          <a:bodyPr wrap="none" anchor="ctr"/>
          <a:lstStyle>
            <a:lvl1pPr algn="ctr">
              <a:defRPr kumimoji="1">
                <a:solidFill>
                  <a:schemeClr val="tx1"/>
                </a:solidFill>
                <a:latin typeface="Arial" panose="020B0604020202020204" pitchFamily="34" charset="0"/>
                <a:ea typeface="新細明體" panose="02020500000000000000" pitchFamily="18" charset="-120"/>
              </a:defRPr>
            </a:lvl1pPr>
            <a:lvl2pPr marL="742950" indent="-285750" algn="ctr">
              <a:defRPr kumimoji="1">
                <a:solidFill>
                  <a:schemeClr val="tx1"/>
                </a:solidFill>
                <a:latin typeface="Arial" panose="020B0604020202020204" pitchFamily="34" charset="0"/>
                <a:ea typeface="新細明體" panose="02020500000000000000" pitchFamily="18" charset="-120"/>
              </a:defRPr>
            </a:lvl2pPr>
            <a:lvl3pPr marL="1143000" indent="-228600" algn="ctr">
              <a:defRPr kumimoji="1">
                <a:solidFill>
                  <a:schemeClr val="tx1"/>
                </a:solidFill>
                <a:latin typeface="Arial" panose="020B0604020202020204" pitchFamily="34" charset="0"/>
                <a:ea typeface="新細明體" panose="02020500000000000000" pitchFamily="18" charset="-120"/>
              </a:defRPr>
            </a:lvl3pPr>
            <a:lvl4pPr marL="1600200" indent="-228600" algn="ctr">
              <a:defRPr kumimoji="1">
                <a:solidFill>
                  <a:schemeClr val="tx1"/>
                </a:solidFill>
                <a:latin typeface="Arial" panose="020B0604020202020204" pitchFamily="34" charset="0"/>
                <a:ea typeface="新細明體" panose="02020500000000000000" pitchFamily="18" charset="-120"/>
              </a:defRPr>
            </a:lvl4pPr>
            <a:lvl5pPr marL="2057400" indent="-228600" algn="ctr">
              <a:defRPr kumimoji="1">
                <a:solidFill>
                  <a:schemeClr val="tx1"/>
                </a:solidFill>
                <a:latin typeface="Arial" panose="020B0604020202020204" pitchFamily="34" charset="0"/>
                <a:ea typeface="新細明體" panose="02020500000000000000" pitchFamily="18" charset="-120"/>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prstClr val="black"/>
              </a:solidFill>
              <a:effectLst/>
              <a:uLnTx/>
              <a:uFillTx/>
              <a:latin typeface="Arial" panose="020B0604020202020204" pitchFamily="34" charset="0"/>
              <a:ea typeface="新細明體" panose="02020500000000000000" pitchFamily="18" charset="-120"/>
              <a:cs typeface="+mn-cs"/>
            </a:endParaRPr>
          </a:p>
        </p:txBody>
      </p:sp>
      <p:sp>
        <p:nvSpPr>
          <p:cNvPr id="11" name="Rectangle 45"/>
          <p:cNvSpPr>
            <a:spLocks noGrp="1" noChangeArrowheads="1"/>
          </p:cNvSpPr>
          <p:nvPr>
            <p:ph type="dt" sz="half" idx="2"/>
          </p:nvPr>
        </p:nvSpPr>
        <p:spPr bwMode="auto">
          <a:xfrm>
            <a:off x="7035114" y="6619875"/>
            <a:ext cx="1482617" cy="238125"/>
          </a:xfrm>
          <a:prstGeom prst="rect">
            <a:avLst/>
          </a:prstGeom>
          <a:noFill/>
          <a:ln w="9525">
            <a:noFill/>
            <a:miter lim="800000"/>
          </a:ln>
          <a:effectLst/>
        </p:spPr>
        <p:txBody>
          <a:bodyPr vert="horz" wrap="square" lIns="91440" tIns="45720" rIns="91440" bIns="45720" numCol="1" anchor="ctr" anchorCtr="0" compatLnSpc="1"/>
          <a:lstStyle>
            <a:lvl1pPr algn="l" eaLnBrk="1" hangingPunct="1">
              <a:defRPr sz="1200">
                <a:solidFill>
                  <a:schemeClr val="bg1"/>
                </a:solidFill>
                <a:latin typeface="Arial" panose="020B0604020202020204" pitchFamily="34"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zh-TW" sz="1200" b="0" i="0" u="none" strike="noStrike" kern="1200" cap="none" spc="0" normalizeH="0" baseline="0" noProof="0" dirty="0">
              <a:ln>
                <a:noFill/>
              </a:ln>
              <a:solidFill>
                <a:prstClr val="white"/>
              </a:solidFill>
              <a:effectLst/>
              <a:uLnTx/>
              <a:uFillTx/>
              <a:latin typeface="Arial" panose="020B0604020202020204" pitchFamily="34" charset="0"/>
              <a:ea typeface="微軟正黑體"/>
              <a:cs typeface="+mn-cs"/>
            </a:endParaRPr>
          </a:p>
        </p:txBody>
      </p:sp>
      <p:sp>
        <p:nvSpPr>
          <p:cNvPr id="12" name="Rectangle 47"/>
          <p:cNvSpPr>
            <a:spLocks noGrp="1" noChangeArrowheads="1"/>
          </p:cNvSpPr>
          <p:nvPr>
            <p:ph type="sldNum" sz="quarter" idx="4"/>
          </p:nvPr>
        </p:nvSpPr>
        <p:spPr bwMode="auto">
          <a:xfrm>
            <a:off x="8572500" y="6619875"/>
            <a:ext cx="571500" cy="238125"/>
          </a:xfrm>
          <a:prstGeom prst="rect">
            <a:avLst/>
          </a:prstGeom>
          <a:noFill/>
          <a:ln w="9525">
            <a:noFill/>
            <a:miter lim="800000"/>
          </a:ln>
          <a:effectLst/>
        </p:spPr>
        <p:txBody>
          <a:bodyPr vert="horz" wrap="square" lIns="91440" tIns="45720" rIns="91440" bIns="45720" numCol="1" anchor="ctr" anchorCtr="0" compatLnSpc="1"/>
          <a:lstStyle>
            <a:lvl1pPr algn="r" eaLnBrk="1" fontAlgn="ctr" hangingPunct="1">
              <a:defRPr sz="1200">
                <a:solidFill>
                  <a:schemeClr val="bg1"/>
                </a:solidFill>
                <a:ea typeface="微軟正黑體" panose="020B0604030504040204" pitchFamily="34" charset="-120"/>
              </a:defRPr>
            </a:lvl1pPr>
          </a:lstStyle>
          <a:p>
            <a:pPr marL="0" marR="0" lvl="0" indent="0" algn="r" defTabSz="914400" rtl="0" eaLnBrk="1" fontAlgn="ctr" latinLnBrk="0" hangingPunct="1">
              <a:lnSpc>
                <a:spcPct val="100000"/>
              </a:lnSpc>
              <a:spcBef>
                <a:spcPct val="0"/>
              </a:spcBef>
              <a:spcAft>
                <a:spcPct val="0"/>
              </a:spcAft>
              <a:buClrTx/>
              <a:buSzTx/>
              <a:buFontTx/>
              <a:buNone/>
              <a:tabLst/>
              <a:defRPr/>
            </a:pPr>
            <a:fld id="{1A71FFAD-F905-4792-971B-681FA4F61CA8}" type="slidenum">
              <a:rPr kumimoji="1" lang="en-US" altLang="zh-TW" sz="1200" b="0" i="0" u="none" strike="noStrike" kern="1200" cap="none" spc="0" normalizeH="0" baseline="0" noProof="0" smtClean="0">
                <a:ln>
                  <a:noFill/>
                </a:ln>
                <a:solidFill>
                  <a:prstClr val="white"/>
                </a:solidFill>
                <a:effectLst/>
                <a:uLnTx/>
                <a:uFillTx/>
                <a:latin typeface="Arial" panose="020B0604020202020204" pitchFamily="34" charset="0"/>
                <a:ea typeface="微軟正黑體" panose="020B0604030504040204" pitchFamily="34" charset="-120"/>
                <a:cs typeface="+mn-cs"/>
              </a:rPr>
              <a:pPr marL="0" marR="0" lvl="0" indent="0" algn="r" defTabSz="914400" rtl="0" eaLnBrk="1" fontAlgn="ctr" latinLnBrk="0" hangingPunct="1">
                <a:lnSpc>
                  <a:spcPct val="100000"/>
                </a:lnSpc>
                <a:spcBef>
                  <a:spcPct val="0"/>
                </a:spcBef>
                <a:spcAft>
                  <a:spcPct val="0"/>
                </a:spcAft>
                <a:buClrTx/>
                <a:buSzTx/>
                <a:buFontTx/>
                <a:buNone/>
                <a:tabLst/>
                <a:defRPr/>
              </a:pPr>
              <a:t>‹#›</a:t>
            </a:fld>
            <a:endParaRPr kumimoji="1" lang="en-US" altLang="zh-TW" sz="1200" b="0" i="0" u="none" strike="noStrike" kern="1200" cap="none" spc="0" normalizeH="0" baseline="0" noProof="0">
              <a:ln>
                <a:noFill/>
              </a:ln>
              <a:solidFill>
                <a:prstClr val="white"/>
              </a:solidFill>
              <a:effectLst/>
              <a:uLnTx/>
              <a:uFillTx/>
              <a:latin typeface="Arial" panose="020B0604020202020204" pitchFamily="34" charset="0"/>
              <a:ea typeface="微軟正黑體" panose="020B0604030504040204" pitchFamily="34" charset="-120"/>
              <a:cs typeface="+mn-cs"/>
            </a:endParaRPr>
          </a:p>
        </p:txBody>
      </p:sp>
      <p:sp>
        <p:nvSpPr>
          <p:cNvPr id="14" name="Text Box 48"/>
          <p:cNvSpPr txBox="1">
            <a:spLocks noChangeArrowheads="1"/>
          </p:cNvSpPr>
          <p:nvPr userDrawn="1"/>
        </p:nvSpPr>
        <p:spPr bwMode="auto">
          <a:xfrm>
            <a:off x="-11500" y="6610192"/>
            <a:ext cx="71219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en-US" sz="1000" b="0" i="0" u="none" strike="noStrike" kern="1200" cap="none" spc="0" normalizeH="0" baseline="0" noProof="0" dirty="0">
                <a:ln>
                  <a:noFill/>
                </a:ln>
                <a:solidFill>
                  <a:prstClr val="white"/>
                </a:solidFill>
                <a:effectLst/>
                <a:uLnTx/>
                <a:uFillTx/>
                <a:latin typeface="微軟正黑體"/>
                <a:ea typeface="微軟正黑體"/>
                <a:cs typeface="+mn-cs"/>
              </a:rPr>
              <a:t>工業技術研究院機密資料 禁止複製、轉載、外流 </a:t>
            </a:r>
            <a:r>
              <a:rPr kumimoji="1" lang="en-US" altLang="zh-TW" sz="1000" b="0" i="0" u="none" strike="noStrike" kern="1200" cap="none" spc="0" normalizeH="0" baseline="0" noProof="0" dirty="0">
                <a:ln>
                  <a:noFill/>
                </a:ln>
                <a:solidFill>
                  <a:prstClr val="white"/>
                </a:solidFill>
                <a:effectLst/>
                <a:uLnTx/>
                <a:uFillTx/>
                <a:latin typeface="微軟正黑體"/>
                <a:ea typeface="微軟正黑體"/>
                <a:cs typeface="+mn-cs"/>
              </a:rPr>
              <a:t>ITRI CONFIDENTIAL DOCUMENT DO NOT COPY OR DISTRIBUTE</a:t>
            </a:r>
          </a:p>
        </p:txBody>
      </p:sp>
    </p:spTree>
    <p:extLst>
      <p:ext uri="{BB962C8B-B14F-4D97-AF65-F5344CB8AC3E}">
        <p14:creationId xmlns:p14="http://schemas.microsoft.com/office/powerpoint/2010/main" val="2400797475"/>
      </p:ext>
    </p:extLst>
  </p:cSld>
  <p:clrMap bg1="lt1" tx1="dk1" bg2="lt2" tx2="dk2" accent1="accent1" accent2="accent2" accent3="accent3" accent4="accent4" accent5="accent5" accent6="accent6" hlink="hlink" folHlink="folHlink"/>
  <p:sldLayoutIdLst>
    <p:sldLayoutId id="2147484188" r:id="rId1"/>
    <p:sldLayoutId id="2147484189" r:id="rId2"/>
    <p:sldLayoutId id="2147484190" r:id="rId3"/>
    <p:sldLayoutId id="2147484191" r:id="rId4"/>
    <p:sldLayoutId id="2147484192" r:id="rId5"/>
    <p:sldLayoutId id="2147484193" r:id="rId6"/>
    <p:sldLayoutId id="2147484194" r:id="rId7"/>
    <p:sldLayoutId id="2147484195" r:id="rId8"/>
    <p:sldLayoutId id="2147484196" r:id="rId9"/>
    <p:sldLayoutId id="2147484197" r:id="rId10"/>
    <p:sldLayoutId id="2147484198" r:id="rId11"/>
    <p:sldLayoutId id="2147484199" r:id="rId12"/>
    <p:sldLayoutId id="2147484200" r:id="rId13"/>
    <p:sldLayoutId id="2147484201" r:id="rId14"/>
    <p:sldLayoutId id="2147484202" r:id="rId15"/>
    <p:sldLayoutId id="2147484204" r:id="rId16"/>
    <p:sldLayoutId id="2147484205" r:id="rId17"/>
    <p:sldLayoutId id="2147484206" r:id="rId18"/>
    <p:sldLayoutId id="2147484207" r:id="rId19"/>
  </p:sldLayoutIdLst>
  <p:hf hdr="0" dt="0"/>
  <p:txStyles>
    <p:titleStyle>
      <a:lvl1pPr algn="l" rtl="0" eaLnBrk="1" fontAlgn="base" hangingPunct="1">
        <a:spcBef>
          <a:spcPct val="0"/>
        </a:spcBef>
        <a:spcAft>
          <a:spcPct val="0"/>
        </a:spcAft>
        <a:buFontTx/>
        <a:buNone/>
        <a:defRPr kumimoji="1" lang="zh-TW" altLang="en-US" sz="3600" kern="1200" dirty="0" smtClean="0">
          <a:solidFill>
            <a:srgbClr val="00B2B3"/>
          </a:solidFill>
          <a:latin typeface="Arial" panose="020B0604020202020204" pitchFamily="34" charset="0"/>
          <a:ea typeface="微軟正黑體" panose="020B0604030504040204" pitchFamily="34" charset="-120"/>
          <a:cs typeface="+mn-cs"/>
        </a:defRPr>
      </a:lvl1pPr>
      <a:lvl2pPr algn="l" rtl="0" eaLnBrk="0" fontAlgn="base" hangingPunct="0">
        <a:spcBef>
          <a:spcPct val="0"/>
        </a:spcBef>
        <a:spcAft>
          <a:spcPct val="0"/>
        </a:spcAft>
        <a:defRPr kumimoji="1" sz="4600">
          <a:solidFill>
            <a:schemeClr val="tx2"/>
          </a:solidFill>
          <a:latin typeface="Arial" charset="0"/>
          <a:ea typeface="微軟正黑體" pitchFamily="34" charset="-120"/>
        </a:defRPr>
      </a:lvl2pPr>
      <a:lvl3pPr algn="l" rtl="0" eaLnBrk="0" fontAlgn="base" hangingPunct="0">
        <a:spcBef>
          <a:spcPct val="0"/>
        </a:spcBef>
        <a:spcAft>
          <a:spcPct val="0"/>
        </a:spcAft>
        <a:defRPr kumimoji="1" sz="4600">
          <a:solidFill>
            <a:schemeClr val="tx2"/>
          </a:solidFill>
          <a:latin typeface="Arial" charset="0"/>
          <a:ea typeface="微軟正黑體" pitchFamily="34" charset="-120"/>
        </a:defRPr>
      </a:lvl3pPr>
      <a:lvl4pPr algn="l" rtl="0" eaLnBrk="0" fontAlgn="base" hangingPunct="0">
        <a:spcBef>
          <a:spcPct val="0"/>
        </a:spcBef>
        <a:spcAft>
          <a:spcPct val="0"/>
        </a:spcAft>
        <a:defRPr kumimoji="1" sz="4600">
          <a:solidFill>
            <a:schemeClr val="tx2"/>
          </a:solidFill>
          <a:latin typeface="Arial" charset="0"/>
          <a:ea typeface="微軟正黑體" pitchFamily="34" charset="-120"/>
        </a:defRPr>
      </a:lvl4pPr>
      <a:lvl5pPr algn="l" rtl="0" eaLnBrk="0" fontAlgn="base" hangingPunct="0">
        <a:spcBef>
          <a:spcPct val="0"/>
        </a:spcBef>
        <a:spcAft>
          <a:spcPct val="0"/>
        </a:spcAft>
        <a:defRPr kumimoji="1" sz="4600">
          <a:solidFill>
            <a:schemeClr val="tx2"/>
          </a:solidFill>
          <a:latin typeface="Arial" charset="0"/>
          <a:ea typeface="微軟正黑體" pitchFamily="34" charset="-120"/>
        </a:defRPr>
      </a:lvl5pPr>
      <a:lvl6pPr marL="457200" algn="l" rtl="0" fontAlgn="base">
        <a:spcBef>
          <a:spcPct val="0"/>
        </a:spcBef>
        <a:spcAft>
          <a:spcPct val="0"/>
        </a:spcAft>
        <a:defRPr kumimoji="1" sz="4600">
          <a:solidFill>
            <a:schemeClr val="tx2"/>
          </a:solidFill>
          <a:latin typeface="Arial" charset="0"/>
          <a:ea typeface="微軟正黑體" pitchFamily="34" charset="-120"/>
        </a:defRPr>
      </a:lvl6pPr>
      <a:lvl7pPr marL="914400" algn="l" rtl="0" fontAlgn="base">
        <a:spcBef>
          <a:spcPct val="0"/>
        </a:spcBef>
        <a:spcAft>
          <a:spcPct val="0"/>
        </a:spcAft>
        <a:defRPr kumimoji="1" sz="4600">
          <a:solidFill>
            <a:schemeClr val="tx2"/>
          </a:solidFill>
          <a:latin typeface="Arial" charset="0"/>
          <a:ea typeface="微軟正黑體" pitchFamily="34" charset="-120"/>
        </a:defRPr>
      </a:lvl7pPr>
      <a:lvl8pPr marL="1371600" algn="l" rtl="0" fontAlgn="base">
        <a:spcBef>
          <a:spcPct val="0"/>
        </a:spcBef>
        <a:spcAft>
          <a:spcPct val="0"/>
        </a:spcAft>
        <a:defRPr kumimoji="1" sz="4600">
          <a:solidFill>
            <a:schemeClr val="tx2"/>
          </a:solidFill>
          <a:latin typeface="Arial" charset="0"/>
          <a:ea typeface="微軟正黑體" pitchFamily="34" charset="-120"/>
        </a:defRPr>
      </a:lvl8pPr>
      <a:lvl9pPr marL="1828800" algn="l" rtl="0" fontAlgn="base">
        <a:spcBef>
          <a:spcPct val="0"/>
        </a:spcBef>
        <a:spcAft>
          <a:spcPct val="0"/>
        </a:spcAft>
        <a:defRPr kumimoji="1" sz="4600">
          <a:solidFill>
            <a:schemeClr val="tx2"/>
          </a:solidFill>
          <a:latin typeface="Arial" charset="0"/>
          <a:ea typeface="微軟正黑體" pitchFamily="34"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Rectangle 42"/>
          <p:cNvSpPr>
            <a:spLocks noChangeArrowheads="1"/>
          </p:cNvSpPr>
          <p:nvPr userDrawn="1"/>
        </p:nvSpPr>
        <p:spPr bwMode="auto">
          <a:xfrm>
            <a:off x="0" y="6618288"/>
            <a:ext cx="9144000" cy="239712"/>
          </a:xfrm>
          <a:prstGeom prst="rect">
            <a:avLst/>
          </a:prstGeom>
          <a:solidFill>
            <a:srgbClr val="00B2B3"/>
          </a:solidFill>
          <a:ln>
            <a:noFill/>
          </a:ln>
        </p:spPr>
        <p:txBody>
          <a:bodyPr wrap="none" anchor="ctr"/>
          <a:lstStyle>
            <a:lvl1pPr algn="ctr">
              <a:defRPr kumimoji="1">
                <a:solidFill>
                  <a:schemeClr val="tx1"/>
                </a:solidFill>
                <a:latin typeface="Arial" panose="020B0604020202020204" pitchFamily="34" charset="0"/>
                <a:ea typeface="新細明體" panose="02020500000000000000" pitchFamily="18" charset="-120"/>
              </a:defRPr>
            </a:lvl1pPr>
            <a:lvl2pPr marL="742950" indent="-285750" algn="ctr">
              <a:defRPr kumimoji="1">
                <a:solidFill>
                  <a:schemeClr val="tx1"/>
                </a:solidFill>
                <a:latin typeface="Arial" panose="020B0604020202020204" pitchFamily="34" charset="0"/>
                <a:ea typeface="新細明體" panose="02020500000000000000" pitchFamily="18" charset="-120"/>
              </a:defRPr>
            </a:lvl2pPr>
            <a:lvl3pPr marL="1143000" indent="-228600" algn="ctr">
              <a:defRPr kumimoji="1">
                <a:solidFill>
                  <a:schemeClr val="tx1"/>
                </a:solidFill>
                <a:latin typeface="Arial" panose="020B0604020202020204" pitchFamily="34" charset="0"/>
                <a:ea typeface="新細明體" panose="02020500000000000000" pitchFamily="18" charset="-120"/>
              </a:defRPr>
            </a:lvl3pPr>
            <a:lvl4pPr marL="1600200" indent="-228600" algn="ctr">
              <a:defRPr kumimoji="1">
                <a:solidFill>
                  <a:schemeClr val="tx1"/>
                </a:solidFill>
                <a:latin typeface="Arial" panose="020B0604020202020204" pitchFamily="34" charset="0"/>
                <a:ea typeface="新細明體" panose="02020500000000000000" pitchFamily="18" charset="-120"/>
              </a:defRPr>
            </a:lvl4pPr>
            <a:lvl5pPr marL="2057400" indent="-228600" algn="ctr">
              <a:defRPr kumimoji="1">
                <a:solidFill>
                  <a:schemeClr val="tx1"/>
                </a:solidFill>
                <a:latin typeface="Arial" panose="020B0604020202020204" pitchFamily="34" charset="0"/>
                <a:ea typeface="新細明體" panose="02020500000000000000" pitchFamily="18" charset="-120"/>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defRPr/>
            </a:pPr>
            <a:endParaRPr lang="zh-TW" altLang="en-US">
              <a:solidFill>
                <a:srgbClr val="000000"/>
              </a:solidFill>
            </a:endParaRPr>
          </a:p>
        </p:txBody>
      </p:sp>
      <p:sp>
        <p:nvSpPr>
          <p:cNvPr id="1027" name="Rectangle 43"/>
          <p:cNvSpPr>
            <a:spLocks noGrp="1" noChangeArrowheads="1"/>
          </p:cNvSpPr>
          <p:nvPr>
            <p:ph type="title"/>
          </p:nvPr>
        </p:nvSpPr>
        <p:spPr bwMode="auto">
          <a:xfrm>
            <a:off x="450850" y="0"/>
            <a:ext cx="836930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dirty="0"/>
              <a:t>按一下以編輯母片標題樣式</a:t>
            </a:r>
          </a:p>
        </p:txBody>
      </p:sp>
      <p:sp>
        <p:nvSpPr>
          <p:cNvPr id="1028" name="Rectangle 44"/>
          <p:cNvSpPr>
            <a:spLocks noGrp="1" noChangeArrowheads="1"/>
          </p:cNvSpPr>
          <p:nvPr>
            <p:ph type="body" idx="1"/>
          </p:nvPr>
        </p:nvSpPr>
        <p:spPr bwMode="auto">
          <a:xfrm>
            <a:off x="457200" y="1439864"/>
            <a:ext cx="8364538" cy="475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dirty="0"/>
              <a:t>按一下以編輯母片</a:t>
            </a:r>
          </a:p>
        </p:txBody>
      </p:sp>
      <p:sp>
        <p:nvSpPr>
          <p:cNvPr id="29741" name="Rectangle 45"/>
          <p:cNvSpPr>
            <a:spLocks noGrp="1" noChangeArrowheads="1"/>
          </p:cNvSpPr>
          <p:nvPr>
            <p:ph type="dt" sz="half" idx="2"/>
          </p:nvPr>
        </p:nvSpPr>
        <p:spPr bwMode="auto">
          <a:xfrm>
            <a:off x="6118226" y="6619877"/>
            <a:ext cx="1800225" cy="238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eaLnBrk="1" hangingPunct="1">
              <a:defRPr sz="1200">
                <a:solidFill>
                  <a:schemeClr val="bg1"/>
                </a:solidFill>
                <a:latin typeface="Arial" charset="0"/>
                <a:ea typeface="+mn-ea"/>
              </a:defRPr>
            </a:lvl1pPr>
          </a:lstStyle>
          <a:p>
            <a:pPr>
              <a:defRPr/>
            </a:pPr>
            <a:endParaRPr lang="en-US" altLang="zh-TW" dirty="0">
              <a:solidFill>
                <a:srgbClr val="FFFFFF"/>
              </a:solidFill>
            </a:endParaRPr>
          </a:p>
        </p:txBody>
      </p:sp>
      <p:sp>
        <p:nvSpPr>
          <p:cNvPr id="29742" name="Rectangle 46"/>
          <p:cNvSpPr>
            <a:spLocks noGrp="1" noChangeArrowheads="1"/>
          </p:cNvSpPr>
          <p:nvPr>
            <p:ph type="ftr" sz="quarter" idx="3"/>
          </p:nvPr>
        </p:nvSpPr>
        <p:spPr bwMode="auto">
          <a:xfrm>
            <a:off x="0" y="6391277"/>
            <a:ext cx="6096000" cy="238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eaLnBrk="1" hangingPunct="1">
              <a:defRPr sz="1400">
                <a:latin typeface="Arial" charset="0"/>
                <a:ea typeface="+mn-ea"/>
              </a:defRPr>
            </a:lvl1pPr>
          </a:lstStyle>
          <a:p>
            <a:pPr>
              <a:defRPr/>
            </a:pPr>
            <a:endParaRPr lang="en-US" altLang="zh-TW" dirty="0">
              <a:solidFill>
                <a:srgbClr val="000000"/>
              </a:solidFill>
            </a:endParaRPr>
          </a:p>
        </p:txBody>
      </p:sp>
      <p:sp>
        <p:nvSpPr>
          <p:cNvPr id="13" name="Text Box 48"/>
          <p:cNvSpPr txBox="1">
            <a:spLocks noChangeArrowheads="1"/>
          </p:cNvSpPr>
          <p:nvPr userDrawn="1"/>
        </p:nvSpPr>
        <p:spPr bwMode="auto">
          <a:xfrm>
            <a:off x="0" y="6613527"/>
            <a:ext cx="88201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kumimoji="1">
                <a:solidFill>
                  <a:schemeClr val="tx1"/>
                </a:solidFill>
                <a:latin typeface="Arial" panose="020B0604020202020204" pitchFamily="34" charset="0"/>
                <a:ea typeface="新細明體" panose="02020500000000000000" pitchFamily="18" charset="-120"/>
              </a:defRPr>
            </a:lvl1pPr>
            <a:lvl2pPr marL="742950" indent="-285750" algn="ctr">
              <a:defRPr kumimoji="1">
                <a:solidFill>
                  <a:schemeClr val="tx1"/>
                </a:solidFill>
                <a:latin typeface="Arial" panose="020B0604020202020204" pitchFamily="34" charset="0"/>
                <a:ea typeface="新細明體" panose="02020500000000000000" pitchFamily="18" charset="-120"/>
              </a:defRPr>
            </a:lvl2pPr>
            <a:lvl3pPr marL="1143000" indent="-228600" algn="ctr">
              <a:defRPr kumimoji="1">
                <a:solidFill>
                  <a:schemeClr val="tx1"/>
                </a:solidFill>
                <a:latin typeface="Arial" panose="020B0604020202020204" pitchFamily="34" charset="0"/>
                <a:ea typeface="新細明體" panose="02020500000000000000" pitchFamily="18" charset="-120"/>
              </a:defRPr>
            </a:lvl3pPr>
            <a:lvl4pPr marL="1600200" indent="-228600" algn="ctr">
              <a:defRPr kumimoji="1">
                <a:solidFill>
                  <a:schemeClr val="tx1"/>
                </a:solidFill>
                <a:latin typeface="Arial" panose="020B0604020202020204" pitchFamily="34" charset="0"/>
                <a:ea typeface="新細明體" panose="02020500000000000000" pitchFamily="18" charset="-120"/>
              </a:defRPr>
            </a:lvl4pPr>
            <a:lvl5pPr marL="2057400" indent="-228600" algn="ctr">
              <a:defRPr kumimoji="1">
                <a:solidFill>
                  <a:schemeClr val="tx1"/>
                </a:solidFill>
                <a:latin typeface="Arial" panose="020B0604020202020204" pitchFamily="34" charset="0"/>
                <a:ea typeface="新細明體" panose="02020500000000000000" pitchFamily="18" charset="-120"/>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l">
              <a:defRPr/>
            </a:pPr>
            <a:r>
              <a:rPr kumimoji="1" lang="zh-TW" altLang="en-US" sz="1000" b="0" i="0" kern="1200" dirty="0">
                <a:solidFill>
                  <a:schemeClr val="bg1"/>
                </a:solidFill>
                <a:effectLst/>
                <a:latin typeface="Arial" panose="020B0604020202020204" pitchFamily="34" charset="0"/>
                <a:ea typeface="新細明體" panose="02020500000000000000" pitchFamily="18" charset="-120"/>
                <a:cs typeface="+mn-cs"/>
              </a:rPr>
              <a:t>工業技術研究院機密資料 禁止複製、轉載、外流 </a:t>
            </a:r>
            <a:r>
              <a:rPr kumimoji="1" lang="en-US" altLang="zh-TW" sz="1000" b="0" i="0" kern="1200" dirty="0">
                <a:solidFill>
                  <a:schemeClr val="bg1"/>
                </a:solidFill>
                <a:effectLst/>
                <a:latin typeface="Arial" panose="020B0604020202020204" pitchFamily="34" charset="0"/>
                <a:ea typeface="新細明體" panose="02020500000000000000" pitchFamily="18" charset="-120"/>
                <a:cs typeface="+mn-cs"/>
              </a:rPr>
              <a:t>ITRI CONFIDENTIAL DOCUMENT DO NOT COPY OR DISTRIBUTE</a:t>
            </a:r>
            <a:endParaRPr lang="zh-TW" altLang="en-US" sz="1000" dirty="0">
              <a:solidFill>
                <a:schemeClr val="bg1"/>
              </a:solidFill>
              <a:ea typeface="微軟正黑體" panose="020B0604030504040204" pitchFamily="34" charset="-120"/>
            </a:endParaRPr>
          </a:p>
        </p:txBody>
      </p:sp>
      <p:sp>
        <p:nvSpPr>
          <p:cNvPr id="12" name="Text Box 12"/>
          <p:cNvSpPr txBox="1">
            <a:spLocks noChangeArrowheads="1"/>
          </p:cNvSpPr>
          <p:nvPr userDrawn="1"/>
        </p:nvSpPr>
        <p:spPr bwMode="auto">
          <a:xfrm>
            <a:off x="8774114" y="6646863"/>
            <a:ext cx="369887" cy="17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lstStyle>
            <a:lvl1pPr eaLnBrk="0" hangingPunct="0">
              <a:defRPr kumimoji="1" sz="3200">
                <a:solidFill>
                  <a:srgbClr val="000099"/>
                </a:solidFill>
                <a:latin typeface="Arial" charset="0"/>
                <a:ea typeface="標楷體" pitchFamily="65" charset="-120"/>
              </a:defRPr>
            </a:lvl1pPr>
            <a:lvl2pPr marL="742950" indent="-285750" eaLnBrk="0" hangingPunct="0">
              <a:defRPr kumimoji="1" sz="3200">
                <a:solidFill>
                  <a:srgbClr val="000099"/>
                </a:solidFill>
                <a:latin typeface="Arial" charset="0"/>
                <a:ea typeface="標楷體" pitchFamily="65" charset="-120"/>
              </a:defRPr>
            </a:lvl2pPr>
            <a:lvl3pPr marL="1143000" indent="-228600" eaLnBrk="0" hangingPunct="0">
              <a:defRPr kumimoji="1" sz="3200">
                <a:solidFill>
                  <a:srgbClr val="000099"/>
                </a:solidFill>
                <a:latin typeface="Arial" charset="0"/>
                <a:ea typeface="標楷體" pitchFamily="65" charset="-120"/>
              </a:defRPr>
            </a:lvl3pPr>
            <a:lvl4pPr marL="1600200" indent="-228600" eaLnBrk="0" hangingPunct="0">
              <a:defRPr kumimoji="1" sz="3200">
                <a:solidFill>
                  <a:srgbClr val="000099"/>
                </a:solidFill>
                <a:latin typeface="Arial" charset="0"/>
                <a:ea typeface="標楷體" pitchFamily="65" charset="-120"/>
              </a:defRPr>
            </a:lvl4pPr>
            <a:lvl5pPr marL="2057400" indent="-228600" eaLnBrk="0" hangingPunct="0">
              <a:defRPr kumimoji="1" sz="3200">
                <a:solidFill>
                  <a:srgbClr val="000099"/>
                </a:solidFill>
                <a:latin typeface="Arial" charset="0"/>
                <a:ea typeface="標楷體" pitchFamily="65" charset="-120"/>
              </a:defRPr>
            </a:lvl5pPr>
            <a:lvl6pPr marL="2514600" indent="-228600" eaLnBrk="0" fontAlgn="base" hangingPunct="0">
              <a:spcBef>
                <a:spcPct val="20000"/>
              </a:spcBef>
              <a:spcAft>
                <a:spcPct val="0"/>
              </a:spcAft>
              <a:buClr>
                <a:srgbClr val="FF0000"/>
              </a:buClr>
              <a:buSzPct val="65000"/>
              <a:buFont typeface="Wingdings" pitchFamily="2" charset="2"/>
              <a:defRPr kumimoji="1" sz="3200">
                <a:solidFill>
                  <a:srgbClr val="000099"/>
                </a:solidFill>
                <a:latin typeface="Arial" charset="0"/>
                <a:ea typeface="標楷體" pitchFamily="65" charset="-120"/>
              </a:defRPr>
            </a:lvl6pPr>
            <a:lvl7pPr marL="2971800" indent="-228600" eaLnBrk="0" fontAlgn="base" hangingPunct="0">
              <a:spcBef>
                <a:spcPct val="20000"/>
              </a:spcBef>
              <a:spcAft>
                <a:spcPct val="0"/>
              </a:spcAft>
              <a:buClr>
                <a:srgbClr val="FF0000"/>
              </a:buClr>
              <a:buSzPct val="65000"/>
              <a:buFont typeface="Wingdings" pitchFamily="2" charset="2"/>
              <a:defRPr kumimoji="1" sz="3200">
                <a:solidFill>
                  <a:srgbClr val="000099"/>
                </a:solidFill>
                <a:latin typeface="Arial" charset="0"/>
                <a:ea typeface="標楷體" pitchFamily="65" charset="-120"/>
              </a:defRPr>
            </a:lvl7pPr>
            <a:lvl8pPr marL="3429000" indent="-228600" eaLnBrk="0" fontAlgn="base" hangingPunct="0">
              <a:spcBef>
                <a:spcPct val="20000"/>
              </a:spcBef>
              <a:spcAft>
                <a:spcPct val="0"/>
              </a:spcAft>
              <a:buClr>
                <a:srgbClr val="FF0000"/>
              </a:buClr>
              <a:buSzPct val="65000"/>
              <a:buFont typeface="Wingdings" pitchFamily="2" charset="2"/>
              <a:defRPr kumimoji="1" sz="3200">
                <a:solidFill>
                  <a:srgbClr val="000099"/>
                </a:solidFill>
                <a:latin typeface="Arial" charset="0"/>
                <a:ea typeface="標楷體" pitchFamily="65" charset="-120"/>
              </a:defRPr>
            </a:lvl8pPr>
            <a:lvl9pPr marL="3886200" indent="-228600" eaLnBrk="0" fontAlgn="base" hangingPunct="0">
              <a:spcBef>
                <a:spcPct val="20000"/>
              </a:spcBef>
              <a:spcAft>
                <a:spcPct val="0"/>
              </a:spcAft>
              <a:buClr>
                <a:srgbClr val="FF0000"/>
              </a:buClr>
              <a:buSzPct val="65000"/>
              <a:buFont typeface="Wingdings" pitchFamily="2" charset="2"/>
              <a:defRPr kumimoji="1" sz="3200">
                <a:solidFill>
                  <a:srgbClr val="000099"/>
                </a:solidFill>
                <a:latin typeface="Arial" charset="0"/>
                <a:ea typeface="標楷體" pitchFamily="65" charset="-120"/>
              </a:defRPr>
            </a:lvl9pPr>
          </a:lstStyle>
          <a:p>
            <a:pPr eaLnBrk="1" hangingPunct="1">
              <a:spcBef>
                <a:spcPct val="20000"/>
              </a:spcBef>
              <a:buClr>
                <a:srgbClr val="FF0000"/>
              </a:buClr>
              <a:buSzPct val="65000"/>
              <a:buFont typeface="Wingdings" pitchFamily="2" charset="2"/>
              <a:buNone/>
              <a:defRPr/>
            </a:pPr>
            <a:fld id="{5FC9C313-E92C-4D78-880B-01E33A5A8232}" type="slidenum">
              <a:rPr lang="zh-TW" altLang="en-US" sz="1200" smtClean="0">
                <a:solidFill>
                  <a:srgbClr val="FFFFFF"/>
                </a:solidFill>
                <a:latin typeface="Arial"/>
                <a:ea typeface="微軟正黑體" panose="020B0604030504040204" pitchFamily="34" charset="-120"/>
              </a:rPr>
              <a:pPr eaLnBrk="1" hangingPunct="1">
                <a:spcBef>
                  <a:spcPct val="20000"/>
                </a:spcBef>
                <a:buClr>
                  <a:srgbClr val="FF0000"/>
                </a:buClr>
                <a:buSzPct val="65000"/>
                <a:buFont typeface="Wingdings" pitchFamily="2" charset="2"/>
                <a:buNone/>
                <a:defRPr/>
              </a:pPr>
              <a:t>‹#›</a:t>
            </a:fld>
            <a:endParaRPr lang="en-US" altLang="zh-TW" sz="1200" dirty="0">
              <a:solidFill>
                <a:srgbClr val="FFFFFF"/>
              </a:solidFill>
              <a:latin typeface="Arial"/>
              <a:ea typeface="微軟正黑體" panose="020B0604030504040204" pitchFamily="34" charset="-120"/>
            </a:endParaRPr>
          </a:p>
        </p:txBody>
      </p:sp>
    </p:spTree>
    <p:extLst>
      <p:ext uri="{BB962C8B-B14F-4D97-AF65-F5344CB8AC3E}">
        <p14:creationId xmlns:p14="http://schemas.microsoft.com/office/powerpoint/2010/main" val="156179392"/>
      </p:ext>
    </p:extLst>
  </p:cSld>
  <p:clrMap bg1="lt1" tx1="dk1" bg2="lt2" tx2="dk2" accent1="accent1" accent2="accent2" accent3="accent3" accent4="accent4" accent5="accent5" accent6="accent6" hlink="hlink" folHlink="folHlink"/>
  <p:sldLayoutIdLst>
    <p:sldLayoutId id="2147484210" r:id="rId1"/>
    <p:sldLayoutId id="2147484211" r:id="rId2"/>
    <p:sldLayoutId id="2147484212" r:id="rId3"/>
    <p:sldLayoutId id="2147484213" r:id="rId4"/>
    <p:sldLayoutId id="2147484214" r:id="rId5"/>
    <p:sldLayoutId id="2147484215" r:id="rId6"/>
  </p:sldLayoutIdLst>
  <p:hf hdr="0" ftr="0" dt="0"/>
  <p:txStyles>
    <p:titleStyle>
      <a:lvl1pPr algn="ctr" rtl="0" eaLnBrk="0" fontAlgn="base" hangingPunct="0">
        <a:spcBef>
          <a:spcPct val="0"/>
        </a:spcBef>
        <a:spcAft>
          <a:spcPct val="0"/>
        </a:spcAft>
        <a:defRPr kumimoji="1" lang="zh-TW" altLang="en-US" sz="4000" dirty="0" smtClean="0">
          <a:solidFill>
            <a:srgbClr val="00B2B3"/>
          </a:solidFill>
          <a:latin typeface="Arial" panose="020B0604020202020204" pitchFamily="34" charset="0"/>
          <a:ea typeface="微軟正黑體" panose="020B0604030504040204" pitchFamily="34" charset="-120"/>
          <a:cs typeface="+mj-cs"/>
        </a:defRPr>
      </a:lvl1pPr>
      <a:lvl2pPr algn="l" rtl="0" eaLnBrk="0" fontAlgn="base" hangingPunct="0">
        <a:spcBef>
          <a:spcPct val="0"/>
        </a:spcBef>
        <a:spcAft>
          <a:spcPct val="0"/>
        </a:spcAft>
        <a:defRPr kumimoji="1" sz="4600">
          <a:solidFill>
            <a:schemeClr val="tx2"/>
          </a:solidFill>
          <a:latin typeface="Arial" charset="0"/>
          <a:ea typeface="微軟正黑體" pitchFamily="34" charset="-120"/>
        </a:defRPr>
      </a:lvl2pPr>
      <a:lvl3pPr algn="l" rtl="0" eaLnBrk="0" fontAlgn="base" hangingPunct="0">
        <a:spcBef>
          <a:spcPct val="0"/>
        </a:spcBef>
        <a:spcAft>
          <a:spcPct val="0"/>
        </a:spcAft>
        <a:defRPr kumimoji="1" sz="4600">
          <a:solidFill>
            <a:schemeClr val="tx2"/>
          </a:solidFill>
          <a:latin typeface="Arial" charset="0"/>
          <a:ea typeface="微軟正黑體" pitchFamily="34" charset="-120"/>
        </a:defRPr>
      </a:lvl3pPr>
      <a:lvl4pPr algn="l" rtl="0" eaLnBrk="0" fontAlgn="base" hangingPunct="0">
        <a:spcBef>
          <a:spcPct val="0"/>
        </a:spcBef>
        <a:spcAft>
          <a:spcPct val="0"/>
        </a:spcAft>
        <a:defRPr kumimoji="1" sz="4600">
          <a:solidFill>
            <a:schemeClr val="tx2"/>
          </a:solidFill>
          <a:latin typeface="Arial" charset="0"/>
          <a:ea typeface="微軟正黑體" pitchFamily="34" charset="-120"/>
        </a:defRPr>
      </a:lvl4pPr>
      <a:lvl5pPr algn="l" rtl="0" eaLnBrk="0" fontAlgn="base" hangingPunct="0">
        <a:spcBef>
          <a:spcPct val="0"/>
        </a:spcBef>
        <a:spcAft>
          <a:spcPct val="0"/>
        </a:spcAft>
        <a:defRPr kumimoji="1" sz="4600">
          <a:solidFill>
            <a:schemeClr val="tx2"/>
          </a:solidFill>
          <a:latin typeface="Arial" charset="0"/>
          <a:ea typeface="微軟正黑體" pitchFamily="34" charset="-120"/>
        </a:defRPr>
      </a:lvl5pPr>
      <a:lvl6pPr marL="457200" algn="l" rtl="0" fontAlgn="base">
        <a:spcBef>
          <a:spcPct val="0"/>
        </a:spcBef>
        <a:spcAft>
          <a:spcPct val="0"/>
        </a:spcAft>
        <a:defRPr kumimoji="1" sz="4600">
          <a:solidFill>
            <a:schemeClr val="tx2"/>
          </a:solidFill>
          <a:latin typeface="Arial" charset="0"/>
          <a:ea typeface="微軟正黑體" pitchFamily="34" charset="-120"/>
        </a:defRPr>
      </a:lvl6pPr>
      <a:lvl7pPr marL="914400" algn="l" rtl="0" fontAlgn="base">
        <a:spcBef>
          <a:spcPct val="0"/>
        </a:spcBef>
        <a:spcAft>
          <a:spcPct val="0"/>
        </a:spcAft>
        <a:defRPr kumimoji="1" sz="4600">
          <a:solidFill>
            <a:schemeClr val="tx2"/>
          </a:solidFill>
          <a:latin typeface="Arial" charset="0"/>
          <a:ea typeface="微軟正黑體" pitchFamily="34" charset="-120"/>
        </a:defRPr>
      </a:lvl7pPr>
      <a:lvl8pPr marL="1371600" algn="l" rtl="0" fontAlgn="base">
        <a:spcBef>
          <a:spcPct val="0"/>
        </a:spcBef>
        <a:spcAft>
          <a:spcPct val="0"/>
        </a:spcAft>
        <a:defRPr kumimoji="1" sz="4600">
          <a:solidFill>
            <a:schemeClr val="tx2"/>
          </a:solidFill>
          <a:latin typeface="Arial" charset="0"/>
          <a:ea typeface="微軟正黑體" pitchFamily="34" charset="-120"/>
        </a:defRPr>
      </a:lvl8pPr>
      <a:lvl9pPr marL="1828800" algn="l" rtl="0" fontAlgn="base">
        <a:spcBef>
          <a:spcPct val="0"/>
        </a:spcBef>
        <a:spcAft>
          <a:spcPct val="0"/>
        </a:spcAft>
        <a:defRPr kumimoji="1" sz="4600">
          <a:solidFill>
            <a:schemeClr val="tx2"/>
          </a:solidFill>
          <a:latin typeface="Arial" charset="0"/>
          <a:ea typeface="微軟正黑體" pitchFamily="34"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B7819E-3F4F-44D2-BAFE-249719E6D921}" type="datetimeFigureOut">
              <a:rPr lang="zh-TW" altLang="en-US" smtClean="0"/>
              <a:t>2024/5/14</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FFA2BF-28D5-411B-A816-F43DAF0B379F}" type="slidenum">
              <a:rPr lang="zh-TW" altLang="en-US" smtClean="0"/>
              <a:t>‹#›</a:t>
            </a:fld>
            <a:endParaRPr lang="zh-TW" altLang="en-US"/>
          </a:p>
        </p:txBody>
      </p:sp>
      <p:sp>
        <p:nvSpPr>
          <p:cNvPr id="7" name="Rectangle 27"/>
          <p:cNvSpPr>
            <a:spLocks noChangeArrowheads="1"/>
          </p:cNvSpPr>
          <p:nvPr userDrawn="1"/>
        </p:nvSpPr>
        <p:spPr bwMode="auto">
          <a:xfrm>
            <a:off x="0" y="6618288"/>
            <a:ext cx="9144000" cy="239712"/>
          </a:xfrm>
          <a:prstGeom prst="rect">
            <a:avLst/>
          </a:prstGeom>
          <a:solidFill>
            <a:srgbClr val="009FE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algn="ctr"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algn="ctr"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algn="ctr"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algn="ctr"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defRPr/>
            </a:pPr>
            <a:endParaRPr lang="zh-TW" altLang="en-US"/>
          </a:p>
        </p:txBody>
      </p:sp>
    </p:spTree>
    <p:extLst>
      <p:ext uri="{BB962C8B-B14F-4D97-AF65-F5344CB8AC3E}">
        <p14:creationId xmlns:p14="http://schemas.microsoft.com/office/powerpoint/2010/main" val="1839293801"/>
      </p:ext>
    </p:extLst>
  </p:cSld>
  <p:clrMap bg1="lt1" tx1="dk1" bg2="lt2" tx2="dk2" accent1="accent1" accent2="accent2" accent3="accent3" accent4="accent4" accent5="accent5" accent6="accent6" hlink="hlink" folHlink="folHlink"/>
  <p:sldLayoutIdLst>
    <p:sldLayoutId id="2147484286" r:id="rId1"/>
    <p:sldLayoutId id="2147484287" r:id="rId2"/>
    <p:sldLayoutId id="2147484288" r:id="rId3"/>
    <p:sldLayoutId id="2147484289" r:id="rId4"/>
    <p:sldLayoutId id="2147484290" r:id="rId5"/>
    <p:sldLayoutId id="2147484291" r:id="rId6"/>
    <p:sldLayoutId id="2147484292" r:id="rId7"/>
    <p:sldLayoutId id="2147484293" r:id="rId8"/>
    <p:sldLayoutId id="2147484294" r:id="rId9"/>
    <p:sldLayoutId id="2147484295" r:id="rId10"/>
    <p:sldLayoutId id="21474842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標題 3"/>
          <p:cNvSpPr>
            <a:spLocks noGrp="1"/>
          </p:cNvSpPr>
          <p:nvPr>
            <p:ph type="title"/>
          </p:nvPr>
        </p:nvSpPr>
        <p:spPr>
          <a:xfrm>
            <a:off x="0" y="1988840"/>
            <a:ext cx="9144000" cy="1656184"/>
          </a:xfrm>
          <a:noFill/>
          <a:ln w="9525">
            <a:noFill/>
            <a:miter lim="800000"/>
            <a:headEnd/>
            <a:tailEnd/>
          </a:ln>
          <a:effectLst/>
        </p:spPr>
        <p:txBody>
          <a:bodyPr vert="horz" wrap="square" lIns="91440" tIns="45720" rIns="91440" bIns="45720" numCol="1" anchor="ctr" anchorCtr="0" compatLnSpc="1">
            <a:prstTxWarp prst="textNoShape">
              <a:avLst/>
            </a:prstTxWarp>
          </a:bodyPr>
          <a:lstStyle/>
          <a:p>
            <a:pPr>
              <a:lnSpc>
                <a:spcPct val="150000"/>
              </a:lnSpc>
            </a:pPr>
            <a:r>
              <a:rPr lang="en-US" altLang="zh-TW" sz="4000" dirty="0">
                <a:effectLst/>
                <a:latin typeface="微軟正黑體" panose="020B0604030504040204" pitchFamily="34" charset="-120"/>
                <a:ea typeface="微軟正黑體" panose="020B0604030504040204" pitchFamily="34" charset="-120"/>
              </a:rPr>
              <a:t>H</a:t>
            </a:r>
            <a:r>
              <a:rPr lang="zh-TW" altLang="en-US" sz="4000" dirty="0">
                <a:effectLst/>
                <a:latin typeface="微軟正黑體" panose="020B0604030504040204" pitchFamily="34" charset="-120"/>
                <a:ea typeface="微軟正黑體" panose="020B0604030504040204" pitchFamily="34" charset="-120"/>
              </a:rPr>
              <a:t>組經營團隊會議報告</a:t>
            </a:r>
            <a:endParaRPr lang="zh-TW" altLang="en-US" sz="4000" b="1" dirty="0">
              <a:solidFill>
                <a:srgbClr val="000099"/>
              </a:solidFill>
              <a:effectLst/>
              <a:latin typeface="微軟正黑體" panose="020B0604030504040204" pitchFamily="34" charset="-120"/>
              <a:ea typeface="微軟正黑體" panose="020B0604030504040204" pitchFamily="34" charset="-120"/>
            </a:endParaRPr>
          </a:p>
        </p:txBody>
      </p:sp>
      <p:sp>
        <p:nvSpPr>
          <p:cNvPr id="6" name="投影片編號版面配置區 5"/>
          <p:cNvSpPr>
            <a:spLocks noGrp="1"/>
          </p:cNvSpPr>
          <p:nvPr>
            <p:ph type="sldNum" sz="quarter" idx="4294967295"/>
          </p:nvPr>
        </p:nvSpPr>
        <p:spPr>
          <a:xfrm>
            <a:off x="7010400" y="6554788"/>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pPr eaLnBrk="1" fontAlgn="auto" hangingPunct="1">
              <a:spcBef>
                <a:spcPts val="0"/>
              </a:spcBef>
              <a:spcAft>
                <a:spcPts val="0"/>
              </a:spcAft>
            </a:pPr>
            <a:fld id="{73DA0BB7-265A-403C-9275-D587AB510EDC}" type="slidenum">
              <a:rPr kumimoji="0" lang="zh-TW" altLang="en-US" b="0" smtClean="0">
                <a:solidFill>
                  <a:srgbClr val="FFFFFF"/>
                </a:solidFill>
                <a:latin typeface="Arial"/>
                <a:ea typeface="微軟正黑體"/>
              </a:rPr>
              <a:pPr eaLnBrk="1" fontAlgn="auto" hangingPunct="1">
                <a:spcBef>
                  <a:spcPts val="0"/>
                </a:spcBef>
                <a:spcAft>
                  <a:spcPts val="0"/>
                </a:spcAft>
              </a:pPr>
              <a:t>1</a:t>
            </a:fld>
            <a:endParaRPr kumimoji="0" lang="zh-TW" altLang="en-US" b="0">
              <a:solidFill>
                <a:srgbClr val="FFFFFF"/>
              </a:solidFill>
              <a:latin typeface="Arial"/>
              <a:ea typeface="微軟正黑體"/>
            </a:endParaRPr>
          </a:p>
        </p:txBody>
      </p:sp>
      <p:sp>
        <p:nvSpPr>
          <p:cNvPr id="2" name="文字方塊 1"/>
          <p:cNvSpPr txBox="1"/>
          <p:nvPr/>
        </p:nvSpPr>
        <p:spPr>
          <a:xfrm>
            <a:off x="-18306" y="5445224"/>
            <a:ext cx="9144000" cy="830997"/>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鄭伯壎 組長</a:t>
            </a:r>
            <a:endParaRPr lang="en-US" altLang="zh-TW" sz="2400" dirty="0">
              <a:latin typeface="微軟正黑體" panose="020B0604030504040204" pitchFamily="34" charset="-120"/>
              <a:ea typeface="微軟正黑體" panose="020B0604030504040204" pitchFamily="34" charset="-120"/>
            </a:endParaRPr>
          </a:p>
          <a:p>
            <a:pPr algn="ctr"/>
            <a:r>
              <a:rPr lang="en-US" altLang="zh-TW" sz="2400" dirty="0"/>
              <a:t>2024.05.15</a:t>
            </a:r>
            <a:endParaRPr lang="zh-TW" altLang="en-US" sz="2400" dirty="0"/>
          </a:p>
        </p:txBody>
      </p:sp>
    </p:spTree>
    <p:extLst>
      <p:ext uri="{BB962C8B-B14F-4D97-AF65-F5344CB8AC3E}">
        <p14:creationId xmlns:p14="http://schemas.microsoft.com/office/powerpoint/2010/main" val="356547836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內容版面配置區 4"/>
          <p:cNvGraphicFramePr>
            <a:graphicFrameLocks/>
          </p:cNvGraphicFramePr>
          <p:nvPr/>
        </p:nvGraphicFramePr>
        <p:xfrm>
          <a:off x="287524" y="836712"/>
          <a:ext cx="8568952" cy="5126387"/>
        </p:xfrm>
        <a:graphic>
          <a:graphicData uri="http://schemas.openxmlformats.org/drawingml/2006/table">
            <a:tbl>
              <a:tblPr firstRow="1" bandRow="1">
                <a:tableStyleId>{5940675A-B579-460E-94D1-54222C63F5DA}</a:tableStyleId>
              </a:tblPr>
              <a:tblGrid>
                <a:gridCol w="372585">
                  <a:extLst>
                    <a:ext uri="{9D8B030D-6E8A-4147-A177-3AD203B41FA5}">
                      <a16:colId xmlns:a16="http://schemas.microsoft.com/office/drawing/2014/main" val="20000"/>
                    </a:ext>
                  </a:extLst>
                </a:gridCol>
                <a:gridCol w="1266791">
                  <a:extLst>
                    <a:ext uri="{9D8B030D-6E8A-4147-A177-3AD203B41FA5}">
                      <a16:colId xmlns:a16="http://schemas.microsoft.com/office/drawing/2014/main" val="20002"/>
                    </a:ext>
                  </a:extLst>
                </a:gridCol>
                <a:gridCol w="3365180">
                  <a:extLst>
                    <a:ext uri="{9D8B030D-6E8A-4147-A177-3AD203B41FA5}">
                      <a16:colId xmlns:a16="http://schemas.microsoft.com/office/drawing/2014/main" val="2379515814"/>
                    </a:ext>
                  </a:extLst>
                </a:gridCol>
                <a:gridCol w="3564396">
                  <a:extLst>
                    <a:ext uri="{9D8B030D-6E8A-4147-A177-3AD203B41FA5}">
                      <a16:colId xmlns:a16="http://schemas.microsoft.com/office/drawing/2014/main" val="1692707848"/>
                    </a:ext>
                  </a:extLst>
                </a:gridCol>
              </a:tblGrid>
              <a:tr h="318040">
                <a:tc>
                  <a:txBody>
                    <a:bodyPr/>
                    <a:lstStyle/>
                    <a:p>
                      <a:pPr marL="0" marR="0" lvl="0" indent="0" algn="ctr" defTabSz="914400" rtl="0" eaLnBrk="1" fontAlgn="auto" latinLnBrk="0" hangingPunct="1">
                        <a:lnSpc>
                          <a:spcPct val="120000"/>
                        </a:lnSpc>
                        <a:spcBef>
                          <a:spcPts val="600"/>
                        </a:spcBef>
                        <a:spcAft>
                          <a:spcPts val="600"/>
                        </a:spcAft>
                        <a:buClrTx/>
                        <a:buSzTx/>
                        <a:buFontTx/>
                        <a:buNone/>
                        <a:tabLst/>
                        <a:defRPr/>
                      </a:pPr>
                      <a:r>
                        <a:rPr lang="en-US" altLang="zh-TW" sz="1400" b="0" dirty="0">
                          <a:latin typeface="微軟正黑體" panose="020B0604030504040204" pitchFamily="34" charset="-120"/>
                          <a:ea typeface="微軟正黑體" panose="020B0604030504040204" pitchFamily="34" charset="-120"/>
                          <a:cs typeface="Calibri" panose="020F0502020204030204" pitchFamily="34" charset="0"/>
                        </a:rPr>
                        <a:t>2</a:t>
                      </a:r>
                      <a:endParaRPr lang="zh-TW" altLang="en-US" sz="1400" b="0" dirty="0">
                        <a:latin typeface="微軟正黑體" panose="020B0604030504040204" pitchFamily="34" charset="-120"/>
                        <a:ea typeface="微軟正黑體" panose="020B0604030504040204" pitchFamily="34" charset="-120"/>
                        <a:cs typeface="Calibri" panose="020F0502020204030204" pitchFamily="34" charset="0"/>
                      </a:endParaRPr>
                    </a:p>
                  </a:txBody>
                  <a:tcPr marL="68580" marR="68580" marT="34290" marB="34290" anchor="ctr"/>
                </a:tc>
                <a:tc gridSpan="2">
                  <a:txBody>
                    <a:bodyPr/>
                    <a:lstStyle/>
                    <a:p>
                      <a:pPr marL="0" marR="0" lvl="0" indent="0" algn="ctr" defTabSz="914400" rtl="0" eaLnBrk="1" fontAlgn="auto" latinLnBrk="0" hangingPunct="1">
                        <a:lnSpc>
                          <a:spcPct val="120000"/>
                        </a:lnSpc>
                        <a:spcBef>
                          <a:spcPts val="600"/>
                        </a:spcBef>
                        <a:spcAft>
                          <a:spcPts val="600"/>
                        </a:spcAft>
                        <a:buClrTx/>
                        <a:buSzTx/>
                        <a:buFontTx/>
                        <a:buNone/>
                        <a:tabLst/>
                        <a:defRPr/>
                      </a:pPr>
                      <a:r>
                        <a:rPr lang="zh-TW" altLang="en-US" sz="1400" b="1" dirty="0">
                          <a:latin typeface="微軟正黑體" panose="020B0604030504040204" pitchFamily="34" charset="-120"/>
                          <a:ea typeface="微軟正黑體" panose="020B0604030504040204" pitchFamily="34" charset="-120"/>
                          <a:cs typeface="Calibri" panose="020F0502020204030204" pitchFamily="34" charset="0"/>
                        </a:rPr>
                        <a:t>重大效益</a:t>
                      </a:r>
                    </a:p>
                  </a:txBody>
                  <a:tcPr marL="68580" marR="68580" marT="34290" marB="34290" anchor="ctr"/>
                </a:tc>
                <a:tc hMerge="1">
                  <a:txBody>
                    <a:bodyPr/>
                    <a:lstStyle/>
                    <a:p>
                      <a:pPr marL="0" marR="0" lvl="0" indent="0" algn="ctr" defTabSz="914400" rtl="0" eaLnBrk="1" fontAlgn="auto" latinLnBrk="0" hangingPunct="1">
                        <a:lnSpc>
                          <a:spcPct val="120000"/>
                        </a:lnSpc>
                        <a:spcBef>
                          <a:spcPts val="600"/>
                        </a:spcBef>
                        <a:spcAft>
                          <a:spcPts val="600"/>
                        </a:spcAft>
                        <a:buClrTx/>
                        <a:buSzTx/>
                        <a:buFontTx/>
                        <a:buNone/>
                        <a:tabLst/>
                        <a:defRPr/>
                      </a:pPr>
                      <a:endParaRPr lang="zh-TW" altLang="en-US" sz="1400" b="1" dirty="0">
                        <a:latin typeface="微軟正黑體" panose="020B0604030504040204" pitchFamily="34" charset="-120"/>
                        <a:ea typeface="微軟正黑體" panose="020B0604030504040204" pitchFamily="34" charset="-120"/>
                        <a:cs typeface="Calibri" panose="020F0502020204030204" pitchFamily="34" charset="0"/>
                      </a:endParaRPr>
                    </a:p>
                  </a:txBody>
                  <a:tcPr marL="68580" marR="68580" marT="34290" marB="34290" anchor="ctr"/>
                </a:tc>
                <a:tc>
                  <a:txBody>
                    <a:bodyPr/>
                    <a:lstStyle/>
                    <a:p>
                      <a:pPr marL="0" marR="0" lvl="0" indent="0" algn="ctr" defTabSz="914400" rtl="0" eaLnBrk="1" fontAlgn="auto" latinLnBrk="0" hangingPunct="1">
                        <a:lnSpc>
                          <a:spcPct val="120000"/>
                        </a:lnSpc>
                        <a:spcBef>
                          <a:spcPts val="600"/>
                        </a:spcBef>
                        <a:spcAft>
                          <a:spcPts val="600"/>
                        </a:spcAft>
                        <a:buClrTx/>
                        <a:buSzTx/>
                        <a:buFontTx/>
                        <a:buNone/>
                        <a:tabLst/>
                        <a:defRPr/>
                      </a:pPr>
                      <a:r>
                        <a:rPr lang="zh-TW" altLang="en-US" sz="1400" b="1" dirty="0">
                          <a:latin typeface="微軟正黑體" panose="020B0604030504040204" pitchFamily="34" charset="-120"/>
                          <a:ea typeface="微軟正黑體" panose="020B0604030504040204" pitchFamily="34" charset="-120"/>
                          <a:cs typeface="Calibri" panose="020F0502020204030204" pitchFamily="34" charset="0"/>
                        </a:rPr>
                        <a:t>發展</a:t>
                      </a:r>
                      <a:r>
                        <a:rPr lang="en-US" altLang="zh-TW" sz="1400" b="1" dirty="0">
                          <a:latin typeface="微軟正黑體" panose="020B0604030504040204" pitchFamily="34" charset="-120"/>
                          <a:ea typeface="微軟正黑體" panose="020B0604030504040204" pitchFamily="34" charset="-120"/>
                          <a:cs typeface="Calibri" panose="020F0502020204030204" pitchFamily="34" charset="0"/>
                        </a:rPr>
                        <a:t>/</a:t>
                      </a:r>
                      <a:r>
                        <a:rPr lang="zh-TW" altLang="en-US" sz="1400" b="1" dirty="0">
                          <a:latin typeface="微軟正黑體" panose="020B0604030504040204" pitchFamily="34" charset="-120"/>
                          <a:ea typeface="微軟正黑體" panose="020B0604030504040204" pitchFamily="34" charset="-120"/>
                          <a:cs typeface="Calibri" panose="020F0502020204030204" pitchFamily="34" charset="0"/>
                        </a:rPr>
                        <a:t>推動進度</a:t>
                      </a:r>
                    </a:p>
                  </a:txBody>
                  <a:tcPr marL="68580" marR="68580" marT="34290" marB="34290" anchor="ctr"/>
                </a:tc>
                <a:extLst>
                  <a:ext uri="{0D108BD9-81ED-4DB2-BD59-A6C34878D82A}">
                    <a16:rowId xmlns:a16="http://schemas.microsoft.com/office/drawing/2014/main" val="10000"/>
                  </a:ext>
                </a:extLst>
              </a:tr>
              <a:tr h="1554168">
                <a:tc rowSpan="2">
                  <a:txBody>
                    <a:bodyPr/>
                    <a:lstStyle/>
                    <a:p>
                      <a:pPr marL="0" marR="0" lvl="0" indent="0" algn="ctr" defTabSz="914400" rtl="0" eaLnBrk="1" fontAlgn="auto" latinLnBrk="0" hangingPunct="1">
                        <a:lnSpc>
                          <a:spcPts val="2200"/>
                        </a:lnSpc>
                        <a:spcBef>
                          <a:spcPts val="0"/>
                        </a:spcBef>
                        <a:spcAft>
                          <a:spcPts val="0"/>
                        </a:spcAft>
                        <a:buClrTx/>
                        <a:buSzTx/>
                        <a:buFont typeface="+mj-ea"/>
                        <a:buNone/>
                        <a:tabLst/>
                        <a:defRPr/>
                      </a:pPr>
                      <a:r>
                        <a:rPr lang="zh-TW" altLang="en-US" sz="1400" b="1" kern="1200" dirty="0">
                          <a:solidFill>
                            <a:schemeClr val="tx1"/>
                          </a:solidFill>
                          <a:effectLst/>
                          <a:latin typeface="微軟正黑體" panose="020B0604030504040204" pitchFamily="34" charset="-120"/>
                          <a:ea typeface="微軟正黑體" panose="020B0604030504040204" pitchFamily="34" charset="-120"/>
                          <a:cs typeface="+mn-cs"/>
                        </a:rPr>
                        <a:t>智慧醫院</a:t>
                      </a:r>
                    </a:p>
                  </a:txBody>
                  <a:tcPr marL="68580" marR="68580" marT="34290" marB="34290" anchor="ctr"/>
                </a:tc>
                <a:tc>
                  <a:txBody>
                    <a:bodyPr/>
                    <a:lstStyle/>
                    <a:p>
                      <a:pPr marL="176213" marR="0" lvl="0" indent="-176213" algn="l" defTabSz="844083"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altLang="zh-TW" sz="1400" b="1" dirty="0">
                          <a:latin typeface="微軟正黑體" panose="020B0604030504040204" pitchFamily="34" charset="-120"/>
                          <a:ea typeface="微軟正黑體" panose="020B0604030504040204" pitchFamily="34" charset="-120"/>
                        </a:rPr>
                        <a:t>Objective</a:t>
                      </a:r>
                      <a:endParaRPr lang="zh-TW" altLang="en-US" sz="1400" b="1" dirty="0">
                        <a:latin typeface="微軟正黑體" panose="020B0604030504040204" pitchFamily="34" charset="-120"/>
                        <a:ea typeface="微軟正黑體" panose="020B0604030504040204" pitchFamily="34" charset="-120"/>
                        <a:cs typeface="Calibri" panose="020F0502020204030204" pitchFamily="34" charset="0"/>
                      </a:endParaRPr>
                    </a:p>
                  </a:txBody>
                  <a:tcPr marL="68580" marR="68580" marT="34290" marB="34290"/>
                </a:tc>
                <a:tc>
                  <a:txBody>
                    <a:bodyPr/>
                    <a:lstStyle/>
                    <a:p>
                      <a:pPr marL="176213" marR="0" lvl="1" indent="-176213" algn="l" defTabSz="914400" rtl="0" eaLnBrk="1" fontAlgn="auto" latinLnBrk="0" hangingPunct="1">
                        <a:lnSpc>
                          <a:spcPts val="2000"/>
                        </a:lnSpc>
                        <a:spcBef>
                          <a:spcPts val="300"/>
                        </a:spcBef>
                        <a:spcAft>
                          <a:spcPts val="0"/>
                        </a:spcAft>
                        <a:buClrTx/>
                        <a:buSzTx/>
                        <a:buFont typeface="Arial" panose="020B0604020202020204" pitchFamily="34" charset="0"/>
                        <a:buChar char="•"/>
                        <a:tabLst/>
                        <a:defRPr/>
                      </a:pP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建置全國性符合國際醫資標準之部立醫院次世代醫資系統與服務，達健康資料互通性</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(Interoperability)</a:t>
                      </a: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，提升醫療照護去圍籬化、病患自主性。</a:t>
                      </a:r>
                    </a:p>
                  </a:txBody>
                  <a:tcPr marL="68580" marR="68580" marT="34290" marB="34290"/>
                </a:tc>
                <a:tc rowSpan="2">
                  <a:txBody>
                    <a:bodyPr/>
                    <a:lstStyle/>
                    <a:p>
                      <a:pPr marL="176213" marR="0" lvl="1" indent="-176213" algn="l" defTabSz="914400" rtl="0" eaLnBrk="1" fontAlgn="auto" latinLnBrk="0" hangingPunct="1">
                        <a:lnSpc>
                          <a:spcPts val="2000"/>
                        </a:lnSpc>
                        <a:spcBef>
                          <a:spcPts val="300"/>
                        </a:spcBef>
                        <a:spcAft>
                          <a:spcPts val="0"/>
                        </a:spcAft>
                        <a:buClrTx/>
                        <a:buSzTx/>
                        <a:buFont typeface="Arial" panose="020B0604020202020204" pitchFamily="34" charset="0"/>
                        <a:buChar char="•"/>
                        <a:tabLst/>
                        <a:defRPr/>
                      </a:pPr>
                      <a:r>
                        <a:rPr lang="zh-TW" altLang="en-US" sz="1400" kern="1200" dirty="0">
                          <a:solidFill>
                            <a:srgbClr val="0000CC"/>
                          </a:solidFill>
                          <a:effectLst/>
                          <a:latin typeface="微軟正黑體" panose="020B0604030504040204" pitchFamily="34" charset="-120"/>
                          <a:ea typeface="微軟正黑體" panose="020B0604030504040204" pitchFamily="34" charset="-120"/>
                          <a:cs typeface="+mn-cs"/>
                        </a:rPr>
                        <a:t>衛福部次世代數位醫療平臺計畫辦公室計畫，正式展開。本年度執行內容，進行以住院護理資訊系統</a:t>
                      </a:r>
                      <a:r>
                        <a:rPr lang="en-US" altLang="zh-TW" sz="1400" kern="1200" dirty="0">
                          <a:solidFill>
                            <a:srgbClr val="0000CC"/>
                          </a:solidFill>
                          <a:effectLst/>
                          <a:latin typeface="微軟正黑體" panose="020B0604030504040204" pitchFamily="34" charset="-120"/>
                          <a:ea typeface="微軟正黑體" panose="020B0604030504040204" pitchFamily="34" charset="-120"/>
                          <a:cs typeface="+mn-cs"/>
                        </a:rPr>
                        <a:t>(NIS)</a:t>
                      </a:r>
                      <a:r>
                        <a:rPr lang="zh-TW" altLang="en-US" sz="1400" kern="1200" dirty="0">
                          <a:solidFill>
                            <a:srgbClr val="0000CC"/>
                          </a:solidFill>
                          <a:effectLst/>
                          <a:latin typeface="微軟正黑體" panose="020B0604030504040204" pitchFamily="34" charset="-120"/>
                          <a:ea typeface="微軟正黑體" panose="020B0604030504040204" pitchFamily="34" charset="-120"/>
                          <a:cs typeface="+mn-cs"/>
                        </a:rPr>
                        <a:t>，透過與廠商合作進行系統開發與建置，以下列兩項重點建置次世代</a:t>
                      </a:r>
                      <a:r>
                        <a:rPr lang="en-US" altLang="zh-TW" sz="1400" kern="1200" dirty="0">
                          <a:solidFill>
                            <a:srgbClr val="0000CC"/>
                          </a:solidFill>
                          <a:effectLst/>
                          <a:latin typeface="微軟正黑體" panose="020B0604030504040204" pitchFamily="34" charset="-120"/>
                          <a:ea typeface="微軟正黑體" panose="020B0604030504040204" pitchFamily="34" charset="-120"/>
                          <a:cs typeface="+mn-cs"/>
                        </a:rPr>
                        <a:t>NIS</a:t>
                      </a:r>
                      <a:r>
                        <a:rPr lang="zh-TW" altLang="en-US" sz="1400" kern="1200" dirty="0">
                          <a:solidFill>
                            <a:srgbClr val="0000CC"/>
                          </a:solidFill>
                          <a:effectLst/>
                          <a:latin typeface="微軟正黑體" panose="020B0604030504040204" pitchFamily="34" charset="-120"/>
                          <a:ea typeface="微軟正黑體" panose="020B0604030504040204" pitchFamily="34" charset="-120"/>
                          <a:cs typeface="+mn-cs"/>
                        </a:rPr>
                        <a:t>示範服務</a:t>
                      </a:r>
                      <a:r>
                        <a:rPr lang="en-US" altLang="zh-TW" sz="1400" kern="1200" dirty="0">
                          <a:solidFill>
                            <a:srgbClr val="0000CC"/>
                          </a:solidFill>
                          <a:effectLst/>
                          <a:latin typeface="微軟正黑體" panose="020B0604030504040204" pitchFamily="34" charset="-120"/>
                          <a:ea typeface="微軟正黑體" panose="020B0604030504040204" pitchFamily="34" charset="-120"/>
                          <a:cs typeface="+mn-cs"/>
                        </a:rPr>
                        <a:t>(</a:t>
                      </a:r>
                      <a:r>
                        <a:rPr lang="zh-TW" altLang="en-US" sz="1400" kern="1200" dirty="0">
                          <a:solidFill>
                            <a:srgbClr val="0000CC"/>
                          </a:solidFill>
                          <a:effectLst/>
                          <a:latin typeface="微軟正黑體" panose="020B0604030504040204" pitchFamily="34" charset="-120"/>
                          <a:ea typeface="微軟正黑體" panose="020B0604030504040204" pitchFamily="34" charset="-120"/>
                          <a:cs typeface="+mn-cs"/>
                        </a:rPr>
                        <a:t>示範智慧病房</a:t>
                      </a:r>
                      <a:r>
                        <a:rPr lang="en-US" altLang="zh-TW" sz="1400" kern="1200" dirty="0">
                          <a:solidFill>
                            <a:srgbClr val="0000CC"/>
                          </a:solidFill>
                          <a:effectLst/>
                          <a:latin typeface="微軟正黑體" panose="020B0604030504040204" pitchFamily="34" charset="-120"/>
                          <a:ea typeface="微軟正黑體" panose="020B0604030504040204" pitchFamily="34" charset="-120"/>
                          <a:cs typeface="+mn-cs"/>
                        </a:rPr>
                        <a:t>/</a:t>
                      </a:r>
                      <a:r>
                        <a:rPr lang="zh-TW" altLang="en-US" sz="1400" kern="1200" dirty="0">
                          <a:solidFill>
                            <a:srgbClr val="0000CC"/>
                          </a:solidFill>
                          <a:effectLst/>
                          <a:latin typeface="微軟正黑體" panose="020B0604030504040204" pitchFamily="34" charset="-120"/>
                          <a:ea typeface="微軟正黑體" panose="020B0604030504040204" pitchFamily="34" charset="-120"/>
                          <a:cs typeface="+mn-cs"/>
                        </a:rPr>
                        <a:t>病室</a:t>
                      </a:r>
                      <a:r>
                        <a:rPr lang="en-US" altLang="zh-TW" sz="1400" kern="1200" dirty="0">
                          <a:solidFill>
                            <a:srgbClr val="0000CC"/>
                          </a:solidFill>
                          <a:effectLst/>
                          <a:latin typeface="微軟正黑體" panose="020B0604030504040204" pitchFamily="34" charset="-120"/>
                          <a:ea typeface="微軟正黑體" panose="020B0604030504040204" pitchFamily="34" charset="-120"/>
                          <a:cs typeface="+mn-cs"/>
                        </a:rPr>
                        <a:t>)</a:t>
                      </a:r>
                      <a:r>
                        <a:rPr lang="zh-TW" altLang="en-US" sz="1400" kern="1200" dirty="0">
                          <a:solidFill>
                            <a:srgbClr val="0000CC"/>
                          </a:solidFill>
                          <a:effectLst/>
                          <a:latin typeface="微軟正黑體" panose="020B0604030504040204" pitchFamily="34" charset="-120"/>
                          <a:ea typeface="微軟正黑體" panose="020B0604030504040204" pitchFamily="34" charset="-120"/>
                          <a:cs typeface="+mn-cs"/>
                        </a:rPr>
                        <a:t>如下：</a:t>
                      </a:r>
                      <a:endParaRPr lang="en-US" altLang="zh-TW" sz="1400" kern="1200" dirty="0">
                        <a:solidFill>
                          <a:srgbClr val="0000CC"/>
                        </a:solidFill>
                        <a:effectLst/>
                        <a:latin typeface="微軟正黑體" panose="020B0604030504040204" pitchFamily="34" charset="-120"/>
                        <a:ea typeface="微軟正黑體" panose="020B0604030504040204" pitchFamily="34" charset="-120"/>
                        <a:cs typeface="+mn-cs"/>
                      </a:endParaRPr>
                    </a:p>
                    <a:p>
                      <a:pPr marL="342900" marR="0" lvl="1" indent="-342900" algn="l" defTabSz="914400" rtl="0" eaLnBrk="1" fontAlgn="auto" latinLnBrk="0" hangingPunct="1">
                        <a:lnSpc>
                          <a:spcPts val="2000"/>
                        </a:lnSpc>
                        <a:spcBef>
                          <a:spcPts val="300"/>
                        </a:spcBef>
                        <a:spcAft>
                          <a:spcPts val="0"/>
                        </a:spcAft>
                        <a:buClrTx/>
                        <a:buSzTx/>
                        <a:buFont typeface="Arial" panose="020B0604020202020204" pitchFamily="34" charset="0"/>
                        <a:buAutoNum type="arabicPeriod"/>
                        <a:tabLst/>
                        <a:defRPr/>
                      </a:pPr>
                      <a:r>
                        <a:rPr lang="zh-TW" altLang="en-US" sz="1400" kern="1200" dirty="0">
                          <a:solidFill>
                            <a:srgbClr val="0000CC"/>
                          </a:solidFill>
                          <a:effectLst/>
                          <a:latin typeface="微軟正黑體" panose="020B0604030504040204" pitchFamily="34" charset="-120"/>
                          <a:ea typeface="微軟正黑體" panose="020B0604030504040204" pitchFamily="34" charset="-120"/>
                          <a:cs typeface="+mn-cs"/>
                        </a:rPr>
                        <a:t>降低工作負擔、提升效率：監測數據格式標準；語音輸入自動生成護摘、交班紀錄，提醒與追踪</a:t>
                      </a:r>
                      <a:endParaRPr lang="en-US" altLang="zh-TW" sz="1400" kern="1200" dirty="0">
                        <a:solidFill>
                          <a:srgbClr val="0000CC"/>
                        </a:solidFill>
                        <a:effectLst/>
                        <a:latin typeface="微軟正黑體" panose="020B0604030504040204" pitchFamily="34" charset="-120"/>
                        <a:ea typeface="微軟正黑體" panose="020B0604030504040204" pitchFamily="34" charset="-120"/>
                        <a:cs typeface="+mn-cs"/>
                      </a:endParaRPr>
                    </a:p>
                    <a:p>
                      <a:pPr marL="342900" marR="0" lvl="1" indent="-342900" algn="l" defTabSz="914400" rtl="0" eaLnBrk="1" fontAlgn="auto" latinLnBrk="0" hangingPunct="1">
                        <a:lnSpc>
                          <a:spcPts val="2000"/>
                        </a:lnSpc>
                        <a:spcBef>
                          <a:spcPts val="300"/>
                        </a:spcBef>
                        <a:spcAft>
                          <a:spcPts val="0"/>
                        </a:spcAft>
                        <a:buClrTx/>
                        <a:buSzTx/>
                        <a:buFont typeface="Arial" panose="020B0604020202020204" pitchFamily="34" charset="0"/>
                        <a:buAutoNum type="arabicPeriod"/>
                        <a:tabLst/>
                        <a:defRPr/>
                      </a:pPr>
                      <a:r>
                        <a:rPr lang="zh-TW" altLang="en-US" sz="1400" kern="1200" dirty="0">
                          <a:solidFill>
                            <a:srgbClr val="0000CC"/>
                          </a:solidFill>
                          <a:effectLst/>
                          <a:latin typeface="微軟正黑體" panose="020B0604030504040204" pitchFamily="34" charset="-120"/>
                          <a:ea typeface="微軟正黑體" panose="020B0604030504040204" pitchFamily="34" charset="-120"/>
                          <a:cs typeface="+mn-cs"/>
                        </a:rPr>
                        <a:t>導入智慧服務、優化流程：病患行為監測與</a:t>
                      </a:r>
                      <a:r>
                        <a:rPr lang="en-US" altLang="zh-TW" sz="1400" kern="1200" dirty="0">
                          <a:solidFill>
                            <a:srgbClr val="0000CC"/>
                          </a:solidFill>
                          <a:effectLst/>
                          <a:latin typeface="微軟正黑體" panose="020B0604030504040204" pitchFamily="34" charset="-120"/>
                          <a:ea typeface="微軟正黑體" panose="020B0604030504040204" pitchFamily="34" charset="-120"/>
                          <a:cs typeface="+mn-cs"/>
                        </a:rPr>
                        <a:t>EWS</a:t>
                      </a:r>
                      <a:r>
                        <a:rPr lang="zh-TW" altLang="en-US" sz="1400" kern="1200" dirty="0">
                          <a:solidFill>
                            <a:srgbClr val="0000CC"/>
                          </a:solidFill>
                          <a:effectLst/>
                          <a:latin typeface="微軟正黑體" panose="020B0604030504040204" pitchFamily="34" charset="-120"/>
                          <a:ea typeface="微軟正黑體" panose="020B0604030504040204" pitchFamily="34" charset="-120"/>
                          <a:cs typeface="+mn-cs"/>
                        </a:rPr>
                        <a:t>系統功能整合智慧排泄、智慧藥盒運送機器人</a:t>
                      </a:r>
                      <a:endParaRPr lang="en-US" altLang="zh-TW" sz="1400" kern="1200" dirty="0">
                        <a:solidFill>
                          <a:srgbClr val="0000CC"/>
                        </a:solidFill>
                        <a:effectLst/>
                        <a:latin typeface="微軟正黑體" panose="020B0604030504040204" pitchFamily="34" charset="-120"/>
                        <a:ea typeface="微軟正黑體" panose="020B0604030504040204" pitchFamily="34" charset="-120"/>
                        <a:cs typeface="+mn-cs"/>
                      </a:endParaRPr>
                    </a:p>
                    <a:p>
                      <a:pPr marL="176213" marR="0" lvl="1" indent="-176213" algn="l" defTabSz="914400" rtl="0" eaLnBrk="1" fontAlgn="auto" latinLnBrk="0" hangingPunct="1">
                        <a:lnSpc>
                          <a:spcPts val="2000"/>
                        </a:lnSpc>
                        <a:spcBef>
                          <a:spcPts val="300"/>
                        </a:spcBef>
                        <a:spcAft>
                          <a:spcPts val="0"/>
                        </a:spcAft>
                        <a:buClrTx/>
                        <a:buSzTx/>
                        <a:buFont typeface="Arial" panose="020B0604020202020204" pitchFamily="34" charset="0"/>
                        <a:buChar char="•"/>
                        <a:tabLst/>
                        <a:defRPr/>
                      </a:pPr>
                      <a:r>
                        <a:rPr lang="zh-TW" altLang="en-US" sz="1400" kern="1200" dirty="0">
                          <a:solidFill>
                            <a:srgbClr val="0000CC"/>
                          </a:solidFill>
                          <a:effectLst/>
                          <a:latin typeface="微軟正黑體" panose="020B0604030504040204" pitchFamily="34" charset="-120"/>
                          <a:ea typeface="微軟正黑體" panose="020B0604030504040204" pitchFamily="34" charset="-120"/>
                          <a:cs typeface="+mn-cs"/>
                        </a:rPr>
                        <a:t>場域驗證</a:t>
                      </a:r>
                      <a:r>
                        <a:rPr lang="en-US" altLang="zh-TW" sz="1400" kern="1200" dirty="0">
                          <a:solidFill>
                            <a:srgbClr val="0000CC"/>
                          </a:solidFill>
                          <a:effectLst/>
                          <a:latin typeface="微軟正黑體" panose="020B0604030504040204" pitchFamily="34" charset="-120"/>
                          <a:ea typeface="微軟正黑體" panose="020B0604030504040204" pitchFamily="34" charset="-120"/>
                          <a:cs typeface="+mn-cs"/>
                        </a:rPr>
                        <a:t>(3</a:t>
                      </a:r>
                      <a:r>
                        <a:rPr lang="zh-TW" altLang="en-US" sz="1400" kern="1200" dirty="0">
                          <a:solidFill>
                            <a:srgbClr val="0000CC"/>
                          </a:solidFill>
                          <a:effectLst/>
                          <a:latin typeface="微軟正黑體" panose="020B0604030504040204" pitchFamily="34" charset="-120"/>
                          <a:ea typeface="微軟正黑體" panose="020B0604030504040204" pitchFamily="34" charset="-120"/>
                          <a:cs typeface="+mn-cs"/>
                        </a:rPr>
                        <a:t>家部醫</a:t>
                      </a:r>
                      <a:r>
                        <a:rPr lang="en-US" altLang="zh-TW" sz="1400" kern="1200" dirty="0">
                          <a:solidFill>
                            <a:srgbClr val="0000CC"/>
                          </a:solidFill>
                          <a:effectLst/>
                          <a:latin typeface="微軟正黑體" panose="020B0604030504040204" pitchFamily="34" charset="-120"/>
                          <a:ea typeface="微軟正黑體" panose="020B0604030504040204" pitchFamily="34" charset="-120"/>
                          <a:cs typeface="+mn-cs"/>
                        </a:rPr>
                        <a:t>)</a:t>
                      </a:r>
                      <a:r>
                        <a:rPr lang="zh-TW" altLang="en-US" sz="1400" kern="1200" dirty="0">
                          <a:solidFill>
                            <a:srgbClr val="0000CC"/>
                          </a:solidFill>
                          <a:effectLst/>
                          <a:latin typeface="微軟正黑體" panose="020B0604030504040204" pitchFamily="34" charset="-120"/>
                          <a:ea typeface="微軟正黑體" panose="020B0604030504040204" pitchFamily="34" charset="-120"/>
                          <a:cs typeface="+mn-cs"/>
                        </a:rPr>
                        <a:t>：已完成次世代</a:t>
                      </a:r>
                      <a:r>
                        <a:rPr lang="en-US" altLang="zh-TW" sz="1400" kern="1200" dirty="0">
                          <a:solidFill>
                            <a:srgbClr val="0000CC"/>
                          </a:solidFill>
                          <a:effectLst/>
                          <a:latin typeface="微軟正黑體" panose="020B0604030504040204" pitchFamily="34" charset="-120"/>
                          <a:ea typeface="微軟正黑體" panose="020B0604030504040204" pitchFamily="34" charset="-120"/>
                          <a:cs typeface="+mn-cs"/>
                        </a:rPr>
                        <a:t>NIS</a:t>
                      </a:r>
                      <a:r>
                        <a:rPr lang="zh-TW" altLang="en-US" sz="1400" kern="1200" dirty="0">
                          <a:solidFill>
                            <a:srgbClr val="0000CC"/>
                          </a:solidFill>
                          <a:effectLst/>
                          <a:latin typeface="微軟正黑體" panose="020B0604030504040204" pitchFamily="34" charset="-120"/>
                          <a:ea typeface="微軟正黑體" panose="020B0604030504040204" pitchFamily="34" charset="-120"/>
                          <a:cs typeface="+mn-cs"/>
                        </a:rPr>
                        <a:t>需求規格初稿及</a:t>
                      </a:r>
                      <a:r>
                        <a:rPr lang="en-US" altLang="zh-TW" sz="1400" kern="1200" dirty="0">
                          <a:solidFill>
                            <a:srgbClr val="0000CC"/>
                          </a:solidFill>
                          <a:effectLst/>
                          <a:latin typeface="微軟正黑體" panose="020B0604030504040204" pitchFamily="34" charset="-120"/>
                          <a:ea typeface="微軟正黑體" panose="020B0604030504040204" pitchFamily="34" charset="-120"/>
                          <a:cs typeface="+mn-cs"/>
                        </a:rPr>
                        <a:t>3</a:t>
                      </a:r>
                      <a:r>
                        <a:rPr lang="zh-TW" altLang="en-US" sz="1400" kern="1200" dirty="0">
                          <a:solidFill>
                            <a:srgbClr val="0000CC"/>
                          </a:solidFill>
                          <a:effectLst/>
                          <a:latin typeface="微軟正黑體" panose="020B0604030504040204" pitchFamily="34" charset="-120"/>
                          <a:ea typeface="微軟正黑體" panose="020B0604030504040204" pitchFamily="34" charset="-120"/>
                          <a:cs typeface="+mn-cs"/>
                        </a:rPr>
                        <a:t>項情境推衍，預計</a:t>
                      </a:r>
                      <a:r>
                        <a:rPr lang="en-US" altLang="zh-TW" sz="1400" kern="1200" dirty="0">
                          <a:solidFill>
                            <a:srgbClr val="0000CC"/>
                          </a:solidFill>
                          <a:effectLst/>
                          <a:latin typeface="微軟正黑體" panose="020B0604030504040204" pitchFamily="34" charset="-120"/>
                          <a:ea typeface="微軟正黑體" panose="020B0604030504040204" pitchFamily="34" charset="-120"/>
                          <a:cs typeface="+mn-cs"/>
                        </a:rPr>
                        <a:t>5/3</a:t>
                      </a:r>
                      <a:r>
                        <a:rPr lang="zh-TW" altLang="en-US" sz="1400" kern="1200" dirty="0">
                          <a:solidFill>
                            <a:srgbClr val="0000CC"/>
                          </a:solidFill>
                          <a:effectLst/>
                          <a:latin typeface="微軟正黑體" panose="020B0604030504040204" pitchFamily="34" charset="-120"/>
                          <a:ea typeface="微軟正黑體" panose="020B0604030504040204" pitchFamily="34" charset="-120"/>
                          <a:cs typeface="+mn-cs"/>
                        </a:rPr>
                        <a:t>配合衛福部資訊處、醫福會協助，進行部醫場域以及廠商合作範圍確認</a:t>
                      </a:r>
                    </a:p>
                    <a:p>
                      <a:pPr marL="176213" marR="0" lvl="1" indent="-176213" algn="l" defTabSz="914400" rtl="0" eaLnBrk="1" fontAlgn="auto" latinLnBrk="0" hangingPunct="1">
                        <a:lnSpc>
                          <a:spcPts val="2000"/>
                        </a:lnSpc>
                        <a:spcBef>
                          <a:spcPts val="300"/>
                        </a:spcBef>
                        <a:spcAft>
                          <a:spcPts val="0"/>
                        </a:spcAft>
                        <a:buClrTx/>
                        <a:buSzTx/>
                        <a:buFont typeface="Arial" panose="020B0604020202020204" pitchFamily="34" charset="0"/>
                        <a:buChar char="•"/>
                        <a:tabLst/>
                        <a:defRPr/>
                      </a:pPr>
                      <a:endPar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endParaRPr>
                    </a:p>
                    <a:p>
                      <a:pPr marL="0" marR="0" lvl="1" indent="0" algn="l" defTabSz="914400" rtl="0" eaLnBrk="1" fontAlgn="auto" latinLnBrk="0" hangingPunct="1">
                        <a:lnSpc>
                          <a:spcPts val="2000"/>
                        </a:lnSpc>
                        <a:spcBef>
                          <a:spcPts val="300"/>
                        </a:spcBef>
                        <a:spcAft>
                          <a:spcPts val="0"/>
                        </a:spcAft>
                        <a:buClrTx/>
                        <a:buSzTx/>
                        <a:buFont typeface="Arial" panose="020B0604020202020204" pitchFamily="34" charset="0"/>
                        <a:buNone/>
                        <a:tabLst/>
                        <a:defRPr/>
                      </a:pPr>
                      <a:endPar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endParaRPr>
                    </a:p>
                  </a:txBody>
                  <a:tcPr marL="68580" marR="68580" marT="34290" marB="34290"/>
                </a:tc>
                <a:extLst>
                  <a:ext uri="{0D108BD9-81ED-4DB2-BD59-A6C34878D82A}">
                    <a16:rowId xmlns:a16="http://schemas.microsoft.com/office/drawing/2014/main" val="3885606681"/>
                  </a:ext>
                </a:extLst>
              </a:tr>
              <a:tr h="1857280">
                <a:tc vMerge="1">
                  <a:txBody>
                    <a:bodyPr/>
                    <a:lstStyle/>
                    <a:p>
                      <a:pPr marL="0" marR="0" lvl="0" indent="0" algn="ctr" defTabSz="914400" rtl="0" eaLnBrk="1" fontAlgn="auto" latinLnBrk="0" hangingPunct="1">
                        <a:lnSpc>
                          <a:spcPts val="2200"/>
                        </a:lnSpc>
                        <a:spcBef>
                          <a:spcPts val="0"/>
                        </a:spcBef>
                        <a:spcAft>
                          <a:spcPts val="0"/>
                        </a:spcAft>
                        <a:buClrTx/>
                        <a:buSzTx/>
                        <a:buFont typeface="+mj-ea"/>
                        <a:buNone/>
                        <a:tabLst/>
                        <a:defRPr/>
                      </a:pPr>
                      <a:endParaRPr lang="zh-TW" altLang="en-US" sz="1400" b="1" kern="1200" dirty="0">
                        <a:solidFill>
                          <a:schemeClr val="tx1"/>
                        </a:solidFill>
                        <a:effectLst/>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176213" marR="0" lvl="0" indent="-176213" algn="l" defTabSz="844083"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altLang="zh-TW" sz="1400" b="1" i="0" u="none" strike="noStrike" kern="1200" dirty="0">
                          <a:solidFill>
                            <a:schemeClr val="tx1"/>
                          </a:solidFill>
                          <a:effectLst/>
                          <a:latin typeface="微軟正黑體" panose="020B0604030504040204" pitchFamily="34" charset="-120"/>
                          <a:ea typeface="微軟正黑體" panose="020B0604030504040204" pitchFamily="34" charset="-120"/>
                          <a:cs typeface="+mn-cs"/>
                        </a:rPr>
                        <a:t>Key Result </a:t>
                      </a:r>
                      <a:endParaRPr lang="zh-TW" altLang="en-US" sz="1400" b="1" dirty="0">
                        <a:latin typeface="微軟正黑體" panose="020B0604030504040204" pitchFamily="34" charset="-120"/>
                        <a:ea typeface="微軟正黑體" panose="020B0604030504040204" pitchFamily="34" charset="-120"/>
                        <a:cs typeface="Calibri" panose="020F0502020204030204" pitchFamily="34" charset="0"/>
                      </a:endParaRPr>
                    </a:p>
                    <a:p>
                      <a:pPr marL="176213" lvl="0" indent="-176213" algn="l" defTabSz="844083" rtl="0" eaLnBrk="1" latinLnBrk="0" hangingPunct="1">
                        <a:lnSpc>
                          <a:spcPct val="100000"/>
                        </a:lnSpc>
                        <a:spcBef>
                          <a:spcPts val="300"/>
                        </a:spcBef>
                        <a:spcAft>
                          <a:spcPts val="0"/>
                        </a:spcAft>
                        <a:buFont typeface="Arial" panose="020B0604020202020204" pitchFamily="34" charset="0"/>
                        <a:buChar char="•"/>
                      </a:pPr>
                      <a:endPar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endParaRPr>
                    </a:p>
                  </a:txBody>
                  <a:tcPr marL="68580" marR="68580" marT="34290" marB="34290"/>
                </a:tc>
                <a:tc>
                  <a:txBody>
                    <a:bodyPr/>
                    <a:lstStyle/>
                    <a:p>
                      <a:pPr marL="176213" marR="0" lvl="1" indent="-176213" algn="l" defTabSz="914400" rtl="0" eaLnBrk="1" fontAlgn="auto" latinLnBrk="0" hangingPunct="1">
                        <a:lnSpc>
                          <a:spcPts val="2000"/>
                        </a:lnSpc>
                        <a:spcBef>
                          <a:spcPts val="300"/>
                        </a:spcBef>
                        <a:spcAft>
                          <a:spcPts val="0"/>
                        </a:spcAft>
                        <a:buClrTx/>
                        <a:buSzTx/>
                        <a:buFont typeface="Arial" panose="020B0604020202020204" pitchFamily="34" charset="0"/>
                        <a:buChar char="•"/>
                        <a:tabLst/>
                        <a:defRPr/>
                      </a:pP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建置次世代住院護理資訊系統</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(NIS)</a:t>
                      </a: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，讓病人透過平台檢視處方紀錄，蒐集與檢視生理監測資訊與數據優化醫病過程、提升醫療準確度。</a:t>
                      </a:r>
                    </a:p>
                    <a:p>
                      <a:pPr marL="176213" marR="0" lvl="1" indent="-176213" algn="l" defTabSz="914400" rtl="0" eaLnBrk="1" fontAlgn="auto" latinLnBrk="0" hangingPunct="1">
                        <a:lnSpc>
                          <a:spcPts val="2000"/>
                        </a:lnSpc>
                        <a:spcBef>
                          <a:spcPts val="300"/>
                        </a:spcBef>
                        <a:spcAft>
                          <a:spcPts val="0"/>
                        </a:spcAft>
                        <a:buClrTx/>
                        <a:buSzTx/>
                        <a:buFont typeface="Arial" panose="020B0604020202020204" pitchFamily="34" charset="0"/>
                        <a:buChar char="•"/>
                        <a:tabLst/>
                        <a:defRPr/>
                      </a:pP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預計導入</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3</a:t>
                      </a: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家部立醫院</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a:t>
                      </a: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如部立台北醫院、部立桃園醫院、部立豐原醫院等</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a:t>
                      </a: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，實地場域驗證智慧病房系統穩定性、確效及成效，做為後續全台擴大應用之基礎。</a:t>
                      </a:r>
                    </a:p>
                    <a:p>
                      <a:pPr marL="0" marR="0" lvl="1" indent="0" algn="l" defTabSz="914400" rtl="0" eaLnBrk="1" fontAlgn="auto" latinLnBrk="0" hangingPunct="1">
                        <a:lnSpc>
                          <a:spcPts val="2000"/>
                        </a:lnSpc>
                        <a:spcBef>
                          <a:spcPts val="300"/>
                        </a:spcBef>
                        <a:spcAft>
                          <a:spcPts val="0"/>
                        </a:spcAft>
                        <a:buClrTx/>
                        <a:buSzTx/>
                        <a:buFont typeface="Arial" panose="020B0604020202020204" pitchFamily="34" charset="0"/>
                        <a:buNone/>
                        <a:tabLst/>
                        <a:defRPr/>
                      </a:pPr>
                      <a:endPar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endParaRPr>
                    </a:p>
                  </a:txBody>
                  <a:tcPr marL="68580" marR="68580" marT="34290" marB="34290"/>
                </a:tc>
                <a:tc vMerge="1">
                  <a:txBody>
                    <a:bodyPr/>
                    <a:lstStyle/>
                    <a:p>
                      <a:pPr marL="176213" marR="0" lvl="1" indent="-176213" algn="l" defTabSz="914400" rtl="0" eaLnBrk="1" fontAlgn="auto" latinLnBrk="0" hangingPunct="1">
                        <a:lnSpc>
                          <a:spcPts val="2000"/>
                        </a:lnSpc>
                        <a:spcBef>
                          <a:spcPts val="300"/>
                        </a:spcBef>
                        <a:spcAft>
                          <a:spcPts val="0"/>
                        </a:spcAft>
                        <a:buClrTx/>
                        <a:buSzTx/>
                        <a:buFont typeface="Arial" panose="020B0604020202020204" pitchFamily="34" charset="0"/>
                        <a:buChar char="•"/>
                        <a:tabLst/>
                        <a:defRPr/>
                      </a:pPr>
                      <a:endPar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endParaRPr>
                    </a:p>
                  </a:txBody>
                  <a:tcPr marL="68580" marR="68580" marT="34290" marB="34290"/>
                </a:tc>
                <a:extLst>
                  <a:ext uri="{0D108BD9-81ED-4DB2-BD59-A6C34878D82A}">
                    <a16:rowId xmlns:a16="http://schemas.microsoft.com/office/drawing/2014/main" val="1152546176"/>
                  </a:ext>
                </a:extLst>
              </a:tr>
            </a:tbl>
          </a:graphicData>
        </a:graphic>
      </p:graphicFrame>
      <p:sp>
        <p:nvSpPr>
          <p:cNvPr id="6" name="Google Shape;160;p5">
            <a:extLst>
              <a:ext uri="{FF2B5EF4-FFF2-40B4-BE49-F238E27FC236}">
                <a16:creationId xmlns:a16="http://schemas.microsoft.com/office/drawing/2014/main" id="{4B92585F-988C-4539-A5AF-D9D129E63567}"/>
              </a:ext>
            </a:extLst>
          </p:cNvPr>
          <p:cNvSpPr txBox="1">
            <a:spLocks noGrp="1"/>
          </p:cNvSpPr>
          <p:nvPr>
            <p:ph type="title"/>
          </p:nvPr>
        </p:nvSpPr>
        <p:spPr>
          <a:xfrm>
            <a:off x="0" y="52329"/>
            <a:ext cx="9115860" cy="62068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200" dirty="0">
                <a:effectLst/>
                <a:latin typeface="Microsoft JhengHei"/>
                <a:ea typeface="Microsoft JhengHei"/>
                <a:cs typeface="Microsoft JhengHei"/>
                <a:sym typeface="Microsoft JhengHei"/>
              </a:rPr>
              <a:t>H</a:t>
            </a:r>
            <a:r>
              <a:rPr lang="zh-TW" altLang="en-US" sz="3200" dirty="0">
                <a:effectLst/>
                <a:latin typeface="Microsoft JhengHei"/>
                <a:ea typeface="Microsoft JhengHei"/>
                <a:cs typeface="Microsoft JhengHei"/>
                <a:sym typeface="Microsoft JhengHei"/>
              </a:rPr>
              <a:t>組重大效益推動案例進度</a:t>
            </a:r>
            <a:r>
              <a:rPr lang="en-US" altLang="zh-TW" sz="3200" dirty="0">
                <a:effectLst/>
                <a:latin typeface="Microsoft JhengHei"/>
                <a:ea typeface="Microsoft JhengHei"/>
                <a:cs typeface="Microsoft JhengHei"/>
                <a:sym typeface="Microsoft JhengHei"/>
              </a:rPr>
              <a:t>(2/3)</a:t>
            </a:r>
            <a:endParaRPr sz="3200" dirty="0">
              <a:solidFill>
                <a:srgbClr val="FF0000"/>
              </a:solidFill>
              <a:effectLst/>
              <a:latin typeface="Microsoft JhengHei"/>
              <a:ea typeface="Microsoft JhengHei"/>
              <a:cs typeface="Microsoft JhengHei"/>
              <a:sym typeface="Microsoft JhengHei"/>
            </a:endParaRPr>
          </a:p>
        </p:txBody>
      </p:sp>
    </p:spTree>
    <p:extLst>
      <p:ext uri="{BB962C8B-B14F-4D97-AF65-F5344CB8AC3E}">
        <p14:creationId xmlns:p14="http://schemas.microsoft.com/office/powerpoint/2010/main" val="913110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內容版面配置區 4"/>
          <p:cNvGraphicFramePr>
            <a:graphicFrameLocks/>
          </p:cNvGraphicFramePr>
          <p:nvPr>
            <p:extLst>
              <p:ext uri="{D42A27DB-BD31-4B8C-83A1-F6EECF244321}">
                <p14:modId xmlns:p14="http://schemas.microsoft.com/office/powerpoint/2010/main" val="3433026164"/>
              </p:ext>
            </p:extLst>
          </p:nvPr>
        </p:nvGraphicFramePr>
        <p:xfrm>
          <a:off x="287524" y="836712"/>
          <a:ext cx="8568952" cy="5672487"/>
        </p:xfrm>
        <a:graphic>
          <a:graphicData uri="http://schemas.openxmlformats.org/drawingml/2006/table">
            <a:tbl>
              <a:tblPr firstRow="1" bandRow="1">
                <a:tableStyleId>{5940675A-B579-460E-94D1-54222C63F5DA}</a:tableStyleId>
              </a:tblPr>
              <a:tblGrid>
                <a:gridCol w="372585">
                  <a:extLst>
                    <a:ext uri="{9D8B030D-6E8A-4147-A177-3AD203B41FA5}">
                      <a16:colId xmlns:a16="http://schemas.microsoft.com/office/drawing/2014/main" val="20000"/>
                    </a:ext>
                  </a:extLst>
                </a:gridCol>
                <a:gridCol w="1266791">
                  <a:extLst>
                    <a:ext uri="{9D8B030D-6E8A-4147-A177-3AD203B41FA5}">
                      <a16:colId xmlns:a16="http://schemas.microsoft.com/office/drawing/2014/main" val="20002"/>
                    </a:ext>
                  </a:extLst>
                </a:gridCol>
                <a:gridCol w="3365180">
                  <a:extLst>
                    <a:ext uri="{9D8B030D-6E8A-4147-A177-3AD203B41FA5}">
                      <a16:colId xmlns:a16="http://schemas.microsoft.com/office/drawing/2014/main" val="2379515814"/>
                    </a:ext>
                  </a:extLst>
                </a:gridCol>
                <a:gridCol w="3564396">
                  <a:extLst>
                    <a:ext uri="{9D8B030D-6E8A-4147-A177-3AD203B41FA5}">
                      <a16:colId xmlns:a16="http://schemas.microsoft.com/office/drawing/2014/main" val="1692707848"/>
                    </a:ext>
                  </a:extLst>
                </a:gridCol>
              </a:tblGrid>
              <a:tr h="318040">
                <a:tc>
                  <a:txBody>
                    <a:bodyPr/>
                    <a:lstStyle/>
                    <a:p>
                      <a:pPr marL="0" marR="0" lvl="0" indent="0" algn="ctr" defTabSz="914400" rtl="0" eaLnBrk="1" fontAlgn="auto" latinLnBrk="0" hangingPunct="1">
                        <a:lnSpc>
                          <a:spcPct val="120000"/>
                        </a:lnSpc>
                        <a:spcBef>
                          <a:spcPts val="600"/>
                        </a:spcBef>
                        <a:spcAft>
                          <a:spcPts val="600"/>
                        </a:spcAft>
                        <a:buClrTx/>
                        <a:buSzTx/>
                        <a:buFontTx/>
                        <a:buNone/>
                        <a:tabLst/>
                        <a:defRPr/>
                      </a:pPr>
                      <a:r>
                        <a:rPr lang="en-US" altLang="zh-TW" sz="1400" b="0" dirty="0">
                          <a:latin typeface="微軟正黑體" panose="020B0604030504040204" pitchFamily="34" charset="-120"/>
                          <a:ea typeface="微軟正黑體" panose="020B0604030504040204" pitchFamily="34" charset="-120"/>
                          <a:cs typeface="Calibri" panose="020F0502020204030204" pitchFamily="34" charset="0"/>
                        </a:rPr>
                        <a:t>3</a:t>
                      </a:r>
                      <a:endParaRPr lang="zh-TW" altLang="en-US" sz="1400" b="0" dirty="0">
                        <a:latin typeface="微軟正黑體" panose="020B0604030504040204" pitchFamily="34" charset="-120"/>
                        <a:ea typeface="微軟正黑體" panose="020B0604030504040204" pitchFamily="34" charset="-120"/>
                        <a:cs typeface="Calibri" panose="020F0502020204030204" pitchFamily="34" charset="0"/>
                      </a:endParaRPr>
                    </a:p>
                  </a:txBody>
                  <a:tcPr marL="68580" marR="68580" marT="34290" marB="34290" anchor="ctr"/>
                </a:tc>
                <a:tc gridSpan="2">
                  <a:txBody>
                    <a:bodyPr/>
                    <a:lstStyle/>
                    <a:p>
                      <a:pPr marL="0" marR="0" lvl="0" indent="0" algn="ctr" defTabSz="914400" rtl="0" eaLnBrk="1" fontAlgn="auto" latinLnBrk="0" hangingPunct="1">
                        <a:lnSpc>
                          <a:spcPct val="120000"/>
                        </a:lnSpc>
                        <a:spcBef>
                          <a:spcPts val="600"/>
                        </a:spcBef>
                        <a:spcAft>
                          <a:spcPts val="600"/>
                        </a:spcAft>
                        <a:buClrTx/>
                        <a:buSzTx/>
                        <a:buFontTx/>
                        <a:buNone/>
                        <a:tabLst/>
                        <a:defRPr/>
                      </a:pPr>
                      <a:r>
                        <a:rPr lang="zh-TW" altLang="en-US" sz="1400" b="1" dirty="0">
                          <a:latin typeface="微軟正黑體" panose="020B0604030504040204" pitchFamily="34" charset="-120"/>
                          <a:ea typeface="微軟正黑體" panose="020B0604030504040204" pitchFamily="34" charset="-120"/>
                          <a:cs typeface="Calibri" panose="020F0502020204030204" pitchFamily="34" charset="0"/>
                        </a:rPr>
                        <a:t>重大效益</a:t>
                      </a:r>
                    </a:p>
                  </a:txBody>
                  <a:tcPr marL="68580" marR="68580" marT="34290" marB="34290" anchor="ctr"/>
                </a:tc>
                <a:tc hMerge="1">
                  <a:txBody>
                    <a:bodyPr/>
                    <a:lstStyle/>
                    <a:p>
                      <a:pPr marL="0" marR="0" lvl="0" indent="0" algn="ctr" defTabSz="914400" rtl="0" eaLnBrk="1" fontAlgn="auto" latinLnBrk="0" hangingPunct="1">
                        <a:lnSpc>
                          <a:spcPct val="120000"/>
                        </a:lnSpc>
                        <a:spcBef>
                          <a:spcPts val="600"/>
                        </a:spcBef>
                        <a:spcAft>
                          <a:spcPts val="600"/>
                        </a:spcAft>
                        <a:buClrTx/>
                        <a:buSzTx/>
                        <a:buFontTx/>
                        <a:buNone/>
                        <a:tabLst/>
                        <a:defRPr/>
                      </a:pPr>
                      <a:endParaRPr lang="zh-TW" altLang="en-US" sz="1400" b="1" dirty="0">
                        <a:latin typeface="微軟正黑體" panose="020B0604030504040204" pitchFamily="34" charset="-120"/>
                        <a:ea typeface="微軟正黑體" panose="020B0604030504040204" pitchFamily="34" charset="-120"/>
                        <a:cs typeface="Calibri" panose="020F0502020204030204" pitchFamily="34" charset="0"/>
                      </a:endParaRPr>
                    </a:p>
                  </a:txBody>
                  <a:tcPr marL="68580" marR="68580" marT="34290" marB="34290" anchor="ctr"/>
                </a:tc>
                <a:tc>
                  <a:txBody>
                    <a:bodyPr/>
                    <a:lstStyle/>
                    <a:p>
                      <a:pPr marL="0" marR="0" lvl="0" indent="0" algn="ctr" defTabSz="914400" rtl="0" eaLnBrk="1" fontAlgn="auto" latinLnBrk="0" hangingPunct="1">
                        <a:lnSpc>
                          <a:spcPct val="120000"/>
                        </a:lnSpc>
                        <a:spcBef>
                          <a:spcPts val="600"/>
                        </a:spcBef>
                        <a:spcAft>
                          <a:spcPts val="600"/>
                        </a:spcAft>
                        <a:buClrTx/>
                        <a:buSzTx/>
                        <a:buFontTx/>
                        <a:buNone/>
                        <a:tabLst/>
                        <a:defRPr/>
                      </a:pPr>
                      <a:r>
                        <a:rPr lang="zh-TW" altLang="en-US" sz="1400" b="1" dirty="0">
                          <a:latin typeface="微軟正黑體" panose="020B0604030504040204" pitchFamily="34" charset="-120"/>
                          <a:ea typeface="微軟正黑體" panose="020B0604030504040204" pitchFamily="34" charset="-120"/>
                          <a:cs typeface="Calibri" panose="020F0502020204030204" pitchFamily="34" charset="0"/>
                        </a:rPr>
                        <a:t>發展</a:t>
                      </a:r>
                      <a:r>
                        <a:rPr lang="en-US" altLang="zh-TW" sz="1400" b="1" dirty="0">
                          <a:latin typeface="微軟正黑體" panose="020B0604030504040204" pitchFamily="34" charset="-120"/>
                          <a:ea typeface="微軟正黑體" panose="020B0604030504040204" pitchFamily="34" charset="-120"/>
                          <a:cs typeface="Calibri" panose="020F0502020204030204" pitchFamily="34" charset="0"/>
                        </a:rPr>
                        <a:t>/</a:t>
                      </a:r>
                      <a:r>
                        <a:rPr lang="zh-TW" altLang="en-US" sz="1400" b="1" dirty="0">
                          <a:latin typeface="微軟正黑體" panose="020B0604030504040204" pitchFamily="34" charset="-120"/>
                          <a:ea typeface="微軟正黑體" panose="020B0604030504040204" pitchFamily="34" charset="-120"/>
                          <a:cs typeface="Calibri" panose="020F0502020204030204" pitchFamily="34" charset="0"/>
                        </a:rPr>
                        <a:t>推動進度</a:t>
                      </a:r>
                    </a:p>
                  </a:txBody>
                  <a:tcPr marL="68580" marR="68580" marT="34290" marB="34290" anchor="ctr"/>
                </a:tc>
                <a:extLst>
                  <a:ext uri="{0D108BD9-81ED-4DB2-BD59-A6C34878D82A}">
                    <a16:rowId xmlns:a16="http://schemas.microsoft.com/office/drawing/2014/main" val="10000"/>
                  </a:ext>
                </a:extLst>
              </a:tr>
              <a:tr h="1554168">
                <a:tc rowSpan="2">
                  <a:txBody>
                    <a:bodyPr/>
                    <a:lstStyle/>
                    <a:p>
                      <a:pPr marL="0" marR="0" lvl="0" indent="0" algn="ctr" defTabSz="914400" rtl="0" eaLnBrk="1" fontAlgn="auto" latinLnBrk="0" hangingPunct="1">
                        <a:lnSpc>
                          <a:spcPts val="2200"/>
                        </a:lnSpc>
                        <a:spcBef>
                          <a:spcPts val="0"/>
                        </a:spcBef>
                        <a:spcAft>
                          <a:spcPts val="0"/>
                        </a:spcAft>
                        <a:buClrTx/>
                        <a:buSzTx/>
                        <a:buFont typeface="+mj-ea"/>
                        <a:buNone/>
                        <a:tabLst/>
                        <a:defRPr/>
                      </a:pPr>
                      <a:r>
                        <a:rPr lang="zh-TW" altLang="en-US" sz="1400" b="1" kern="1200" dirty="0">
                          <a:solidFill>
                            <a:schemeClr val="tx1"/>
                          </a:solidFill>
                          <a:effectLst/>
                          <a:latin typeface="微軟正黑體" panose="020B0604030504040204" pitchFamily="34" charset="-120"/>
                          <a:ea typeface="微軟正黑體" panose="020B0604030504040204" pitchFamily="34" charset="-120"/>
                          <a:cs typeface="+mn-cs"/>
                        </a:rPr>
                        <a:t>全齡照護與智慧健康</a:t>
                      </a:r>
                    </a:p>
                  </a:txBody>
                  <a:tcPr marL="68580" marR="68580" marT="34290" marB="34290" anchor="ctr"/>
                </a:tc>
                <a:tc>
                  <a:txBody>
                    <a:bodyPr/>
                    <a:lstStyle/>
                    <a:p>
                      <a:pPr marL="176213" marR="0" lvl="0" indent="-176213" algn="l" defTabSz="844083"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altLang="zh-TW" sz="1400" b="1" dirty="0">
                          <a:latin typeface="微軟正黑體" panose="020B0604030504040204" pitchFamily="34" charset="-120"/>
                          <a:ea typeface="微軟正黑體" panose="020B0604030504040204" pitchFamily="34" charset="-120"/>
                        </a:rPr>
                        <a:t>Objective</a:t>
                      </a:r>
                      <a:endParaRPr lang="zh-TW" altLang="en-US" sz="1400" b="1" dirty="0">
                        <a:latin typeface="微軟正黑體" panose="020B0604030504040204" pitchFamily="34" charset="-120"/>
                        <a:ea typeface="微軟正黑體" panose="020B0604030504040204" pitchFamily="34" charset="-120"/>
                        <a:cs typeface="Calibri" panose="020F0502020204030204" pitchFamily="34" charset="0"/>
                      </a:endParaRPr>
                    </a:p>
                  </a:txBody>
                  <a:tcPr marL="68580" marR="68580" marT="34290" marB="34290"/>
                </a:tc>
                <a:tc>
                  <a:txBody>
                    <a:bodyPr/>
                    <a:lstStyle/>
                    <a:p>
                      <a:pPr marL="176213" marR="0" lvl="1" indent="-176213" algn="l" defTabSz="914400" rtl="0" eaLnBrk="1" fontAlgn="auto" latinLnBrk="0" hangingPunct="1">
                        <a:lnSpc>
                          <a:spcPts val="2000"/>
                        </a:lnSpc>
                        <a:spcBef>
                          <a:spcPts val="300"/>
                        </a:spcBef>
                        <a:spcAft>
                          <a:spcPts val="0"/>
                        </a:spcAft>
                        <a:buClrTx/>
                        <a:buSzTx/>
                        <a:buFont typeface="Arial" panose="020B0604020202020204" pitchFamily="34" charset="0"/>
                        <a:buChar char="•"/>
                        <a:tabLst/>
                        <a:defRPr/>
                      </a:pP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發展神經性疾病數位療法解決方案，推動建置全齡精準健康產業生態體系，設計與驗證多應用之創新服務模式。</a:t>
                      </a:r>
                    </a:p>
                  </a:txBody>
                  <a:tcPr marL="68580" marR="68580" marT="34290" marB="34290"/>
                </a:tc>
                <a:tc rowSpan="2">
                  <a:txBody>
                    <a:bodyPr/>
                    <a:lstStyle/>
                    <a:p>
                      <a:pPr marL="176213" marR="0" lvl="1" indent="-176213" algn="l" defTabSz="914400" rtl="0" eaLnBrk="1" fontAlgn="auto" latinLnBrk="0" hangingPunct="1">
                        <a:lnSpc>
                          <a:spcPts val="2000"/>
                        </a:lnSpc>
                        <a:spcBef>
                          <a:spcPts val="300"/>
                        </a:spcBef>
                        <a:spcAft>
                          <a:spcPts val="0"/>
                        </a:spcAft>
                        <a:buClrTx/>
                        <a:buSzTx/>
                        <a:buFont typeface="Arial" panose="020B0604020202020204" pitchFamily="34" charset="0"/>
                        <a:buChar char="•"/>
                        <a:tabLst/>
                        <a:defRPr/>
                      </a:pP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服科中心執行院級競爭型前瞻</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(B</a:t>
                      </a: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領域</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a:t>
                      </a: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「巴金森氏症數位節律刺激復能方案」，以適性音樂</a:t>
                      </a:r>
                      <a:r>
                        <a:rPr lang="zh-CN" altLang="en-US" sz="1400" kern="1200" dirty="0">
                          <a:solidFill>
                            <a:schemeClr val="tx1"/>
                          </a:solidFill>
                          <a:effectLst/>
                          <a:latin typeface="微軟正黑體" panose="020B0604030504040204" pitchFamily="34" charset="-120"/>
                          <a:ea typeface="微軟正黑體" panose="020B0604030504040204" pitchFamily="34" charset="-120"/>
                          <a:cs typeface="+mn-cs"/>
                        </a:rPr>
                        <a:t>節律</a:t>
                      </a: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動態耦合訓練</a:t>
                      </a:r>
                      <a:r>
                        <a:rPr lang="zh-CN" altLang="en-US" sz="1400" kern="1200" dirty="0">
                          <a:solidFill>
                            <a:schemeClr val="tx1"/>
                          </a:solidFill>
                          <a:effectLst/>
                          <a:latin typeface="微軟正黑體" panose="020B0604030504040204" pitchFamily="34" charset="-120"/>
                          <a:ea typeface="微軟正黑體" panose="020B0604030504040204" pitchFamily="34" charset="-120"/>
                          <a:cs typeface="+mn-cs"/>
                        </a:rPr>
                        <a:t>作</a:t>
                      </a: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為</a:t>
                      </a:r>
                      <a:r>
                        <a:rPr lang="zh-CN" altLang="en-US" sz="1400" kern="1200" dirty="0">
                          <a:solidFill>
                            <a:schemeClr val="tx1"/>
                          </a:solidFill>
                          <a:effectLst/>
                          <a:latin typeface="微軟正黑體" panose="020B0604030504040204" pitchFamily="34" charset="-120"/>
                          <a:ea typeface="微軟正黑體" panose="020B0604030504040204" pitchFamily="34" charset="-120"/>
                          <a:cs typeface="+mn-cs"/>
                        </a:rPr>
                        <a:t>本年度</a:t>
                      </a: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巴金森氏症</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(PD) </a:t>
                      </a: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數位療法</a:t>
                      </a:r>
                      <a:r>
                        <a:rPr lang="zh-CN" altLang="en-US" sz="1400" kern="1200" dirty="0">
                          <a:solidFill>
                            <a:schemeClr val="tx1"/>
                          </a:solidFill>
                          <a:effectLst/>
                          <a:latin typeface="微軟正黑體" panose="020B0604030504040204" pitchFamily="34" charset="-120"/>
                          <a:ea typeface="微軟正黑體" panose="020B0604030504040204" pitchFamily="34" charset="-120"/>
                          <a:cs typeface="+mn-cs"/>
                        </a:rPr>
                        <a:t>設計驗證方向</a:t>
                      </a: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，提升</a:t>
                      </a:r>
                      <a:r>
                        <a:rPr lang="zh-CN" altLang="en-US" sz="1400" kern="1200" dirty="0">
                          <a:solidFill>
                            <a:schemeClr val="tx1"/>
                          </a:solidFill>
                          <a:effectLst/>
                          <a:latin typeface="微軟正黑體" panose="020B0604030504040204" pitchFamily="34" charset="-120"/>
                          <a:ea typeface="微軟正黑體" panose="020B0604030504040204" pitchFamily="34" charset="-120"/>
                          <a:cs typeface="+mn-cs"/>
                        </a:rPr>
                        <a:t>病患</a:t>
                      </a: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長期步態抗外部干擾的強健性</a:t>
                      </a:r>
                      <a:r>
                        <a:rPr lang="zh-CN" altLang="en-US" sz="1400" kern="1200" dirty="0">
                          <a:solidFill>
                            <a:schemeClr val="tx1"/>
                          </a:solidFill>
                          <a:effectLst/>
                          <a:latin typeface="微軟正黑體" panose="020B0604030504040204" pitchFamily="34" charset="-120"/>
                          <a:ea typeface="微軟正黑體" panose="020B0604030504040204" pitchFamily="34" charset="-120"/>
                          <a:cs typeface="+mn-cs"/>
                        </a:rPr>
                        <a:t>，目標如下：</a:t>
                      </a:r>
                      <a:endPar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endParaRPr>
                    </a:p>
                    <a:p>
                      <a:pPr marL="342900" marR="0" lvl="1" indent="-342900" algn="l" defTabSz="914400" rtl="0" eaLnBrk="1" fontAlgn="auto" latinLnBrk="0" hangingPunct="1">
                        <a:lnSpc>
                          <a:spcPts val="2000"/>
                        </a:lnSpc>
                        <a:spcBef>
                          <a:spcPts val="300"/>
                        </a:spcBef>
                        <a:spcAft>
                          <a:spcPts val="0"/>
                        </a:spcAft>
                        <a:buClrTx/>
                        <a:buSzTx/>
                        <a:buFont typeface="+mj-lt"/>
                        <a:buAutoNum type="arabicPeriod"/>
                        <a:tabLst/>
                        <a:defRPr/>
                      </a:pP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軟硬整合感壓鞋墊步態特徵萃取技術與外部節律</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a:t>
                      </a: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如聽覺，振動觸覺</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a:t>
                      </a: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刺激技術</a:t>
                      </a:r>
                      <a:r>
                        <a:rPr lang="zh-CN" altLang="en-US" sz="1400" kern="1200" dirty="0">
                          <a:solidFill>
                            <a:schemeClr val="tx1"/>
                          </a:solidFill>
                          <a:effectLst/>
                          <a:latin typeface="微軟正黑體" panose="020B0604030504040204" pitchFamily="34" charset="-120"/>
                          <a:ea typeface="微軟正黑體" panose="020B0604030504040204" pitchFamily="34" charset="-120"/>
                          <a:cs typeface="+mn-cs"/>
                        </a:rPr>
                        <a:t>。</a:t>
                      </a:r>
                      <a:endParaRPr lang="en-US" altLang="zh-CN" sz="1400" kern="1200" dirty="0">
                        <a:solidFill>
                          <a:schemeClr val="tx1"/>
                        </a:solidFill>
                        <a:effectLst/>
                        <a:latin typeface="微軟正黑體" panose="020B0604030504040204" pitchFamily="34" charset="-120"/>
                        <a:ea typeface="微軟正黑體" panose="020B0604030504040204" pitchFamily="34" charset="-120"/>
                        <a:cs typeface="+mn-cs"/>
                      </a:endParaRPr>
                    </a:p>
                    <a:p>
                      <a:pPr marL="342900" marR="0" lvl="1" indent="-342900" algn="l" defTabSz="914400" rtl="0" eaLnBrk="1" fontAlgn="auto" latinLnBrk="0" hangingPunct="1">
                        <a:lnSpc>
                          <a:spcPts val="2000"/>
                        </a:lnSpc>
                        <a:spcBef>
                          <a:spcPts val="300"/>
                        </a:spcBef>
                        <a:spcAft>
                          <a:spcPts val="0"/>
                        </a:spcAft>
                        <a:buClrTx/>
                        <a:buSzTx/>
                        <a:buFont typeface="+mj-lt"/>
                        <a:buAutoNum type="arabicPeriod"/>
                        <a:tabLst/>
                        <a:defRPr/>
                      </a:pP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結合個人化復能音樂與動態節律拉伸及適性化步態音樂節律同步耦合訓練技術模組。改善</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PD</a:t>
                      </a: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病患跌倒風險</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30%</a:t>
                      </a: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a:t>
                      </a:r>
                      <a:endPar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endParaRPr>
                    </a:p>
                    <a:p>
                      <a:pPr marL="342900" marR="0" lvl="1" indent="-342900" algn="l" defTabSz="914400" rtl="0" eaLnBrk="1" fontAlgn="auto" latinLnBrk="0" hangingPunct="1">
                        <a:lnSpc>
                          <a:spcPts val="2000"/>
                        </a:lnSpc>
                        <a:spcBef>
                          <a:spcPts val="300"/>
                        </a:spcBef>
                        <a:spcAft>
                          <a:spcPts val="0"/>
                        </a:spcAft>
                        <a:buClrTx/>
                        <a:buSzTx/>
                        <a:buFont typeface="+mj-lt"/>
                        <a:buAutoNum type="arabicPeriod"/>
                        <a:tabLst/>
                        <a:defRPr/>
                      </a:pPr>
                      <a:r>
                        <a:rPr lang="zh-CN" altLang="en-US" sz="1400" kern="1200" dirty="0">
                          <a:solidFill>
                            <a:schemeClr val="tx1"/>
                          </a:solidFill>
                          <a:effectLst/>
                          <a:latin typeface="微軟正黑體" panose="020B0604030504040204" pitchFamily="34" charset="-120"/>
                          <a:ea typeface="微軟正黑體" panose="020B0604030504040204" pitchFamily="34" charset="-120"/>
                          <a:cs typeface="+mn-cs"/>
                        </a:rPr>
                        <a:t>醫學中心合作包含台大醫院</a:t>
                      </a:r>
                      <a:r>
                        <a:rPr lang="en-US" altLang="zh-CN" sz="1400" kern="1200" dirty="0">
                          <a:solidFill>
                            <a:schemeClr val="tx1"/>
                          </a:solidFill>
                          <a:effectLst/>
                          <a:latin typeface="微軟正黑體" panose="020B0604030504040204" pitchFamily="34" charset="-120"/>
                          <a:ea typeface="微軟正黑體" panose="020B0604030504040204" pitchFamily="34" charset="-120"/>
                          <a:cs typeface="+mn-cs"/>
                        </a:rPr>
                        <a:t>(</a:t>
                      </a:r>
                      <a:r>
                        <a:rPr lang="zh-CN" altLang="en-US" sz="1400" kern="1200" dirty="0">
                          <a:solidFill>
                            <a:schemeClr val="tx1"/>
                          </a:solidFill>
                          <a:effectLst/>
                          <a:latin typeface="微軟正黑體" panose="020B0604030504040204" pitchFamily="34" charset="-120"/>
                          <a:ea typeface="微軟正黑體" panose="020B0604030504040204" pitchFamily="34" charset="-120"/>
                          <a:cs typeface="+mn-cs"/>
                        </a:rPr>
                        <a:t>臨床實證</a:t>
                      </a:r>
                      <a:r>
                        <a:rPr lang="en-US" altLang="zh-CN" sz="1400" kern="1200" dirty="0">
                          <a:solidFill>
                            <a:schemeClr val="tx1"/>
                          </a:solidFill>
                          <a:effectLst/>
                          <a:latin typeface="微軟正黑體" panose="020B0604030504040204" pitchFamily="34" charset="-120"/>
                          <a:ea typeface="微軟正黑體" panose="020B0604030504040204" pitchFamily="34" charset="-120"/>
                          <a:cs typeface="+mn-cs"/>
                        </a:rPr>
                        <a:t>)</a:t>
                      </a:r>
                      <a:r>
                        <a:rPr lang="zh-CN" altLang="en-US" sz="1400" kern="1200" dirty="0">
                          <a:solidFill>
                            <a:schemeClr val="tx1"/>
                          </a:solidFill>
                          <a:effectLst/>
                          <a:latin typeface="微軟正黑體" panose="020B0604030504040204" pitchFamily="34" charset="-120"/>
                          <a:ea typeface="微軟正黑體" panose="020B0604030504040204" pitchFamily="34" charset="-120"/>
                          <a:cs typeface="+mn-cs"/>
                        </a:rPr>
                        <a:t>、中醫大</a:t>
                      </a:r>
                      <a:r>
                        <a:rPr lang="en-US" altLang="zh-CN" sz="1400" kern="1200" dirty="0">
                          <a:solidFill>
                            <a:schemeClr val="tx1"/>
                          </a:solidFill>
                          <a:effectLst/>
                          <a:latin typeface="微軟正黑體" panose="020B0604030504040204" pitchFamily="34" charset="-120"/>
                          <a:ea typeface="微軟正黑體" panose="020B0604030504040204" pitchFamily="34" charset="-120"/>
                          <a:cs typeface="+mn-cs"/>
                        </a:rPr>
                        <a:t>(</a:t>
                      </a:r>
                      <a:r>
                        <a:rPr lang="zh-CN" altLang="en-US" sz="1400" kern="1200" dirty="0">
                          <a:solidFill>
                            <a:schemeClr val="tx1"/>
                          </a:solidFill>
                          <a:effectLst/>
                          <a:latin typeface="微軟正黑體" panose="020B0604030504040204" pitchFamily="34" charset="-120"/>
                          <a:ea typeface="微軟正黑體" panose="020B0604030504040204" pitchFamily="34" charset="-120"/>
                          <a:cs typeface="+mn-cs"/>
                        </a:rPr>
                        <a:t>臨床實證</a:t>
                      </a:r>
                      <a:r>
                        <a:rPr lang="en-US" altLang="zh-CN" sz="1400" kern="1200" dirty="0">
                          <a:solidFill>
                            <a:schemeClr val="tx1"/>
                          </a:solidFill>
                          <a:effectLst/>
                          <a:latin typeface="微軟正黑體" panose="020B0604030504040204" pitchFamily="34" charset="-120"/>
                          <a:ea typeface="微軟正黑體" panose="020B0604030504040204" pitchFamily="34" charset="-120"/>
                          <a:cs typeface="+mn-cs"/>
                        </a:rPr>
                        <a:t>)</a:t>
                      </a:r>
                      <a:r>
                        <a:rPr lang="zh-CN" altLang="en-US" sz="1400" kern="1200" dirty="0">
                          <a:solidFill>
                            <a:schemeClr val="tx1"/>
                          </a:solidFill>
                          <a:effectLst/>
                          <a:latin typeface="微軟正黑體" panose="020B0604030504040204" pitchFamily="34" charset="-120"/>
                          <a:ea typeface="微軟正黑體" panose="020B0604030504040204" pitchFamily="34" charset="-120"/>
                          <a:cs typeface="+mn-cs"/>
                        </a:rPr>
                        <a:t>、光田醫院</a:t>
                      </a:r>
                      <a:r>
                        <a:rPr lang="en-US" altLang="zh-CN" sz="1400" kern="1200" dirty="0">
                          <a:solidFill>
                            <a:schemeClr val="tx1"/>
                          </a:solidFill>
                          <a:effectLst/>
                          <a:latin typeface="微軟正黑體" panose="020B0604030504040204" pitchFamily="34" charset="-120"/>
                          <a:ea typeface="微軟正黑體" panose="020B0604030504040204" pitchFamily="34" charset="-120"/>
                          <a:cs typeface="+mn-cs"/>
                        </a:rPr>
                        <a:t>(</a:t>
                      </a:r>
                      <a:r>
                        <a:rPr lang="zh-CN" altLang="en-US" sz="1400" kern="1200" dirty="0">
                          <a:solidFill>
                            <a:schemeClr val="tx1"/>
                          </a:solidFill>
                          <a:effectLst/>
                          <a:latin typeface="微軟正黑體" panose="020B0604030504040204" pitchFamily="34" charset="-120"/>
                          <a:ea typeface="微軟正黑體" panose="020B0604030504040204" pitchFamily="34" charset="-120"/>
                          <a:cs typeface="+mn-cs"/>
                        </a:rPr>
                        <a:t>眼球動作偵測</a:t>
                      </a:r>
                      <a:r>
                        <a:rPr lang="en-US" altLang="zh-CN" sz="1400" kern="1200" dirty="0">
                          <a:solidFill>
                            <a:schemeClr val="tx1"/>
                          </a:solidFill>
                          <a:effectLst/>
                          <a:latin typeface="微軟正黑體" panose="020B0604030504040204" pitchFamily="34" charset="-120"/>
                          <a:ea typeface="微軟正黑體" panose="020B0604030504040204" pitchFamily="34" charset="-120"/>
                          <a:cs typeface="+mn-cs"/>
                        </a:rPr>
                        <a:t>)</a:t>
                      </a:r>
                      <a:r>
                        <a:rPr lang="zh-CN" altLang="en-US" sz="1400" kern="1200" dirty="0">
                          <a:solidFill>
                            <a:schemeClr val="tx1"/>
                          </a:solidFill>
                          <a:effectLst/>
                          <a:latin typeface="微軟正黑體" panose="020B0604030504040204" pitchFamily="34" charset="-120"/>
                          <a:ea typeface="微軟正黑體" panose="020B0604030504040204" pitchFamily="34" charset="-120"/>
                          <a:cs typeface="+mn-cs"/>
                        </a:rPr>
                        <a:t>。</a:t>
                      </a:r>
                      <a:endParaRPr lang="en-US" altLang="zh-CN" sz="1400" kern="1200" dirty="0">
                        <a:solidFill>
                          <a:schemeClr val="tx1"/>
                        </a:solidFill>
                        <a:effectLst/>
                        <a:latin typeface="微軟正黑體" panose="020B0604030504040204" pitchFamily="34" charset="-120"/>
                        <a:ea typeface="微軟正黑體" panose="020B0604030504040204" pitchFamily="34" charset="-120"/>
                        <a:cs typeface="+mn-cs"/>
                      </a:endParaRPr>
                    </a:p>
                    <a:p>
                      <a:pPr marL="342900" marR="0" lvl="1" indent="-342900" algn="l" defTabSz="914400" rtl="0" eaLnBrk="1" fontAlgn="auto" latinLnBrk="0" hangingPunct="1">
                        <a:lnSpc>
                          <a:spcPts val="2000"/>
                        </a:lnSpc>
                        <a:spcBef>
                          <a:spcPts val="300"/>
                        </a:spcBef>
                        <a:spcAft>
                          <a:spcPts val="0"/>
                        </a:spcAft>
                        <a:buClrTx/>
                        <a:buSzTx/>
                        <a:buFont typeface="+mj-lt"/>
                        <a:buAutoNum type="arabicPeriod"/>
                        <a:tabLst/>
                        <a:defRPr/>
                      </a:pPr>
                      <a:r>
                        <a:rPr lang="zh-CN" altLang="en-US" sz="1400" kern="1200" dirty="0">
                          <a:solidFill>
                            <a:schemeClr val="tx1"/>
                          </a:solidFill>
                          <a:effectLst/>
                          <a:latin typeface="微軟正黑體" panose="020B0604030504040204" pitchFamily="34" charset="-120"/>
                          <a:ea typeface="微軟正黑體" panose="020B0604030504040204" pitchFamily="34" charset="-120"/>
                          <a:cs typeface="+mn-cs"/>
                        </a:rPr>
                        <a:t>預計將方案推動導入國內物理治療所。</a:t>
                      </a:r>
                      <a:endParaRPr lang="en-US" altLang="zh-CN" sz="1400" kern="1200" dirty="0">
                        <a:solidFill>
                          <a:schemeClr val="tx1"/>
                        </a:solidFill>
                        <a:effectLst/>
                        <a:latin typeface="微軟正黑體" panose="020B0604030504040204" pitchFamily="34" charset="-120"/>
                        <a:ea typeface="微軟正黑體" panose="020B0604030504040204" pitchFamily="34" charset="-120"/>
                        <a:cs typeface="+mn-cs"/>
                      </a:endParaRPr>
                    </a:p>
                    <a:p>
                      <a:pPr marL="342900" marR="0" lvl="1" indent="-342900" algn="l" defTabSz="914400" rtl="0" eaLnBrk="1" fontAlgn="auto" latinLnBrk="0" hangingPunct="1">
                        <a:lnSpc>
                          <a:spcPts val="2000"/>
                        </a:lnSpc>
                        <a:spcBef>
                          <a:spcPts val="300"/>
                        </a:spcBef>
                        <a:spcAft>
                          <a:spcPts val="0"/>
                        </a:spcAft>
                        <a:buClrTx/>
                        <a:buSzTx/>
                        <a:buFont typeface="+mj-lt"/>
                        <a:buAutoNum type="arabicPeriod"/>
                        <a:tabLst/>
                        <a:defRPr/>
                      </a:pPr>
                      <a:r>
                        <a:rPr lang="en-US" altLang="zh-TW" sz="1400" kern="1200" dirty="0">
                          <a:solidFill>
                            <a:srgbClr val="0000CC"/>
                          </a:solidFill>
                          <a:effectLst/>
                          <a:latin typeface="微軟正黑體" panose="020B0604030504040204" pitchFamily="34" charset="-120"/>
                          <a:ea typeface="微軟正黑體" panose="020B0604030504040204" pitchFamily="34" charset="-120"/>
                          <a:cs typeface="+mn-cs"/>
                        </a:rPr>
                        <a:t>4/16 </a:t>
                      </a:r>
                      <a:r>
                        <a:rPr lang="zh-TW" altLang="en-US" sz="1400" kern="1200" dirty="0">
                          <a:solidFill>
                            <a:srgbClr val="0000CC"/>
                          </a:solidFill>
                          <a:effectLst/>
                          <a:latin typeface="微軟正黑體" panose="020B0604030504040204" pitchFamily="34" charset="-120"/>
                          <a:ea typeface="微軟正黑體" panose="020B0604030504040204" pitchFamily="34" charset="-120"/>
                          <a:cs typeface="+mn-cs"/>
                        </a:rPr>
                        <a:t>組長帶隊拜訪陽交大柯立偉及中榮神經內科方醫師；討論後續可合作方向如</a:t>
                      </a:r>
                      <a:r>
                        <a:rPr lang="en-US" altLang="zh-TW" sz="1400" kern="1200" dirty="0">
                          <a:solidFill>
                            <a:srgbClr val="0000CC"/>
                          </a:solidFill>
                          <a:effectLst/>
                          <a:latin typeface="微軟正黑體" panose="020B0604030504040204" pitchFamily="34" charset="-120"/>
                          <a:ea typeface="微軟正黑體" panose="020B0604030504040204" pitchFamily="34" charset="-120"/>
                          <a:cs typeface="+mn-cs"/>
                        </a:rPr>
                        <a:t>PD</a:t>
                      </a:r>
                      <a:r>
                        <a:rPr lang="zh-TW" altLang="en-US" sz="1400" kern="1200" dirty="0">
                          <a:solidFill>
                            <a:srgbClr val="0000CC"/>
                          </a:solidFill>
                          <a:effectLst/>
                          <a:latin typeface="微軟正黑體" panose="020B0604030504040204" pitchFamily="34" charset="-120"/>
                          <a:ea typeface="微軟正黑體" panose="020B0604030504040204" pitchFamily="34" charset="-120"/>
                          <a:cs typeface="+mn-cs"/>
                        </a:rPr>
                        <a:t>音樂節奏介入結合腦波驗證步態復能成效等。</a:t>
                      </a:r>
                    </a:p>
                    <a:p>
                      <a:pPr marL="0" marR="0" lvl="1" indent="0" algn="l" defTabSz="914400" rtl="0" eaLnBrk="1" fontAlgn="auto" latinLnBrk="0" hangingPunct="1">
                        <a:lnSpc>
                          <a:spcPts val="2000"/>
                        </a:lnSpc>
                        <a:spcBef>
                          <a:spcPts val="300"/>
                        </a:spcBef>
                        <a:spcAft>
                          <a:spcPts val="0"/>
                        </a:spcAft>
                        <a:buClrTx/>
                        <a:buSzTx/>
                        <a:buFont typeface="+mj-lt"/>
                        <a:buNone/>
                        <a:tabLst/>
                        <a:defRPr/>
                      </a:pPr>
                      <a:endPar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endParaRPr>
                    </a:p>
                  </a:txBody>
                  <a:tcPr marL="68580" marR="68580" marT="34290" marB="34290"/>
                </a:tc>
                <a:extLst>
                  <a:ext uri="{0D108BD9-81ED-4DB2-BD59-A6C34878D82A}">
                    <a16:rowId xmlns:a16="http://schemas.microsoft.com/office/drawing/2014/main" val="3885606681"/>
                  </a:ext>
                </a:extLst>
              </a:tr>
              <a:tr h="1857280">
                <a:tc vMerge="1">
                  <a:txBody>
                    <a:bodyPr/>
                    <a:lstStyle/>
                    <a:p>
                      <a:pPr marL="0" marR="0" lvl="0" indent="0" algn="ctr" defTabSz="914400" rtl="0" eaLnBrk="1" fontAlgn="auto" latinLnBrk="0" hangingPunct="1">
                        <a:lnSpc>
                          <a:spcPts val="2200"/>
                        </a:lnSpc>
                        <a:spcBef>
                          <a:spcPts val="0"/>
                        </a:spcBef>
                        <a:spcAft>
                          <a:spcPts val="0"/>
                        </a:spcAft>
                        <a:buClrTx/>
                        <a:buSzTx/>
                        <a:buFont typeface="+mj-ea"/>
                        <a:buNone/>
                        <a:tabLst/>
                        <a:defRPr/>
                      </a:pPr>
                      <a:endParaRPr lang="zh-TW" altLang="en-US" sz="1400" b="1" kern="1200" dirty="0">
                        <a:solidFill>
                          <a:schemeClr val="tx1"/>
                        </a:solidFill>
                        <a:effectLst/>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176213" marR="0" lvl="0" indent="-176213" algn="l" defTabSz="844083"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altLang="zh-TW" sz="1400" b="1" i="0" u="none" strike="noStrike" kern="1200" dirty="0">
                          <a:solidFill>
                            <a:schemeClr val="tx1"/>
                          </a:solidFill>
                          <a:effectLst/>
                          <a:latin typeface="微軟正黑體" panose="020B0604030504040204" pitchFamily="34" charset="-120"/>
                          <a:ea typeface="微軟正黑體" panose="020B0604030504040204" pitchFamily="34" charset="-120"/>
                          <a:cs typeface="+mn-cs"/>
                        </a:rPr>
                        <a:t>Key Result </a:t>
                      </a:r>
                      <a:endParaRPr lang="zh-TW" altLang="en-US" sz="1400" b="1" dirty="0">
                        <a:latin typeface="微軟正黑體" panose="020B0604030504040204" pitchFamily="34" charset="-120"/>
                        <a:ea typeface="微軟正黑體" panose="020B0604030504040204" pitchFamily="34" charset="-120"/>
                        <a:cs typeface="Calibri" panose="020F0502020204030204" pitchFamily="34" charset="0"/>
                      </a:endParaRPr>
                    </a:p>
                    <a:p>
                      <a:pPr marL="176213" lvl="0" indent="-176213" algn="l" defTabSz="844083" rtl="0" eaLnBrk="1" latinLnBrk="0" hangingPunct="1">
                        <a:lnSpc>
                          <a:spcPct val="100000"/>
                        </a:lnSpc>
                        <a:spcBef>
                          <a:spcPts val="300"/>
                        </a:spcBef>
                        <a:spcAft>
                          <a:spcPts val="0"/>
                        </a:spcAft>
                        <a:buFont typeface="Arial" panose="020B0604020202020204" pitchFamily="34" charset="0"/>
                        <a:buChar char="•"/>
                      </a:pPr>
                      <a:endPar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endParaRPr>
                    </a:p>
                  </a:txBody>
                  <a:tcPr marL="68580" marR="68580" marT="34290" marB="34290"/>
                </a:tc>
                <a:tc>
                  <a:txBody>
                    <a:bodyPr/>
                    <a:lstStyle/>
                    <a:p>
                      <a:pPr marL="176213" marR="0" lvl="1" indent="-176213" algn="l" defTabSz="914400" rtl="0" eaLnBrk="1" fontAlgn="auto" latinLnBrk="0" hangingPunct="1">
                        <a:lnSpc>
                          <a:spcPts val="2000"/>
                        </a:lnSpc>
                        <a:spcBef>
                          <a:spcPts val="300"/>
                        </a:spcBef>
                        <a:spcAft>
                          <a:spcPts val="0"/>
                        </a:spcAft>
                        <a:buClrTx/>
                        <a:buSzTx/>
                        <a:buFont typeface="Arial" panose="020B0604020202020204" pitchFamily="34" charset="0"/>
                        <a:buChar char="•"/>
                        <a:tabLst/>
                        <a:defRPr/>
                      </a:pP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針對神經性疾病</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a:t>
                      </a: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兒童過動症</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ADHD</a:t>
                      </a: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、高齡巴金森氏症</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PD)</a:t>
                      </a: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，應用數位檢測與影像偵測工具庫，發展軟硬整合之數位療法解決方案，臨床驗證技術及裝置之確效與可行性。</a:t>
                      </a:r>
                    </a:p>
                    <a:p>
                      <a:pPr marL="176213" marR="0" lvl="1" indent="-176213" algn="l" defTabSz="914400" rtl="0" eaLnBrk="1" fontAlgn="auto" latinLnBrk="0" hangingPunct="1">
                        <a:lnSpc>
                          <a:spcPts val="2000"/>
                        </a:lnSpc>
                        <a:spcBef>
                          <a:spcPts val="300"/>
                        </a:spcBef>
                        <a:spcAft>
                          <a:spcPts val="0"/>
                        </a:spcAft>
                        <a:buClrTx/>
                        <a:buSzTx/>
                        <a:buFont typeface="Arial" panose="020B0604020202020204" pitchFamily="34" charset="0"/>
                        <a:buChar char="•"/>
                        <a:tabLst/>
                        <a:defRPr/>
                      </a:pP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結合穿戴式裝置、影像感測裝置、醫療資訊平台、影音互動訓練內容等業者，與</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4</a:t>
                      </a: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家教學醫院合作，進行多中心</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a:t>
                      </a: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跨醫療院所、跨科別、跨場域</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a:t>
                      </a: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醫院</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vs.</a:t>
                      </a: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居家、機構</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vs.</a:t>
                      </a: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居家</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a:t>
                      </a: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臨床收案，驗證創新服務模式。</a:t>
                      </a:r>
                    </a:p>
                    <a:p>
                      <a:pPr marL="0" marR="0" lvl="1" indent="0" algn="l" defTabSz="914400" rtl="0" eaLnBrk="1" fontAlgn="auto" latinLnBrk="0" hangingPunct="1">
                        <a:lnSpc>
                          <a:spcPts val="2000"/>
                        </a:lnSpc>
                        <a:spcBef>
                          <a:spcPts val="300"/>
                        </a:spcBef>
                        <a:spcAft>
                          <a:spcPts val="0"/>
                        </a:spcAft>
                        <a:buClrTx/>
                        <a:buSzTx/>
                        <a:buFont typeface="Arial" panose="020B0604020202020204" pitchFamily="34" charset="0"/>
                        <a:buNone/>
                        <a:tabLst/>
                        <a:defRPr/>
                      </a:pPr>
                      <a:endPar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endParaRPr>
                    </a:p>
                  </a:txBody>
                  <a:tcPr marL="68580" marR="68580" marT="34290" marB="34290"/>
                </a:tc>
                <a:tc vMerge="1">
                  <a:txBody>
                    <a:bodyPr/>
                    <a:lstStyle/>
                    <a:p>
                      <a:pPr marL="176213" marR="0" lvl="1" indent="-176213" algn="l" defTabSz="914400" rtl="0" eaLnBrk="1" fontAlgn="auto" latinLnBrk="0" hangingPunct="1">
                        <a:lnSpc>
                          <a:spcPts val="2000"/>
                        </a:lnSpc>
                        <a:spcBef>
                          <a:spcPts val="300"/>
                        </a:spcBef>
                        <a:spcAft>
                          <a:spcPts val="0"/>
                        </a:spcAft>
                        <a:buClrTx/>
                        <a:buSzTx/>
                        <a:buFont typeface="Arial" panose="020B0604020202020204" pitchFamily="34" charset="0"/>
                        <a:buChar char="•"/>
                        <a:tabLst/>
                        <a:defRPr/>
                      </a:pPr>
                      <a:endPar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endParaRPr>
                    </a:p>
                  </a:txBody>
                  <a:tcPr marL="68580" marR="68580" marT="34290" marB="34290"/>
                </a:tc>
                <a:extLst>
                  <a:ext uri="{0D108BD9-81ED-4DB2-BD59-A6C34878D82A}">
                    <a16:rowId xmlns:a16="http://schemas.microsoft.com/office/drawing/2014/main" val="1152546176"/>
                  </a:ext>
                </a:extLst>
              </a:tr>
            </a:tbl>
          </a:graphicData>
        </a:graphic>
      </p:graphicFrame>
      <p:sp>
        <p:nvSpPr>
          <p:cNvPr id="7" name="Google Shape;160;p5">
            <a:extLst>
              <a:ext uri="{FF2B5EF4-FFF2-40B4-BE49-F238E27FC236}">
                <a16:creationId xmlns:a16="http://schemas.microsoft.com/office/drawing/2014/main" id="{62721C91-0A3B-45C9-B02B-2D7C89CDEE04}"/>
              </a:ext>
            </a:extLst>
          </p:cNvPr>
          <p:cNvSpPr txBox="1">
            <a:spLocks/>
          </p:cNvSpPr>
          <p:nvPr/>
        </p:nvSpPr>
        <p:spPr bwMode="auto">
          <a:xfrm>
            <a:off x="0" y="52329"/>
            <a:ext cx="9115860" cy="620688"/>
          </a:xfrm>
          <a:prstGeom prst="rect">
            <a:avLst/>
          </a:prstGeom>
          <a:noFill/>
          <a:ln w="9525">
            <a:noFill/>
            <a:miter lim="800000"/>
            <a:headEnd/>
            <a:tailEnd/>
          </a:ln>
          <a:effectLst/>
        </p:spPr>
        <p:txBody>
          <a:bodyPr spcFirstLastPara="1" vert="horz" wrap="square" lIns="91425" tIns="45700" rIns="91425" bIns="45700" numCol="1" anchor="ctr" anchorCtr="0" compatLnSpc="1">
            <a:prstTxWarp prst="textNoShape">
              <a:avLst/>
            </a:prstTxWarp>
            <a:noAutofit/>
          </a:bodyPr>
          <a:lstStyle>
            <a:lvl1pPr algn="ctr" rtl="0" fontAlgn="base">
              <a:spcBef>
                <a:spcPct val="0"/>
              </a:spcBef>
              <a:spcAft>
                <a:spcPct val="0"/>
              </a:spcAft>
              <a:defRPr kumimoji="1" sz="3600" b="1">
                <a:solidFill>
                  <a:srgbClr val="000099"/>
                </a:solidFill>
                <a:effectLst>
                  <a:outerShdw blurRad="38100" dist="38100" dir="2700000" algn="tl">
                    <a:srgbClr val="C0C0C0"/>
                  </a:outerShdw>
                </a:effectLst>
                <a:latin typeface="Arial" charset="0"/>
                <a:ea typeface="+mj-ea"/>
                <a:cs typeface="標楷體" charset="0"/>
              </a:defRPr>
            </a:lvl1pPr>
            <a:lvl2pPr algn="ctr" rtl="0" fontAlgn="base">
              <a:spcBef>
                <a:spcPct val="0"/>
              </a:spcBef>
              <a:spcAft>
                <a:spcPct val="0"/>
              </a:spcAft>
              <a:defRPr kumimoji="1" sz="3600" b="1">
                <a:solidFill>
                  <a:srgbClr val="0000CC"/>
                </a:solidFill>
                <a:effectLst>
                  <a:outerShdw blurRad="38100" dist="38100" dir="2700000" algn="tl">
                    <a:srgbClr val="C0C0C0"/>
                  </a:outerShdw>
                </a:effectLst>
                <a:latin typeface="Arial" charset="0"/>
                <a:ea typeface="標楷體" pitchFamily="65" charset="-120"/>
                <a:cs typeface="標楷體" charset="0"/>
              </a:defRPr>
            </a:lvl2pPr>
            <a:lvl3pPr algn="ctr" rtl="0" fontAlgn="base">
              <a:spcBef>
                <a:spcPct val="0"/>
              </a:spcBef>
              <a:spcAft>
                <a:spcPct val="0"/>
              </a:spcAft>
              <a:defRPr kumimoji="1" sz="3600" b="1">
                <a:solidFill>
                  <a:srgbClr val="0000CC"/>
                </a:solidFill>
                <a:effectLst>
                  <a:outerShdw blurRad="38100" dist="38100" dir="2700000" algn="tl">
                    <a:srgbClr val="C0C0C0"/>
                  </a:outerShdw>
                </a:effectLst>
                <a:latin typeface="Arial" charset="0"/>
                <a:ea typeface="標楷體" pitchFamily="65" charset="-120"/>
                <a:cs typeface="標楷體" charset="0"/>
              </a:defRPr>
            </a:lvl3pPr>
            <a:lvl4pPr algn="ctr" rtl="0" fontAlgn="base">
              <a:spcBef>
                <a:spcPct val="0"/>
              </a:spcBef>
              <a:spcAft>
                <a:spcPct val="0"/>
              </a:spcAft>
              <a:defRPr kumimoji="1" sz="3600" b="1">
                <a:solidFill>
                  <a:srgbClr val="0000CC"/>
                </a:solidFill>
                <a:effectLst>
                  <a:outerShdw blurRad="38100" dist="38100" dir="2700000" algn="tl">
                    <a:srgbClr val="C0C0C0"/>
                  </a:outerShdw>
                </a:effectLst>
                <a:latin typeface="Arial" charset="0"/>
                <a:ea typeface="標楷體" pitchFamily="65" charset="-120"/>
                <a:cs typeface="標楷體" charset="0"/>
              </a:defRPr>
            </a:lvl4pPr>
            <a:lvl5pPr algn="ctr" rtl="0" fontAlgn="base">
              <a:spcBef>
                <a:spcPct val="0"/>
              </a:spcBef>
              <a:spcAft>
                <a:spcPct val="0"/>
              </a:spcAft>
              <a:defRPr kumimoji="1" sz="3600" b="1">
                <a:solidFill>
                  <a:srgbClr val="0000CC"/>
                </a:solidFill>
                <a:effectLst>
                  <a:outerShdw blurRad="38100" dist="38100" dir="2700000" algn="tl">
                    <a:srgbClr val="C0C0C0"/>
                  </a:outerShdw>
                </a:effectLst>
                <a:latin typeface="Arial" charset="0"/>
                <a:ea typeface="標楷體" pitchFamily="65" charset="-120"/>
                <a:cs typeface="標楷體" charset="0"/>
              </a:defRPr>
            </a:lvl5pPr>
            <a:lvl6pPr marL="457200" algn="ctr" rtl="0" eaLnBrk="1" fontAlgn="base" hangingPunct="1">
              <a:spcBef>
                <a:spcPct val="0"/>
              </a:spcBef>
              <a:spcAft>
                <a:spcPct val="0"/>
              </a:spcAft>
              <a:defRPr kumimoji="1" sz="4000" b="1">
                <a:solidFill>
                  <a:srgbClr val="FF6600"/>
                </a:solidFill>
                <a:effectLst>
                  <a:outerShdw blurRad="38100" dist="38100" dir="2700000" algn="tl">
                    <a:srgbClr val="C0C0C0"/>
                  </a:outerShdw>
                </a:effectLst>
                <a:latin typeface="Bookman Old Style" pitchFamily="18" charset="0"/>
                <a:ea typeface="標楷體" pitchFamily="65" charset="-120"/>
              </a:defRPr>
            </a:lvl6pPr>
            <a:lvl7pPr marL="914400" algn="ctr" rtl="0" eaLnBrk="1" fontAlgn="base" hangingPunct="1">
              <a:spcBef>
                <a:spcPct val="0"/>
              </a:spcBef>
              <a:spcAft>
                <a:spcPct val="0"/>
              </a:spcAft>
              <a:defRPr kumimoji="1" sz="4000" b="1">
                <a:solidFill>
                  <a:srgbClr val="FF6600"/>
                </a:solidFill>
                <a:effectLst>
                  <a:outerShdw blurRad="38100" dist="38100" dir="2700000" algn="tl">
                    <a:srgbClr val="C0C0C0"/>
                  </a:outerShdw>
                </a:effectLst>
                <a:latin typeface="Bookman Old Style" pitchFamily="18" charset="0"/>
                <a:ea typeface="標楷體" pitchFamily="65" charset="-120"/>
              </a:defRPr>
            </a:lvl7pPr>
            <a:lvl8pPr marL="1371600" algn="ctr" rtl="0" eaLnBrk="1" fontAlgn="base" hangingPunct="1">
              <a:spcBef>
                <a:spcPct val="0"/>
              </a:spcBef>
              <a:spcAft>
                <a:spcPct val="0"/>
              </a:spcAft>
              <a:defRPr kumimoji="1" sz="4000" b="1">
                <a:solidFill>
                  <a:srgbClr val="FF6600"/>
                </a:solidFill>
                <a:effectLst>
                  <a:outerShdw blurRad="38100" dist="38100" dir="2700000" algn="tl">
                    <a:srgbClr val="C0C0C0"/>
                  </a:outerShdw>
                </a:effectLst>
                <a:latin typeface="Bookman Old Style" pitchFamily="18" charset="0"/>
                <a:ea typeface="標楷體" pitchFamily="65" charset="-120"/>
              </a:defRPr>
            </a:lvl8pPr>
            <a:lvl9pPr marL="1828800" algn="ctr" rtl="0" eaLnBrk="1" fontAlgn="base" hangingPunct="1">
              <a:spcBef>
                <a:spcPct val="0"/>
              </a:spcBef>
              <a:spcAft>
                <a:spcPct val="0"/>
              </a:spcAft>
              <a:defRPr kumimoji="1" sz="4000" b="1">
                <a:solidFill>
                  <a:srgbClr val="FF6600"/>
                </a:solidFill>
                <a:effectLst>
                  <a:outerShdw blurRad="38100" dist="38100" dir="2700000" algn="tl">
                    <a:srgbClr val="C0C0C0"/>
                  </a:outerShdw>
                </a:effectLst>
                <a:latin typeface="Bookman Old Style" pitchFamily="18" charset="0"/>
                <a:ea typeface="標楷體" pitchFamily="65" charset="-120"/>
              </a:defRPr>
            </a:lvl9pPr>
          </a:lstStyle>
          <a:p>
            <a:pPr eaLnBrk="1" hangingPunct="1">
              <a:spcBef>
                <a:spcPts val="0"/>
              </a:spcBef>
              <a:spcAft>
                <a:spcPts val="0"/>
              </a:spcAft>
            </a:pPr>
            <a:r>
              <a:rPr lang="en-US" altLang="zh-TW" sz="3200" kern="0" dirty="0">
                <a:effectLst/>
                <a:latin typeface="Microsoft JhengHei"/>
                <a:ea typeface="Microsoft JhengHei"/>
                <a:cs typeface="Microsoft JhengHei"/>
                <a:sym typeface="Microsoft JhengHei"/>
              </a:rPr>
              <a:t>H</a:t>
            </a:r>
            <a:r>
              <a:rPr lang="zh-TW" altLang="en-US" sz="3200" kern="0" dirty="0">
                <a:effectLst/>
                <a:latin typeface="Microsoft JhengHei"/>
                <a:ea typeface="Microsoft JhengHei"/>
                <a:cs typeface="Microsoft JhengHei"/>
                <a:sym typeface="Microsoft JhengHei"/>
              </a:rPr>
              <a:t>組重大效益推動案例進度</a:t>
            </a:r>
            <a:r>
              <a:rPr lang="en-US" altLang="zh-TW" sz="3200" kern="0" dirty="0">
                <a:effectLst/>
                <a:latin typeface="Microsoft JhengHei"/>
                <a:ea typeface="Microsoft JhengHei"/>
                <a:cs typeface="Microsoft JhengHei"/>
                <a:sym typeface="Microsoft JhengHei"/>
              </a:rPr>
              <a:t>(3/3)</a:t>
            </a:r>
            <a:endParaRPr lang="zh-TW" altLang="en-US" sz="3200" kern="0" dirty="0">
              <a:solidFill>
                <a:srgbClr val="FF0000"/>
              </a:solidFill>
              <a:effectLst/>
              <a:latin typeface="Microsoft JhengHei"/>
              <a:ea typeface="Microsoft JhengHei"/>
              <a:cs typeface="Microsoft JhengHei"/>
              <a:sym typeface="Microsoft JhengHei"/>
            </a:endParaRPr>
          </a:p>
        </p:txBody>
      </p:sp>
    </p:spTree>
    <p:extLst>
      <p:ext uri="{BB962C8B-B14F-4D97-AF65-F5344CB8AC3E}">
        <p14:creationId xmlns:p14="http://schemas.microsoft.com/office/powerpoint/2010/main" val="1642562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0C85D2D5-5D8C-4860-8613-363228686A95}"/>
              </a:ext>
            </a:extLst>
          </p:cNvPr>
          <p:cNvSpPr/>
          <p:nvPr/>
        </p:nvSpPr>
        <p:spPr>
          <a:xfrm>
            <a:off x="971600" y="1268760"/>
            <a:ext cx="4235455" cy="2932982"/>
          </a:xfrm>
          <a:prstGeom prst="rect">
            <a:avLst/>
          </a:prstGeom>
        </p:spPr>
        <p:txBody>
          <a:bodyPr wrap="square">
            <a:spAutoFit/>
          </a:bodyPr>
          <a:lstStyle/>
          <a:p>
            <a:pPr marL="342900" lvl="0" indent="-342900">
              <a:lnSpc>
                <a:spcPct val="200000"/>
              </a:lnSpc>
              <a:buFont typeface="Wingdings" panose="05000000000000000000" pitchFamily="2" charset="2"/>
              <a:buChar char="u"/>
              <a:defRPr/>
            </a:pPr>
            <a:r>
              <a:rPr lang="en-US" altLang="zh-TW" sz="2400" dirty="0">
                <a:solidFill>
                  <a:srgbClr val="000099"/>
                </a:solidFill>
                <a:latin typeface="微軟正黑體" panose="020B0604030504040204" pitchFamily="34" charset="-120"/>
                <a:ea typeface="微軟正黑體" panose="020B0604030504040204" pitchFamily="34" charset="-120"/>
              </a:rPr>
              <a:t>H</a:t>
            </a:r>
            <a:r>
              <a:rPr lang="zh-TW" altLang="en-US" sz="2400" dirty="0">
                <a:solidFill>
                  <a:srgbClr val="000099"/>
                </a:solidFill>
                <a:latin typeface="微軟正黑體" panose="020B0604030504040204" pitchFamily="34" charset="-120"/>
                <a:ea typeface="微軟正黑體" panose="020B0604030504040204" pitchFamily="34" charset="-120"/>
              </a:rPr>
              <a:t>組業務能見度與缺口分析</a:t>
            </a:r>
          </a:p>
          <a:p>
            <a:pPr marL="342900" lvl="0" indent="-342900">
              <a:lnSpc>
                <a:spcPct val="200000"/>
              </a:lnSpc>
              <a:buFont typeface="Wingdings" panose="05000000000000000000" pitchFamily="2" charset="2"/>
              <a:buChar char="u"/>
              <a:defRPr/>
            </a:pPr>
            <a:r>
              <a:rPr lang="zh-TW" altLang="en-US" sz="2400" dirty="0">
                <a:solidFill>
                  <a:srgbClr val="000099"/>
                </a:solidFill>
                <a:latin typeface="微軟正黑體" panose="020B0604030504040204" pitchFamily="34" charset="-120"/>
                <a:ea typeface="微軟正黑體" panose="020B0604030504040204" pitchFamily="34" charset="-120"/>
              </a:rPr>
              <a:t>衍生加值業務能見度</a:t>
            </a:r>
          </a:p>
          <a:p>
            <a:pPr marL="342900" lvl="0" indent="-342900">
              <a:lnSpc>
                <a:spcPct val="200000"/>
              </a:lnSpc>
              <a:buFont typeface="Wingdings" panose="05000000000000000000" pitchFamily="2" charset="2"/>
              <a:buChar char="u"/>
              <a:defRPr/>
            </a:pPr>
            <a:r>
              <a:rPr lang="en-US" altLang="zh-TW" sz="2400" dirty="0">
                <a:solidFill>
                  <a:srgbClr val="000099"/>
                </a:solidFill>
                <a:latin typeface="微軟正黑體" panose="020B0604030504040204" pitchFamily="34" charset="-120"/>
                <a:ea typeface="微軟正黑體" panose="020B0604030504040204" pitchFamily="34" charset="-120"/>
              </a:rPr>
              <a:t>H</a:t>
            </a:r>
            <a:r>
              <a:rPr lang="zh-TW" altLang="en-US" sz="2400" dirty="0">
                <a:solidFill>
                  <a:srgbClr val="000099"/>
                </a:solidFill>
                <a:latin typeface="微軟正黑體" panose="020B0604030504040204" pitchFamily="34" charset="-120"/>
                <a:ea typeface="微軟正黑體" panose="020B0604030504040204" pitchFamily="34" charset="-120"/>
              </a:rPr>
              <a:t>組進行中案件說明</a:t>
            </a:r>
            <a:endParaRPr lang="en-US" altLang="zh-TW" sz="2400" dirty="0">
              <a:solidFill>
                <a:srgbClr val="000099"/>
              </a:solidFill>
              <a:latin typeface="微軟正黑體" panose="020B0604030504040204" pitchFamily="34" charset="-120"/>
              <a:ea typeface="微軟正黑體" panose="020B0604030504040204" pitchFamily="34" charset="-120"/>
            </a:endParaRPr>
          </a:p>
          <a:p>
            <a:pPr marL="342900" indent="-342900">
              <a:lnSpc>
                <a:spcPct val="200000"/>
              </a:lnSpc>
              <a:buFont typeface="Wingdings" panose="05000000000000000000" pitchFamily="2" charset="2"/>
              <a:buChar char="u"/>
              <a:defRPr/>
            </a:pPr>
            <a:r>
              <a:rPr lang="en-US" altLang="zh-TW" sz="2400" dirty="0">
                <a:solidFill>
                  <a:srgbClr val="000099"/>
                </a:solidFill>
                <a:latin typeface="微軟正黑體" panose="020B0604030504040204" pitchFamily="34" charset="-120"/>
                <a:ea typeface="微軟正黑體" panose="020B0604030504040204" pitchFamily="34" charset="-120"/>
                <a:cs typeface="Arial" charset="0"/>
              </a:rPr>
              <a:t>H</a:t>
            </a:r>
            <a:r>
              <a:rPr lang="zh-TW" altLang="en-US" sz="2400" dirty="0">
                <a:solidFill>
                  <a:srgbClr val="000099"/>
                </a:solidFill>
                <a:latin typeface="微軟正黑體" panose="020B0604030504040204" pitchFamily="34" charset="-120"/>
                <a:ea typeface="微軟正黑體" panose="020B0604030504040204" pitchFamily="34" charset="-120"/>
                <a:cs typeface="Arial" charset="0"/>
              </a:rPr>
              <a:t>組 重大效益推動案例進度</a:t>
            </a:r>
          </a:p>
        </p:txBody>
      </p:sp>
      <p:sp>
        <p:nvSpPr>
          <p:cNvPr id="11" name="標題 3">
            <a:extLst>
              <a:ext uri="{FF2B5EF4-FFF2-40B4-BE49-F238E27FC236}">
                <a16:creationId xmlns:a16="http://schemas.microsoft.com/office/drawing/2014/main" id="{A3972A35-9628-406A-A2D5-AFDB5BB2D878}"/>
              </a:ext>
            </a:extLst>
          </p:cNvPr>
          <p:cNvSpPr txBox="1">
            <a:spLocks/>
          </p:cNvSpPr>
          <p:nvPr/>
        </p:nvSpPr>
        <p:spPr>
          <a:xfrm>
            <a:off x="0" y="116632"/>
            <a:ext cx="9144000" cy="8088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lnSpc>
                <a:spcPct val="150000"/>
              </a:lnSpc>
              <a:defRPr sz="3600">
                <a:solidFill>
                  <a:srgbClr val="000099"/>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標楷體" charset="0"/>
              </a:defRPr>
            </a:lvl1pPr>
            <a:lvl2pPr algn="ctr">
              <a:defRPr sz="3600">
                <a:solidFill>
                  <a:srgbClr val="0000CC"/>
                </a:solidFill>
                <a:effectLst>
                  <a:outerShdw blurRad="38100" dist="38100" dir="2700000" algn="tl">
                    <a:srgbClr val="C0C0C0"/>
                  </a:outerShdw>
                </a:effectLst>
                <a:latin typeface="Arial" charset="0"/>
                <a:ea typeface="標楷體" pitchFamily="65" charset="-120"/>
                <a:cs typeface="標楷體" charset="0"/>
              </a:defRPr>
            </a:lvl2pPr>
            <a:lvl3pPr algn="ctr">
              <a:defRPr sz="3600">
                <a:solidFill>
                  <a:srgbClr val="0000CC"/>
                </a:solidFill>
                <a:effectLst>
                  <a:outerShdw blurRad="38100" dist="38100" dir="2700000" algn="tl">
                    <a:srgbClr val="C0C0C0"/>
                  </a:outerShdw>
                </a:effectLst>
                <a:latin typeface="Arial" charset="0"/>
                <a:ea typeface="標楷體" pitchFamily="65" charset="-120"/>
                <a:cs typeface="標楷體" charset="0"/>
              </a:defRPr>
            </a:lvl3pPr>
            <a:lvl4pPr algn="ctr">
              <a:defRPr sz="3600">
                <a:solidFill>
                  <a:srgbClr val="0000CC"/>
                </a:solidFill>
                <a:effectLst>
                  <a:outerShdw blurRad="38100" dist="38100" dir="2700000" algn="tl">
                    <a:srgbClr val="C0C0C0"/>
                  </a:outerShdw>
                </a:effectLst>
                <a:latin typeface="Arial" charset="0"/>
                <a:ea typeface="標楷體" pitchFamily="65" charset="-120"/>
                <a:cs typeface="標楷體" charset="0"/>
              </a:defRPr>
            </a:lvl4pPr>
            <a:lvl5pPr algn="ctr">
              <a:defRPr sz="3600">
                <a:solidFill>
                  <a:srgbClr val="0000CC"/>
                </a:solidFill>
                <a:effectLst>
                  <a:outerShdw blurRad="38100" dist="38100" dir="2700000" algn="tl">
                    <a:srgbClr val="C0C0C0"/>
                  </a:outerShdw>
                </a:effectLst>
                <a:latin typeface="Arial" charset="0"/>
                <a:ea typeface="標楷體" pitchFamily="65" charset="-120"/>
                <a:cs typeface="標楷體" charset="0"/>
              </a:defRPr>
            </a:lvl5pPr>
            <a:lvl6pPr marL="457200" algn="ctr" fontAlgn="base">
              <a:spcBef>
                <a:spcPct val="0"/>
              </a:spcBef>
              <a:spcAft>
                <a:spcPct val="0"/>
              </a:spcAft>
              <a:defRPr sz="4000">
                <a:solidFill>
                  <a:srgbClr val="FF6600"/>
                </a:solidFill>
                <a:effectLst>
                  <a:outerShdw blurRad="38100" dist="38100" dir="2700000" algn="tl">
                    <a:srgbClr val="C0C0C0"/>
                  </a:outerShdw>
                </a:effectLst>
                <a:latin typeface="Bookman Old Style" pitchFamily="18" charset="0"/>
                <a:ea typeface="標楷體" pitchFamily="65" charset="-120"/>
              </a:defRPr>
            </a:lvl6pPr>
            <a:lvl7pPr marL="914400" algn="ctr" fontAlgn="base">
              <a:spcBef>
                <a:spcPct val="0"/>
              </a:spcBef>
              <a:spcAft>
                <a:spcPct val="0"/>
              </a:spcAft>
              <a:defRPr sz="4000">
                <a:solidFill>
                  <a:srgbClr val="FF6600"/>
                </a:solidFill>
                <a:effectLst>
                  <a:outerShdw blurRad="38100" dist="38100" dir="2700000" algn="tl">
                    <a:srgbClr val="C0C0C0"/>
                  </a:outerShdw>
                </a:effectLst>
                <a:latin typeface="Bookman Old Style" pitchFamily="18" charset="0"/>
                <a:ea typeface="標楷體" pitchFamily="65" charset="-120"/>
              </a:defRPr>
            </a:lvl7pPr>
            <a:lvl8pPr marL="1371600" algn="ctr" fontAlgn="base">
              <a:spcBef>
                <a:spcPct val="0"/>
              </a:spcBef>
              <a:spcAft>
                <a:spcPct val="0"/>
              </a:spcAft>
              <a:defRPr sz="4000">
                <a:solidFill>
                  <a:srgbClr val="FF6600"/>
                </a:solidFill>
                <a:effectLst>
                  <a:outerShdw blurRad="38100" dist="38100" dir="2700000" algn="tl">
                    <a:srgbClr val="C0C0C0"/>
                  </a:outerShdw>
                </a:effectLst>
                <a:latin typeface="Bookman Old Style" pitchFamily="18" charset="0"/>
                <a:ea typeface="標楷體" pitchFamily="65" charset="-120"/>
              </a:defRPr>
            </a:lvl8pPr>
            <a:lvl9pPr marL="1828800" algn="ctr" fontAlgn="base">
              <a:spcBef>
                <a:spcPct val="0"/>
              </a:spcBef>
              <a:spcAft>
                <a:spcPct val="0"/>
              </a:spcAft>
              <a:defRPr sz="4000">
                <a:solidFill>
                  <a:srgbClr val="FF6600"/>
                </a:solidFill>
                <a:effectLst>
                  <a:outerShdw blurRad="38100" dist="38100" dir="2700000" algn="tl">
                    <a:srgbClr val="C0C0C0"/>
                  </a:outerShdw>
                </a:effectLst>
                <a:latin typeface="Bookman Old Style" pitchFamily="18" charset="0"/>
                <a:ea typeface="標楷體" pitchFamily="65" charset="-120"/>
              </a:defRPr>
            </a:lvl9pPr>
          </a:lstStyle>
          <a:p>
            <a:pPr lvl="0">
              <a:defRPr/>
            </a:pPr>
            <a:r>
              <a:rPr lang="zh-TW" altLang="en-US" sz="3200">
                <a:effectLst/>
              </a:rPr>
              <a:t>報 告 內 容</a:t>
            </a:r>
            <a:endParaRPr lang="en-US" altLang="zh-TW" sz="3200">
              <a:effectLst/>
            </a:endParaRPr>
          </a:p>
        </p:txBody>
      </p:sp>
    </p:spTree>
    <p:extLst>
      <p:ext uri="{BB962C8B-B14F-4D97-AF65-F5344CB8AC3E}">
        <p14:creationId xmlns:p14="http://schemas.microsoft.com/office/powerpoint/2010/main" val="109344697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p:cNvGrpSpPr/>
          <p:nvPr/>
        </p:nvGrpSpPr>
        <p:grpSpPr>
          <a:xfrm>
            <a:off x="0" y="-27384"/>
            <a:ext cx="9144000" cy="893713"/>
            <a:chOff x="196737" y="63162"/>
            <a:chExt cx="8381232" cy="893713"/>
          </a:xfrm>
        </p:grpSpPr>
        <p:sp>
          <p:nvSpPr>
            <p:cNvPr id="8" name="標題 1"/>
            <p:cNvSpPr txBox="1">
              <a:spLocks/>
            </p:cNvSpPr>
            <p:nvPr/>
          </p:nvSpPr>
          <p:spPr bwMode="auto">
            <a:xfrm>
              <a:off x="207694" y="63162"/>
              <a:ext cx="8370275" cy="5336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kumimoji="1" sz="3600" b="1">
                  <a:solidFill>
                    <a:srgbClr val="000099"/>
                  </a:solidFill>
                  <a:effectLst>
                    <a:outerShdw blurRad="38100" dist="38100" dir="2700000" algn="tl">
                      <a:srgbClr val="C0C0C0"/>
                    </a:outerShdw>
                  </a:effectLst>
                  <a:latin typeface="Arial" charset="0"/>
                  <a:ea typeface="+mj-ea"/>
                  <a:cs typeface="標楷體" charset="0"/>
                </a:defRPr>
              </a:lvl1pPr>
              <a:lvl2pPr algn="ctr" rtl="0" fontAlgn="base">
                <a:spcBef>
                  <a:spcPct val="0"/>
                </a:spcBef>
                <a:spcAft>
                  <a:spcPct val="0"/>
                </a:spcAft>
                <a:defRPr kumimoji="1" sz="3600" b="1">
                  <a:solidFill>
                    <a:srgbClr val="0000CC"/>
                  </a:solidFill>
                  <a:effectLst>
                    <a:outerShdw blurRad="38100" dist="38100" dir="2700000" algn="tl">
                      <a:srgbClr val="C0C0C0"/>
                    </a:outerShdw>
                  </a:effectLst>
                  <a:latin typeface="Arial" charset="0"/>
                  <a:ea typeface="標楷體" pitchFamily="65" charset="-120"/>
                  <a:cs typeface="標楷體" charset="0"/>
                </a:defRPr>
              </a:lvl2pPr>
              <a:lvl3pPr algn="ctr" rtl="0" fontAlgn="base">
                <a:spcBef>
                  <a:spcPct val="0"/>
                </a:spcBef>
                <a:spcAft>
                  <a:spcPct val="0"/>
                </a:spcAft>
                <a:defRPr kumimoji="1" sz="3600" b="1">
                  <a:solidFill>
                    <a:srgbClr val="0000CC"/>
                  </a:solidFill>
                  <a:effectLst>
                    <a:outerShdw blurRad="38100" dist="38100" dir="2700000" algn="tl">
                      <a:srgbClr val="C0C0C0"/>
                    </a:outerShdw>
                  </a:effectLst>
                  <a:latin typeface="Arial" charset="0"/>
                  <a:ea typeface="標楷體" pitchFamily="65" charset="-120"/>
                  <a:cs typeface="標楷體" charset="0"/>
                </a:defRPr>
              </a:lvl3pPr>
              <a:lvl4pPr algn="ctr" rtl="0" fontAlgn="base">
                <a:spcBef>
                  <a:spcPct val="0"/>
                </a:spcBef>
                <a:spcAft>
                  <a:spcPct val="0"/>
                </a:spcAft>
                <a:defRPr kumimoji="1" sz="3600" b="1">
                  <a:solidFill>
                    <a:srgbClr val="0000CC"/>
                  </a:solidFill>
                  <a:effectLst>
                    <a:outerShdw blurRad="38100" dist="38100" dir="2700000" algn="tl">
                      <a:srgbClr val="C0C0C0"/>
                    </a:outerShdw>
                  </a:effectLst>
                  <a:latin typeface="Arial" charset="0"/>
                  <a:ea typeface="標楷體" pitchFamily="65" charset="-120"/>
                  <a:cs typeface="標楷體" charset="0"/>
                </a:defRPr>
              </a:lvl4pPr>
              <a:lvl5pPr algn="ctr" rtl="0" fontAlgn="base">
                <a:spcBef>
                  <a:spcPct val="0"/>
                </a:spcBef>
                <a:spcAft>
                  <a:spcPct val="0"/>
                </a:spcAft>
                <a:defRPr kumimoji="1" sz="3600" b="1">
                  <a:solidFill>
                    <a:srgbClr val="0000CC"/>
                  </a:solidFill>
                  <a:effectLst>
                    <a:outerShdw blurRad="38100" dist="38100" dir="2700000" algn="tl">
                      <a:srgbClr val="C0C0C0"/>
                    </a:outerShdw>
                  </a:effectLst>
                  <a:latin typeface="Arial" charset="0"/>
                  <a:ea typeface="標楷體" pitchFamily="65" charset="-120"/>
                  <a:cs typeface="標楷體" charset="0"/>
                </a:defRPr>
              </a:lvl5pPr>
              <a:lvl6pPr marL="457200" algn="ctr" rtl="0" eaLnBrk="1" fontAlgn="base" hangingPunct="1">
                <a:spcBef>
                  <a:spcPct val="0"/>
                </a:spcBef>
                <a:spcAft>
                  <a:spcPct val="0"/>
                </a:spcAft>
                <a:defRPr kumimoji="1" sz="4000" b="1">
                  <a:solidFill>
                    <a:srgbClr val="FF6600"/>
                  </a:solidFill>
                  <a:effectLst>
                    <a:outerShdw blurRad="38100" dist="38100" dir="2700000" algn="tl">
                      <a:srgbClr val="C0C0C0"/>
                    </a:outerShdw>
                  </a:effectLst>
                  <a:latin typeface="Bookman Old Style" pitchFamily="18" charset="0"/>
                  <a:ea typeface="標楷體" pitchFamily="65" charset="-120"/>
                </a:defRPr>
              </a:lvl6pPr>
              <a:lvl7pPr marL="914400" algn="ctr" rtl="0" eaLnBrk="1" fontAlgn="base" hangingPunct="1">
                <a:spcBef>
                  <a:spcPct val="0"/>
                </a:spcBef>
                <a:spcAft>
                  <a:spcPct val="0"/>
                </a:spcAft>
                <a:defRPr kumimoji="1" sz="4000" b="1">
                  <a:solidFill>
                    <a:srgbClr val="FF6600"/>
                  </a:solidFill>
                  <a:effectLst>
                    <a:outerShdw blurRad="38100" dist="38100" dir="2700000" algn="tl">
                      <a:srgbClr val="C0C0C0"/>
                    </a:outerShdw>
                  </a:effectLst>
                  <a:latin typeface="Bookman Old Style" pitchFamily="18" charset="0"/>
                  <a:ea typeface="標楷體" pitchFamily="65" charset="-120"/>
                </a:defRPr>
              </a:lvl7pPr>
              <a:lvl8pPr marL="1371600" algn="ctr" rtl="0" eaLnBrk="1" fontAlgn="base" hangingPunct="1">
                <a:spcBef>
                  <a:spcPct val="0"/>
                </a:spcBef>
                <a:spcAft>
                  <a:spcPct val="0"/>
                </a:spcAft>
                <a:defRPr kumimoji="1" sz="4000" b="1">
                  <a:solidFill>
                    <a:srgbClr val="FF6600"/>
                  </a:solidFill>
                  <a:effectLst>
                    <a:outerShdw blurRad="38100" dist="38100" dir="2700000" algn="tl">
                      <a:srgbClr val="C0C0C0"/>
                    </a:outerShdw>
                  </a:effectLst>
                  <a:latin typeface="Bookman Old Style" pitchFamily="18" charset="0"/>
                  <a:ea typeface="標楷體" pitchFamily="65" charset="-120"/>
                </a:defRPr>
              </a:lvl8pPr>
              <a:lvl9pPr marL="1828800" algn="ctr" rtl="0" eaLnBrk="1" fontAlgn="base" hangingPunct="1">
                <a:spcBef>
                  <a:spcPct val="0"/>
                </a:spcBef>
                <a:spcAft>
                  <a:spcPct val="0"/>
                </a:spcAft>
                <a:defRPr kumimoji="1" sz="4000" b="1">
                  <a:solidFill>
                    <a:srgbClr val="FF6600"/>
                  </a:solidFill>
                  <a:effectLst>
                    <a:outerShdw blurRad="38100" dist="38100" dir="2700000" algn="tl">
                      <a:srgbClr val="C0C0C0"/>
                    </a:outerShdw>
                  </a:effectLst>
                  <a:latin typeface="Bookman Old Style" pitchFamily="18" charset="0"/>
                  <a:ea typeface="標楷體" pitchFamily="65" charset="-120"/>
                </a:defRPr>
              </a:lvl9pPr>
            </a:lstStyle>
            <a:p>
              <a:pPr eaLnBrk="1" hangingPunct="1">
                <a:defRPr/>
              </a:pPr>
              <a:r>
                <a:rPr lang="en-US" altLang="zh-TW" sz="3200" kern="0" dirty="0">
                  <a:effectLst/>
                  <a:latin typeface="微軟正黑體" panose="020B0604030504040204" pitchFamily="34" charset="-120"/>
                  <a:ea typeface="微軟正黑體" panose="020B0604030504040204" pitchFamily="34" charset="-120"/>
                </a:rPr>
                <a:t>H</a:t>
              </a:r>
              <a:r>
                <a:rPr lang="zh-TW" altLang="en-US" sz="3200" kern="0" dirty="0">
                  <a:effectLst/>
                  <a:latin typeface="微軟正黑體" panose="020B0604030504040204" pitchFamily="34" charset="-120"/>
                  <a:ea typeface="微軟正黑體" panose="020B0604030504040204" pitchFamily="34" charset="-120"/>
                </a:rPr>
                <a:t>組業務能見度與缺口分析</a:t>
              </a:r>
            </a:p>
          </p:txBody>
        </p:sp>
        <p:sp>
          <p:nvSpPr>
            <p:cNvPr id="9" name="矩形 8"/>
            <p:cNvSpPr/>
            <p:nvPr/>
          </p:nvSpPr>
          <p:spPr>
            <a:xfrm>
              <a:off x="196737" y="495210"/>
              <a:ext cx="8381232" cy="461665"/>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暫定</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企業收入</a:t>
              </a:r>
              <a:r>
                <a:rPr kumimoji="1" lang="zh-TW" altLang="en-US" sz="2400" b="1" i="0" u="none" strike="noStrike" kern="1200" cap="none" spc="0" normalizeH="0" baseline="0" noProof="0" dirty="0">
                  <a:ln>
                    <a:noFill/>
                  </a:ln>
                  <a:effectLst/>
                  <a:uLnTx/>
                  <a:uFillTx/>
                  <a:latin typeface="微軟正黑體" panose="020B0604030504040204" pitchFamily="34" charset="-120"/>
                  <a:ea typeface="微軟正黑體" panose="020B0604030504040204" pitchFamily="34" charset="-120"/>
                  <a:cs typeface="+mn-cs"/>
                </a:rPr>
                <a:t>目標</a:t>
              </a:r>
              <a:r>
                <a:rPr lang="en-US" altLang="zh-TW" sz="2400" dirty="0">
                  <a:solidFill>
                    <a:srgbClr val="0000FF"/>
                  </a:solidFill>
                  <a:latin typeface="微軟正黑體" panose="020B0604030504040204" pitchFamily="34" charset="-120"/>
                  <a:ea typeface="微軟正黑體" panose="020B0604030504040204" pitchFamily="34" charset="-120"/>
                </a:rPr>
                <a:t>51</a:t>
              </a:r>
              <a:r>
                <a:rPr kumimoji="1" lang="en-US" altLang="zh-TW" sz="24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,694</a:t>
              </a:r>
              <a:r>
                <a:rPr kumimoji="1" lang="en-US" altLang="zh-TW" sz="2400" b="1" i="0"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rPr>
                <a:t>K</a:t>
              </a:r>
              <a:r>
                <a:rPr kumimoji="1" lang="en-US" altLang="zh-TW" sz="2400" b="1" i="0" u="none" strike="noStrike" kern="1200" cap="none" spc="0" normalizeH="0" baseline="0" noProof="0" dirty="0">
                  <a:ln>
                    <a:noFill/>
                  </a:ln>
                  <a:effectLst/>
                  <a:uLnTx/>
                  <a:uFillTx/>
                  <a:latin typeface="微軟正黑體" panose="020B0604030504040204" pitchFamily="34" charset="-120"/>
                  <a:ea typeface="微軟正黑體" panose="020B0604030504040204" pitchFamily="34" charset="-120"/>
                  <a:cs typeface="+mn-cs"/>
                </a:rPr>
                <a:t>(</a:t>
              </a:r>
              <a:r>
                <a:rPr kumimoji="1" lang="zh-TW" altLang="en-US" sz="2400" b="1" i="0" u="none" strike="noStrike" kern="1200" cap="none" spc="0" normalizeH="0" baseline="0" noProof="0" dirty="0">
                  <a:ln>
                    <a:noFill/>
                  </a:ln>
                  <a:effectLst/>
                  <a:uLnTx/>
                  <a:uFillTx/>
                  <a:latin typeface="微軟正黑體" panose="020B0604030504040204" pitchFamily="34" charset="-120"/>
                  <a:ea typeface="微軟正黑體" panose="020B0604030504040204" pitchFamily="34" charset="-120"/>
                  <a:cs typeface="+mn-cs"/>
                </a:rPr>
                <a:t>未稅</a:t>
              </a:r>
              <a:r>
                <a:rPr kumimoji="1" lang="en-US" altLang="zh-TW" sz="2400" b="1" i="0" u="none" strike="noStrike" kern="1200" cap="none" spc="0" normalizeH="0" baseline="0" noProof="0" dirty="0">
                  <a:ln>
                    <a:noFill/>
                  </a:ln>
                  <a:effectLst/>
                  <a:uLnTx/>
                  <a:uFillTx/>
                  <a:latin typeface="微軟正黑體" panose="020B0604030504040204" pitchFamily="34" charset="-120"/>
                  <a:ea typeface="微軟正黑體" panose="020B0604030504040204" pitchFamily="34" charset="-120"/>
                  <a:cs typeface="+mn-cs"/>
                </a:rPr>
                <a:t>)</a:t>
              </a:r>
              <a:endParaRPr kumimoji="1" lang="zh-TW" altLang="en-US" sz="2400" b="1" i="0" u="none" strike="noStrike" kern="1200" cap="none" spc="0" normalizeH="0" baseline="0" noProof="0" dirty="0">
                <a:ln>
                  <a:noFill/>
                </a:ln>
                <a:effectLst/>
                <a:uLnTx/>
                <a:uFillTx/>
                <a:latin typeface="微軟正黑體" panose="020B0604030504040204" pitchFamily="34" charset="-120"/>
                <a:ea typeface="微軟正黑體" panose="020B0604030504040204" pitchFamily="34" charset="-120"/>
                <a:cs typeface="+mn-cs"/>
              </a:endParaRPr>
            </a:p>
          </p:txBody>
        </p:sp>
      </p:grpSp>
      <p:sp>
        <p:nvSpPr>
          <p:cNvPr id="7" name="Google Shape;162;p5">
            <a:extLst>
              <a:ext uri="{FF2B5EF4-FFF2-40B4-BE49-F238E27FC236}">
                <a16:creationId xmlns:a16="http://schemas.microsoft.com/office/drawing/2014/main" id="{046FD122-78F2-4CC2-8582-70660DADCC80}"/>
              </a:ext>
            </a:extLst>
          </p:cNvPr>
          <p:cNvSpPr txBox="1"/>
          <p:nvPr/>
        </p:nvSpPr>
        <p:spPr>
          <a:xfrm>
            <a:off x="7638698" y="635496"/>
            <a:ext cx="1475536" cy="292347"/>
          </a:xfrm>
          <a:prstGeom prst="rect">
            <a:avLst/>
          </a:prstGeom>
          <a:noFill/>
          <a:ln>
            <a:noFill/>
          </a:ln>
        </p:spPr>
        <p:txBody>
          <a:bodyPr spcFirstLastPara="1" wrap="square" lIns="91425" tIns="45700" rIns="91425" bIns="45700" anchor="t" anchorCtr="0">
            <a:spAutoFit/>
          </a:bodyPr>
          <a:lstStyle/>
          <a:p>
            <a:pPr lvl="0">
              <a:spcBef>
                <a:spcPts val="0"/>
              </a:spcBef>
              <a:spcAft>
                <a:spcPts val="0"/>
              </a:spcAft>
            </a:pPr>
            <a:r>
              <a:rPr lang="en-US" sz="1300" b="1" dirty="0" err="1">
                <a:latin typeface="Microsoft JhengHei"/>
                <a:ea typeface="Microsoft JhengHei"/>
                <a:cs typeface="Microsoft JhengHei"/>
                <a:sym typeface="Microsoft JhengHei"/>
              </a:rPr>
              <a:t>單位：千元</a:t>
            </a:r>
            <a:endParaRPr dirty="0"/>
          </a:p>
        </p:txBody>
      </p:sp>
      <p:graphicFrame>
        <p:nvGraphicFramePr>
          <p:cNvPr id="4" name="表格 3"/>
          <p:cNvGraphicFramePr>
            <a:graphicFrameLocks noGrp="1"/>
          </p:cNvGraphicFramePr>
          <p:nvPr>
            <p:extLst>
              <p:ext uri="{D42A27DB-BD31-4B8C-83A1-F6EECF244321}">
                <p14:modId xmlns:p14="http://schemas.microsoft.com/office/powerpoint/2010/main" val="567146745"/>
              </p:ext>
            </p:extLst>
          </p:nvPr>
        </p:nvGraphicFramePr>
        <p:xfrm>
          <a:off x="57850" y="938337"/>
          <a:ext cx="9028300" cy="5838000"/>
        </p:xfrm>
        <a:graphic>
          <a:graphicData uri="http://schemas.openxmlformats.org/drawingml/2006/table">
            <a:tbl>
              <a:tblPr/>
              <a:tblGrid>
                <a:gridCol w="1718512">
                  <a:extLst>
                    <a:ext uri="{9D8B030D-6E8A-4147-A177-3AD203B41FA5}">
                      <a16:colId xmlns:a16="http://schemas.microsoft.com/office/drawing/2014/main" val="20000"/>
                    </a:ext>
                  </a:extLst>
                </a:gridCol>
                <a:gridCol w="1586712">
                  <a:extLst>
                    <a:ext uri="{9D8B030D-6E8A-4147-A177-3AD203B41FA5}">
                      <a16:colId xmlns:a16="http://schemas.microsoft.com/office/drawing/2014/main" val="20001"/>
                    </a:ext>
                  </a:extLst>
                </a:gridCol>
                <a:gridCol w="2304294">
                  <a:extLst>
                    <a:ext uri="{9D8B030D-6E8A-4147-A177-3AD203B41FA5}">
                      <a16:colId xmlns:a16="http://schemas.microsoft.com/office/drawing/2014/main" val="20002"/>
                    </a:ext>
                  </a:extLst>
                </a:gridCol>
                <a:gridCol w="1633595">
                  <a:extLst>
                    <a:ext uri="{9D8B030D-6E8A-4147-A177-3AD203B41FA5}">
                      <a16:colId xmlns:a16="http://schemas.microsoft.com/office/drawing/2014/main" val="20003"/>
                    </a:ext>
                  </a:extLst>
                </a:gridCol>
                <a:gridCol w="1785187">
                  <a:extLst>
                    <a:ext uri="{9D8B030D-6E8A-4147-A177-3AD203B41FA5}">
                      <a16:colId xmlns:a16="http://schemas.microsoft.com/office/drawing/2014/main" val="20004"/>
                    </a:ext>
                  </a:extLst>
                </a:gridCol>
              </a:tblGrid>
              <a:tr h="720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200" b="1" u="none" dirty="0">
                          <a:solidFill>
                            <a:schemeClr val="tx1"/>
                          </a:solidFill>
                          <a:effectLst/>
                          <a:latin typeface="微軟正黑體" panose="020B0604030504040204" pitchFamily="34" charset="-120"/>
                          <a:ea typeface="微軟正黑體" panose="020B0604030504040204" pitchFamily="34" charset="-120"/>
                        </a:rPr>
                        <a:t>【</a:t>
                      </a:r>
                      <a:r>
                        <a:rPr lang="zh-TW" altLang="en-US" sz="1200" b="1" u="none" dirty="0">
                          <a:solidFill>
                            <a:schemeClr val="tx1"/>
                          </a:solidFill>
                          <a:effectLst/>
                          <a:latin typeface="微軟正黑體" panose="020B0604030504040204" pitchFamily="34" charset="-120"/>
                          <a:ea typeface="微軟正黑體" panose="020B0604030504040204" pitchFamily="34" charset="-120"/>
                        </a:rPr>
                        <a:t>簽約數合計</a:t>
                      </a:r>
                      <a:r>
                        <a:rPr lang="en-US" altLang="zh-TW" sz="1200" b="1" u="none" dirty="0">
                          <a:solidFill>
                            <a:schemeClr val="tx1"/>
                          </a:solidFill>
                          <a:effectLst/>
                          <a:latin typeface="微軟正黑體" panose="020B0604030504040204" pitchFamily="34" charset="-120"/>
                          <a:ea typeface="微軟正黑體" panose="020B0604030504040204" pitchFamily="34" charset="-120"/>
                        </a:rPr>
                        <a:t>】</a:t>
                      </a: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zh-TW" altLang="en-US" sz="1200" b="1" dirty="0">
                          <a:solidFill>
                            <a:schemeClr val="tx1"/>
                          </a:solidFill>
                          <a:effectLst/>
                          <a:latin typeface="微軟正黑體" panose="020B0604030504040204" pitchFamily="34" charset="-120"/>
                          <a:ea typeface="微軟正黑體" panose="020B0604030504040204" pitchFamily="34" charset="-120"/>
                        </a:rPr>
                        <a:t>簽約數</a:t>
                      </a: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zh-TW" altLang="en-US" sz="1200" b="1" u="none" dirty="0">
                          <a:solidFill>
                            <a:schemeClr val="tx1"/>
                          </a:solidFill>
                          <a:effectLst/>
                          <a:latin typeface="微軟正黑體" panose="020B0604030504040204" pitchFamily="34" charset="-120"/>
                          <a:ea typeface="微軟正黑體" panose="020B0604030504040204" pitchFamily="34" charset="-120"/>
                        </a:rPr>
                        <a:t>努力中</a:t>
                      </a:r>
                      <a:r>
                        <a:rPr lang="en-US" altLang="zh-TW" sz="1200" b="1" u="none" dirty="0">
                          <a:solidFill>
                            <a:schemeClr val="tx1"/>
                          </a:solidFill>
                          <a:effectLst/>
                          <a:latin typeface="微軟正黑體" panose="020B0604030504040204" pitchFamily="34" charset="-120"/>
                          <a:ea typeface="微軟正黑體" panose="020B0604030504040204" pitchFamily="34" charset="-120"/>
                        </a:rPr>
                        <a:t>(50%) (</a:t>
                      </a:r>
                      <a:r>
                        <a:rPr lang="zh-TW" altLang="en-US" sz="1200" b="1" u="none" dirty="0">
                          <a:solidFill>
                            <a:schemeClr val="tx1"/>
                          </a:solidFill>
                          <a:effectLst/>
                          <a:latin typeface="微軟正黑體" panose="020B0604030504040204" pitchFamily="34" charset="-120"/>
                          <a:ea typeface="微軟正黑體" panose="020B0604030504040204" pitchFamily="34" charset="-120"/>
                        </a:rPr>
                        <a:t>負責人</a:t>
                      </a:r>
                      <a:r>
                        <a:rPr lang="en-US" altLang="zh-TW" sz="1200" b="1" u="none" dirty="0">
                          <a:solidFill>
                            <a:schemeClr val="tx1"/>
                          </a:solidFill>
                          <a:effectLst/>
                          <a:latin typeface="微軟正黑體" panose="020B0604030504040204" pitchFamily="34" charset="-120"/>
                          <a:ea typeface="微軟正黑體" panose="020B0604030504040204" pitchFamily="34" charset="-12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zh-TW" altLang="en-US" sz="1200" b="1" dirty="0">
                          <a:solidFill>
                            <a:schemeClr val="tx1"/>
                          </a:solidFill>
                          <a:effectLst/>
                          <a:latin typeface="微軟正黑體" panose="020B0604030504040204" pitchFamily="34" charset="-120"/>
                          <a:ea typeface="微軟正黑體" panose="020B0604030504040204" pitchFamily="34" charset="-120"/>
                        </a:rPr>
                        <a:t>認列數</a:t>
                      </a:r>
                    </a:p>
                  </a:txBody>
                  <a:tcPr marL="17881" marR="17881" marT="8941" marB="8941"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200" b="1" u="none" dirty="0">
                          <a:solidFill>
                            <a:schemeClr val="tx1"/>
                          </a:solidFill>
                          <a:effectLst/>
                          <a:latin typeface="微軟正黑體" panose="020B0604030504040204" pitchFamily="34" charset="-120"/>
                          <a:ea typeface="微軟正黑體" panose="020B0604030504040204" pitchFamily="34" charset="-120"/>
                        </a:rPr>
                        <a:t>【</a:t>
                      </a:r>
                      <a:r>
                        <a:rPr lang="zh-TW" altLang="en-US" sz="1200" b="1" u="none" dirty="0">
                          <a:solidFill>
                            <a:schemeClr val="tx1"/>
                          </a:solidFill>
                          <a:effectLst/>
                          <a:latin typeface="微軟正黑體" panose="020B0604030504040204" pitchFamily="34" charset="-120"/>
                          <a:ea typeface="微軟正黑體" panose="020B0604030504040204" pitchFamily="34" charset="-120"/>
                        </a:rPr>
                        <a:t>認列數合計</a:t>
                      </a:r>
                      <a:r>
                        <a:rPr lang="en-US" altLang="zh-TW" sz="1200" b="1" u="none" dirty="0">
                          <a:solidFill>
                            <a:schemeClr val="tx1"/>
                          </a:solidFill>
                          <a:effectLst/>
                          <a:latin typeface="微軟正黑體" panose="020B0604030504040204" pitchFamily="34" charset="-120"/>
                          <a:ea typeface="微軟正黑體" panose="020B0604030504040204" pitchFamily="34" charset="-120"/>
                        </a:rPr>
                        <a:t>】</a:t>
                      </a:r>
                    </a:p>
                  </a:txBody>
                  <a:tcPr marL="17881" marR="17881" marT="8941" marB="8941" anchor="ctr">
                    <a:lnR>
                      <a:noFill/>
                    </a:lnR>
                    <a:lnT>
                      <a:noFill/>
                    </a:lnT>
                    <a:lnB>
                      <a:noFill/>
                    </a:lnB>
                    <a:solidFill>
                      <a:srgbClr val="FFFFFF"/>
                    </a:solidFill>
                  </a:tcPr>
                </a:tc>
                <a:extLst>
                  <a:ext uri="{0D108BD9-81ED-4DB2-BD59-A6C34878D82A}">
                    <a16:rowId xmlns:a16="http://schemas.microsoft.com/office/drawing/2014/main" val="2936675608"/>
                  </a:ext>
                </a:extLst>
              </a:tr>
              <a:tr h="872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1" dirty="0">
                          <a:solidFill>
                            <a:schemeClr val="tx1"/>
                          </a:solidFill>
                          <a:effectLst/>
                          <a:latin typeface="微軟正黑體" panose="020B0604030504040204" pitchFamily="34" charset="-120"/>
                          <a:ea typeface="微軟正黑體" panose="020B0604030504040204" pitchFamily="34" charset="-120"/>
                        </a:rPr>
                        <a:t>累加：</a:t>
                      </a:r>
                      <a:r>
                        <a:rPr lang="en-US" altLang="zh-TW" sz="1200" b="1" dirty="0">
                          <a:solidFill>
                            <a:srgbClr val="0000FF"/>
                          </a:solidFill>
                          <a:effectLst/>
                          <a:latin typeface="微軟正黑體" panose="020B0604030504040204" pitchFamily="34" charset="-120"/>
                          <a:ea typeface="微軟正黑體" panose="020B0604030504040204" pitchFamily="34" charset="-120"/>
                        </a:rPr>
                        <a:t>35,700K</a:t>
                      </a:r>
                      <a:r>
                        <a:rPr lang="zh-TW" altLang="en-US" sz="1200" b="1" dirty="0">
                          <a:solidFill>
                            <a:schemeClr val="tx1"/>
                          </a:solidFill>
                          <a:effectLst/>
                          <a:latin typeface="微軟正黑體" panose="020B0604030504040204" pitchFamily="34" charset="-120"/>
                          <a:ea typeface="微軟正黑體" panose="020B0604030504040204" pitchFamily="34" charset="-120"/>
                        </a:rPr>
                        <a:t> </a:t>
                      </a:r>
                      <a:r>
                        <a:rPr lang="en-US" altLang="zh-TW" sz="1200" b="1" dirty="0">
                          <a:solidFill>
                            <a:srgbClr val="0000FF"/>
                          </a:solidFill>
                          <a:effectLst/>
                          <a:latin typeface="微軟正黑體" panose="020B0604030504040204" pitchFamily="34" charset="-120"/>
                          <a:ea typeface="微軟正黑體" panose="020B0604030504040204" pitchFamily="34" charset="-120"/>
                        </a:rPr>
                        <a:t>(69%)</a:t>
                      </a:r>
                      <a:endParaRPr lang="en-US" altLang="zh-TW" sz="1200" b="1" u="none" dirty="0">
                        <a:solidFill>
                          <a:srgbClr val="0000FF"/>
                        </a:solidFill>
                        <a:effectLst/>
                        <a:latin typeface="微軟正黑體" panose="020B0604030504040204" pitchFamily="34" charset="-120"/>
                        <a:ea typeface="微軟正黑體" panose="020B0604030504040204" pitchFamily="34" charset="-120"/>
                      </a:endParaRP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200" b="1" dirty="0">
                          <a:solidFill>
                            <a:schemeClr val="tx1"/>
                          </a:solidFill>
                          <a:latin typeface="微軟正黑體" panose="020B0604030504040204" pitchFamily="34" charset="-120"/>
                          <a:ea typeface="微軟正黑體" panose="020B0604030504040204" pitchFamily="34" charset="-120"/>
                        </a:rPr>
                        <a:t>2,000</a:t>
                      </a: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200" b="1" strike="noStrike" dirty="0">
                          <a:solidFill>
                            <a:schemeClr val="tx1"/>
                          </a:solidFill>
                          <a:effectLst/>
                          <a:latin typeface="微軟正黑體" panose="020B0604030504040204" pitchFamily="34" charset="-120"/>
                          <a:ea typeface="微軟正黑體" panose="020B0604030504040204" pitchFamily="34" charset="-120"/>
                        </a:rPr>
                        <a:t>光田</a:t>
                      </a:r>
                      <a:r>
                        <a:rPr lang="en-US" altLang="zh-TW" sz="1200" b="1" strike="noStrike" dirty="0">
                          <a:solidFill>
                            <a:schemeClr val="tx1"/>
                          </a:solidFill>
                          <a:effectLst/>
                          <a:latin typeface="微軟正黑體" panose="020B0604030504040204" pitchFamily="34" charset="-120"/>
                          <a:ea typeface="微軟正黑體" panose="020B0604030504040204" pitchFamily="34" charset="-120"/>
                        </a:rPr>
                        <a:t>(</a:t>
                      </a:r>
                      <a:r>
                        <a:rPr lang="zh-TW" altLang="en-US" sz="1200" b="1" strike="noStrike" dirty="0">
                          <a:solidFill>
                            <a:schemeClr val="tx1"/>
                          </a:solidFill>
                          <a:effectLst/>
                          <a:latin typeface="微軟正黑體" panose="020B0604030504040204" pitchFamily="34" charset="-120"/>
                          <a:ea typeface="微軟正黑體" panose="020B0604030504040204" pitchFamily="34" charset="-120"/>
                        </a:rPr>
                        <a:t>數發部補助</a:t>
                      </a:r>
                      <a:r>
                        <a:rPr lang="en-US" altLang="zh-TW" sz="1200" b="1" strike="noStrike" dirty="0">
                          <a:solidFill>
                            <a:schemeClr val="tx1"/>
                          </a:solidFill>
                          <a:effectLst/>
                          <a:latin typeface="微軟正黑體" panose="020B0604030504040204" pitchFamily="34" charset="-120"/>
                          <a:ea typeface="微軟正黑體" panose="020B0604030504040204" pitchFamily="34" charset="-120"/>
                        </a:rPr>
                        <a:t>)(</a:t>
                      </a:r>
                      <a:r>
                        <a:rPr lang="zh-TW" altLang="en-US" sz="1200" b="1" strike="noStrike" dirty="0">
                          <a:solidFill>
                            <a:schemeClr val="tx1"/>
                          </a:solidFill>
                          <a:effectLst/>
                          <a:latin typeface="微軟正黑體" panose="020B0604030504040204" pitchFamily="34" charset="-120"/>
                          <a:ea typeface="微軟正黑體" panose="020B0604030504040204" pitchFamily="34" charset="-120"/>
                        </a:rPr>
                        <a:t>宗樺</a:t>
                      </a:r>
                      <a:r>
                        <a:rPr lang="en-US" altLang="zh-TW" sz="1200" b="1" strike="noStrike" dirty="0">
                          <a:solidFill>
                            <a:schemeClr val="tx1"/>
                          </a:solidFill>
                          <a:effectLst/>
                          <a:latin typeface="微軟正黑體" panose="020B0604030504040204" pitchFamily="34" charset="-120"/>
                          <a:ea typeface="微軟正黑體" panose="020B0604030504040204" pitchFamily="34" charset="-120"/>
                        </a:rPr>
                        <a:t>)</a:t>
                      </a:r>
                      <a:endParaRPr lang="zh-TW" altLang="en-US" sz="1200" b="1" strike="noStrike"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200" b="1" dirty="0">
                          <a:solidFill>
                            <a:schemeClr val="tx1"/>
                          </a:solidFill>
                          <a:latin typeface="微軟正黑體" panose="020B0604030504040204" pitchFamily="34" charset="-120"/>
                          <a:ea typeface="微軟正黑體" panose="020B0604030504040204" pitchFamily="34" charset="-120"/>
                        </a:rPr>
                        <a:t>2,000</a:t>
                      </a:r>
                    </a:p>
                  </a:txBody>
                  <a:tcPr marL="6350" marR="6350" marT="635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1" dirty="0">
                          <a:solidFill>
                            <a:schemeClr val="tx1"/>
                          </a:solidFill>
                          <a:effectLst/>
                          <a:latin typeface="微軟正黑體" panose="020B0604030504040204" pitchFamily="34" charset="-120"/>
                          <a:ea typeface="微軟正黑體" panose="020B0604030504040204" pitchFamily="34" charset="-120"/>
                        </a:rPr>
                        <a:t>累加：</a:t>
                      </a:r>
                      <a:r>
                        <a:rPr lang="en-US" altLang="zh-TW" sz="1200" b="1" dirty="0">
                          <a:solidFill>
                            <a:srgbClr val="0000FF"/>
                          </a:solidFill>
                          <a:effectLst/>
                          <a:latin typeface="微軟正黑體" panose="020B0604030504040204" pitchFamily="34" charset="-120"/>
                          <a:ea typeface="微軟正黑體" panose="020B0604030504040204" pitchFamily="34" charset="-120"/>
                        </a:rPr>
                        <a:t>40,944K</a:t>
                      </a:r>
                      <a:r>
                        <a:rPr lang="zh-TW" altLang="en-US" sz="1200" b="1" dirty="0">
                          <a:solidFill>
                            <a:srgbClr val="0000FF"/>
                          </a:solidFill>
                          <a:effectLst/>
                          <a:latin typeface="微軟正黑體" panose="020B0604030504040204" pitchFamily="34" charset="-120"/>
                          <a:ea typeface="微軟正黑體" panose="020B0604030504040204" pitchFamily="34" charset="-120"/>
                        </a:rPr>
                        <a:t> </a:t>
                      </a:r>
                      <a:r>
                        <a:rPr lang="en-US" altLang="zh-TW" sz="1200" b="1" dirty="0">
                          <a:solidFill>
                            <a:srgbClr val="0000FF"/>
                          </a:solidFill>
                          <a:effectLst/>
                          <a:latin typeface="微軟正黑體" panose="020B0604030504040204" pitchFamily="34" charset="-120"/>
                          <a:ea typeface="微軟正黑體" panose="020B0604030504040204" pitchFamily="34" charset="-120"/>
                        </a:rPr>
                        <a:t>(79%)</a:t>
                      </a:r>
                      <a:endParaRPr lang="en-US" altLang="zh-TW" sz="1200" b="1" u="none" dirty="0">
                        <a:solidFill>
                          <a:srgbClr val="0000FF"/>
                        </a:solidFill>
                        <a:effectLst/>
                        <a:latin typeface="微軟正黑體" panose="020B0604030504040204" pitchFamily="34" charset="-120"/>
                        <a:ea typeface="微軟正黑體" panose="020B0604030504040204" pitchFamily="34" charset="-120"/>
                      </a:endParaRPr>
                    </a:p>
                  </a:txBody>
                  <a:tcPr marL="17881" marR="17881" marT="8941" marB="8941" anchor="ctr">
                    <a:lnR>
                      <a:noFill/>
                    </a:lnR>
                    <a:lnT>
                      <a:noFill/>
                    </a:lnT>
                    <a:lnB>
                      <a:noFill/>
                    </a:lnB>
                    <a:solidFill>
                      <a:srgbClr val="FFFFFF"/>
                    </a:solidFill>
                  </a:tcPr>
                </a:tc>
                <a:extLst>
                  <a:ext uri="{0D108BD9-81ED-4DB2-BD59-A6C34878D82A}">
                    <a16:rowId xmlns:a16="http://schemas.microsoft.com/office/drawing/2014/main" val="19988399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1" dirty="0">
                          <a:solidFill>
                            <a:schemeClr val="tx1"/>
                          </a:solidFill>
                          <a:effectLst/>
                          <a:latin typeface="微軟正黑體" panose="020B0604030504040204" pitchFamily="34" charset="-120"/>
                          <a:ea typeface="微軟正黑體" panose="020B0604030504040204" pitchFamily="34" charset="-120"/>
                        </a:rPr>
                        <a:t>簽約數：</a:t>
                      </a:r>
                      <a:r>
                        <a:rPr lang="en-US" altLang="zh-TW" sz="1200" b="1" dirty="0">
                          <a:solidFill>
                            <a:srgbClr val="0000FF"/>
                          </a:solidFill>
                          <a:effectLst/>
                          <a:latin typeface="微軟正黑體" panose="020B0604030504040204" pitchFamily="34" charset="-120"/>
                          <a:ea typeface="微軟正黑體" panose="020B0604030504040204" pitchFamily="34" charset="-120"/>
                        </a:rPr>
                        <a:t>13,520K</a:t>
                      </a:r>
                      <a:endParaRPr lang="en-US" altLang="zh-TW" sz="1200" b="1" u="sng" dirty="0">
                        <a:solidFill>
                          <a:srgbClr val="0000FF"/>
                        </a:solidFill>
                        <a:effectLst/>
                        <a:latin typeface="微軟正黑體" panose="020B0604030504040204" pitchFamily="34" charset="-120"/>
                        <a:ea typeface="微軟正黑體" panose="020B0604030504040204" pitchFamily="34" charset="-120"/>
                      </a:endParaRP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1,500</a:t>
                      </a: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200" b="1" strike="noStrike">
                          <a:solidFill>
                            <a:schemeClr val="tx1"/>
                          </a:solidFill>
                          <a:effectLst/>
                          <a:latin typeface="微軟正黑體" panose="020B0604030504040204" pitchFamily="34" charset="-120"/>
                          <a:ea typeface="微軟正黑體" panose="020B0604030504040204" pitchFamily="34" charset="-120"/>
                        </a:rPr>
                        <a:t>麗媚</a:t>
                      </a:r>
                      <a:r>
                        <a:rPr lang="en-US" altLang="zh-TW" sz="1200" b="1" strike="noStrike">
                          <a:solidFill>
                            <a:schemeClr val="tx1"/>
                          </a:solidFill>
                          <a:effectLst/>
                          <a:latin typeface="微軟正黑體" panose="020B0604030504040204" pitchFamily="34" charset="-120"/>
                          <a:ea typeface="微軟正黑體" panose="020B0604030504040204" pitchFamily="34" charset="-120"/>
                        </a:rPr>
                        <a:t>(</a:t>
                      </a:r>
                      <a:r>
                        <a:rPr lang="zh-TW" altLang="en-US" sz="1200" b="1" strike="noStrike">
                          <a:solidFill>
                            <a:schemeClr val="tx1"/>
                          </a:solidFill>
                          <a:effectLst/>
                          <a:latin typeface="微軟正黑體" panose="020B0604030504040204" pitchFamily="34" charset="-120"/>
                          <a:ea typeface="微軟正黑體" panose="020B0604030504040204" pitchFamily="34" charset="-120"/>
                        </a:rPr>
                        <a:t>淑慧</a:t>
                      </a:r>
                      <a:r>
                        <a:rPr lang="en-US" altLang="zh-TW" sz="1200" b="1" strike="noStrike">
                          <a:solidFill>
                            <a:schemeClr val="tx1"/>
                          </a:solidFill>
                          <a:effectLst/>
                          <a:latin typeface="微軟正黑體" panose="020B0604030504040204" pitchFamily="34" charset="-120"/>
                          <a:ea typeface="微軟正黑體" panose="020B0604030504040204" pitchFamily="34" charset="-120"/>
                        </a:rPr>
                        <a:t>)</a:t>
                      </a:r>
                      <a:endParaRPr lang="zh-TW" altLang="en-US" sz="1200" b="1" strike="noStrike"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200" b="1" dirty="0">
                          <a:solidFill>
                            <a:schemeClr val="tx1"/>
                          </a:solidFill>
                          <a:latin typeface="微軟正黑體" panose="020B0604030504040204" pitchFamily="34" charset="-120"/>
                          <a:ea typeface="微軟正黑體" panose="020B0604030504040204" pitchFamily="34" charset="-120"/>
                        </a:rPr>
                        <a:t>1,500</a:t>
                      </a:r>
                    </a:p>
                  </a:txBody>
                  <a:tcPr marL="6350" marR="6350" marT="635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1" dirty="0">
                          <a:solidFill>
                            <a:schemeClr val="tx1"/>
                          </a:solidFill>
                          <a:effectLst/>
                          <a:latin typeface="微軟正黑體" panose="020B0604030504040204" pitchFamily="34" charset="-120"/>
                          <a:ea typeface="微軟正黑體" panose="020B0604030504040204" pitchFamily="34" charset="-120"/>
                        </a:rPr>
                        <a:t>認列數：</a:t>
                      </a:r>
                      <a:r>
                        <a:rPr lang="en-US" altLang="zh-TW" sz="1200" b="1" dirty="0">
                          <a:solidFill>
                            <a:srgbClr val="0000FF"/>
                          </a:solidFill>
                          <a:effectLst/>
                          <a:latin typeface="微軟正黑體" panose="020B0604030504040204" pitchFamily="34" charset="-120"/>
                          <a:ea typeface="微軟正黑體" panose="020B0604030504040204" pitchFamily="34" charset="-120"/>
                        </a:rPr>
                        <a:t>11,520K</a:t>
                      </a:r>
                      <a:endParaRPr lang="en-US" altLang="zh-TW" sz="1200" b="1" u="sng" dirty="0">
                        <a:solidFill>
                          <a:srgbClr val="0000FF"/>
                        </a:solidFill>
                        <a:effectLst/>
                        <a:latin typeface="微軟正黑體" panose="020B0604030504040204" pitchFamily="34" charset="-120"/>
                        <a:ea typeface="微軟正黑體" panose="020B0604030504040204" pitchFamily="34" charset="-120"/>
                      </a:endParaRPr>
                    </a:p>
                  </a:txBody>
                  <a:tcPr marL="17881" marR="17881" marT="8941" marB="8941" anchor="ctr">
                    <a:lnR>
                      <a:noFill/>
                    </a:lnR>
                    <a:lnT>
                      <a:noFill/>
                    </a:lnT>
                    <a:lnB>
                      <a:noFill/>
                    </a:lnB>
                    <a:solidFill>
                      <a:srgbClr val="FFFFFF"/>
                    </a:solidFill>
                  </a:tcPr>
                </a:tc>
                <a:extLst>
                  <a:ext uri="{0D108BD9-81ED-4DB2-BD59-A6C34878D82A}">
                    <a16:rowId xmlns:a16="http://schemas.microsoft.com/office/drawing/2014/main" val="1382816993"/>
                  </a:ext>
                </a:extLst>
              </a:tr>
              <a:tr h="457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1" u="sng" dirty="0">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ctr"/>
                      <a:r>
                        <a:rPr lang="en-US" altLang="zh-TW" sz="1200" b="1" dirty="0">
                          <a:solidFill>
                            <a:srgbClr val="0000FF"/>
                          </a:solidFill>
                          <a:latin typeface="微軟正黑體" panose="020B0604030504040204" pitchFamily="34" charset="-120"/>
                          <a:ea typeface="微軟正黑體" panose="020B0604030504040204" pitchFamily="34" charset="-120"/>
                        </a:rPr>
                        <a:t>(850)</a:t>
                      </a:r>
                      <a:endParaRPr lang="zh-TW" altLang="en-US" sz="1200" b="1" dirty="0">
                        <a:solidFill>
                          <a:srgbClr val="0000FF"/>
                        </a:solidFill>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200" b="1" strike="noStrike" dirty="0">
                          <a:solidFill>
                            <a:schemeClr val="tx1"/>
                          </a:solidFill>
                          <a:effectLst/>
                          <a:latin typeface="微軟正黑體" panose="020B0604030504040204" pitchFamily="34" charset="-120"/>
                          <a:ea typeface="微軟正黑體" panose="020B0604030504040204" pitchFamily="34" charset="-120"/>
                        </a:rPr>
                        <a:t>馥悅</a:t>
                      </a:r>
                      <a:r>
                        <a:rPr lang="en-US" altLang="zh-TW" sz="1200" b="1" dirty="0">
                          <a:solidFill>
                            <a:schemeClr val="tx1"/>
                          </a:solidFill>
                          <a:latin typeface="微軟正黑體" panose="020B0604030504040204" pitchFamily="34" charset="-120"/>
                          <a:ea typeface="微軟正黑體" panose="020B0604030504040204" pitchFamily="34" charset="-120"/>
                        </a:rPr>
                        <a:t>(</a:t>
                      </a:r>
                      <a:r>
                        <a:rPr lang="zh-TW" altLang="en-US" sz="1200" b="1" dirty="0">
                          <a:solidFill>
                            <a:schemeClr val="tx1"/>
                          </a:solidFill>
                          <a:latin typeface="微軟正黑體" panose="020B0604030504040204" pitchFamily="34" charset="-120"/>
                          <a:ea typeface="微軟正黑體" panose="020B0604030504040204" pitchFamily="34" charset="-120"/>
                        </a:rPr>
                        <a:t>和欣</a:t>
                      </a:r>
                      <a:r>
                        <a:rPr lang="en-US" altLang="zh-TW" sz="1200" b="1" dirty="0">
                          <a:solidFill>
                            <a:schemeClr val="tx1"/>
                          </a:solidFill>
                          <a:latin typeface="微軟正黑體" panose="020B0604030504040204" pitchFamily="34" charset="-120"/>
                          <a:ea typeface="微軟正黑體" panose="020B0604030504040204" pitchFamily="34" charset="-120"/>
                        </a:rPr>
                        <a:t>)</a:t>
                      </a:r>
                      <a:endParaRPr lang="en-US" altLang="zh-TW" sz="1200" b="1" strike="noStrike"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altLang="zh-TW" sz="1200" b="1" dirty="0">
                          <a:solidFill>
                            <a:srgbClr val="0000FF"/>
                          </a:solidFill>
                          <a:latin typeface="微軟正黑體" panose="020B0604030504040204" pitchFamily="34" charset="-120"/>
                          <a:ea typeface="微軟正黑體" panose="020B0604030504040204" pitchFamily="34" charset="-120"/>
                        </a:rPr>
                        <a:t>(850)</a:t>
                      </a:r>
                      <a:endParaRPr lang="zh-TW" altLang="en-US" sz="1200" b="1" dirty="0">
                        <a:solidFill>
                          <a:srgbClr val="0000FF"/>
                        </a:solidFill>
                        <a:latin typeface="微軟正黑體" panose="020B0604030504040204" pitchFamily="34" charset="-120"/>
                        <a:ea typeface="微軟正黑體" panose="020B0604030504040204" pitchFamily="34" charset="-120"/>
                      </a:endParaRPr>
                    </a:p>
                  </a:txBody>
                  <a:tcPr marL="6350" marR="6350" marT="635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1" u="sng" dirty="0">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R>
                      <a:noFill/>
                    </a:lnR>
                    <a:lnT>
                      <a:noFill/>
                    </a:lnT>
                    <a:lnB>
                      <a:noFill/>
                    </a:lnB>
                    <a:solidFill>
                      <a:srgbClr val="FFFFFF"/>
                    </a:solidFill>
                  </a:tcPr>
                </a:tc>
                <a:extLst>
                  <a:ext uri="{0D108BD9-81ED-4DB2-BD59-A6C34878D82A}">
                    <a16:rowId xmlns:a16="http://schemas.microsoft.com/office/drawing/2014/main" val="2272221105"/>
                  </a:ext>
                </a:extLst>
              </a:tr>
              <a:tr h="610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1" u="sng" dirty="0">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2,670</a:t>
                      </a: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200" b="1" dirty="0">
                          <a:solidFill>
                            <a:schemeClr val="tx1"/>
                          </a:solidFill>
                          <a:latin typeface="微軟正黑體" panose="020B0604030504040204" pitchFamily="34" charset="-120"/>
                          <a:ea typeface="微軟正黑體" panose="020B0604030504040204" pitchFamily="34" charset="-120"/>
                        </a:rPr>
                        <a:t>東元</a:t>
                      </a:r>
                      <a:r>
                        <a:rPr lang="en-US" altLang="zh-TW" sz="1200" b="1" dirty="0">
                          <a:solidFill>
                            <a:schemeClr val="tx1"/>
                          </a:solidFill>
                          <a:latin typeface="微軟正黑體" panose="020B0604030504040204" pitchFamily="34" charset="-120"/>
                          <a:ea typeface="微軟正黑體" panose="020B0604030504040204" pitchFamily="34" charset="-120"/>
                        </a:rPr>
                        <a:t>(</a:t>
                      </a:r>
                      <a:r>
                        <a:rPr lang="zh-TW" altLang="en-US" sz="1200" b="1" dirty="0">
                          <a:solidFill>
                            <a:schemeClr val="tx1"/>
                          </a:solidFill>
                          <a:latin typeface="微軟正黑體" panose="020B0604030504040204" pitchFamily="34" charset="-120"/>
                          <a:ea typeface="微軟正黑體" panose="020B0604030504040204" pitchFamily="34" charset="-120"/>
                        </a:rPr>
                        <a:t>和欣</a:t>
                      </a:r>
                      <a:r>
                        <a:rPr lang="en-US" altLang="zh-TW" sz="1200" b="1" dirty="0">
                          <a:solidFill>
                            <a:schemeClr val="tx1"/>
                          </a:solidFill>
                          <a:latin typeface="微軟正黑體" panose="020B0604030504040204" pitchFamily="34" charset="-120"/>
                          <a:ea typeface="微軟正黑體" panose="020B0604030504040204" pitchFamily="34" charset="-12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200" b="1" dirty="0">
                          <a:solidFill>
                            <a:schemeClr val="tx1"/>
                          </a:solidFill>
                          <a:latin typeface="微軟正黑體" panose="020B0604030504040204" pitchFamily="34" charset="-120"/>
                          <a:ea typeface="微軟正黑體" panose="020B0604030504040204" pitchFamily="34" charset="-120"/>
                        </a:rPr>
                        <a:t>2,670</a:t>
                      </a:r>
                    </a:p>
                  </a:txBody>
                  <a:tcPr marL="6350" marR="6350" marT="635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1" u="sng" dirty="0">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R>
                      <a:noFill/>
                    </a:lnR>
                    <a:lnT>
                      <a:noFill/>
                    </a:lnT>
                    <a:lnB>
                      <a:noFill/>
                    </a:lnB>
                    <a:solidFill>
                      <a:srgbClr val="FFFFFF"/>
                    </a:solidFill>
                  </a:tcPr>
                </a:tc>
                <a:extLst>
                  <a:ext uri="{0D108BD9-81ED-4DB2-BD59-A6C34878D82A}">
                    <a16:rowId xmlns:a16="http://schemas.microsoft.com/office/drawing/2014/main" val="3752922398"/>
                  </a:ext>
                </a:extLst>
              </a:tr>
              <a:tr h="763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1" u="sng" dirty="0">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500</a:t>
                      </a: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200" b="1" i="0" u="none" strike="noStrike" baseline="0" dirty="0">
                          <a:solidFill>
                            <a:schemeClr val="tx1"/>
                          </a:solidFill>
                          <a:effectLst/>
                          <a:latin typeface="微軟正黑體" panose="020B0604030504040204" pitchFamily="34" charset="-120"/>
                          <a:ea typeface="微軟正黑體" panose="020B0604030504040204" pitchFamily="34" charset="-120"/>
                        </a:rPr>
                        <a:t>光田</a:t>
                      </a:r>
                      <a:r>
                        <a:rPr lang="en-US" altLang="zh-TW" sz="1200" b="1" i="0" u="none" strike="noStrike" baseline="0" dirty="0">
                          <a:solidFill>
                            <a:schemeClr val="tx1"/>
                          </a:solidFill>
                          <a:effectLst/>
                          <a:latin typeface="微軟正黑體" panose="020B0604030504040204" pitchFamily="34" charset="-120"/>
                          <a:ea typeface="微軟正黑體" panose="020B0604030504040204" pitchFamily="34" charset="-120"/>
                        </a:rPr>
                        <a:t>(</a:t>
                      </a:r>
                      <a:r>
                        <a:rPr lang="zh-TW" altLang="en-US" sz="1200" b="1" i="0" u="none" strike="noStrike" baseline="0" dirty="0">
                          <a:solidFill>
                            <a:schemeClr val="tx1"/>
                          </a:solidFill>
                          <a:effectLst/>
                          <a:latin typeface="微軟正黑體" panose="020B0604030504040204" pitchFamily="34" charset="-120"/>
                          <a:ea typeface="微軟正黑體" panose="020B0604030504040204" pitchFamily="34" charset="-120"/>
                        </a:rPr>
                        <a:t>復健中心</a:t>
                      </a:r>
                      <a:r>
                        <a:rPr lang="en-US" altLang="zh-TW" sz="1200" b="1" i="0" u="none" strike="noStrike" baseline="0" dirty="0">
                          <a:solidFill>
                            <a:schemeClr val="tx1"/>
                          </a:solidFill>
                          <a:effectLst/>
                          <a:latin typeface="微軟正黑體" panose="020B0604030504040204" pitchFamily="34" charset="-120"/>
                          <a:ea typeface="微軟正黑體" panose="020B0604030504040204" pitchFamily="34" charset="-120"/>
                        </a:rPr>
                        <a:t>)(</a:t>
                      </a:r>
                      <a:r>
                        <a:rPr lang="zh-TW" altLang="en-US" sz="1200" b="1" i="0" u="none" strike="noStrike" baseline="0" dirty="0">
                          <a:solidFill>
                            <a:schemeClr val="tx1"/>
                          </a:solidFill>
                          <a:effectLst/>
                          <a:latin typeface="微軟正黑體" panose="020B0604030504040204" pitchFamily="34" charset="-120"/>
                          <a:ea typeface="微軟正黑體" panose="020B0604030504040204" pitchFamily="34" charset="-120"/>
                        </a:rPr>
                        <a:t>明杰</a:t>
                      </a:r>
                      <a:r>
                        <a:rPr lang="en-US" altLang="zh-TW" sz="1200" b="1" i="0" u="none" strike="noStrike" baseline="0" dirty="0">
                          <a:solidFill>
                            <a:schemeClr val="tx1"/>
                          </a:solidFill>
                          <a:effectLst/>
                          <a:latin typeface="微軟正黑體" panose="020B0604030504040204" pitchFamily="34" charset="-120"/>
                          <a:ea typeface="微軟正黑體" panose="020B0604030504040204" pitchFamily="34" charset="-120"/>
                        </a:rPr>
                        <a:t>)</a:t>
                      </a:r>
                      <a:endParaRPr lang="en-US" altLang="zh-TW" sz="1200" b="1" dirty="0">
                        <a:solidFill>
                          <a:schemeClr val="tx1"/>
                        </a:solidFill>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200" b="1" dirty="0">
                          <a:solidFill>
                            <a:schemeClr val="tx1"/>
                          </a:solidFill>
                          <a:latin typeface="微軟正黑體" panose="020B0604030504040204" pitchFamily="34" charset="-120"/>
                          <a:ea typeface="微軟正黑體" panose="020B0604030504040204" pitchFamily="34" charset="-120"/>
                        </a:rPr>
                        <a:t>500</a:t>
                      </a:r>
                    </a:p>
                  </a:txBody>
                  <a:tcPr marL="6350" marR="6350" marT="635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1" u="sng" dirty="0">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R>
                      <a:noFill/>
                    </a:lnR>
                    <a:lnT>
                      <a:noFill/>
                    </a:lnT>
                    <a:lnB>
                      <a:noFill/>
                    </a:lnB>
                    <a:solidFill>
                      <a:srgbClr val="FFFFFF"/>
                    </a:solidFill>
                  </a:tcPr>
                </a:tc>
                <a:extLst>
                  <a:ext uri="{0D108BD9-81ED-4DB2-BD59-A6C34878D82A}">
                    <a16:rowId xmlns:a16="http://schemas.microsoft.com/office/drawing/2014/main" val="62237791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1" u="sng" dirty="0">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200" b="1" dirty="0">
                          <a:solidFill>
                            <a:srgbClr val="0000FF"/>
                          </a:solidFill>
                          <a:latin typeface="微軟正黑體" panose="020B0604030504040204" pitchFamily="34" charset="-120"/>
                          <a:ea typeface="微軟正黑體" panose="020B0604030504040204" pitchFamily="34" charset="-120"/>
                        </a:rPr>
                        <a:t>5,000</a:t>
                      </a: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200" b="1" dirty="0">
                          <a:solidFill>
                            <a:srgbClr val="0000FF"/>
                          </a:solidFill>
                          <a:latin typeface="微軟正黑體" panose="020B0604030504040204" pitchFamily="34" charset="-120"/>
                          <a:ea typeface="微軟正黑體" panose="020B0604030504040204" pitchFamily="34" charset="-120"/>
                        </a:rPr>
                        <a:t>凌網</a:t>
                      </a:r>
                      <a:r>
                        <a:rPr lang="en-US" altLang="zh-TW" sz="1200" b="1" dirty="0">
                          <a:solidFill>
                            <a:srgbClr val="0000FF"/>
                          </a:solidFill>
                          <a:latin typeface="微軟正黑體" panose="020B0604030504040204" pitchFamily="34" charset="-120"/>
                          <a:ea typeface="微軟正黑體" panose="020B0604030504040204" pitchFamily="34" charset="-120"/>
                        </a:rPr>
                        <a:t>(</a:t>
                      </a:r>
                      <a:r>
                        <a:rPr lang="zh-TW" altLang="en-US" sz="1200" b="1" dirty="0">
                          <a:solidFill>
                            <a:srgbClr val="0000FF"/>
                          </a:solidFill>
                          <a:latin typeface="微軟正黑體" panose="020B0604030504040204" pitchFamily="34" charset="-120"/>
                          <a:ea typeface="微軟正黑體" panose="020B0604030504040204" pitchFamily="34" charset="-120"/>
                        </a:rPr>
                        <a:t>毓瑩</a:t>
                      </a:r>
                      <a:r>
                        <a:rPr lang="en-US" altLang="zh-TW" sz="1200" b="1" dirty="0">
                          <a:solidFill>
                            <a:srgbClr val="0000FF"/>
                          </a:solidFill>
                          <a:latin typeface="微軟正黑體" panose="020B0604030504040204" pitchFamily="34" charset="-120"/>
                          <a:ea typeface="微軟正黑體" panose="020B0604030504040204" pitchFamily="34" charset="-12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200" b="1" dirty="0">
                          <a:solidFill>
                            <a:srgbClr val="0000FF"/>
                          </a:solidFill>
                          <a:latin typeface="微軟正黑體" panose="020B0604030504040204" pitchFamily="34" charset="-120"/>
                          <a:ea typeface="微軟正黑體" panose="020B0604030504040204" pitchFamily="34" charset="-120"/>
                        </a:rPr>
                        <a:t>3,000</a:t>
                      </a:r>
                    </a:p>
                  </a:txBody>
                  <a:tcPr marL="6350" marR="6350" marT="635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1" u="sng" dirty="0">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R>
                      <a:noFill/>
                    </a:lnR>
                    <a:lnT>
                      <a:noFill/>
                    </a:lnT>
                    <a:lnB>
                      <a:noFill/>
                    </a:lnB>
                    <a:solidFill>
                      <a:srgbClr val="FFFFFF"/>
                    </a:solidFill>
                  </a:tcPr>
                </a:tc>
                <a:extLst>
                  <a:ext uri="{0D108BD9-81ED-4DB2-BD59-A6C34878D82A}">
                    <a16:rowId xmlns:a16="http://schemas.microsoft.com/office/drawing/2014/main" val="324738233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1" u="sng" dirty="0">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200" b="1" dirty="0">
                          <a:solidFill>
                            <a:srgbClr val="0000FF"/>
                          </a:solidFill>
                          <a:latin typeface="微軟正黑體" panose="020B0604030504040204" pitchFamily="34" charset="-120"/>
                          <a:ea typeface="微軟正黑體" panose="020B0604030504040204" pitchFamily="34" charset="-120"/>
                        </a:rPr>
                        <a:t>1,000</a:t>
                      </a: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200" b="1" dirty="0">
                          <a:solidFill>
                            <a:srgbClr val="0000FF"/>
                          </a:solidFill>
                          <a:latin typeface="微軟正黑體" panose="020B0604030504040204" pitchFamily="34" charset="-120"/>
                          <a:ea typeface="微軟正黑體" panose="020B0604030504040204" pitchFamily="34" charset="-120"/>
                        </a:rPr>
                        <a:t>巨鷗</a:t>
                      </a:r>
                      <a:r>
                        <a:rPr lang="en-US" altLang="zh-TW" sz="1200" b="1" dirty="0">
                          <a:solidFill>
                            <a:srgbClr val="0000FF"/>
                          </a:solidFill>
                          <a:latin typeface="微軟正黑體" panose="020B0604030504040204" pitchFamily="34" charset="-120"/>
                          <a:ea typeface="微軟正黑體" panose="020B0604030504040204" pitchFamily="34" charset="-120"/>
                        </a:rPr>
                        <a:t>(</a:t>
                      </a:r>
                      <a:r>
                        <a:rPr lang="zh-TW" altLang="en-US" sz="1200" b="1" dirty="0">
                          <a:solidFill>
                            <a:srgbClr val="0000FF"/>
                          </a:solidFill>
                          <a:latin typeface="微軟正黑體" panose="020B0604030504040204" pitchFamily="34" charset="-120"/>
                          <a:ea typeface="微軟正黑體" panose="020B0604030504040204" pitchFamily="34" charset="-120"/>
                        </a:rPr>
                        <a:t>文新</a:t>
                      </a:r>
                      <a:r>
                        <a:rPr lang="en-US" altLang="zh-TW" sz="1200" b="1" dirty="0">
                          <a:solidFill>
                            <a:srgbClr val="0000FF"/>
                          </a:solidFill>
                          <a:latin typeface="微軟正黑體" panose="020B0604030504040204" pitchFamily="34" charset="-120"/>
                          <a:ea typeface="微軟正黑體" panose="020B0604030504040204" pitchFamily="34" charset="-12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200" b="1" dirty="0">
                          <a:solidFill>
                            <a:srgbClr val="0000FF"/>
                          </a:solidFill>
                          <a:latin typeface="微軟正黑體" panose="020B0604030504040204" pitchFamily="34" charset="-120"/>
                          <a:ea typeface="微軟正黑體" panose="020B0604030504040204" pitchFamily="34" charset="-120"/>
                        </a:rPr>
                        <a:t>1,000</a:t>
                      </a:r>
                    </a:p>
                  </a:txBody>
                  <a:tcPr marL="6350" marR="6350" marT="635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1" u="sng" dirty="0">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R>
                      <a:noFill/>
                    </a:lnR>
                    <a:lnT>
                      <a:noFill/>
                    </a:lnT>
                    <a:lnB>
                      <a:noFill/>
                    </a:lnB>
                    <a:solidFill>
                      <a:srgbClr val="FFFFFF"/>
                    </a:solidFill>
                  </a:tcPr>
                </a:tc>
                <a:extLst>
                  <a:ext uri="{0D108BD9-81ED-4DB2-BD59-A6C34878D82A}">
                    <a16:rowId xmlns:a16="http://schemas.microsoft.com/office/drawing/2014/main" val="681312730"/>
                  </a:ext>
                </a:extLst>
              </a:tr>
              <a:tr h="500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1" dirty="0">
                          <a:solidFill>
                            <a:schemeClr val="tx1"/>
                          </a:solidFill>
                          <a:effectLst/>
                          <a:latin typeface="微軟正黑體" panose="020B0604030504040204" pitchFamily="34" charset="-120"/>
                          <a:ea typeface="微軟正黑體" panose="020B0604030504040204" pitchFamily="34" charset="-120"/>
                        </a:rPr>
                        <a:t>累加：</a:t>
                      </a:r>
                      <a:r>
                        <a:rPr kumimoji="0" lang="en-US" altLang="zh-TW" sz="12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22,180</a:t>
                      </a:r>
                      <a:r>
                        <a:rPr lang="en-US" altLang="zh-TW" sz="1200" b="1" dirty="0">
                          <a:solidFill>
                            <a:srgbClr val="0000FF"/>
                          </a:solidFill>
                          <a:effectLst/>
                          <a:latin typeface="微軟正黑體" panose="020B0604030504040204" pitchFamily="34" charset="-120"/>
                          <a:ea typeface="微軟正黑體" panose="020B0604030504040204" pitchFamily="34" charset="-120"/>
                        </a:rPr>
                        <a:t>K</a:t>
                      </a:r>
                      <a:r>
                        <a:rPr lang="zh-TW" altLang="en-US" sz="1200" b="1" dirty="0">
                          <a:solidFill>
                            <a:schemeClr val="tx1"/>
                          </a:solidFill>
                          <a:effectLst/>
                          <a:latin typeface="微軟正黑體" panose="020B0604030504040204" pitchFamily="34" charset="-120"/>
                          <a:ea typeface="微軟正黑體" panose="020B0604030504040204" pitchFamily="34" charset="-120"/>
                        </a:rPr>
                        <a:t> </a:t>
                      </a:r>
                      <a:r>
                        <a:rPr lang="en-US" altLang="zh-TW" sz="1200" b="1" dirty="0">
                          <a:solidFill>
                            <a:srgbClr val="0000FF"/>
                          </a:solidFill>
                          <a:effectLst/>
                          <a:latin typeface="微軟正黑體" panose="020B0604030504040204" pitchFamily="34" charset="-120"/>
                          <a:ea typeface="微軟正黑體" panose="020B0604030504040204" pitchFamily="34" charset="-120"/>
                        </a:rPr>
                        <a:t>(</a:t>
                      </a:r>
                      <a:r>
                        <a:rPr kumimoji="0" lang="en-US" altLang="zh-TW" sz="12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43</a:t>
                      </a:r>
                      <a:r>
                        <a:rPr lang="en-US" altLang="zh-TW" sz="1200" b="1" dirty="0">
                          <a:solidFill>
                            <a:srgbClr val="0000FF"/>
                          </a:solidFill>
                          <a:effectLst/>
                          <a:latin typeface="微軟正黑體" panose="020B0604030504040204" pitchFamily="34" charset="-120"/>
                          <a:ea typeface="微軟正黑體" panose="020B0604030504040204" pitchFamily="34" charset="-120"/>
                        </a:rPr>
                        <a:t>%)</a:t>
                      </a:r>
                      <a:endParaRPr lang="en-US" altLang="zh-TW" sz="1200" b="1" u="none" dirty="0">
                        <a:solidFill>
                          <a:srgbClr val="0000FF"/>
                        </a:solidFill>
                        <a:effectLst/>
                        <a:latin typeface="微軟正黑體" panose="020B0604030504040204" pitchFamily="34" charset="-120"/>
                        <a:ea typeface="微軟正黑體" panose="020B0604030504040204" pitchFamily="34" charset="-120"/>
                      </a:endParaRP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marL="0" algn="ctr" defTabSz="914400" rtl="0" eaLnBrk="1" fontAlgn="b" latinLnBrk="0" hangingPunct="1"/>
                      <a:endParaRPr lang="en-US" altLang="zh-TW" sz="1200" b="1" i="0" u="none" strike="noStrike" kern="1200" dirty="0">
                        <a:solidFill>
                          <a:schemeClr val="tx1"/>
                        </a:solidFill>
                        <a:effectLst/>
                        <a:latin typeface="微軟正黑體" panose="020B0604030504040204" pitchFamily="34" charset="-120"/>
                        <a:ea typeface="微軟正黑體" panose="020B0604030504040204" pitchFamily="34" charset="-120"/>
                        <a:cs typeface="+mn-cs"/>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zh-TW" altLang="en-US" sz="1200" b="1" u="none" dirty="0">
                          <a:solidFill>
                            <a:schemeClr val="tx1"/>
                          </a:solidFill>
                          <a:effectLst/>
                          <a:latin typeface="微軟正黑體" panose="020B0604030504040204" pitchFamily="34" charset="-120"/>
                          <a:ea typeface="微軟正黑體" panose="020B0604030504040204" pitchFamily="34" charset="-120"/>
                        </a:rPr>
                        <a:t>推廣中</a:t>
                      </a:r>
                      <a:r>
                        <a:rPr lang="en-US" altLang="zh-TW" sz="1200" b="1" u="none" dirty="0">
                          <a:solidFill>
                            <a:schemeClr val="tx1"/>
                          </a:solidFill>
                          <a:effectLst/>
                          <a:latin typeface="微軟正黑體" panose="020B0604030504040204" pitchFamily="34" charset="-120"/>
                          <a:ea typeface="微軟正黑體" panose="020B0604030504040204" pitchFamily="34" charset="-120"/>
                        </a:rPr>
                        <a:t>(60%)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defTabSz="914400" rtl="0" eaLnBrk="1" fontAlgn="b" latinLnBrk="0" hangingPunct="1"/>
                      <a:endParaRPr lang="en-US" altLang="zh-TW" sz="1200" b="1" i="0" u="none" strike="noStrike" kern="1200" dirty="0">
                        <a:solidFill>
                          <a:schemeClr val="tx1"/>
                        </a:solidFill>
                        <a:effectLst/>
                        <a:latin typeface="微軟正黑體" panose="020B0604030504040204" pitchFamily="34" charset="-120"/>
                        <a:ea typeface="微軟正黑體" panose="020B0604030504040204" pitchFamily="34" charset="-120"/>
                        <a:cs typeface="+mn-cs"/>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1" dirty="0">
                          <a:solidFill>
                            <a:schemeClr val="tx1"/>
                          </a:solidFill>
                          <a:effectLst/>
                          <a:latin typeface="微軟正黑體" panose="020B0604030504040204" pitchFamily="34" charset="-120"/>
                          <a:ea typeface="微軟正黑體" panose="020B0604030504040204" pitchFamily="34" charset="-120"/>
                        </a:rPr>
                        <a:t>累加：</a:t>
                      </a:r>
                      <a:r>
                        <a:rPr kumimoji="0" lang="en-US" altLang="zh-TW" sz="12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rPr>
                        <a:t>29,424</a:t>
                      </a:r>
                      <a:r>
                        <a:rPr lang="en-US" altLang="zh-TW" sz="1200" b="1" dirty="0">
                          <a:solidFill>
                            <a:schemeClr val="tx1"/>
                          </a:solidFill>
                          <a:effectLst/>
                          <a:latin typeface="微軟正黑體" panose="020B0604030504040204" pitchFamily="34" charset="-120"/>
                          <a:ea typeface="微軟正黑體" panose="020B0604030504040204" pitchFamily="34" charset="-120"/>
                        </a:rPr>
                        <a:t>K </a:t>
                      </a:r>
                      <a:r>
                        <a:rPr lang="en-US" altLang="zh-TW" sz="1200" b="1" dirty="0">
                          <a:solidFill>
                            <a:srgbClr val="0000FF"/>
                          </a:solidFill>
                          <a:effectLst/>
                          <a:latin typeface="微軟正黑體" panose="020B0604030504040204" pitchFamily="34" charset="-120"/>
                          <a:ea typeface="微軟正黑體" panose="020B0604030504040204" pitchFamily="34" charset="-120"/>
                        </a:rPr>
                        <a:t>(</a:t>
                      </a:r>
                      <a:r>
                        <a:rPr kumimoji="0" lang="en-US" altLang="zh-TW" sz="12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57</a:t>
                      </a:r>
                      <a:r>
                        <a:rPr lang="en-US" altLang="zh-TW" sz="1200" b="1" dirty="0">
                          <a:solidFill>
                            <a:srgbClr val="0000FF"/>
                          </a:solidFill>
                          <a:effectLst/>
                          <a:latin typeface="微軟正黑體" panose="020B0604030504040204" pitchFamily="34" charset="-120"/>
                          <a:ea typeface="微軟正黑體" panose="020B0604030504040204" pitchFamily="34" charset="-120"/>
                        </a:rPr>
                        <a:t>%)</a:t>
                      </a:r>
                      <a:endParaRPr lang="en-US" altLang="zh-TW" sz="1200" b="1" u="none" dirty="0">
                        <a:solidFill>
                          <a:srgbClr val="0000FF"/>
                        </a:solidFill>
                        <a:effectLst/>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4"/>
                  </a:ext>
                </a:extLst>
              </a:tr>
              <a:tr h="653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2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rPr>
                        <a:t>簽約數：</a:t>
                      </a:r>
                      <a:r>
                        <a:rPr kumimoji="0" lang="en-US" altLang="zh-TW" sz="12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7,600</a:t>
                      </a:r>
                      <a:r>
                        <a:rPr lang="en-US" altLang="zh-TW" sz="1200" b="1" dirty="0">
                          <a:solidFill>
                            <a:srgbClr val="0000FF"/>
                          </a:solidFill>
                          <a:effectLst/>
                          <a:latin typeface="微軟正黑體" panose="020B0604030504040204" pitchFamily="34" charset="-120"/>
                          <a:ea typeface="微軟正黑體" panose="020B0604030504040204" pitchFamily="34" charset="-120"/>
                        </a:rPr>
                        <a:t>K</a:t>
                      </a:r>
                      <a:endParaRPr kumimoji="0" lang="en-US" altLang="zh-TW" sz="12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endParaRP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200" b="1" dirty="0">
                          <a:solidFill>
                            <a:srgbClr val="0000FF"/>
                          </a:solidFill>
                          <a:latin typeface="微軟正黑體" panose="020B0604030504040204" pitchFamily="34" charset="-120"/>
                          <a:ea typeface="微軟正黑體" panose="020B0604030504040204" pitchFamily="34" charset="-120"/>
                        </a:rPr>
                        <a:t>300</a:t>
                      </a:r>
                      <a:endParaRPr lang="zh-TW" altLang="en-US" sz="1200" b="1" dirty="0">
                        <a:solidFill>
                          <a:srgbClr val="0000FF"/>
                        </a:solidFill>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200" b="1" strike="noStrike" dirty="0">
                          <a:solidFill>
                            <a:srgbClr val="0000FF"/>
                          </a:solidFill>
                          <a:effectLst/>
                          <a:latin typeface="微軟正黑體" panose="020B0604030504040204" pitchFamily="34" charset="-120"/>
                          <a:ea typeface="微軟正黑體" panose="020B0604030504040204" pitchFamily="34" charset="-120"/>
                        </a:rPr>
                        <a:t>昌泰</a:t>
                      </a:r>
                      <a:r>
                        <a:rPr lang="en-US" altLang="zh-TW" sz="1200" b="1" dirty="0">
                          <a:solidFill>
                            <a:srgbClr val="0000FF"/>
                          </a:solidFill>
                          <a:latin typeface="微軟正黑體" panose="020B0604030504040204" pitchFamily="34" charset="-120"/>
                          <a:ea typeface="微軟正黑體" panose="020B0604030504040204" pitchFamily="34" charset="-120"/>
                        </a:rPr>
                        <a:t>(</a:t>
                      </a:r>
                      <a:r>
                        <a:rPr lang="zh-TW" altLang="en-US" sz="1200" b="1" dirty="0">
                          <a:solidFill>
                            <a:srgbClr val="0000FF"/>
                          </a:solidFill>
                          <a:latin typeface="微軟正黑體" panose="020B0604030504040204" pitchFamily="34" charset="-120"/>
                          <a:ea typeface="微軟正黑體" panose="020B0604030504040204" pitchFamily="34" charset="-120"/>
                        </a:rPr>
                        <a:t>耀泰</a:t>
                      </a:r>
                      <a:r>
                        <a:rPr lang="en-US" altLang="zh-TW" sz="1200" b="1" dirty="0">
                          <a:solidFill>
                            <a:srgbClr val="0000FF"/>
                          </a:solidFill>
                          <a:latin typeface="微軟正黑體" panose="020B0604030504040204" pitchFamily="34" charset="-120"/>
                          <a:ea typeface="微軟正黑體" panose="020B0604030504040204" pitchFamily="34" charset="-120"/>
                        </a:rPr>
                        <a:t>)</a:t>
                      </a:r>
                      <a:endParaRPr lang="en-US" altLang="zh-TW" sz="1200" b="1" strike="noStrike" dirty="0">
                        <a:solidFill>
                          <a:srgbClr val="0000FF"/>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200" b="1" dirty="0">
                          <a:solidFill>
                            <a:srgbClr val="0000FF"/>
                          </a:solidFill>
                          <a:latin typeface="微軟正黑體" panose="020B0604030504040204" pitchFamily="34" charset="-120"/>
                          <a:ea typeface="微軟正黑體" panose="020B0604030504040204" pitchFamily="34" charset="-120"/>
                        </a:rPr>
                        <a:t>300</a:t>
                      </a:r>
                      <a:endParaRPr lang="zh-TW" altLang="en-US" sz="1200" b="1" dirty="0">
                        <a:solidFill>
                          <a:srgbClr val="0000FF"/>
                        </a:solidFill>
                        <a:latin typeface="微軟正黑體" panose="020B0604030504040204" pitchFamily="34" charset="-120"/>
                        <a:ea typeface="微軟正黑體" panose="020B0604030504040204" pitchFamily="34" charset="-12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2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rPr>
                        <a:t>認列數：</a:t>
                      </a:r>
                      <a:r>
                        <a:rPr kumimoji="0" lang="en-US" altLang="zh-TW" sz="12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rPr>
                        <a:t>6,600</a:t>
                      </a:r>
                      <a:r>
                        <a:rPr lang="en-US" altLang="zh-TW" sz="1200" b="1" dirty="0">
                          <a:solidFill>
                            <a:schemeClr val="tx1"/>
                          </a:solidFill>
                          <a:effectLst/>
                          <a:latin typeface="微軟正黑體" panose="020B0604030504040204" pitchFamily="34" charset="-120"/>
                          <a:ea typeface="微軟正黑體" panose="020B0604030504040204" pitchFamily="34" charset="-120"/>
                        </a:rPr>
                        <a:t>K</a:t>
                      </a:r>
                      <a:endParaRPr kumimoji="0" lang="en-US" altLang="zh-TW" sz="12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marL="17881" marR="17881" marT="8941" marB="8941"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52547324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2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200" b="1" dirty="0">
                          <a:solidFill>
                            <a:srgbClr val="0000FF"/>
                          </a:solidFill>
                          <a:latin typeface="微軟正黑體" panose="020B0604030504040204" pitchFamily="34" charset="-120"/>
                          <a:ea typeface="微軟正黑體" panose="020B0604030504040204" pitchFamily="34" charset="-120"/>
                        </a:rPr>
                        <a:t>300</a:t>
                      </a:r>
                      <a:endParaRPr lang="zh-TW" altLang="en-US" sz="1200" b="1" dirty="0">
                        <a:solidFill>
                          <a:srgbClr val="0000FF"/>
                        </a:solidFill>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200" b="1" strike="noStrike" dirty="0">
                          <a:solidFill>
                            <a:srgbClr val="0000FF"/>
                          </a:solidFill>
                          <a:effectLst/>
                          <a:latin typeface="微軟正黑體" panose="020B0604030504040204" pitchFamily="34" charset="-120"/>
                          <a:ea typeface="微軟正黑體" panose="020B0604030504040204" pitchFamily="34" charset="-120"/>
                        </a:rPr>
                        <a:t>榮騰</a:t>
                      </a:r>
                      <a:r>
                        <a:rPr lang="en-US" altLang="zh-TW" sz="1200" b="1" dirty="0">
                          <a:solidFill>
                            <a:srgbClr val="0000FF"/>
                          </a:solidFill>
                          <a:latin typeface="微軟正黑體" panose="020B0604030504040204" pitchFamily="34" charset="-120"/>
                          <a:ea typeface="微軟正黑體" panose="020B0604030504040204" pitchFamily="34" charset="-120"/>
                        </a:rPr>
                        <a:t>(</a:t>
                      </a:r>
                      <a:r>
                        <a:rPr lang="zh-TW" altLang="en-US" sz="1200" b="1" dirty="0">
                          <a:solidFill>
                            <a:srgbClr val="0000FF"/>
                          </a:solidFill>
                          <a:latin typeface="微軟正黑體" panose="020B0604030504040204" pitchFamily="34" charset="-120"/>
                          <a:ea typeface="微軟正黑體" panose="020B0604030504040204" pitchFamily="34" charset="-120"/>
                        </a:rPr>
                        <a:t>耀泰</a:t>
                      </a:r>
                      <a:r>
                        <a:rPr lang="en-US" altLang="zh-TW" sz="1200" b="1" dirty="0">
                          <a:solidFill>
                            <a:srgbClr val="0000FF"/>
                          </a:solidFill>
                          <a:latin typeface="微軟正黑體" panose="020B0604030504040204" pitchFamily="34" charset="-120"/>
                          <a:ea typeface="微軟正黑體" panose="020B0604030504040204" pitchFamily="34" charset="-120"/>
                        </a:rPr>
                        <a:t>)</a:t>
                      </a:r>
                      <a:endParaRPr lang="en-US" altLang="zh-TW" sz="1200" b="1" strike="noStrike" dirty="0">
                        <a:solidFill>
                          <a:srgbClr val="0000FF"/>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200" b="1" dirty="0">
                          <a:solidFill>
                            <a:srgbClr val="0000FF"/>
                          </a:solidFill>
                          <a:latin typeface="微軟正黑體" panose="020B0604030504040204" pitchFamily="34" charset="-120"/>
                          <a:ea typeface="微軟正黑體" panose="020B0604030504040204" pitchFamily="34" charset="-120"/>
                        </a:rPr>
                        <a:t>300</a:t>
                      </a:r>
                      <a:endParaRPr lang="zh-TW" altLang="en-US" sz="1200" b="1" dirty="0">
                        <a:solidFill>
                          <a:srgbClr val="0000FF"/>
                        </a:solidFill>
                        <a:latin typeface="微軟正黑體" panose="020B0604030504040204" pitchFamily="34" charset="-120"/>
                        <a:ea typeface="微軟正黑體" panose="020B0604030504040204" pitchFamily="34" charset="-12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2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marL="17881" marR="17881" marT="8941" marB="8941"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47591328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2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200" b="1" dirty="0">
                          <a:solidFill>
                            <a:srgbClr val="0000FF"/>
                          </a:solidFill>
                          <a:latin typeface="微軟正黑體" panose="020B0604030504040204" pitchFamily="34" charset="-120"/>
                          <a:ea typeface="微軟正黑體" panose="020B0604030504040204" pitchFamily="34" charset="-120"/>
                        </a:rPr>
                        <a:t>300</a:t>
                      </a:r>
                      <a:endParaRPr lang="zh-TW" altLang="en-US" sz="1200" b="1" dirty="0">
                        <a:solidFill>
                          <a:srgbClr val="0000FF"/>
                        </a:solidFill>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200" b="1" strike="noStrike" dirty="0">
                          <a:solidFill>
                            <a:srgbClr val="0000FF"/>
                          </a:solidFill>
                          <a:effectLst/>
                          <a:latin typeface="微軟正黑體" panose="020B0604030504040204" pitchFamily="34" charset="-120"/>
                          <a:ea typeface="微軟正黑體" panose="020B0604030504040204" pitchFamily="34" charset="-120"/>
                        </a:rPr>
                        <a:t>麗媚</a:t>
                      </a:r>
                      <a:r>
                        <a:rPr lang="en-US" altLang="zh-TW" sz="1200" b="1" strike="noStrike" dirty="0">
                          <a:solidFill>
                            <a:srgbClr val="0000FF"/>
                          </a:solidFill>
                          <a:effectLst/>
                          <a:latin typeface="微軟正黑體" panose="020B0604030504040204" pitchFamily="34" charset="-120"/>
                          <a:ea typeface="微軟正黑體" panose="020B0604030504040204" pitchFamily="34" charset="-120"/>
                        </a:rPr>
                        <a:t>(</a:t>
                      </a:r>
                      <a:r>
                        <a:rPr lang="zh-TW" altLang="en-US" sz="1200" b="1" strike="noStrike" dirty="0">
                          <a:solidFill>
                            <a:srgbClr val="0000FF"/>
                          </a:solidFill>
                          <a:effectLst/>
                          <a:latin typeface="微軟正黑體" panose="020B0604030504040204" pitchFamily="34" charset="-120"/>
                          <a:ea typeface="微軟正黑體" panose="020B0604030504040204" pitchFamily="34" charset="-120"/>
                        </a:rPr>
                        <a:t>淑慧</a:t>
                      </a:r>
                      <a:r>
                        <a:rPr lang="en-US" altLang="zh-TW" sz="1200" b="1" strike="noStrike" dirty="0">
                          <a:solidFill>
                            <a:srgbClr val="0000FF"/>
                          </a:solidFill>
                          <a:effectLst/>
                          <a:latin typeface="微軟正黑體" panose="020B0604030504040204" pitchFamily="34" charset="-120"/>
                          <a:ea typeface="微軟正黑體" panose="020B0604030504040204" pitchFamily="34" charset="-120"/>
                        </a:rPr>
                        <a:t>)</a:t>
                      </a:r>
                      <a:endParaRPr lang="zh-TW" altLang="en-US" sz="1200" b="1" strike="noStrike" dirty="0">
                        <a:solidFill>
                          <a:srgbClr val="0000FF"/>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200" b="1" dirty="0">
                          <a:solidFill>
                            <a:srgbClr val="0000FF"/>
                          </a:solidFill>
                          <a:latin typeface="微軟正黑體" panose="020B0604030504040204" pitchFamily="34" charset="-120"/>
                          <a:ea typeface="微軟正黑體" panose="020B0604030504040204" pitchFamily="34" charset="-120"/>
                        </a:rPr>
                        <a:t>300</a:t>
                      </a:r>
                      <a:endParaRPr lang="zh-TW" altLang="en-US" sz="1200" b="1" dirty="0">
                        <a:solidFill>
                          <a:srgbClr val="0000FF"/>
                        </a:solidFill>
                        <a:latin typeface="微軟正黑體" panose="020B0604030504040204" pitchFamily="34" charset="-120"/>
                        <a:ea typeface="微軟正黑體" panose="020B0604030504040204" pitchFamily="34" charset="-12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2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marL="17881" marR="17881" marT="8941" marB="8941"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414722803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2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200" b="1" dirty="0">
                          <a:solidFill>
                            <a:srgbClr val="0000FF"/>
                          </a:solidFill>
                          <a:latin typeface="微軟正黑體" panose="020B0604030504040204" pitchFamily="34" charset="-120"/>
                          <a:ea typeface="微軟正黑體" panose="020B0604030504040204" pitchFamily="34" charset="-120"/>
                        </a:rPr>
                        <a:t>300</a:t>
                      </a:r>
                      <a:endParaRPr lang="zh-TW" altLang="en-US" sz="1200" b="1" dirty="0">
                        <a:solidFill>
                          <a:srgbClr val="0000FF"/>
                        </a:solidFill>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200" b="1" strike="noStrike" dirty="0">
                          <a:solidFill>
                            <a:srgbClr val="0000FF"/>
                          </a:solidFill>
                          <a:effectLst/>
                          <a:latin typeface="微軟正黑體" panose="020B0604030504040204" pitchFamily="34" charset="-120"/>
                          <a:ea typeface="微軟正黑體" panose="020B0604030504040204" pitchFamily="34" charset="-120"/>
                        </a:rPr>
                        <a:t>山衛</a:t>
                      </a:r>
                      <a:r>
                        <a:rPr lang="en-US" altLang="zh-TW" sz="1200" b="1" strike="noStrike" dirty="0">
                          <a:solidFill>
                            <a:srgbClr val="0000FF"/>
                          </a:solidFill>
                          <a:effectLst/>
                          <a:latin typeface="微軟正黑體" panose="020B0604030504040204" pitchFamily="34" charset="-120"/>
                          <a:ea typeface="微軟正黑體" panose="020B0604030504040204" pitchFamily="34" charset="-120"/>
                        </a:rPr>
                        <a:t>(</a:t>
                      </a:r>
                      <a:r>
                        <a:rPr lang="zh-TW" altLang="en-US" sz="1200" b="1" strike="noStrike" dirty="0">
                          <a:solidFill>
                            <a:srgbClr val="0000FF"/>
                          </a:solidFill>
                          <a:effectLst/>
                          <a:latin typeface="微軟正黑體" panose="020B0604030504040204" pitchFamily="34" charset="-120"/>
                          <a:ea typeface="微軟正黑體" panose="020B0604030504040204" pitchFamily="34" charset="-120"/>
                        </a:rPr>
                        <a:t>淑慧</a:t>
                      </a:r>
                      <a:r>
                        <a:rPr lang="en-US" altLang="zh-TW" sz="1200" b="1" strike="noStrike" dirty="0">
                          <a:solidFill>
                            <a:srgbClr val="0000FF"/>
                          </a:solidFill>
                          <a:effectLst/>
                          <a:latin typeface="微軟正黑體" panose="020B0604030504040204" pitchFamily="34" charset="-120"/>
                          <a:ea typeface="微軟正黑體" panose="020B0604030504040204" pitchFamily="34" charset="-120"/>
                        </a:rPr>
                        <a:t>)</a:t>
                      </a:r>
                      <a:endParaRPr lang="zh-TW" altLang="en-US" sz="1200" b="1" strike="noStrike" dirty="0">
                        <a:solidFill>
                          <a:srgbClr val="0000FF"/>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200" b="1" dirty="0">
                          <a:solidFill>
                            <a:srgbClr val="0000FF"/>
                          </a:solidFill>
                          <a:latin typeface="微軟正黑體" panose="020B0604030504040204" pitchFamily="34" charset="-120"/>
                          <a:ea typeface="微軟正黑體" panose="020B0604030504040204" pitchFamily="34" charset="-120"/>
                        </a:rPr>
                        <a:t>300</a:t>
                      </a:r>
                      <a:endParaRPr lang="zh-TW" altLang="en-US" sz="1200" b="1" dirty="0">
                        <a:solidFill>
                          <a:srgbClr val="0000FF"/>
                        </a:solidFill>
                        <a:latin typeface="微軟正黑體" panose="020B0604030504040204" pitchFamily="34" charset="-120"/>
                        <a:ea typeface="微軟正黑體" panose="020B0604030504040204" pitchFamily="34" charset="-12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2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marL="17881" marR="17881" marT="8941" marB="8941"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27244016"/>
                  </a:ext>
                </a:extLst>
              </a:tr>
              <a:tr h="543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2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200" b="1" dirty="0">
                          <a:solidFill>
                            <a:srgbClr val="0000FF"/>
                          </a:solidFill>
                          <a:latin typeface="微軟正黑體" panose="020B0604030504040204" pitchFamily="34" charset="-120"/>
                          <a:ea typeface="微軟正黑體" panose="020B0604030504040204" pitchFamily="34" charset="-120"/>
                        </a:rPr>
                        <a:t>300</a:t>
                      </a:r>
                      <a:endParaRPr lang="zh-TW" altLang="en-US" sz="1200" b="1" dirty="0">
                        <a:solidFill>
                          <a:srgbClr val="0000FF"/>
                        </a:solidFill>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200" b="1" strike="noStrike" dirty="0">
                          <a:solidFill>
                            <a:srgbClr val="0000FF"/>
                          </a:solidFill>
                          <a:effectLst/>
                          <a:latin typeface="微軟正黑體" panose="020B0604030504040204" pitchFamily="34" charset="-120"/>
                          <a:ea typeface="微軟正黑體" panose="020B0604030504040204" pitchFamily="34" charset="-120"/>
                        </a:rPr>
                        <a:t>民嘉</a:t>
                      </a:r>
                      <a:r>
                        <a:rPr lang="en-US" altLang="zh-TW" sz="1200" b="1" strike="noStrike" dirty="0">
                          <a:solidFill>
                            <a:srgbClr val="0000FF"/>
                          </a:solidFill>
                          <a:effectLst/>
                          <a:latin typeface="微軟正黑體" panose="020B0604030504040204" pitchFamily="34" charset="-120"/>
                          <a:ea typeface="微軟正黑體" panose="020B0604030504040204" pitchFamily="34" charset="-120"/>
                        </a:rPr>
                        <a:t>(</a:t>
                      </a:r>
                      <a:r>
                        <a:rPr lang="zh-TW" altLang="en-US" sz="1200" b="1" strike="noStrike" dirty="0">
                          <a:solidFill>
                            <a:srgbClr val="0000FF"/>
                          </a:solidFill>
                          <a:effectLst/>
                          <a:latin typeface="微軟正黑體" panose="020B0604030504040204" pitchFamily="34" charset="-120"/>
                          <a:ea typeface="微軟正黑體" panose="020B0604030504040204" pitchFamily="34" charset="-120"/>
                        </a:rPr>
                        <a:t>淑慧</a:t>
                      </a:r>
                      <a:r>
                        <a:rPr lang="en-US" altLang="zh-TW" sz="1200" b="1" strike="noStrike" dirty="0">
                          <a:solidFill>
                            <a:srgbClr val="0000FF"/>
                          </a:solidFill>
                          <a:effectLst/>
                          <a:latin typeface="微軟正黑體" panose="020B0604030504040204" pitchFamily="34" charset="-120"/>
                          <a:ea typeface="微軟正黑體" panose="020B0604030504040204" pitchFamily="34" charset="-120"/>
                        </a:rPr>
                        <a:t>)</a:t>
                      </a:r>
                      <a:endParaRPr lang="zh-TW" altLang="en-US" sz="1200" b="1" strike="noStrike" dirty="0">
                        <a:solidFill>
                          <a:srgbClr val="0000FF"/>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200" b="1" dirty="0">
                          <a:solidFill>
                            <a:srgbClr val="0000FF"/>
                          </a:solidFill>
                          <a:latin typeface="微軟正黑體" panose="020B0604030504040204" pitchFamily="34" charset="-120"/>
                          <a:ea typeface="微軟正黑體" panose="020B0604030504040204" pitchFamily="34" charset="-120"/>
                        </a:rPr>
                        <a:t>300</a:t>
                      </a:r>
                      <a:endParaRPr lang="zh-TW" altLang="en-US" sz="1200" b="1" dirty="0">
                        <a:solidFill>
                          <a:srgbClr val="0000FF"/>
                        </a:solidFill>
                        <a:latin typeface="微軟正黑體" panose="020B0604030504040204" pitchFamily="34" charset="-120"/>
                        <a:ea typeface="微軟正黑體" panose="020B0604030504040204" pitchFamily="34" charset="-12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2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marL="17881" marR="17881" marT="8941" marB="8941"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54951758"/>
                  </a:ext>
                </a:extLst>
              </a:tr>
              <a:tr h="696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2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300</a:t>
                      </a:r>
                      <a:endParaRPr lang="zh-TW" altLang="en-US" sz="1200" b="1" dirty="0">
                        <a:solidFill>
                          <a:schemeClr val="tx1"/>
                        </a:solidFill>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200" b="1" i="0" dirty="0">
                          <a:solidFill>
                            <a:schemeClr val="tx1"/>
                          </a:solidFill>
                          <a:effectLst/>
                          <a:latin typeface="微軟正黑體" panose="020B0604030504040204" pitchFamily="34" charset="-120"/>
                          <a:ea typeface="微軟正黑體" panose="020B0604030504040204" pitchFamily="34" charset="-120"/>
                        </a:rPr>
                        <a:t>護聯</a:t>
                      </a:r>
                      <a:r>
                        <a:rPr lang="en-US" altLang="zh-TW" sz="1200" b="1" i="0" dirty="0">
                          <a:solidFill>
                            <a:schemeClr val="tx1"/>
                          </a:solidFill>
                          <a:effectLst/>
                          <a:latin typeface="微軟正黑體" panose="020B0604030504040204" pitchFamily="34" charset="-120"/>
                          <a:ea typeface="微軟正黑體" panose="020B0604030504040204" pitchFamily="34" charset="-120"/>
                        </a:rPr>
                        <a:t>(</a:t>
                      </a:r>
                      <a:r>
                        <a:rPr lang="zh-TW" altLang="en-US" sz="1200" b="1" i="0" dirty="0">
                          <a:solidFill>
                            <a:schemeClr val="tx1"/>
                          </a:solidFill>
                          <a:effectLst/>
                          <a:latin typeface="微軟正黑體" panose="020B0604030504040204" pitchFamily="34" charset="-120"/>
                          <a:ea typeface="微軟正黑體" panose="020B0604030504040204" pitchFamily="34" charset="-120"/>
                        </a:rPr>
                        <a:t>玉倫</a:t>
                      </a:r>
                      <a:r>
                        <a:rPr lang="en-US" altLang="zh-TW" sz="1200" b="1" i="0" dirty="0">
                          <a:solidFill>
                            <a:schemeClr val="tx1"/>
                          </a:solidFill>
                          <a:effectLst/>
                          <a:latin typeface="微軟正黑體" panose="020B0604030504040204" pitchFamily="34" charset="-120"/>
                          <a:ea typeface="微軟正黑體" panose="020B0604030504040204" pitchFamily="34" charset="-12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300</a:t>
                      </a:r>
                      <a:endParaRPr lang="zh-TW" altLang="en-US" sz="1200" b="1" dirty="0">
                        <a:solidFill>
                          <a:schemeClr val="tx1"/>
                        </a:solidFill>
                        <a:latin typeface="微軟正黑體" panose="020B0604030504040204" pitchFamily="34" charset="-120"/>
                        <a:ea typeface="微軟正黑體" panose="020B0604030504040204" pitchFamily="34" charset="-12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2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marL="17881" marR="17881" marT="8941" marB="8941"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854044441"/>
                  </a:ext>
                </a:extLst>
              </a:tr>
              <a:tr h="696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2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ctr"/>
                      <a:r>
                        <a:rPr lang="en-US" altLang="zh-TW" sz="1200" b="1" dirty="0">
                          <a:solidFill>
                            <a:srgbClr val="0000FF"/>
                          </a:solidFill>
                          <a:latin typeface="微軟正黑體" panose="020B0604030504040204" pitchFamily="34" charset="-120"/>
                          <a:ea typeface="微軟正黑體" panose="020B0604030504040204" pitchFamily="34" charset="-120"/>
                        </a:rPr>
                        <a:t>(1,200)</a:t>
                      </a:r>
                      <a:endParaRPr lang="zh-TW" altLang="en-US" sz="1200" b="1" dirty="0">
                        <a:solidFill>
                          <a:srgbClr val="0000FF"/>
                        </a:solidFill>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200" b="1" strike="noStrike" dirty="0">
                          <a:solidFill>
                            <a:schemeClr val="tx1"/>
                          </a:solidFill>
                          <a:effectLst/>
                          <a:latin typeface="微軟正黑體" panose="020B0604030504040204" pitchFamily="34" charset="-120"/>
                          <a:ea typeface="微軟正黑體" panose="020B0604030504040204" pitchFamily="34" charset="-120"/>
                        </a:rPr>
                        <a:t>璽樂</a:t>
                      </a:r>
                      <a:r>
                        <a:rPr lang="en-US" altLang="zh-TW" sz="1200" b="1" dirty="0">
                          <a:solidFill>
                            <a:schemeClr val="tx1"/>
                          </a:solidFill>
                          <a:latin typeface="微軟正黑體" panose="020B0604030504040204" pitchFamily="34" charset="-120"/>
                          <a:ea typeface="微軟正黑體" panose="020B0604030504040204" pitchFamily="34" charset="-120"/>
                        </a:rPr>
                        <a:t>(</a:t>
                      </a:r>
                      <a:r>
                        <a:rPr lang="zh-TW" altLang="en-US" sz="1200" b="1" dirty="0">
                          <a:solidFill>
                            <a:schemeClr val="tx1"/>
                          </a:solidFill>
                          <a:latin typeface="微軟正黑體" panose="020B0604030504040204" pitchFamily="34" charset="-120"/>
                          <a:ea typeface="微軟正黑體" panose="020B0604030504040204" pitchFamily="34" charset="-120"/>
                        </a:rPr>
                        <a:t>和欣</a:t>
                      </a:r>
                      <a:r>
                        <a:rPr lang="en-US" altLang="zh-TW" sz="1200" b="1" dirty="0">
                          <a:solidFill>
                            <a:schemeClr val="tx1"/>
                          </a:solidFill>
                          <a:latin typeface="微軟正黑體" panose="020B0604030504040204" pitchFamily="34" charset="-120"/>
                          <a:ea typeface="微軟正黑體" panose="020B0604030504040204" pitchFamily="34" charset="-120"/>
                        </a:rPr>
                        <a:t>)</a:t>
                      </a:r>
                      <a:endParaRPr lang="en-US" altLang="zh-TW" sz="1200" b="1" strike="noStrike"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1200" b="1" dirty="0">
                          <a:solidFill>
                            <a:srgbClr val="0000FF"/>
                          </a:solidFill>
                          <a:latin typeface="微軟正黑體" panose="020B0604030504040204" pitchFamily="34" charset="-120"/>
                          <a:ea typeface="微軟正黑體" panose="020B0604030504040204" pitchFamily="34" charset="-120"/>
                        </a:rPr>
                        <a:t>(1,200)</a:t>
                      </a:r>
                      <a:endParaRPr lang="zh-TW" altLang="en-US" sz="1200" b="1" dirty="0">
                        <a:solidFill>
                          <a:srgbClr val="0000FF"/>
                        </a:solidFill>
                        <a:latin typeface="微軟正黑體" panose="020B0604030504040204" pitchFamily="34" charset="-120"/>
                        <a:ea typeface="微軟正黑體" panose="020B0604030504040204" pitchFamily="34" charset="-12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2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marL="17881" marR="17881" marT="8941" marB="8941"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72792175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2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1,500</a:t>
                      </a: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200" b="1" dirty="0">
                          <a:solidFill>
                            <a:schemeClr val="tx1"/>
                          </a:solidFill>
                          <a:latin typeface="微軟正黑體" panose="020B0604030504040204" pitchFamily="34" charset="-120"/>
                          <a:ea typeface="微軟正黑體" panose="020B0604030504040204" pitchFamily="34" charset="-120"/>
                        </a:rPr>
                        <a:t>欣辰</a:t>
                      </a:r>
                      <a:r>
                        <a:rPr lang="en-US" altLang="zh-TW" sz="1200" b="1" dirty="0">
                          <a:solidFill>
                            <a:schemeClr val="tx1"/>
                          </a:solidFill>
                          <a:latin typeface="微軟正黑體" panose="020B0604030504040204" pitchFamily="34" charset="-120"/>
                          <a:ea typeface="微軟正黑體" panose="020B0604030504040204" pitchFamily="34" charset="-120"/>
                        </a:rPr>
                        <a:t>(</a:t>
                      </a:r>
                      <a:r>
                        <a:rPr lang="zh-TW" altLang="en-US" sz="1200" b="1" dirty="0">
                          <a:solidFill>
                            <a:schemeClr val="tx1"/>
                          </a:solidFill>
                          <a:latin typeface="微軟正黑體" panose="020B0604030504040204" pitchFamily="34" charset="-120"/>
                          <a:ea typeface="微軟正黑體" panose="020B0604030504040204" pitchFamily="34" charset="-120"/>
                        </a:rPr>
                        <a:t>淑慧</a:t>
                      </a:r>
                      <a:r>
                        <a:rPr lang="en-US" altLang="zh-TW" sz="1200" b="1" dirty="0">
                          <a:solidFill>
                            <a:schemeClr val="tx1"/>
                          </a:solidFill>
                          <a:latin typeface="微軟正黑體" panose="020B0604030504040204" pitchFamily="34" charset="-120"/>
                          <a:ea typeface="微軟正黑體" panose="020B0604030504040204" pitchFamily="34" charset="-12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200" b="1" dirty="0">
                          <a:solidFill>
                            <a:schemeClr val="tx1"/>
                          </a:solidFill>
                          <a:latin typeface="微軟正黑體" panose="020B0604030504040204" pitchFamily="34" charset="-120"/>
                          <a:ea typeface="微軟正黑體" panose="020B0604030504040204" pitchFamily="34" charset="-120"/>
                        </a:rPr>
                        <a:t>1,000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2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marL="17881" marR="17881" marT="8941" marB="8941"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662774815"/>
                  </a:ext>
                </a:extLst>
              </a:tr>
              <a:tr h="434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2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ctr"/>
                      <a:r>
                        <a:rPr kumimoji="0" lang="en-US" altLang="zh-TW" sz="12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(1,000)</a:t>
                      </a:r>
                      <a:endParaRPr lang="zh-TW" altLang="en-US" sz="1200" b="1" dirty="0">
                        <a:solidFill>
                          <a:srgbClr val="0000FF"/>
                        </a:solidFill>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200" b="1" strike="noStrike" dirty="0">
                          <a:solidFill>
                            <a:schemeClr val="tx1"/>
                          </a:solidFill>
                          <a:effectLst/>
                          <a:latin typeface="微軟正黑體" panose="020B0604030504040204" pitchFamily="34" charset="-120"/>
                          <a:ea typeface="微軟正黑體" panose="020B0604030504040204" pitchFamily="34" charset="-120"/>
                        </a:rPr>
                        <a:t>旳蔓</a:t>
                      </a:r>
                      <a:r>
                        <a:rPr lang="en-US" altLang="zh-TW" sz="1200" b="1" strike="noStrike" dirty="0">
                          <a:solidFill>
                            <a:schemeClr val="tx1"/>
                          </a:solidFill>
                          <a:effectLst/>
                          <a:latin typeface="微軟正黑體" panose="020B0604030504040204" pitchFamily="34" charset="-120"/>
                          <a:ea typeface="微軟正黑體" panose="020B0604030504040204" pitchFamily="34" charset="-120"/>
                        </a:rPr>
                        <a:t>(</a:t>
                      </a:r>
                      <a:r>
                        <a:rPr lang="zh-TW" altLang="en-US" sz="1200" b="1" strike="noStrike" dirty="0">
                          <a:solidFill>
                            <a:schemeClr val="tx1"/>
                          </a:solidFill>
                          <a:effectLst/>
                          <a:latin typeface="微軟正黑體" panose="020B0604030504040204" pitchFamily="34" charset="-120"/>
                          <a:ea typeface="微軟正黑體" panose="020B0604030504040204" pitchFamily="34" charset="-120"/>
                        </a:rPr>
                        <a:t>和欣</a:t>
                      </a:r>
                      <a:r>
                        <a:rPr lang="en-US" altLang="zh-TW" sz="1200" b="1" strike="noStrike" dirty="0">
                          <a:solidFill>
                            <a:schemeClr val="tx1"/>
                          </a:solidFill>
                          <a:effectLst/>
                          <a:latin typeface="微軟正黑體" panose="020B0604030504040204" pitchFamily="34" charset="-120"/>
                          <a:ea typeface="微軟正黑體" panose="020B0604030504040204" pitchFamily="34" charset="-120"/>
                        </a:rPr>
                        <a:t>)</a:t>
                      </a:r>
                      <a:endParaRPr lang="zh-TW" altLang="en-US" sz="1200" b="1" strike="noStrike"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2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(500)</a:t>
                      </a:r>
                      <a:endParaRPr kumimoji="0" lang="zh-TW" altLang="en-US" sz="12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2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marL="17881" marR="17881" marT="8941" marB="8941"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961959174"/>
                  </a:ext>
                </a:extLst>
              </a:tr>
              <a:tr h="586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2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ctr"/>
                      <a:r>
                        <a:rPr lang="en-US" altLang="zh-TW" sz="1200" b="1" strike="noStrike" dirty="0">
                          <a:solidFill>
                            <a:schemeClr val="tx1"/>
                          </a:solidFill>
                          <a:latin typeface="微軟正黑體" panose="020B0604030504040204" pitchFamily="34" charset="-120"/>
                          <a:ea typeface="微軟正黑體" panose="020B0604030504040204" pitchFamily="34" charset="-120"/>
                        </a:rPr>
                        <a:t>1,600</a:t>
                      </a:r>
                      <a:r>
                        <a:rPr kumimoji="0" lang="en-US" altLang="zh-TW" sz="12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rPr>
                        <a:t>(1,200)</a:t>
                      </a:r>
                      <a:endParaRPr lang="zh-TW" altLang="en-US" sz="1200" b="1" dirty="0">
                        <a:solidFill>
                          <a:schemeClr val="tx1"/>
                        </a:solidFill>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200" b="1" strike="noStrike" dirty="0">
                          <a:solidFill>
                            <a:schemeClr val="tx1"/>
                          </a:solidFill>
                          <a:effectLst/>
                          <a:latin typeface="微軟正黑體" panose="020B0604030504040204" pitchFamily="34" charset="-120"/>
                          <a:ea typeface="微軟正黑體" panose="020B0604030504040204" pitchFamily="34" charset="-120"/>
                        </a:rPr>
                        <a:t>高登</a:t>
                      </a:r>
                      <a:r>
                        <a:rPr lang="en-US" altLang="zh-TW" sz="1200" b="1" strike="noStrike" dirty="0">
                          <a:solidFill>
                            <a:schemeClr val="tx1"/>
                          </a:solidFill>
                          <a:effectLst/>
                          <a:latin typeface="微軟正黑體" panose="020B0604030504040204" pitchFamily="34" charset="-120"/>
                          <a:ea typeface="微軟正黑體" panose="020B0604030504040204" pitchFamily="34" charset="-120"/>
                        </a:rPr>
                        <a:t>(</a:t>
                      </a:r>
                      <a:r>
                        <a:rPr lang="zh-TW" altLang="en-US" sz="1200" b="1" strike="noStrike" dirty="0">
                          <a:solidFill>
                            <a:schemeClr val="tx1"/>
                          </a:solidFill>
                          <a:effectLst/>
                          <a:latin typeface="微軟正黑體" panose="020B0604030504040204" pitchFamily="34" charset="-120"/>
                          <a:ea typeface="微軟正黑體" panose="020B0604030504040204" pitchFamily="34" charset="-120"/>
                        </a:rPr>
                        <a:t>淑慧</a:t>
                      </a:r>
                      <a:r>
                        <a:rPr lang="en-US" altLang="zh-TW" sz="1200" b="1" strike="noStrike" dirty="0">
                          <a:solidFill>
                            <a:schemeClr val="tx1"/>
                          </a:solidFill>
                          <a:effectLst/>
                          <a:latin typeface="微軟正黑體" panose="020B0604030504040204" pitchFamily="34" charset="-120"/>
                          <a:ea typeface="微軟正黑體" panose="020B0604030504040204" pitchFamily="34" charset="-120"/>
                        </a:rPr>
                        <a:t>)</a:t>
                      </a:r>
                      <a:endParaRPr lang="zh-TW" altLang="en-US" sz="1200" b="1" strike="noStrike"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1,600</a:t>
                      </a:r>
                      <a:r>
                        <a:rPr kumimoji="0" lang="en-US" altLang="zh-TW" sz="12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rPr>
                        <a:t>(1,200)</a:t>
                      </a:r>
                      <a:endParaRPr lang="zh-TW" altLang="en-US" sz="1200" b="1" strike="noStrike" dirty="0">
                        <a:solidFill>
                          <a:schemeClr val="tx1"/>
                        </a:solidFill>
                        <a:latin typeface="微軟正黑體" panose="020B0604030504040204" pitchFamily="34" charset="-120"/>
                        <a:ea typeface="微軟正黑體" panose="020B0604030504040204" pitchFamily="34" charset="-12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2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marL="17881" marR="17881" marT="8941" marB="8941"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63578004"/>
                  </a:ext>
                </a:extLst>
              </a:tr>
              <a:tr h="73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2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2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rPr>
                        <a:t>500</a:t>
                      </a:r>
                      <a:endParaRPr kumimoji="0" lang="zh-TW" altLang="en-US" sz="12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200" b="1" strike="noStrike" dirty="0">
                          <a:solidFill>
                            <a:schemeClr val="tx1"/>
                          </a:solidFill>
                          <a:effectLst/>
                          <a:latin typeface="微軟正黑體" panose="020B0604030504040204" pitchFamily="34" charset="-120"/>
                          <a:ea typeface="微軟正黑體" panose="020B0604030504040204" pitchFamily="34" charset="-120"/>
                        </a:rPr>
                        <a:t>星詠</a:t>
                      </a:r>
                      <a:r>
                        <a:rPr lang="en-US" altLang="zh-TW" sz="1200" b="1" strike="noStrike" dirty="0">
                          <a:solidFill>
                            <a:schemeClr val="tx1"/>
                          </a:solidFill>
                          <a:effectLst/>
                          <a:latin typeface="微軟正黑體" panose="020B0604030504040204" pitchFamily="34" charset="-120"/>
                          <a:ea typeface="微軟正黑體" panose="020B0604030504040204" pitchFamily="34" charset="-120"/>
                        </a:rPr>
                        <a:t>(</a:t>
                      </a:r>
                      <a:r>
                        <a:rPr lang="zh-TW" altLang="en-US" sz="1200" b="1" strike="noStrike" dirty="0">
                          <a:solidFill>
                            <a:schemeClr val="tx1"/>
                          </a:solidFill>
                          <a:effectLst/>
                          <a:latin typeface="微軟正黑體" panose="020B0604030504040204" pitchFamily="34" charset="-120"/>
                          <a:ea typeface="微軟正黑體" panose="020B0604030504040204" pitchFamily="34" charset="-120"/>
                        </a:rPr>
                        <a:t>增英</a:t>
                      </a:r>
                      <a:r>
                        <a:rPr lang="en-US" altLang="zh-TW" sz="1200" b="1" strike="noStrike" dirty="0">
                          <a:solidFill>
                            <a:schemeClr val="tx1"/>
                          </a:solidFill>
                          <a:effectLst/>
                          <a:latin typeface="微軟正黑體" panose="020B0604030504040204" pitchFamily="34" charset="-120"/>
                          <a:ea typeface="微軟正黑體" panose="020B0604030504040204" pitchFamily="34" charset="-120"/>
                        </a:rPr>
                        <a:t>)</a:t>
                      </a:r>
                      <a:endParaRPr lang="zh-TW" altLang="en-US" sz="1200" b="1" strike="noStrike"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2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rPr>
                        <a:t>500</a:t>
                      </a:r>
                      <a:endParaRPr kumimoji="0" lang="zh-TW" altLang="en-US" sz="12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2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marL="17881" marR="17881" marT="8941" marB="8941"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8294776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1" dirty="0">
                          <a:solidFill>
                            <a:schemeClr val="tx1"/>
                          </a:solidFill>
                          <a:effectLst/>
                          <a:latin typeface="微軟正黑體" panose="020B0604030504040204" pitchFamily="34" charset="-120"/>
                          <a:ea typeface="微軟正黑體" panose="020B0604030504040204" pitchFamily="34" charset="-120"/>
                        </a:rPr>
                        <a:t>累加：</a:t>
                      </a:r>
                      <a:r>
                        <a:rPr kumimoji="0" lang="en-US" altLang="zh-TW" sz="12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rPr>
                        <a:t>14,580</a:t>
                      </a:r>
                      <a:r>
                        <a:rPr lang="en-US" altLang="zh-TW" sz="1200" b="1" dirty="0">
                          <a:solidFill>
                            <a:schemeClr val="tx1"/>
                          </a:solidFill>
                          <a:effectLst/>
                          <a:latin typeface="微軟正黑體" panose="020B0604030504040204" pitchFamily="34" charset="-120"/>
                          <a:ea typeface="微軟正黑體" panose="020B0604030504040204" pitchFamily="34" charset="-120"/>
                        </a:rPr>
                        <a:t> </a:t>
                      </a:r>
                      <a:r>
                        <a:rPr lang="en-US" altLang="zh-TW" sz="1200" b="1" dirty="0">
                          <a:solidFill>
                            <a:srgbClr val="0000FF"/>
                          </a:solidFill>
                          <a:effectLst/>
                          <a:latin typeface="微軟正黑體" panose="020B0604030504040204" pitchFamily="34" charset="-120"/>
                          <a:ea typeface="微軟正黑體" panose="020B0604030504040204" pitchFamily="34" charset="-120"/>
                        </a:rPr>
                        <a:t>(</a:t>
                      </a:r>
                      <a:r>
                        <a:rPr kumimoji="0" lang="en-US" altLang="zh-TW" sz="12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28</a:t>
                      </a:r>
                      <a:r>
                        <a:rPr lang="en-US" altLang="zh-TW" sz="1200" b="1" dirty="0">
                          <a:solidFill>
                            <a:srgbClr val="0000FF"/>
                          </a:solidFill>
                          <a:effectLst/>
                          <a:latin typeface="微軟正黑體" panose="020B0604030504040204" pitchFamily="34" charset="-120"/>
                          <a:ea typeface="微軟正黑體" panose="020B0604030504040204" pitchFamily="34" charset="-120"/>
                        </a:rPr>
                        <a:t>%)</a:t>
                      </a:r>
                      <a:endParaRPr lang="en-US" altLang="zh-TW" sz="1200" b="1" u="none" dirty="0">
                        <a:solidFill>
                          <a:srgbClr val="0000FF"/>
                        </a:solidFill>
                        <a:effectLst/>
                        <a:latin typeface="微軟正黑體" panose="020B0604030504040204" pitchFamily="34" charset="-120"/>
                        <a:ea typeface="微軟正黑體" panose="020B0604030504040204" pitchFamily="34" charset="-120"/>
                      </a:endParaRP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ctr"/>
                      <a:endParaRPr lang="zh-TW" altLang="en-US" sz="1200" b="1" dirty="0">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zh-TW" altLang="en-US" sz="1200" b="1" u="none" dirty="0">
                          <a:solidFill>
                            <a:schemeClr val="tx1"/>
                          </a:solidFill>
                          <a:effectLst/>
                          <a:latin typeface="微軟正黑體" panose="020B0604030504040204" pitchFamily="34" charset="-120"/>
                          <a:ea typeface="微軟正黑體" panose="020B0604030504040204" pitchFamily="34" charset="-120"/>
                        </a:rPr>
                        <a:t>簽約中</a:t>
                      </a:r>
                      <a:r>
                        <a:rPr lang="en-US" altLang="zh-TW" sz="1200" b="1" u="none" dirty="0">
                          <a:solidFill>
                            <a:schemeClr val="tx1"/>
                          </a:solidFill>
                          <a:effectLst/>
                          <a:latin typeface="微軟正黑體" panose="020B0604030504040204" pitchFamily="34" charset="-120"/>
                          <a:ea typeface="微軟正黑體" panose="020B0604030504040204" pitchFamily="34" charset="-120"/>
                        </a:rPr>
                        <a:t>(90%)</a:t>
                      </a: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zh-TW" altLang="en-US" sz="1200" b="1" dirty="0">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1" dirty="0">
                          <a:solidFill>
                            <a:schemeClr val="tx1"/>
                          </a:solidFill>
                          <a:effectLst/>
                          <a:latin typeface="微軟正黑體" panose="020B0604030504040204" pitchFamily="34" charset="-120"/>
                          <a:ea typeface="微軟正黑體" panose="020B0604030504040204" pitchFamily="34" charset="-120"/>
                        </a:rPr>
                        <a:t>累加：</a:t>
                      </a:r>
                      <a:r>
                        <a:rPr kumimoji="0" lang="en-US" altLang="zh-TW" sz="12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22,824</a:t>
                      </a:r>
                      <a:r>
                        <a:rPr lang="en-US" altLang="zh-TW" sz="1200" b="1" dirty="0">
                          <a:solidFill>
                            <a:srgbClr val="0000FF"/>
                          </a:solidFill>
                          <a:effectLst/>
                          <a:latin typeface="微軟正黑體" panose="020B0604030504040204" pitchFamily="34" charset="-120"/>
                          <a:ea typeface="微軟正黑體" panose="020B0604030504040204" pitchFamily="34" charset="-120"/>
                        </a:rPr>
                        <a:t>K</a:t>
                      </a:r>
                      <a:r>
                        <a:rPr lang="en-US" altLang="zh-TW" sz="1200" b="1" dirty="0">
                          <a:solidFill>
                            <a:schemeClr val="tx1"/>
                          </a:solidFill>
                          <a:effectLst/>
                          <a:latin typeface="微軟正黑體" panose="020B0604030504040204" pitchFamily="34" charset="-120"/>
                          <a:ea typeface="微軟正黑體" panose="020B0604030504040204" pitchFamily="34" charset="-120"/>
                        </a:rPr>
                        <a:t> </a:t>
                      </a:r>
                      <a:r>
                        <a:rPr lang="en-US" altLang="zh-TW" sz="1200" b="1" dirty="0">
                          <a:solidFill>
                            <a:srgbClr val="0000FF"/>
                          </a:solidFill>
                          <a:effectLst/>
                          <a:latin typeface="微軟正黑體" panose="020B0604030504040204" pitchFamily="34" charset="-120"/>
                          <a:ea typeface="微軟正黑體" panose="020B0604030504040204" pitchFamily="34" charset="-120"/>
                        </a:rPr>
                        <a:t>(</a:t>
                      </a:r>
                      <a:r>
                        <a:rPr kumimoji="0" lang="en-US" altLang="zh-TW" sz="12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44</a:t>
                      </a:r>
                      <a:r>
                        <a:rPr lang="en-US" altLang="zh-TW" sz="1200" b="1" dirty="0">
                          <a:solidFill>
                            <a:srgbClr val="0000FF"/>
                          </a:solidFill>
                          <a:effectLst/>
                          <a:latin typeface="微軟正黑體" panose="020B0604030504040204" pitchFamily="34" charset="-120"/>
                          <a:ea typeface="微軟正黑體" panose="020B0604030504040204" pitchFamily="34" charset="-120"/>
                        </a:rPr>
                        <a:t>%)</a:t>
                      </a:r>
                      <a:endParaRPr lang="en-US" altLang="zh-TW" sz="1200" b="1" u="none" dirty="0">
                        <a:solidFill>
                          <a:srgbClr val="0000FF"/>
                        </a:solidFill>
                        <a:effectLst/>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2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2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rPr>
                        <a:t>簽約數：</a:t>
                      </a:r>
                      <a:r>
                        <a:rPr kumimoji="0" lang="en-US" altLang="zh-TW" sz="12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rPr>
                        <a:t>8,080</a:t>
                      </a:r>
                      <a:r>
                        <a:rPr lang="en-US" altLang="zh-TW" sz="1200" b="1" dirty="0">
                          <a:solidFill>
                            <a:schemeClr val="tx1"/>
                          </a:solidFill>
                          <a:effectLst/>
                          <a:latin typeface="微軟正黑體" panose="020B0604030504040204" pitchFamily="34" charset="-120"/>
                          <a:ea typeface="微軟正黑體" panose="020B0604030504040204" pitchFamily="34" charset="-120"/>
                        </a:rPr>
                        <a:t>K</a:t>
                      </a:r>
                      <a:endParaRPr kumimoji="0" lang="en-US" altLang="zh-TW" sz="12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1,500</a:t>
                      </a: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200" b="1" strike="noStrike" dirty="0">
                          <a:solidFill>
                            <a:schemeClr val="tx1"/>
                          </a:solidFill>
                          <a:effectLst/>
                          <a:latin typeface="微軟正黑體" panose="020B0604030504040204" pitchFamily="34" charset="-120"/>
                          <a:ea typeface="微軟正黑體" panose="020B0604030504040204" pitchFamily="34" charset="-120"/>
                        </a:rPr>
                        <a:t>芝程</a:t>
                      </a:r>
                      <a:r>
                        <a:rPr lang="en-US" altLang="zh-TW" sz="1200" b="1" strike="noStrike" dirty="0">
                          <a:solidFill>
                            <a:schemeClr val="tx1"/>
                          </a:solidFill>
                          <a:effectLst/>
                          <a:latin typeface="微軟正黑體" panose="020B0604030504040204" pitchFamily="34" charset="-120"/>
                          <a:ea typeface="微軟正黑體" panose="020B0604030504040204" pitchFamily="34" charset="-120"/>
                        </a:rPr>
                        <a:t>(</a:t>
                      </a:r>
                      <a:r>
                        <a:rPr lang="zh-TW" altLang="en-US" sz="1200" b="1" strike="noStrike" dirty="0">
                          <a:solidFill>
                            <a:schemeClr val="tx1"/>
                          </a:solidFill>
                          <a:effectLst/>
                          <a:latin typeface="微軟正黑體" panose="020B0604030504040204" pitchFamily="34" charset="-120"/>
                          <a:ea typeface="微軟正黑體" panose="020B0604030504040204" pitchFamily="34" charset="-120"/>
                        </a:rPr>
                        <a:t>增英</a:t>
                      </a:r>
                      <a:r>
                        <a:rPr lang="en-US" altLang="zh-TW" sz="1200" b="1" strike="noStrike" dirty="0">
                          <a:solidFill>
                            <a:schemeClr val="tx1"/>
                          </a:solidFill>
                          <a:effectLst/>
                          <a:latin typeface="微軟正黑體" panose="020B0604030504040204" pitchFamily="34" charset="-120"/>
                          <a:ea typeface="微軟正黑體" panose="020B0604030504040204" pitchFamily="34" charset="-120"/>
                        </a:rPr>
                        <a:t>)</a:t>
                      </a:r>
                      <a:endParaRPr lang="zh-TW" altLang="en-US" sz="1200" b="1" strike="noStrike"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200" b="1" dirty="0">
                          <a:solidFill>
                            <a:schemeClr val="tx1"/>
                          </a:solidFill>
                          <a:latin typeface="微軟正黑體" panose="020B0604030504040204" pitchFamily="34" charset="-120"/>
                          <a:ea typeface="微軟正黑體" panose="020B0604030504040204" pitchFamily="34" charset="-120"/>
                        </a:rPr>
                        <a:t>1,500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2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rPr>
                        <a:t>認列數：</a:t>
                      </a:r>
                      <a:r>
                        <a:rPr kumimoji="0" lang="en-US" altLang="zh-TW" sz="12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rPr>
                        <a:t>8,080</a:t>
                      </a:r>
                      <a:r>
                        <a:rPr lang="en-US" altLang="zh-TW" sz="1200" b="1" dirty="0">
                          <a:solidFill>
                            <a:schemeClr val="tx1"/>
                          </a:solidFill>
                          <a:effectLst/>
                          <a:latin typeface="微軟正黑體" panose="020B0604030504040204" pitchFamily="34" charset="-120"/>
                          <a:ea typeface="微軟正黑體" panose="020B0604030504040204" pitchFamily="34" charset="-120"/>
                        </a:rPr>
                        <a:t>K</a:t>
                      </a:r>
                      <a:endParaRPr kumimoji="0" lang="en-US" altLang="zh-TW" sz="12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marL="17881" marR="17881" marT="8941" marB="8941"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04085410"/>
                  </a:ext>
                </a:extLst>
              </a:tr>
              <a:tr h="477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2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200" b="1" dirty="0">
                          <a:solidFill>
                            <a:schemeClr val="tx1"/>
                          </a:solidFill>
                          <a:latin typeface="微軟正黑體" panose="020B0604030504040204" pitchFamily="34" charset="-120"/>
                          <a:ea typeface="微軟正黑體" panose="020B0604030504040204" pitchFamily="34" charset="-120"/>
                        </a:rPr>
                        <a:t>(6,280</a:t>
                      </a:r>
                      <a:r>
                        <a:rPr lang="en-US" altLang="zh-TW" sz="1200" b="1" strike="noStrike" dirty="0">
                          <a:solidFill>
                            <a:schemeClr val="tx1"/>
                          </a:solidFill>
                          <a:latin typeface="微軟正黑體" panose="020B0604030504040204" pitchFamily="34" charset="-120"/>
                          <a:ea typeface="微軟正黑體" panose="020B0604030504040204" pitchFamily="34" charset="-120"/>
                        </a:rPr>
                        <a:t>)</a:t>
                      </a:r>
                      <a:endParaRPr lang="en-US" altLang="zh-TW" sz="1200" b="1" strike="sngStrike" dirty="0">
                        <a:solidFill>
                          <a:schemeClr val="tx1"/>
                        </a:solidFill>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200" b="1" strike="noStrike" dirty="0">
                          <a:solidFill>
                            <a:schemeClr val="tx1"/>
                          </a:solidFill>
                          <a:effectLst/>
                          <a:latin typeface="微軟正黑體" panose="020B0604030504040204" pitchFamily="34" charset="-120"/>
                          <a:ea typeface="微軟正黑體" panose="020B0604030504040204" pitchFamily="34" charset="-120"/>
                        </a:rPr>
                        <a:t>慧保</a:t>
                      </a:r>
                      <a:r>
                        <a:rPr lang="en-US" altLang="zh-TW" sz="1200" b="1" strike="noStrike" dirty="0">
                          <a:solidFill>
                            <a:schemeClr val="tx1"/>
                          </a:solidFill>
                          <a:effectLst/>
                          <a:latin typeface="微軟正黑體" panose="020B0604030504040204" pitchFamily="34" charset="-120"/>
                          <a:ea typeface="微軟正黑體" panose="020B0604030504040204" pitchFamily="34" charset="-120"/>
                        </a:rPr>
                        <a:t>(</a:t>
                      </a:r>
                      <a:r>
                        <a:rPr lang="zh-TW" altLang="en-US" sz="1200" b="1" strike="noStrike" dirty="0">
                          <a:solidFill>
                            <a:schemeClr val="tx1"/>
                          </a:solidFill>
                          <a:effectLst/>
                          <a:latin typeface="微軟正黑體" panose="020B0604030504040204" pitchFamily="34" charset="-120"/>
                          <a:ea typeface="微軟正黑體" panose="020B0604030504040204" pitchFamily="34" charset="-120"/>
                        </a:rPr>
                        <a:t>松賓</a:t>
                      </a:r>
                      <a:r>
                        <a:rPr lang="en-US" altLang="zh-TW" sz="1200" b="1" strike="noStrike" dirty="0">
                          <a:solidFill>
                            <a:schemeClr val="tx1"/>
                          </a:solidFill>
                          <a:effectLst/>
                          <a:latin typeface="微軟正黑體" panose="020B0604030504040204" pitchFamily="34" charset="-120"/>
                          <a:ea typeface="微軟正黑體" panose="020B0604030504040204" pitchFamily="34" charset="-120"/>
                        </a:rPr>
                        <a:t>)</a:t>
                      </a:r>
                      <a:endParaRPr lang="zh-TW" altLang="en-US" sz="1200" b="1" strike="noStrike"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200" b="1" dirty="0">
                          <a:solidFill>
                            <a:schemeClr val="tx1"/>
                          </a:solidFill>
                          <a:latin typeface="微軟正黑體" panose="020B0604030504040204" pitchFamily="34" charset="-120"/>
                          <a:ea typeface="微軟正黑體" panose="020B0604030504040204" pitchFamily="34" charset="-120"/>
                        </a:rPr>
                        <a:t>(6,280</a:t>
                      </a:r>
                      <a:r>
                        <a:rPr lang="en-US" altLang="zh-TW" sz="1200" b="1" strike="noStrike" dirty="0">
                          <a:solidFill>
                            <a:schemeClr val="tx1"/>
                          </a:solidFill>
                          <a:latin typeface="微軟正黑體" panose="020B0604030504040204" pitchFamily="34" charset="-120"/>
                          <a:ea typeface="微軟正黑體" panose="020B0604030504040204" pitchFamily="34" charset="-120"/>
                        </a:rPr>
                        <a:t>)</a:t>
                      </a:r>
                      <a:endParaRPr kumimoji="0" lang="zh-TW" altLang="en-US" sz="1200" b="1" i="0" u="none" strike="sng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2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marL="17881" marR="17881" marT="8941" marB="8941"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559561178"/>
                  </a:ext>
                </a:extLst>
              </a:tr>
              <a:tr h="629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2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2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rPr>
                        <a:t>300</a:t>
                      </a:r>
                      <a:endParaRPr kumimoji="0" lang="zh-TW" altLang="en-US" sz="12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200" b="1" strike="noStrike" dirty="0">
                          <a:solidFill>
                            <a:schemeClr val="tx1"/>
                          </a:solidFill>
                          <a:effectLst/>
                          <a:latin typeface="微軟正黑體" panose="020B0604030504040204" pitchFamily="34" charset="-120"/>
                          <a:ea typeface="微軟正黑體" panose="020B0604030504040204" pitchFamily="34" charset="-120"/>
                        </a:rPr>
                        <a:t>順盈</a:t>
                      </a:r>
                      <a:r>
                        <a:rPr lang="en-US" altLang="zh-TW" sz="1200" b="1" strike="noStrike" dirty="0">
                          <a:solidFill>
                            <a:schemeClr val="tx1"/>
                          </a:solidFill>
                          <a:effectLst/>
                          <a:latin typeface="微軟正黑體" panose="020B0604030504040204" pitchFamily="34" charset="-120"/>
                          <a:ea typeface="微軟正黑體" panose="020B0604030504040204" pitchFamily="34" charset="-120"/>
                        </a:rPr>
                        <a:t>(</a:t>
                      </a:r>
                      <a:r>
                        <a:rPr lang="zh-TW" altLang="en-US" sz="1200" b="1" strike="noStrike" dirty="0">
                          <a:solidFill>
                            <a:schemeClr val="tx1"/>
                          </a:solidFill>
                          <a:effectLst/>
                          <a:latin typeface="微軟正黑體" panose="020B0604030504040204" pitchFamily="34" charset="-120"/>
                          <a:ea typeface="微軟正黑體" panose="020B0604030504040204" pitchFamily="34" charset="-120"/>
                        </a:rPr>
                        <a:t>耀泰</a:t>
                      </a:r>
                      <a:r>
                        <a:rPr lang="en-US" altLang="zh-TW" sz="1200" b="1" strike="noStrike" dirty="0">
                          <a:solidFill>
                            <a:schemeClr val="tx1"/>
                          </a:solidFill>
                          <a:effectLst/>
                          <a:latin typeface="微軟正黑體" panose="020B0604030504040204" pitchFamily="34" charset="-120"/>
                          <a:ea typeface="微軟正黑體" panose="020B0604030504040204" pitchFamily="34" charset="-120"/>
                        </a:rPr>
                        <a:t>)</a:t>
                      </a:r>
                      <a:endParaRPr lang="zh-TW" altLang="en-US" sz="1200" b="1" strike="noStrike"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2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rPr>
                        <a:t>300</a:t>
                      </a:r>
                      <a:endParaRPr kumimoji="0" lang="zh-TW" altLang="en-US" sz="12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2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marL="17881" marR="17881" marT="8941" marB="8941"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421428570"/>
                  </a:ext>
                </a:extLst>
              </a:tr>
              <a:tr h="782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1" dirty="0">
                          <a:solidFill>
                            <a:schemeClr val="tx1"/>
                          </a:solidFill>
                          <a:effectLst/>
                          <a:latin typeface="微軟正黑體" panose="020B0604030504040204" pitchFamily="34" charset="-120"/>
                          <a:ea typeface="微軟正黑體" panose="020B0604030504040204" pitchFamily="34" charset="-120"/>
                        </a:rPr>
                        <a:t>累加：</a:t>
                      </a:r>
                      <a:r>
                        <a:rPr kumimoji="0" lang="en-US" altLang="zh-TW" sz="12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rPr>
                        <a:t>6,500</a:t>
                      </a:r>
                      <a:r>
                        <a:rPr lang="en-US" altLang="zh-TW" sz="1200" b="1" dirty="0">
                          <a:solidFill>
                            <a:schemeClr val="tx1"/>
                          </a:solidFill>
                          <a:effectLst/>
                          <a:latin typeface="微軟正黑體" panose="020B0604030504040204" pitchFamily="34" charset="-120"/>
                          <a:ea typeface="微軟正黑體" panose="020B0604030504040204" pitchFamily="34" charset="-120"/>
                        </a:rPr>
                        <a:t> </a:t>
                      </a:r>
                      <a:r>
                        <a:rPr lang="en-US" altLang="zh-TW" sz="1200" b="1" dirty="0">
                          <a:solidFill>
                            <a:srgbClr val="0000FF"/>
                          </a:solidFill>
                          <a:effectLst/>
                          <a:latin typeface="微軟正黑體" panose="020B0604030504040204" pitchFamily="34" charset="-120"/>
                          <a:ea typeface="微軟正黑體" panose="020B0604030504040204" pitchFamily="34" charset="-120"/>
                        </a:rPr>
                        <a:t>(</a:t>
                      </a:r>
                      <a:r>
                        <a:rPr kumimoji="0" lang="en-US" altLang="zh-TW" sz="12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13</a:t>
                      </a:r>
                      <a:r>
                        <a:rPr lang="en-US" altLang="zh-TW" sz="1200" b="1" dirty="0">
                          <a:solidFill>
                            <a:srgbClr val="0000FF"/>
                          </a:solidFill>
                          <a:effectLst/>
                          <a:latin typeface="微軟正黑體" panose="020B0604030504040204" pitchFamily="34" charset="-120"/>
                          <a:ea typeface="微軟正黑體" panose="020B0604030504040204" pitchFamily="34" charset="-120"/>
                        </a:rPr>
                        <a:t>%)</a:t>
                      </a:r>
                      <a:endParaRPr lang="en-US" altLang="zh-TW" sz="1200" b="1" u="none" dirty="0">
                        <a:solidFill>
                          <a:srgbClr val="0000FF"/>
                        </a:solidFill>
                        <a:effectLst/>
                        <a:latin typeface="微軟正黑體" panose="020B0604030504040204" pitchFamily="34" charset="-120"/>
                        <a:ea typeface="微軟正黑體" panose="020B0604030504040204" pitchFamily="34" charset="-120"/>
                      </a:endParaRP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1200" b="1" dirty="0">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zh-TW" altLang="en-US" sz="1200" b="1" u="none" dirty="0">
                          <a:solidFill>
                            <a:schemeClr val="tx1"/>
                          </a:solidFill>
                          <a:effectLst/>
                          <a:latin typeface="微軟正黑體" panose="020B0604030504040204" pitchFamily="34" charset="-120"/>
                          <a:ea typeface="微軟正黑體" panose="020B0604030504040204" pitchFamily="34" charset="-120"/>
                        </a:rPr>
                        <a:t>已簽約</a:t>
                      </a:r>
                      <a:endParaRPr lang="en-US" sz="1200" b="1" u="none" dirty="0">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endParaRPr lang="zh-TW" altLang="en-US" sz="1200" b="1" dirty="0">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1" dirty="0">
                          <a:solidFill>
                            <a:schemeClr val="tx1"/>
                          </a:solidFill>
                          <a:effectLst/>
                          <a:latin typeface="微軟正黑體" panose="020B0604030504040204" pitchFamily="34" charset="-120"/>
                          <a:ea typeface="微軟正黑體" panose="020B0604030504040204" pitchFamily="34" charset="-120"/>
                        </a:rPr>
                        <a:t>累加：</a:t>
                      </a:r>
                      <a:r>
                        <a:rPr kumimoji="0" lang="en-US" altLang="zh-TW" sz="12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14,744</a:t>
                      </a:r>
                      <a:r>
                        <a:rPr lang="en-US" altLang="zh-TW" sz="1200" b="1" dirty="0">
                          <a:solidFill>
                            <a:srgbClr val="0000FF"/>
                          </a:solidFill>
                          <a:effectLst/>
                          <a:latin typeface="微軟正黑體" panose="020B0604030504040204" pitchFamily="34" charset="-120"/>
                          <a:ea typeface="微軟正黑體" panose="020B0604030504040204" pitchFamily="34" charset="-120"/>
                        </a:rPr>
                        <a:t>K </a:t>
                      </a:r>
                      <a:r>
                        <a:rPr lang="en-US" altLang="zh-TW" sz="1200" b="1" dirty="0">
                          <a:solidFill>
                            <a:schemeClr val="tx1"/>
                          </a:solidFill>
                          <a:effectLst/>
                          <a:latin typeface="微軟正黑體" panose="020B0604030504040204" pitchFamily="34" charset="-120"/>
                          <a:ea typeface="微軟正黑體" panose="020B0604030504040204" pitchFamily="34" charset="-120"/>
                        </a:rPr>
                        <a:t>(</a:t>
                      </a:r>
                      <a:r>
                        <a:rPr kumimoji="0" lang="en-US" altLang="zh-TW" sz="12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29</a:t>
                      </a:r>
                      <a:r>
                        <a:rPr lang="en-US" altLang="zh-TW" sz="1200" b="1" dirty="0">
                          <a:solidFill>
                            <a:srgbClr val="0000FF"/>
                          </a:solidFill>
                          <a:effectLst/>
                          <a:latin typeface="微軟正黑體" panose="020B0604030504040204" pitchFamily="34" charset="-120"/>
                          <a:ea typeface="微軟正黑體" panose="020B0604030504040204" pitchFamily="34" charset="-120"/>
                        </a:rPr>
                        <a:t>%</a:t>
                      </a:r>
                      <a:r>
                        <a:rPr lang="en-US" altLang="zh-TW" sz="1200" b="1" dirty="0">
                          <a:solidFill>
                            <a:schemeClr val="tx1"/>
                          </a:solidFill>
                          <a:effectLst/>
                          <a:latin typeface="微軟正黑體" panose="020B0604030504040204" pitchFamily="34" charset="-120"/>
                          <a:ea typeface="微軟正黑體" panose="020B0604030504040204" pitchFamily="34" charset="-120"/>
                        </a:rPr>
                        <a:t>)</a:t>
                      </a:r>
                      <a:endParaRPr lang="en-US" altLang="zh-TW" sz="1200" b="1" u="none" dirty="0">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84552301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2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rPr>
                        <a:t>簽約數：</a:t>
                      </a:r>
                      <a:r>
                        <a:rPr kumimoji="0" lang="en-US" altLang="zh-TW" sz="12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rPr>
                        <a:t>6,500</a:t>
                      </a:r>
                      <a:r>
                        <a:rPr lang="en-US" altLang="zh-TW" sz="1200" b="1" dirty="0">
                          <a:solidFill>
                            <a:schemeClr val="tx1"/>
                          </a:solidFill>
                          <a:effectLst/>
                          <a:latin typeface="微軟正黑體" panose="020B0604030504040204" pitchFamily="34" charset="-120"/>
                          <a:ea typeface="微軟正黑體" panose="020B0604030504040204" pitchFamily="34" charset="-120"/>
                        </a:rPr>
                        <a:t>K</a:t>
                      </a:r>
                      <a:endParaRPr kumimoji="0" lang="en-US" altLang="zh-TW" sz="12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1,500</a:t>
                      </a: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200" b="1" strike="noStrike" dirty="0">
                          <a:solidFill>
                            <a:schemeClr val="tx1"/>
                          </a:solidFill>
                          <a:effectLst/>
                          <a:latin typeface="微軟正黑體" panose="020B0604030504040204" pitchFamily="34" charset="-120"/>
                          <a:ea typeface="微軟正黑體" panose="020B0604030504040204" pitchFamily="34" charset="-120"/>
                        </a:rPr>
                        <a:t>振業</a:t>
                      </a:r>
                      <a:r>
                        <a:rPr lang="en-US" altLang="zh-TW" sz="1200" b="1" strike="noStrike" dirty="0">
                          <a:solidFill>
                            <a:schemeClr val="tx1"/>
                          </a:solidFill>
                          <a:effectLst/>
                          <a:latin typeface="微軟正黑體" panose="020B0604030504040204" pitchFamily="34" charset="-120"/>
                          <a:ea typeface="微軟正黑體" panose="020B0604030504040204" pitchFamily="34" charset="-120"/>
                        </a:rPr>
                        <a:t>(</a:t>
                      </a:r>
                      <a:r>
                        <a:rPr lang="zh-TW" altLang="en-US" sz="1200" b="1" strike="noStrike" dirty="0">
                          <a:solidFill>
                            <a:schemeClr val="tx1"/>
                          </a:solidFill>
                          <a:effectLst/>
                          <a:latin typeface="微軟正黑體" panose="020B0604030504040204" pitchFamily="34" charset="-120"/>
                          <a:ea typeface="微軟正黑體" panose="020B0604030504040204" pitchFamily="34" charset="-120"/>
                        </a:rPr>
                        <a:t>增英</a:t>
                      </a:r>
                      <a:r>
                        <a:rPr lang="en-US" altLang="zh-TW" sz="1200" b="1" strike="noStrike" dirty="0">
                          <a:solidFill>
                            <a:schemeClr val="tx1"/>
                          </a:solidFill>
                          <a:effectLst/>
                          <a:latin typeface="微軟正黑體" panose="020B0604030504040204" pitchFamily="34" charset="-120"/>
                          <a:ea typeface="微軟正黑體" panose="020B0604030504040204" pitchFamily="34" charset="-120"/>
                        </a:rPr>
                        <a:t>)</a:t>
                      </a:r>
                      <a:endParaRPr lang="zh-TW" altLang="en-US" sz="1200" b="1" strike="noStrike"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2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1,150</a:t>
                      </a:r>
                      <a:endParaRPr kumimoji="0" lang="zh-TW" altLang="en-US" sz="12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2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rPr>
                        <a:t>認列數：</a:t>
                      </a:r>
                      <a:r>
                        <a:rPr kumimoji="0" lang="en-US" altLang="zh-TW" sz="12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5,550</a:t>
                      </a:r>
                      <a:r>
                        <a:rPr lang="en-US" altLang="zh-TW" sz="1200" b="1" dirty="0">
                          <a:solidFill>
                            <a:srgbClr val="0000FF"/>
                          </a:solidFill>
                          <a:effectLst/>
                          <a:latin typeface="微軟正黑體" panose="020B0604030504040204" pitchFamily="34" charset="-120"/>
                          <a:ea typeface="微軟正黑體" panose="020B0604030504040204" pitchFamily="34" charset="-120"/>
                        </a:rPr>
                        <a:t>K</a:t>
                      </a:r>
                      <a:endParaRPr kumimoji="0" lang="en-US" altLang="zh-TW" sz="12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endParaRPr>
                    </a:p>
                  </a:txBody>
                  <a:tcPr marL="17881" marR="17881" marT="8941" marB="8941"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8052947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2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5,000</a:t>
                      </a: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200" b="1" strike="noStrike" dirty="0">
                          <a:solidFill>
                            <a:schemeClr val="tx1"/>
                          </a:solidFill>
                          <a:effectLst/>
                          <a:latin typeface="微軟正黑體" panose="020B0604030504040204" pitchFamily="34" charset="-120"/>
                          <a:ea typeface="微軟正黑體" panose="020B0604030504040204" pitchFamily="34" charset="-120"/>
                        </a:rPr>
                        <a:t>泰陞</a:t>
                      </a:r>
                      <a:r>
                        <a:rPr lang="en-US" altLang="zh-TW" sz="1200" b="1" strike="noStrike" dirty="0">
                          <a:solidFill>
                            <a:schemeClr val="tx1"/>
                          </a:solidFill>
                          <a:effectLst/>
                          <a:latin typeface="微軟正黑體" panose="020B0604030504040204" pitchFamily="34" charset="-120"/>
                          <a:ea typeface="微軟正黑體" panose="020B0604030504040204" pitchFamily="34" charset="-120"/>
                        </a:rPr>
                        <a:t>(</a:t>
                      </a:r>
                      <a:r>
                        <a:rPr lang="zh-TW" altLang="en-US" sz="1200" b="1" strike="noStrike" dirty="0">
                          <a:solidFill>
                            <a:schemeClr val="tx1"/>
                          </a:solidFill>
                          <a:effectLst/>
                          <a:latin typeface="微軟正黑體" panose="020B0604030504040204" pitchFamily="34" charset="-120"/>
                          <a:ea typeface="微軟正黑體" panose="020B0604030504040204" pitchFamily="34" charset="-120"/>
                        </a:rPr>
                        <a:t>君彥</a:t>
                      </a:r>
                      <a:r>
                        <a:rPr lang="en-US" altLang="zh-TW" sz="1200" b="1" strike="noStrike" dirty="0">
                          <a:solidFill>
                            <a:schemeClr val="tx1"/>
                          </a:solidFill>
                          <a:effectLst/>
                          <a:latin typeface="微軟正黑體" panose="020B0604030504040204" pitchFamily="34" charset="-120"/>
                          <a:ea typeface="微軟正黑體" panose="020B0604030504040204" pitchFamily="34" charset="-120"/>
                        </a:rPr>
                        <a:t>)</a:t>
                      </a:r>
                      <a:endParaRPr lang="zh-TW" altLang="en-US" sz="1200" b="1" strike="noStrike"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2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rPr>
                        <a:t>4,400</a:t>
                      </a:r>
                      <a:endParaRPr kumimoji="0" lang="zh-TW" altLang="en-US" sz="12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2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marL="17881" marR="17881" marT="8941" marB="8941"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003827361"/>
                  </a:ext>
                </a:extLst>
              </a:tr>
              <a:tr h="208713">
                <a:tc>
                  <a:txBody>
                    <a:bodyPr/>
                    <a:lstStyle/>
                    <a:p>
                      <a:pPr algn="l"/>
                      <a:endParaRPr lang="zh-TW" altLang="en-US" sz="1200" b="1" dirty="0">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ctr"/>
                      <a:endParaRPr lang="zh-TW" altLang="en-US" sz="1200" b="1" dirty="0">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1200" b="1" u="none" dirty="0">
                          <a:solidFill>
                            <a:schemeClr val="tx1"/>
                          </a:solidFill>
                          <a:effectLst/>
                          <a:latin typeface="微軟正黑體" panose="020B0604030504040204" pitchFamily="34" charset="-120"/>
                          <a:ea typeface="微軟正黑體" panose="020B0604030504040204" pitchFamily="34" charset="-120"/>
                        </a:rPr>
                        <a:t>Backlog</a:t>
                      </a: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endParaRPr lang="zh-TW" altLang="en-US" sz="1200" b="1" dirty="0">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1" dirty="0">
                          <a:solidFill>
                            <a:schemeClr val="tx1"/>
                          </a:solidFill>
                          <a:effectLst/>
                          <a:latin typeface="微軟正黑體" panose="020B0604030504040204" pitchFamily="34" charset="-120"/>
                          <a:ea typeface="微軟正黑體" panose="020B0604030504040204" pitchFamily="34" charset="-120"/>
                        </a:rPr>
                        <a:t>累加：</a:t>
                      </a:r>
                      <a:r>
                        <a:rPr kumimoji="0" lang="en-US" altLang="zh-TW" sz="12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9,194</a:t>
                      </a:r>
                      <a:r>
                        <a:rPr lang="en-US" altLang="zh-TW" sz="1200" b="1" dirty="0">
                          <a:solidFill>
                            <a:srgbClr val="0000FF"/>
                          </a:solidFill>
                          <a:effectLst/>
                          <a:latin typeface="微軟正黑體" panose="020B0604030504040204" pitchFamily="34" charset="-120"/>
                          <a:ea typeface="微軟正黑體" panose="020B0604030504040204" pitchFamily="34" charset="-120"/>
                        </a:rPr>
                        <a:t>K</a:t>
                      </a:r>
                      <a:r>
                        <a:rPr lang="en-US" altLang="zh-TW" sz="1200" b="1" dirty="0">
                          <a:solidFill>
                            <a:schemeClr val="tx1"/>
                          </a:solidFill>
                          <a:effectLst/>
                          <a:latin typeface="微軟正黑體" panose="020B0604030504040204" pitchFamily="34" charset="-120"/>
                          <a:ea typeface="微軟正黑體" panose="020B0604030504040204" pitchFamily="34" charset="-120"/>
                        </a:rPr>
                        <a:t> (</a:t>
                      </a:r>
                      <a:r>
                        <a:rPr kumimoji="0" lang="en-US" altLang="zh-TW" sz="12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18</a:t>
                      </a:r>
                      <a:r>
                        <a:rPr lang="en-US" altLang="zh-TW" sz="1200" b="1" dirty="0">
                          <a:solidFill>
                            <a:srgbClr val="0000FF"/>
                          </a:solidFill>
                          <a:effectLst/>
                          <a:latin typeface="微軟正黑體" panose="020B0604030504040204" pitchFamily="34" charset="-120"/>
                          <a:ea typeface="微軟正黑體" panose="020B0604030504040204" pitchFamily="34" charset="-120"/>
                        </a:rPr>
                        <a:t>%</a:t>
                      </a:r>
                      <a:r>
                        <a:rPr lang="en-US" altLang="zh-TW" sz="1200" b="1" dirty="0">
                          <a:solidFill>
                            <a:schemeClr val="tx1"/>
                          </a:solidFill>
                          <a:effectLst/>
                          <a:latin typeface="微軟正黑體" panose="020B0604030504040204" pitchFamily="34" charset="-120"/>
                          <a:ea typeface="微軟正黑體" panose="020B0604030504040204" pitchFamily="34" charset="-120"/>
                        </a:rPr>
                        <a:t>)</a:t>
                      </a:r>
                      <a:endParaRPr lang="en-US" altLang="zh-TW" sz="1200" b="1" u="none" dirty="0">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26"/>
                  </a:ext>
                </a:extLst>
              </a:tr>
              <a:tr h="208713">
                <a:tc>
                  <a:txBody>
                    <a:bodyPr/>
                    <a:lstStyle/>
                    <a:p>
                      <a:pPr algn="l"/>
                      <a:endParaRPr lang="zh-TW" altLang="en-US" sz="1200" b="1" dirty="0">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ctr"/>
                      <a:endParaRPr lang="zh-TW" altLang="en-US" sz="1200" b="1" dirty="0">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altLang="zh-TW" sz="1200" b="1" u="none" dirty="0">
                          <a:solidFill>
                            <a:schemeClr val="tx1"/>
                          </a:solidFill>
                          <a:effectLst/>
                          <a:latin typeface="微軟正黑體" panose="020B0604030504040204" pitchFamily="34" charset="-120"/>
                          <a:ea typeface="微軟正黑體" panose="020B0604030504040204" pitchFamily="34" charset="-120"/>
                        </a:rPr>
                        <a:t>FY112</a:t>
                      </a:r>
                      <a:endParaRPr lang="en-US" sz="1200" b="1" u="none" dirty="0">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altLang="zh-TW" sz="1200" b="1" dirty="0">
                          <a:solidFill>
                            <a:srgbClr val="0000FF"/>
                          </a:solidFill>
                          <a:effectLst/>
                          <a:latin typeface="微軟正黑體" panose="020B0604030504040204" pitchFamily="34" charset="-120"/>
                          <a:ea typeface="微軟正黑體" panose="020B0604030504040204" pitchFamily="34" charset="-120"/>
                        </a:rPr>
                        <a:t>9,194</a:t>
                      </a:r>
                      <a:endParaRPr lang="zh-TW" altLang="en-US" sz="1200" b="1" dirty="0">
                        <a:solidFill>
                          <a:srgbClr val="0000FF"/>
                        </a:solidFill>
                        <a:effectLst/>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2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rPr>
                        <a:t>認列數：</a:t>
                      </a:r>
                      <a:r>
                        <a:rPr kumimoji="0" lang="en-US" altLang="zh-TW" sz="12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9,194</a:t>
                      </a:r>
                      <a:r>
                        <a:rPr lang="en-US" altLang="zh-TW" sz="1200" b="1" dirty="0">
                          <a:solidFill>
                            <a:srgbClr val="0000FF"/>
                          </a:solidFill>
                          <a:effectLst/>
                          <a:latin typeface="微軟正黑體" panose="020B0604030504040204" pitchFamily="34" charset="-120"/>
                          <a:ea typeface="微軟正黑體" panose="020B0604030504040204" pitchFamily="34" charset="-120"/>
                        </a:rPr>
                        <a:t>K</a:t>
                      </a:r>
                      <a:r>
                        <a:rPr lang="en-US" altLang="zh-TW" sz="1200" b="1" dirty="0">
                          <a:solidFill>
                            <a:schemeClr val="tx1"/>
                          </a:solidFill>
                          <a:effectLst/>
                          <a:latin typeface="微軟正黑體" panose="020B0604030504040204" pitchFamily="34" charset="-120"/>
                          <a:ea typeface="微軟正黑體" panose="020B0604030504040204" pitchFamily="34" charset="-120"/>
                        </a:rPr>
                        <a:t> (</a:t>
                      </a:r>
                      <a:r>
                        <a:rPr lang="en-US" altLang="zh-TW" sz="1200" b="1" dirty="0">
                          <a:solidFill>
                            <a:srgbClr val="0000FF"/>
                          </a:solidFill>
                          <a:effectLst/>
                          <a:latin typeface="微軟正黑體" panose="020B0604030504040204" pitchFamily="34" charset="-120"/>
                          <a:ea typeface="微軟正黑體" panose="020B0604030504040204" pitchFamily="34" charset="-120"/>
                        </a:rPr>
                        <a:t>18%</a:t>
                      </a:r>
                      <a:r>
                        <a:rPr lang="en-US" altLang="zh-TW" sz="1200" b="1" dirty="0">
                          <a:solidFill>
                            <a:schemeClr val="tx1"/>
                          </a:solidFill>
                          <a:effectLst/>
                          <a:latin typeface="微軟正黑體" panose="020B0604030504040204" pitchFamily="34" charset="-120"/>
                          <a:ea typeface="微軟正黑體" panose="020B0604030504040204" pitchFamily="34" charset="-120"/>
                        </a:rPr>
                        <a:t>)</a:t>
                      </a:r>
                      <a:endParaRPr kumimoji="0" lang="en-US" altLang="zh-TW" sz="12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marL="17881" marR="17881" marT="8941" marB="8941"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4137254419"/>
                  </a:ext>
                </a:extLst>
              </a:tr>
            </a:tbl>
          </a:graphicData>
        </a:graphic>
      </p:graphicFrame>
      <p:sp>
        <p:nvSpPr>
          <p:cNvPr id="3" name="文字方塊 2">
            <a:extLst>
              <a:ext uri="{FF2B5EF4-FFF2-40B4-BE49-F238E27FC236}">
                <a16:creationId xmlns:a16="http://schemas.microsoft.com/office/drawing/2014/main" id="{EA9A2262-0C80-A689-938C-80B1D5F99101}"/>
              </a:ext>
            </a:extLst>
          </p:cNvPr>
          <p:cNvSpPr txBox="1"/>
          <p:nvPr/>
        </p:nvSpPr>
        <p:spPr>
          <a:xfrm>
            <a:off x="107504" y="6509832"/>
            <a:ext cx="1800200" cy="276999"/>
          </a:xfrm>
          <a:prstGeom prst="rect">
            <a:avLst/>
          </a:prstGeom>
          <a:noFill/>
        </p:spPr>
        <p:txBody>
          <a:bodyPr wrap="square" rtlCol="0">
            <a:spAutoFit/>
          </a:bodyPr>
          <a:lstStyle/>
          <a:p>
            <a:r>
              <a:rPr lang="en-US" altLang="zh-TW" sz="1200" dirty="0">
                <a:latin typeface="微軟正黑體" panose="020B0604030504040204" pitchFamily="34" charset="-120"/>
                <a:ea typeface="微軟正黑體" panose="020B0604030504040204" pitchFamily="34" charset="-120"/>
              </a:rPr>
              <a:t>(</a:t>
            </a:r>
            <a:r>
              <a:rPr lang="zh-TW" altLang="en-US" sz="1200" dirty="0">
                <a:latin typeface="微軟正黑體" panose="020B0604030504040204" pitchFamily="34" charset="-120"/>
                <a:ea typeface="微軟正黑體" panose="020B0604030504040204" pitchFamily="34" charset="-120"/>
              </a:rPr>
              <a:t>   </a:t>
            </a:r>
            <a:r>
              <a:rPr lang="en-US" altLang="zh-TW" sz="1200" dirty="0">
                <a:latin typeface="微軟正黑體" panose="020B0604030504040204" pitchFamily="34" charset="-120"/>
                <a:ea typeface="微軟正黑體" panose="020B0604030504040204" pitchFamily="34" charset="-120"/>
              </a:rPr>
              <a:t>)</a:t>
            </a:r>
            <a:r>
              <a:rPr lang="zh-TW" altLang="en-US" sz="1200" dirty="0">
                <a:latin typeface="微軟正黑體" panose="020B0604030504040204" pitchFamily="34" charset="-120"/>
                <a:ea typeface="微軟正黑體" panose="020B0604030504040204" pitchFamily="34" charset="-120"/>
              </a:rPr>
              <a:t>內數字為</a:t>
            </a:r>
            <a:r>
              <a:rPr lang="en-US" altLang="zh-TW" sz="1200" dirty="0">
                <a:latin typeface="微軟正黑體" panose="020B0604030504040204" pitchFamily="34" charset="-120"/>
                <a:ea typeface="微軟正黑體" panose="020B0604030504040204" pitchFamily="34" charset="-120"/>
              </a:rPr>
              <a:t>IP</a:t>
            </a:r>
            <a:r>
              <a:rPr lang="zh-TW" altLang="en-US" sz="1200" dirty="0">
                <a:latin typeface="微軟正黑體" panose="020B0604030504040204" pitchFamily="34" charset="-120"/>
                <a:ea typeface="微軟正黑體" panose="020B0604030504040204" pitchFamily="34" charset="-120"/>
              </a:rPr>
              <a:t>收入</a:t>
            </a:r>
          </a:p>
        </p:txBody>
      </p:sp>
    </p:spTree>
    <p:extLst>
      <p:ext uri="{BB962C8B-B14F-4D97-AF65-F5344CB8AC3E}">
        <p14:creationId xmlns:p14="http://schemas.microsoft.com/office/powerpoint/2010/main" val="416817220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2906411269"/>
              </p:ext>
            </p:extLst>
          </p:nvPr>
        </p:nvGraphicFramePr>
        <p:xfrm>
          <a:off x="154425" y="1479061"/>
          <a:ext cx="8928584" cy="3665000"/>
        </p:xfrm>
        <a:graphic>
          <a:graphicData uri="http://schemas.openxmlformats.org/drawingml/2006/table">
            <a:tbl>
              <a:tblPr/>
              <a:tblGrid>
                <a:gridCol w="1836000">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2016224">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gridCol w="1836000">
                  <a:extLst>
                    <a:ext uri="{9D8B030D-6E8A-4147-A177-3AD203B41FA5}">
                      <a16:colId xmlns:a16="http://schemas.microsoft.com/office/drawing/2014/main" val="20004"/>
                    </a:ext>
                  </a:extLst>
                </a:gridCol>
              </a:tblGrid>
              <a:tr h="2503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300" b="1" u="none" dirty="0">
                          <a:solidFill>
                            <a:schemeClr val="tx1"/>
                          </a:solidFill>
                          <a:effectLst/>
                          <a:latin typeface="微軟正黑體" panose="020B0604030504040204" pitchFamily="34" charset="-120"/>
                          <a:ea typeface="微軟正黑體" panose="020B0604030504040204" pitchFamily="34" charset="-120"/>
                        </a:rPr>
                        <a:t>【</a:t>
                      </a:r>
                      <a:r>
                        <a:rPr lang="zh-TW" altLang="en-US" sz="1300" b="1" u="none" dirty="0">
                          <a:solidFill>
                            <a:schemeClr val="tx1"/>
                          </a:solidFill>
                          <a:effectLst/>
                          <a:latin typeface="微軟正黑體" panose="020B0604030504040204" pitchFamily="34" charset="-120"/>
                          <a:ea typeface="微軟正黑體" panose="020B0604030504040204" pitchFamily="34" charset="-120"/>
                        </a:rPr>
                        <a:t>簽約數合計</a:t>
                      </a:r>
                      <a:r>
                        <a:rPr lang="en-US" altLang="zh-TW" sz="1300" b="1" u="none" dirty="0">
                          <a:solidFill>
                            <a:schemeClr val="tx1"/>
                          </a:solidFill>
                          <a:effectLst/>
                          <a:latin typeface="微軟正黑體" panose="020B0604030504040204" pitchFamily="34" charset="-120"/>
                          <a:ea typeface="微軟正黑體" panose="020B0604030504040204" pitchFamily="34" charset="-120"/>
                        </a:rPr>
                        <a:t>】</a:t>
                      </a: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zh-TW" altLang="en-US" sz="1400" b="1" dirty="0">
                          <a:solidFill>
                            <a:schemeClr val="tx1"/>
                          </a:solidFill>
                          <a:effectLst/>
                          <a:latin typeface="微軟正黑體" panose="020B0604030504040204" pitchFamily="34" charset="-120"/>
                          <a:ea typeface="微軟正黑體" panose="020B0604030504040204" pitchFamily="34" charset="-120"/>
                        </a:rPr>
                        <a:t>簽約數</a:t>
                      </a: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zh-TW" altLang="en-US" sz="1400" b="1" u="none" dirty="0">
                          <a:solidFill>
                            <a:schemeClr val="tx1"/>
                          </a:solidFill>
                          <a:effectLst/>
                          <a:latin typeface="微軟正黑體" panose="020B0604030504040204" pitchFamily="34" charset="-120"/>
                          <a:ea typeface="微軟正黑體" panose="020B0604030504040204" pitchFamily="34" charset="-120"/>
                        </a:rPr>
                        <a:t>努力中</a:t>
                      </a:r>
                      <a:r>
                        <a:rPr lang="en-US" altLang="zh-TW" sz="1400" b="1" u="none" dirty="0">
                          <a:solidFill>
                            <a:schemeClr val="tx1"/>
                          </a:solidFill>
                          <a:effectLst/>
                          <a:latin typeface="微軟正黑體" panose="020B0604030504040204" pitchFamily="34" charset="-120"/>
                          <a:ea typeface="微軟正黑體" panose="020B0604030504040204" pitchFamily="34" charset="-120"/>
                        </a:rPr>
                        <a:t>(</a:t>
                      </a:r>
                      <a:r>
                        <a:rPr lang="zh-TW" altLang="en-US" sz="1400" b="1" u="none" dirty="0">
                          <a:solidFill>
                            <a:schemeClr val="tx1"/>
                          </a:solidFill>
                          <a:effectLst/>
                          <a:latin typeface="微軟正黑體" panose="020B0604030504040204" pitchFamily="34" charset="-120"/>
                          <a:ea typeface="微軟正黑體" panose="020B0604030504040204" pitchFamily="34" charset="-120"/>
                        </a:rPr>
                        <a:t>負責人</a:t>
                      </a:r>
                      <a:r>
                        <a:rPr lang="en-US" altLang="zh-TW" sz="1400" b="1" u="none" dirty="0">
                          <a:solidFill>
                            <a:schemeClr val="tx1"/>
                          </a:solidFill>
                          <a:effectLst/>
                          <a:latin typeface="微軟正黑體" panose="020B0604030504040204" pitchFamily="34" charset="-120"/>
                          <a:ea typeface="微軟正黑體" panose="020B0604030504040204" pitchFamily="34" charset="-12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zh-TW" altLang="en-US" sz="1400" b="1" dirty="0">
                          <a:solidFill>
                            <a:schemeClr val="tx1"/>
                          </a:solidFill>
                          <a:effectLst/>
                          <a:latin typeface="微軟正黑體" panose="020B0604030504040204" pitchFamily="34" charset="-120"/>
                          <a:ea typeface="微軟正黑體" panose="020B0604030504040204" pitchFamily="34" charset="-120"/>
                        </a:rPr>
                        <a:t>認列數</a:t>
                      </a: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300" b="1" u="none" dirty="0">
                          <a:solidFill>
                            <a:schemeClr val="tx1"/>
                          </a:solidFill>
                          <a:effectLst/>
                          <a:latin typeface="微軟正黑體" panose="020B0604030504040204" pitchFamily="34" charset="-120"/>
                          <a:ea typeface="微軟正黑體" panose="020B0604030504040204" pitchFamily="34" charset="-120"/>
                        </a:rPr>
                        <a:t>【</a:t>
                      </a:r>
                      <a:r>
                        <a:rPr lang="zh-TW" altLang="en-US" sz="1300" b="1" u="none" dirty="0">
                          <a:solidFill>
                            <a:schemeClr val="tx1"/>
                          </a:solidFill>
                          <a:effectLst/>
                          <a:latin typeface="微軟正黑體" panose="020B0604030504040204" pitchFamily="34" charset="-120"/>
                          <a:ea typeface="微軟正黑體" panose="020B0604030504040204" pitchFamily="34" charset="-120"/>
                        </a:rPr>
                        <a:t>認列數合計</a:t>
                      </a:r>
                      <a:r>
                        <a:rPr lang="en-US" altLang="zh-TW" sz="1300" b="1" u="none" dirty="0">
                          <a:solidFill>
                            <a:schemeClr val="tx1"/>
                          </a:solidFill>
                          <a:effectLst/>
                          <a:latin typeface="微軟正黑體" panose="020B0604030504040204" pitchFamily="34" charset="-120"/>
                          <a:ea typeface="微軟正黑體" panose="020B0604030504040204" pitchFamily="34" charset="-120"/>
                        </a:rPr>
                        <a:t>】</a:t>
                      </a:r>
                    </a:p>
                  </a:txBody>
                  <a:tcPr marL="17881" marR="17881" marT="8941" marB="8941"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4"/>
                  </a:ext>
                </a:extLst>
              </a:tr>
              <a:tr h="2503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300" b="1" dirty="0">
                          <a:solidFill>
                            <a:schemeClr val="tx1"/>
                          </a:solidFill>
                          <a:effectLst/>
                          <a:latin typeface="微軟正黑體" panose="020B0604030504040204" pitchFamily="34" charset="-120"/>
                          <a:ea typeface="微軟正黑體" panose="020B0604030504040204" pitchFamily="34" charset="-120"/>
                        </a:rPr>
                        <a:t>累加：</a:t>
                      </a:r>
                      <a:r>
                        <a:rPr lang="en-US" altLang="zh-TW" sz="1300" b="1" dirty="0">
                          <a:solidFill>
                            <a:srgbClr val="0000FF"/>
                          </a:solidFill>
                          <a:effectLst/>
                          <a:latin typeface="微軟正黑體" panose="020B0604030504040204" pitchFamily="34" charset="-120"/>
                          <a:ea typeface="微軟正黑體" panose="020B0604030504040204" pitchFamily="34" charset="-120"/>
                        </a:rPr>
                        <a:t>10,530K (102%)</a:t>
                      </a:r>
                      <a:endParaRPr lang="en-US" altLang="zh-TW" sz="1300" b="1" u="none" dirty="0">
                        <a:solidFill>
                          <a:srgbClr val="0000FF"/>
                        </a:solidFill>
                        <a:effectLst/>
                        <a:latin typeface="微軟正黑體" panose="020B0604030504040204" pitchFamily="34" charset="-120"/>
                        <a:ea typeface="微軟正黑體" panose="020B0604030504040204" pitchFamily="34" charset="-120"/>
                      </a:endParaRP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ctr"/>
                      <a:r>
                        <a:rPr lang="en-US" altLang="zh-TW" sz="1400" b="1" dirty="0">
                          <a:solidFill>
                            <a:srgbClr val="0000FF"/>
                          </a:solidFill>
                          <a:latin typeface="微軟正黑體" panose="020B0604030504040204" pitchFamily="34" charset="-120"/>
                          <a:ea typeface="微軟正黑體" panose="020B0604030504040204" pitchFamily="34" charset="-120"/>
                        </a:rPr>
                        <a:t>850</a:t>
                      </a:r>
                      <a:endParaRPr lang="zh-TW" altLang="en-US" sz="1400" b="1" dirty="0">
                        <a:solidFill>
                          <a:srgbClr val="0000FF"/>
                        </a:solidFill>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b="1" strike="noStrike" dirty="0">
                          <a:solidFill>
                            <a:schemeClr val="tx1"/>
                          </a:solidFill>
                          <a:effectLst/>
                          <a:latin typeface="微軟正黑體" panose="020B0604030504040204" pitchFamily="34" charset="-120"/>
                          <a:ea typeface="微軟正黑體" panose="020B0604030504040204" pitchFamily="34" charset="-120"/>
                        </a:rPr>
                        <a:t>馥悅</a:t>
                      </a:r>
                      <a:r>
                        <a:rPr lang="en-US" altLang="zh-TW" sz="1400" b="1" strike="noStrike" dirty="0">
                          <a:solidFill>
                            <a:schemeClr val="tx1"/>
                          </a:solidFill>
                          <a:effectLst/>
                          <a:latin typeface="微軟正黑體" panose="020B0604030504040204" pitchFamily="34" charset="-120"/>
                          <a:ea typeface="微軟正黑體" panose="020B0604030504040204" pitchFamily="34" charset="-120"/>
                        </a:rPr>
                        <a:t>(</a:t>
                      </a:r>
                      <a:r>
                        <a:rPr lang="zh-TW" altLang="en-US" sz="1400" b="1" i="0" u="none" strike="noStrike" dirty="0">
                          <a:solidFill>
                            <a:schemeClr val="tx1"/>
                          </a:solidFill>
                          <a:effectLst/>
                          <a:latin typeface="微軟正黑體" panose="020B0604030504040204" pitchFamily="34" charset="-120"/>
                          <a:ea typeface="微軟正黑體" panose="020B0604030504040204" pitchFamily="34" charset="-120"/>
                        </a:rPr>
                        <a:t>和欣</a:t>
                      </a:r>
                      <a:r>
                        <a:rPr lang="en-US" altLang="zh-TW" sz="1400" b="1" strike="noStrike" dirty="0">
                          <a:solidFill>
                            <a:schemeClr val="tx1"/>
                          </a:solidFill>
                          <a:effectLst/>
                          <a:latin typeface="微軟正黑體" panose="020B0604030504040204" pitchFamily="34" charset="-120"/>
                          <a:ea typeface="微軟正黑體" panose="020B0604030504040204" pitchFamily="34" charset="-12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4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850</a:t>
                      </a:r>
                      <a:endParaRPr kumimoji="0" lang="zh-TW" altLang="en-US" sz="14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300" b="1" dirty="0">
                          <a:solidFill>
                            <a:schemeClr val="tx1"/>
                          </a:solidFill>
                          <a:effectLst/>
                          <a:latin typeface="微軟正黑體" panose="020B0604030504040204" pitchFamily="34" charset="-120"/>
                          <a:ea typeface="微軟正黑體" panose="020B0604030504040204" pitchFamily="34" charset="-120"/>
                        </a:rPr>
                        <a:t>累加：</a:t>
                      </a:r>
                      <a:r>
                        <a:rPr kumimoji="0" lang="en-US" altLang="zh-TW" sz="13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10,630</a:t>
                      </a:r>
                      <a:r>
                        <a:rPr lang="en-US" altLang="zh-TW" sz="1300" b="1" dirty="0">
                          <a:solidFill>
                            <a:srgbClr val="0000FF"/>
                          </a:solidFill>
                          <a:effectLst/>
                          <a:latin typeface="微軟正黑體" panose="020B0604030504040204" pitchFamily="34" charset="-120"/>
                          <a:ea typeface="微軟正黑體" panose="020B0604030504040204" pitchFamily="34" charset="-120"/>
                        </a:rPr>
                        <a:t>K (</a:t>
                      </a:r>
                      <a:r>
                        <a:rPr kumimoji="0" lang="en-US" altLang="zh-TW" sz="13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102</a:t>
                      </a:r>
                      <a:r>
                        <a:rPr lang="en-US" altLang="zh-TW" sz="1300" b="1" dirty="0">
                          <a:solidFill>
                            <a:srgbClr val="0000FF"/>
                          </a:solidFill>
                          <a:effectLst/>
                          <a:latin typeface="微軟正黑體" panose="020B0604030504040204" pitchFamily="34" charset="-120"/>
                          <a:ea typeface="微軟正黑體" panose="020B0604030504040204" pitchFamily="34" charset="-120"/>
                        </a:rPr>
                        <a:t>%)</a:t>
                      </a:r>
                      <a:endParaRPr lang="en-US" altLang="zh-TW" sz="1300" b="1" u="none" dirty="0">
                        <a:solidFill>
                          <a:srgbClr val="0000FF"/>
                        </a:solidFill>
                        <a:effectLst/>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525473247"/>
                  </a:ext>
                </a:extLst>
              </a:tr>
              <a:tr h="2503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300" b="1" dirty="0">
                          <a:solidFill>
                            <a:schemeClr val="tx1"/>
                          </a:solidFill>
                          <a:effectLst/>
                          <a:latin typeface="微軟正黑體" panose="020B0604030504040204" pitchFamily="34" charset="-120"/>
                          <a:ea typeface="微軟正黑體" panose="020B0604030504040204" pitchFamily="34" charset="-120"/>
                        </a:rPr>
                        <a:t>簽約數：</a:t>
                      </a:r>
                      <a:r>
                        <a:rPr lang="en-US" altLang="zh-TW" sz="1300" b="1" dirty="0">
                          <a:solidFill>
                            <a:srgbClr val="0000FF"/>
                          </a:solidFill>
                          <a:effectLst/>
                          <a:latin typeface="微軟正黑體" panose="020B0604030504040204" pitchFamily="34" charset="-120"/>
                          <a:ea typeface="微軟正黑體" panose="020B0604030504040204" pitchFamily="34" charset="-120"/>
                        </a:rPr>
                        <a:t>850K</a:t>
                      </a:r>
                      <a:endParaRPr lang="en-US" altLang="zh-TW" sz="1300" b="1" u="sng" dirty="0">
                        <a:solidFill>
                          <a:srgbClr val="0000FF"/>
                        </a:solidFill>
                        <a:effectLst/>
                        <a:latin typeface="微軟正黑體" panose="020B0604030504040204" pitchFamily="34" charset="-120"/>
                        <a:ea typeface="微軟正黑體" panose="020B0604030504040204" pitchFamily="34" charset="-120"/>
                      </a:endParaRP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ctr"/>
                      <a:endParaRPr lang="zh-TW" altLang="en-US" sz="1400" b="1" dirty="0">
                        <a:solidFill>
                          <a:schemeClr val="tx1"/>
                        </a:solidFill>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zh-TW" sz="1400" b="1" strike="noStrike"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4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300" b="1" dirty="0">
                          <a:solidFill>
                            <a:schemeClr val="tx1"/>
                          </a:solidFill>
                          <a:effectLst/>
                          <a:latin typeface="微軟正黑體" panose="020B0604030504040204" pitchFamily="34" charset="-120"/>
                          <a:ea typeface="微軟正黑體" panose="020B0604030504040204" pitchFamily="34" charset="-120"/>
                        </a:rPr>
                        <a:t>認列數：</a:t>
                      </a:r>
                      <a:r>
                        <a:rPr lang="en-US" altLang="zh-TW" sz="1300" b="1" dirty="0">
                          <a:solidFill>
                            <a:srgbClr val="0000FF"/>
                          </a:solidFill>
                          <a:effectLst/>
                          <a:latin typeface="微軟正黑體" panose="020B0604030504040204" pitchFamily="34" charset="-120"/>
                          <a:ea typeface="微軟正黑體" panose="020B0604030504040204" pitchFamily="34" charset="-120"/>
                        </a:rPr>
                        <a:t>850K</a:t>
                      </a:r>
                      <a:endParaRPr lang="en-US" altLang="zh-TW" sz="1300" b="1" u="sng" dirty="0">
                        <a:solidFill>
                          <a:srgbClr val="0000FF"/>
                        </a:solidFill>
                        <a:effectLst/>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729494859"/>
                  </a:ext>
                </a:extLst>
              </a:tr>
              <a:tr h="2503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300" b="1" u="none" dirty="0">
                        <a:solidFill>
                          <a:srgbClr val="0000FF"/>
                        </a:solidFill>
                        <a:effectLst/>
                        <a:latin typeface="微軟正黑體" panose="020B0604030504040204" pitchFamily="34" charset="-120"/>
                        <a:ea typeface="微軟正黑體" panose="020B0604030504040204" pitchFamily="34" charset="-120"/>
                      </a:endParaRP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ctr"/>
                      <a:endParaRPr lang="zh-TW" altLang="en-US" sz="1400" b="1" dirty="0">
                        <a:solidFill>
                          <a:schemeClr val="tx1"/>
                        </a:solidFill>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b="1" u="none" dirty="0">
                          <a:solidFill>
                            <a:schemeClr val="tx1"/>
                          </a:solidFill>
                          <a:effectLst/>
                          <a:latin typeface="微軟正黑體" panose="020B0604030504040204" pitchFamily="34" charset="-120"/>
                          <a:ea typeface="微軟正黑體" panose="020B0604030504040204" pitchFamily="34" charset="-120"/>
                        </a:rPr>
                        <a:t>推廣中</a:t>
                      </a:r>
                      <a:endParaRPr lang="en-US" altLang="zh-TW" sz="1400" b="1" u="none"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zh-TW" altLang="en-US" sz="1400" b="1" dirty="0">
                        <a:solidFill>
                          <a:schemeClr val="tx1"/>
                        </a:solidFill>
                        <a:latin typeface="微軟正黑體" panose="020B0604030504040204" pitchFamily="34" charset="-120"/>
                        <a:ea typeface="微軟正黑體" panose="020B0604030504040204" pitchFamily="34" charset="-12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300" b="1" u="none" dirty="0">
                        <a:solidFill>
                          <a:srgbClr val="0000FF"/>
                        </a:solidFill>
                        <a:effectLst/>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4282803553"/>
                  </a:ext>
                </a:extLst>
              </a:tr>
              <a:tr h="2503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300" b="1" dirty="0">
                          <a:solidFill>
                            <a:schemeClr val="tx1"/>
                          </a:solidFill>
                          <a:effectLst/>
                          <a:latin typeface="微軟正黑體" panose="020B0604030504040204" pitchFamily="34" charset="-120"/>
                          <a:ea typeface="微軟正黑體" panose="020B0604030504040204" pitchFamily="34" charset="-120"/>
                        </a:rPr>
                        <a:t>累加：</a:t>
                      </a:r>
                      <a:r>
                        <a:rPr kumimoji="0" lang="en-US" altLang="zh-TW" sz="13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9,680</a:t>
                      </a:r>
                      <a:r>
                        <a:rPr lang="en-US" altLang="zh-TW" sz="1300" b="1" dirty="0">
                          <a:solidFill>
                            <a:srgbClr val="0000FF"/>
                          </a:solidFill>
                          <a:effectLst/>
                          <a:latin typeface="微軟正黑體" panose="020B0604030504040204" pitchFamily="34" charset="-120"/>
                          <a:ea typeface="微軟正黑體" panose="020B0604030504040204" pitchFamily="34" charset="-120"/>
                        </a:rPr>
                        <a:t>K (93%)</a:t>
                      </a:r>
                      <a:endParaRPr lang="en-US" altLang="zh-TW" sz="1300" b="1" u="none" dirty="0">
                        <a:solidFill>
                          <a:srgbClr val="0000FF"/>
                        </a:solidFill>
                        <a:effectLst/>
                        <a:latin typeface="微軟正黑體" panose="020B0604030504040204" pitchFamily="34" charset="-120"/>
                        <a:ea typeface="微軟正黑體" panose="020B0604030504040204" pitchFamily="34" charset="-120"/>
                      </a:endParaRP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ctr"/>
                      <a:r>
                        <a:rPr lang="en-US" altLang="zh-TW" sz="1400" b="1" dirty="0">
                          <a:solidFill>
                            <a:srgbClr val="0000FF"/>
                          </a:solidFill>
                          <a:latin typeface="微軟正黑體" panose="020B0604030504040204" pitchFamily="34" charset="-120"/>
                          <a:ea typeface="微軟正黑體" panose="020B0604030504040204" pitchFamily="34" charset="-120"/>
                        </a:rPr>
                        <a:t>1,200</a:t>
                      </a: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b="1" strike="noStrike" dirty="0">
                          <a:solidFill>
                            <a:schemeClr val="tx1"/>
                          </a:solidFill>
                          <a:effectLst/>
                          <a:latin typeface="微軟正黑體" panose="020B0604030504040204" pitchFamily="34" charset="-120"/>
                          <a:ea typeface="微軟正黑體" panose="020B0604030504040204" pitchFamily="34" charset="-120"/>
                        </a:rPr>
                        <a:t>璽樂</a:t>
                      </a:r>
                      <a:r>
                        <a:rPr lang="en-US" altLang="zh-TW" sz="1400" b="1" strike="noStrike" dirty="0">
                          <a:solidFill>
                            <a:schemeClr val="tx1"/>
                          </a:solidFill>
                          <a:effectLst/>
                          <a:latin typeface="微軟正黑體" panose="020B0604030504040204" pitchFamily="34" charset="-120"/>
                          <a:ea typeface="微軟正黑體" panose="020B0604030504040204" pitchFamily="34" charset="-120"/>
                        </a:rPr>
                        <a:t>(</a:t>
                      </a:r>
                      <a:r>
                        <a:rPr lang="zh-TW" altLang="en-US" sz="1400" b="1" i="0" u="none" strike="noStrike" dirty="0">
                          <a:solidFill>
                            <a:schemeClr val="tx1"/>
                          </a:solidFill>
                          <a:effectLst/>
                          <a:latin typeface="微軟正黑體" panose="020B0604030504040204" pitchFamily="34" charset="-120"/>
                          <a:ea typeface="微軟正黑體" panose="020B0604030504040204" pitchFamily="34" charset="-120"/>
                        </a:rPr>
                        <a:t>和欣</a:t>
                      </a:r>
                      <a:r>
                        <a:rPr lang="en-US" altLang="zh-TW" sz="1400" b="1" strike="noStrike" dirty="0">
                          <a:solidFill>
                            <a:schemeClr val="tx1"/>
                          </a:solidFill>
                          <a:effectLst/>
                          <a:latin typeface="微軟正黑體" panose="020B0604030504040204" pitchFamily="34" charset="-120"/>
                          <a:ea typeface="微軟正黑體" panose="020B0604030504040204" pitchFamily="34" charset="-12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1400" b="1" dirty="0">
                          <a:solidFill>
                            <a:srgbClr val="0000FF"/>
                          </a:solidFill>
                          <a:latin typeface="微軟正黑體" panose="020B0604030504040204" pitchFamily="34" charset="-120"/>
                          <a:ea typeface="微軟正黑體" panose="020B0604030504040204" pitchFamily="34" charset="-120"/>
                        </a:rPr>
                        <a:t>1,200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300" b="1" dirty="0">
                          <a:solidFill>
                            <a:schemeClr val="tx1"/>
                          </a:solidFill>
                          <a:effectLst/>
                          <a:latin typeface="微軟正黑體" panose="020B0604030504040204" pitchFamily="34" charset="-120"/>
                          <a:ea typeface="微軟正黑體" panose="020B0604030504040204" pitchFamily="34" charset="-120"/>
                        </a:rPr>
                        <a:t>累加：</a:t>
                      </a:r>
                      <a:r>
                        <a:rPr lang="en-US" altLang="zh-TW" sz="1300" b="1" dirty="0">
                          <a:solidFill>
                            <a:srgbClr val="0000FF"/>
                          </a:solidFill>
                          <a:effectLst/>
                          <a:latin typeface="微軟正黑體" panose="020B0604030504040204" pitchFamily="34" charset="-120"/>
                          <a:ea typeface="微軟正黑體" panose="020B0604030504040204" pitchFamily="34" charset="-120"/>
                        </a:rPr>
                        <a:t>9,</a:t>
                      </a:r>
                      <a:r>
                        <a:rPr kumimoji="0" lang="en-US" altLang="zh-TW" sz="13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780</a:t>
                      </a:r>
                      <a:r>
                        <a:rPr lang="en-US" altLang="zh-TW" sz="1300" b="1" dirty="0">
                          <a:solidFill>
                            <a:srgbClr val="0000FF"/>
                          </a:solidFill>
                          <a:effectLst/>
                          <a:latin typeface="微軟正黑體" panose="020B0604030504040204" pitchFamily="34" charset="-120"/>
                          <a:ea typeface="微軟正黑體" panose="020B0604030504040204" pitchFamily="34" charset="-120"/>
                        </a:rPr>
                        <a:t>K (</a:t>
                      </a:r>
                      <a:r>
                        <a:rPr kumimoji="0" lang="en-US" altLang="zh-TW" sz="13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94</a:t>
                      </a:r>
                      <a:r>
                        <a:rPr lang="en-US" altLang="zh-TW" sz="1300" b="1" dirty="0">
                          <a:solidFill>
                            <a:srgbClr val="0000FF"/>
                          </a:solidFill>
                          <a:effectLst/>
                          <a:latin typeface="微軟正黑體" panose="020B0604030504040204" pitchFamily="34" charset="-120"/>
                          <a:ea typeface="微軟正黑體" panose="020B0604030504040204" pitchFamily="34" charset="-120"/>
                        </a:rPr>
                        <a:t>%)</a:t>
                      </a:r>
                      <a:endParaRPr lang="en-US" altLang="zh-TW" sz="1300" b="1" u="none" dirty="0">
                        <a:solidFill>
                          <a:srgbClr val="0000FF"/>
                        </a:solidFill>
                        <a:effectLst/>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746214530"/>
                  </a:ext>
                </a:extLst>
              </a:tr>
              <a:tr h="2503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300" b="1" dirty="0">
                          <a:solidFill>
                            <a:schemeClr val="tx1"/>
                          </a:solidFill>
                          <a:effectLst/>
                          <a:latin typeface="微軟正黑體" panose="020B0604030504040204" pitchFamily="34" charset="-120"/>
                          <a:ea typeface="微軟正黑體" panose="020B0604030504040204" pitchFamily="34" charset="-120"/>
                        </a:rPr>
                        <a:t>簽約數：</a:t>
                      </a:r>
                      <a:r>
                        <a:rPr lang="en-US" altLang="zh-TW" sz="1300" b="1" dirty="0">
                          <a:solidFill>
                            <a:srgbClr val="0000FF"/>
                          </a:solidFill>
                          <a:effectLst/>
                          <a:latin typeface="微軟正黑體" panose="020B0604030504040204" pitchFamily="34" charset="-120"/>
                          <a:ea typeface="微軟正黑體" panose="020B0604030504040204" pitchFamily="34" charset="-120"/>
                        </a:rPr>
                        <a:t>3</a:t>
                      </a:r>
                      <a:r>
                        <a:rPr kumimoji="0" lang="en-US" altLang="zh-TW" sz="13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,400</a:t>
                      </a:r>
                      <a:r>
                        <a:rPr lang="en-US" altLang="zh-TW" sz="1300" b="1" dirty="0">
                          <a:solidFill>
                            <a:srgbClr val="0000FF"/>
                          </a:solidFill>
                          <a:effectLst/>
                          <a:latin typeface="微軟正黑體" panose="020B0604030504040204" pitchFamily="34" charset="-120"/>
                          <a:ea typeface="微軟正黑體" panose="020B0604030504040204" pitchFamily="34" charset="-120"/>
                        </a:rPr>
                        <a:t>K</a:t>
                      </a:r>
                      <a:endParaRPr lang="en-US" altLang="zh-TW" sz="1300" b="1" u="sng" dirty="0">
                        <a:solidFill>
                          <a:srgbClr val="0000FF"/>
                        </a:solidFill>
                        <a:effectLst/>
                        <a:latin typeface="微軟正黑體" panose="020B0604030504040204" pitchFamily="34" charset="-120"/>
                        <a:ea typeface="微軟正黑體" panose="020B0604030504040204" pitchFamily="34" charset="-120"/>
                      </a:endParaRP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ctr"/>
                      <a:r>
                        <a:rPr kumimoji="0" lang="en-US" altLang="zh-TW" sz="14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1,000</a:t>
                      </a:r>
                      <a:endParaRPr lang="en-US" altLang="zh-TW" sz="1400" b="1" dirty="0">
                        <a:solidFill>
                          <a:srgbClr val="0000FF"/>
                        </a:solidFill>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b="1" strike="noStrike" dirty="0">
                          <a:solidFill>
                            <a:schemeClr val="tx1"/>
                          </a:solidFill>
                          <a:effectLst/>
                          <a:latin typeface="微軟正黑體" panose="020B0604030504040204" pitchFamily="34" charset="-120"/>
                          <a:ea typeface="微軟正黑體" panose="020B0604030504040204" pitchFamily="34" charset="-120"/>
                        </a:rPr>
                        <a:t>旳蔓</a:t>
                      </a:r>
                      <a:r>
                        <a:rPr lang="en-US" altLang="zh-TW" sz="1400" b="1" i="0" u="none" strike="noStrike" dirty="0">
                          <a:solidFill>
                            <a:schemeClr val="tx1"/>
                          </a:solidFill>
                          <a:effectLst/>
                          <a:latin typeface="微軟正黑體" panose="020B0604030504040204" pitchFamily="34" charset="-120"/>
                          <a:ea typeface="微軟正黑體" panose="020B0604030504040204" pitchFamily="34" charset="-120"/>
                        </a:rPr>
                        <a:t>(</a:t>
                      </a:r>
                      <a:r>
                        <a:rPr lang="zh-TW" altLang="en-US" sz="1400" b="1" i="0" u="none" strike="noStrike" dirty="0">
                          <a:solidFill>
                            <a:schemeClr val="tx1"/>
                          </a:solidFill>
                          <a:effectLst/>
                          <a:latin typeface="微軟正黑體" panose="020B0604030504040204" pitchFamily="34" charset="-120"/>
                          <a:ea typeface="微軟正黑體" panose="020B0604030504040204" pitchFamily="34" charset="-120"/>
                        </a:rPr>
                        <a:t>和欣</a:t>
                      </a:r>
                      <a:r>
                        <a:rPr lang="en-US" altLang="zh-TW" sz="1400" b="1" i="0" u="none" strike="noStrike" dirty="0">
                          <a:solidFill>
                            <a:schemeClr val="tx1"/>
                          </a:solidFill>
                          <a:effectLst/>
                          <a:latin typeface="微軟正黑體" panose="020B0604030504040204" pitchFamily="34" charset="-120"/>
                          <a:ea typeface="微軟正黑體" panose="020B0604030504040204" pitchFamily="34" charset="-120"/>
                        </a:rPr>
                        <a:t>)</a:t>
                      </a:r>
                      <a:endParaRPr lang="zh-TW" altLang="en-US" sz="14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4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500</a:t>
                      </a:r>
                      <a:endParaRPr kumimoji="0" lang="zh-TW" altLang="en-US" sz="14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300" b="1" dirty="0">
                          <a:solidFill>
                            <a:schemeClr val="tx1"/>
                          </a:solidFill>
                          <a:effectLst/>
                          <a:latin typeface="微軟正黑體" panose="020B0604030504040204" pitchFamily="34" charset="-120"/>
                          <a:ea typeface="微軟正黑體" panose="020B0604030504040204" pitchFamily="34" charset="-120"/>
                        </a:rPr>
                        <a:t>認列數：</a:t>
                      </a:r>
                      <a:r>
                        <a:rPr lang="en-US" altLang="zh-TW" sz="1300" b="1" dirty="0">
                          <a:solidFill>
                            <a:srgbClr val="0000FF"/>
                          </a:solidFill>
                          <a:effectLst/>
                          <a:latin typeface="微軟正黑體" panose="020B0604030504040204" pitchFamily="34" charset="-120"/>
                          <a:ea typeface="微軟正黑體" panose="020B0604030504040204" pitchFamily="34" charset="-120"/>
                        </a:rPr>
                        <a:t>2</a:t>
                      </a:r>
                      <a:r>
                        <a:rPr kumimoji="0" lang="en-US" altLang="zh-TW" sz="13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,900</a:t>
                      </a:r>
                      <a:r>
                        <a:rPr lang="en-US" altLang="zh-TW" sz="1300" b="1" dirty="0">
                          <a:solidFill>
                            <a:srgbClr val="0000FF"/>
                          </a:solidFill>
                          <a:effectLst/>
                          <a:latin typeface="微軟正黑體" panose="020B0604030504040204" pitchFamily="34" charset="-120"/>
                          <a:ea typeface="微軟正黑體" panose="020B0604030504040204" pitchFamily="34" charset="-120"/>
                        </a:rPr>
                        <a:t>K</a:t>
                      </a:r>
                      <a:endParaRPr lang="en-US" altLang="zh-TW" sz="1300" b="1" u="sng" dirty="0">
                        <a:solidFill>
                          <a:srgbClr val="0000FF"/>
                        </a:solidFill>
                        <a:effectLst/>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256729266"/>
                  </a:ext>
                </a:extLst>
              </a:tr>
              <a:tr h="2503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300" b="1" u="sng" dirty="0">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ctr"/>
                      <a:r>
                        <a:rPr lang="en-US" altLang="zh-TW" sz="1400" b="1" dirty="0">
                          <a:solidFill>
                            <a:schemeClr val="tx1"/>
                          </a:solidFill>
                          <a:latin typeface="微軟正黑體" panose="020B0604030504040204" pitchFamily="34" charset="-120"/>
                          <a:ea typeface="微軟正黑體" panose="020B0604030504040204" pitchFamily="34" charset="-120"/>
                        </a:rPr>
                        <a:t>1,200</a:t>
                      </a: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b="1" strike="noStrike" dirty="0">
                          <a:solidFill>
                            <a:schemeClr val="tx1"/>
                          </a:solidFill>
                          <a:effectLst/>
                          <a:latin typeface="微軟正黑體" panose="020B0604030504040204" pitchFamily="34" charset="-120"/>
                          <a:ea typeface="微軟正黑體" panose="020B0604030504040204" pitchFamily="34" charset="-120"/>
                        </a:rPr>
                        <a:t>高登</a:t>
                      </a:r>
                      <a:r>
                        <a:rPr lang="en-US" altLang="zh-TW" sz="1400" b="1" strike="noStrike" dirty="0">
                          <a:solidFill>
                            <a:schemeClr val="tx1"/>
                          </a:solidFill>
                          <a:effectLst/>
                          <a:latin typeface="微軟正黑體" panose="020B0604030504040204" pitchFamily="34" charset="-120"/>
                          <a:ea typeface="微軟正黑體" panose="020B0604030504040204" pitchFamily="34" charset="-120"/>
                        </a:rPr>
                        <a:t>(</a:t>
                      </a:r>
                      <a:r>
                        <a:rPr lang="zh-TW" altLang="en-US" sz="1400" b="1" strike="noStrike" dirty="0">
                          <a:solidFill>
                            <a:schemeClr val="tx1"/>
                          </a:solidFill>
                          <a:effectLst/>
                          <a:latin typeface="微軟正黑體" panose="020B0604030504040204" pitchFamily="34" charset="-120"/>
                          <a:ea typeface="微軟正黑體" panose="020B0604030504040204" pitchFamily="34" charset="-120"/>
                        </a:rPr>
                        <a:t>淑慧</a:t>
                      </a:r>
                      <a:r>
                        <a:rPr lang="en-US" altLang="zh-TW" sz="1400" b="1" strike="noStrike" dirty="0">
                          <a:solidFill>
                            <a:schemeClr val="tx1"/>
                          </a:solidFill>
                          <a:effectLst/>
                          <a:latin typeface="微軟正黑體" panose="020B0604030504040204" pitchFamily="34" charset="-120"/>
                          <a:ea typeface="微軟正黑體" panose="020B0604030504040204" pitchFamily="34" charset="-120"/>
                        </a:rPr>
                        <a:t>)</a:t>
                      </a:r>
                      <a:endParaRPr lang="zh-TW" altLang="en-US" sz="1400" b="1" strike="noStrike"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1400" b="1" dirty="0">
                          <a:solidFill>
                            <a:schemeClr val="tx1"/>
                          </a:solidFill>
                          <a:latin typeface="微軟正黑體" panose="020B0604030504040204" pitchFamily="34" charset="-120"/>
                          <a:ea typeface="微軟正黑體" panose="020B0604030504040204" pitchFamily="34" charset="-120"/>
                        </a:rPr>
                        <a:t>1,200</a:t>
                      </a:r>
                      <a:endParaRPr lang="zh-TW" altLang="en-US" sz="1400" b="1" dirty="0">
                        <a:solidFill>
                          <a:schemeClr val="tx1"/>
                        </a:solidFill>
                        <a:latin typeface="微軟正黑體" panose="020B0604030504040204" pitchFamily="34" charset="-120"/>
                        <a:ea typeface="微軟正黑體" panose="020B0604030504040204" pitchFamily="34" charset="-12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300" b="1" u="sng" dirty="0">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265497005"/>
                  </a:ext>
                </a:extLst>
              </a:tr>
              <a:tr h="2503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3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ctr"/>
                      <a:endParaRPr lang="en-US" altLang="zh-TW" sz="1400" b="1" dirty="0">
                        <a:solidFill>
                          <a:schemeClr val="tx1"/>
                        </a:solidFill>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14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4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3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marL="17881" marR="17881" marT="8941" marB="8941"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266505269"/>
                  </a:ext>
                </a:extLst>
              </a:tr>
              <a:tr h="2781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300" b="1" dirty="0">
                          <a:solidFill>
                            <a:schemeClr val="tx1"/>
                          </a:solidFill>
                          <a:effectLst/>
                          <a:latin typeface="微軟正黑體" panose="020B0604030504040204" pitchFamily="34" charset="-120"/>
                          <a:ea typeface="微軟正黑體" panose="020B0604030504040204" pitchFamily="34" charset="-120"/>
                        </a:rPr>
                        <a:t>累加：</a:t>
                      </a:r>
                      <a:r>
                        <a:rPr kumimoji="0" lang="en-US" altLang="zh-TW" sz="13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rPr>
                        <a:t>6,280</a:t>
                      </a:r>
                      <a:r>
                        <a:rPr lang="en-US" altLang="zh-TW" sz="1300" b="1" dirty="0">
                          <a:solidFill>
                            <a:schemeClr val="tx1"/>
                          </a:solidFill>
                          <a:effectLst/>
                          <a:latin typeface="微軟正黑體" panose="020B0604030504040204" pitchFamily="34" charset="-120"/>
                          <a:ea typeface="微軟正黑體" panose="020B0604030504040204" pitchFamily="34" charset="-120"/>
                        </a:rPr>
                        <a:t>K (</a:t>
                      </a:r>
                      <a:r>
                        <a:rPr kumimoji="0" lang="en-US" altLang="zh-TW" sz="13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rPr>
                        <a:t>61</a:t>
                      </a:r>
                      <a:r>
                        <a:rPr lang="en-US" altLang="zh-TW" sz="1300" b="1" dirty="0">
                          <a:solidFill>
                            <a:schemeClr val="tx1"/>
                          </a:solidFill>
                          <a:effectLst/>
                          <a:latin typeface="微軟正黑體" panose="020B0604030504040204" pitchFamily="34" charset="-120"/>
                          <a:ea typeface="微軟正黑體" panose="020B0604030504040204" pitchFamily="34" charset="-120"/>
                        </a:rPr>
                        <a:t>%)</a:t>
                      </a:r>
                      <a:endParaRPr lang="en-US" altLang="zh-TW" sz="1300" b="1" u="none" dirty="0">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ctr"/>
                      <a:endParaRPr lang="zh-TW" altLang="en-US" sz="1400" b="1" dirty="0">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zh-TW" altLang="en-US" sz="1400" b="1" u="none" dirty="0">
                          <a:solidFill>
                            <a:schemeClr val="tx1"/>
                          </a:solidFill>
                          <a:effectLst/>
                          <a:latin typeface="微軟正黑體" panose="020B0604030504040204" pitchFamily="34" charset="-120"/>
                          <a:ea typeface="微軟正黑體" panose="020B0604030504040204" pitchFamily="34" charset="-120"/>
                        </a:rPr>
                        <a:t>簽約中</a:t>
                      </a:r>
                      <a:endParaRPr lang="en-US" altLang="zh-TW" sz="1400" b="1" u="none" dirty="0">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zh-TW" altLang="en-US" sz="1400" b="1" dirty="0">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300" b="1" dirty="0">
                          <a:solidFill>
                            <a:schemeClr val="tx1"/>
                          </a:solidFill>
                          <a:effectLst/>
                          <a:latin typeface="微軟正黑體" panose="020B0604030504040204" pitchFamily="34" charset="-120"/>
                          <a:ea typeface="微軟正黑體" panose="020B0604030504040204" pitchFamily="34" charset="-120"/>
                        </a:rPr>
                        <a:t>累加：</a:t>
                      </a:r>
                      <a:r>
                        <a:rPr kumimoji="0" lang="en-US" altLang="zh-TW" sz="13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rPr>
                        <a:t>6,880</a:t>
                      </a:r>
                      <a:r>
                        <a:rPr lang="en-US" altLang="zh-TW" sz="1300" b="1" dirty="0">
                          <a:solidFill>
                            <a:schemeClr val="tx1"/>
                          </a:solidFill>
                          <a:effectLst/>
                          <a:latin typeface="微軟正黑體" panose="020B0604030504040204" pitchFamily="34" charset="-120"/>
                          <a:ea typeface="微軟正黑體" panose="020B0604030504040204" pitchFamily="34" charset="-120"/>
                        </a:rPr>
                        <a:t>K (</a:t>
                      </a:r>
                      <a:r>
                        <a:rPr kumimoji="0" lang="en-US" altLang="zh-TW" sz="13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rPr>
                        <a:t>66</a:t>
                      </a:r>
                      <a:r>
                        <a:rPr lang="en-US" altLang="zh-TW" sz="1300" b="1" dirty="0">
                          <a:solidFill>
                            <a:schemeClr val="tx1"/>
                          </a:solidFill>
                          <a:effectLst/>
                          <a:latin typeface="微軟正黑體" panose="020B0604030504040204" pitchFamily="34" charset="-120"/>
                          <a:ea typeface="微軟正黑體" panose="020B0604030504040204" pitchFamily="34" charset="-120"/>
                        </a:rPr>
                        <a:t>%)</a:t>
                      </a:r>
                      <a:endParaRPr lang="en-US" altLang="zh-TW" sz="1300" b="1" u="none" dirty="0">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22"/>
                  </a:ext>
                </a:extLst>
              </a:tr>
              <a:tr h="2781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300" b="1" dirty="0">
                          <a:solidFill>
                            <a:schemeClr val="tx1"/>
                          </a:solidFill>
                          <a:effectLst/>
                          <a:latin typeface="微軟正黑體" panose="020B0604030504040204" pitchFamily="34" charset="-120"/>
                          <a:ea typeface="微軟正黑體" panose="020B0604030504040204" pitchFamily="34" charset="-120"/>
                        </a:rPr>
                        <a:t>認列數：</a:t>
                      </a:r>
                      <a:r>
                        <a:rPr kumimoji="0" lang="en-US" altLang="zh-TW" sz="13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rPr>
                        <a:t>6,280</a:t>
                      </a:r>
                      <a:r>
                        <a:rPr lang="en-US" altLang="zh-TW" sz="1300" b="1" dirty="0">
                          <a:solidFill>
                            <a:schemeClr val="tx1"/>
                          </a:solidFill>
                          <a:effectLst/>
                          <a:latin typeface="微軟正黑體" panose="020B0604030504040204" pitchFamily="34" charset="-120"/>
                          <a:ea typeface="微軟正黑體" panose="020B0604030504040204" pitchFamily="34" charset="-120"/>
                        </a:rPr>
                        <a:t>K</a:t>
                      </a:r>
                      <a:endParaRPr lang="en-US" altLang="zh-TW" sz="1300" b="1" u="sng" dirty="0">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400" b="1" dirty="0">
                          <a:solidFill>
                            <a:schemeClr val="tx1"/>
                          </a:solidFill>
                          <a:latin typeface="微軟正黑體" panose="020B0604030504040204" pitchFamily="34" charset="-120"/>
                          <a:ea typeface="微軟正黑體" panose="020B0604030504040204" pitchFamily="34" charset="-120"/>
                        </a:rPr>
                        <a:t>6,280</a:t>
                      </a:r>
                      <a:endParaRPr lang="en-US" altLang="zh-TW" sz="1400" b="1" strike="sngStrike" dirty="0">
                        <a:solidFill>
                          <a:schemeClr val="tx1"/>
                        </a:solidFill>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b="1" strike="noStrike" dirty="0">
                          <a:solidFill>
                            <a:schemeClr val="tx1"/>
                          </a:solidFill>
                          <a:effectLst/>
                          <a:latin typeface="微軟正黑體" panose="020B0604030504040204" pitchFamily="34" charset="-120"/>
                          <a:ea typeface="微軟正黑體" panose="020B0604030504040204" pitchFamily="34" charset="-120"/>
                        </a:rPr>
                        <a:t>慧保</a:t>
                      </a:r>
                      <a:r>
                        <a:rPr lang="en-US" altLang="zh-TW" sz="1400" b="1" strike="noStrike" dirty="0">
                          <a:solidFill>
                            <a:schemeClr val="tx1"/>
                          </a:solidFill>
                          <a:effectLst/>
                          <a:latin typeface="微軟正黑體" panose="020B0604030504040204" pitchFamily="34" charset="-120"/>
                          <a:ea typeface="微軟正黑體" panose="020B0604030504040204" pitchFamily="34" charset="-120"/>
                        </a:rPr>
                        <a:t>(</a:t>
                      </a:r>
                      <a:r>
                        <a:rPr lang="zh-TW" altLang="en-US" sz="1400" b="1" strike="noStrike" dirty="0">
                          <a:solidFill>
                            <a:schemeClr val="tx1"/>
                          </a:solidFill>
                          <a:effectLst/>
                          <a:latin typeface="微軟正黑體" panose="020B0604030504040204" pitchFamily="34" charset="-120"/>
                          <a:ea typeface="微軟正黑體" panose="020B0604030504040204" pitchFamily="34" charset="-120"/>
                        </a:rPr>
                        <a:t>松賓</a:t>
                      </a:r>
                      <a:r>
                        <a:rPr lang="en-US" altLang="zh-TW" sz="1400" b="1" strike="noStrike" dirty="0">
                          <a:solidFill>
                            <a:schemeClr val="tx1"/>
                          </a:solidFill>
                          <a:effectLst/>
                          <a:latin typeface="微軟正黑體" panose="020B0604030504040204" pitchFamily="34" charset="-120"/>
                          <a:ea typeface="微軟正黑體" panose="020B0604030504040204" pitchFamily="34" charset="-120"/>
                        </a:rPr>
                        <a:t>)</a:t>
                      </a:r>
                      <a:endParaRPr lang="zh-TW" altLang="en-US" sz="1400" b="1" strike="noStrike"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400" b="1" dirty="0">
                          <a:solidFill>
                            <a:schemeClr val="tx1"/>
                          </a:solidFill>
                          <a:latin typeface="微軟正黑體" panose="020B0604030504040204" pitchFamily="34" charset="-120"/>
                          <a:ea typeface="微軟正黑體" panose="020B0604030504040204" pitchFamily="34" charset="-120"/>
                        </a:rPr>
                        <a:t>6,280</a:t>
                      </a:r>
                      <a:endParaRPr kumimoji="0" lang="zh-TW" altLang="en-US" sz="1400" b="1" i="0" u="none" strike="sng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300" b="1" dirty="0">
                          <a:solidFill>
                            <a:schemeClr val="tx1"/>
                          </a:solidFill>
                          <a:effectLst/>
                          <a:latin typeface="微軟正黑體" panose="020B0604030504040204" pitchFamily="34" charset="-120"/>
                          <a:ea typeface="微軟正黑體" panose="020B0604030504040204" pitchFamily="34" charset="-120"/>
                        </a:rPr>
                        <a:t>認列數：</a:t>
                      </a:r>
                      <a:r>
                        <a:rPr kumimoji="0" lang="en-US" altLang="zh-TW" sz="13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rPr>
                        <a:t>6,880</a:t>
                      </a:r>
                      <a:r>
                        <a:rPr lang="en-US" altLang="zh-TW" sz="1300" b="1" dirty="0">
                          <a:solidFill>
                            <a:schemeClr val="tx1"/>
                          </a:solidFill>
                          <a:effectLst/>
                          <a:latin typeface="微軟正黑體" panose="020B0604030504040204" pitchFamily="34" charset="-120"/>
                          <a:ea typeface="微軟正黑體" panose="020B0604030504040204" pitchFamily="34" charset="-120"/>
                        </a:rPr>
                        <a:t>K</a:t>
                      </a:r>
                      <a:endParaRPr lang="en-US" altLang="zh-TW" sz="1300" b="1" u="sng" dirty="0">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33147161"/>
                  </a:ext>
                </a:extLst>
              </a:tr>
              <a:tr h="2850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300" b="1" u="none" dirty="0">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zh-TW" sz="1400" b="1" kern="1200" dirty="0">
                        <a:solidFill>
                          <a:schemeClr val="tx1"/>
                        </a:solidFill>
                        <a:effectLst/>
                        <a:latin typeface="微軟正黑體" panose="020B0604030504040204" pitchFamily="34" charset="-120"/>
                        <a:ea typeface="微軟正黑體" panose="020B0604030504040204" pitchFamily="34" charset="-120"/>
                        <a:cs typeface="+mn-cs"/>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zh-TW" altLang="en-US" sz="1400" b="1" u="none" dirty="0">
                          <a:solidFill>
                            <a:schemeClr val="tx1"/>
                          </a:solidFill>
                          <a:effectLst/>
                          <a:latin typeface="微軟正黑體" panose="020B0604030504040204" pitchFamily="34" charset="-120"/>
                          <a:ea typeface="微軟正黑體" panose="020B0604030504040204" pitchFamily="34" charset="-120"/>
                        </a:rPr>
                        <a:t>已簽約</a:t>
                      </a:r>
                      <a:endParaRPr lang="en-US" altLang="zh-TW" sz="1400" b="1" u="none"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zh-TW" sz="1400" b="1" kern="1200" dirty="0">
                        <a:solidFill>
                          <a:schemeClr val="tx1"/>
                        </a:solidFill>
                        <a:effectLst/>
                        <a:latin typeface="微軟正黑體" panose="020B0604030504040204" pitchFamily="34" charset="-120"/>
                        <a:ea typeface="微軟正黑體" panose="020B0604030504040204" pitchFamily="34" charset="-120"/>
                        <a:cs typeface="+mn-cs"/>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300" b="1" kern="1200" dirty="0">
                        <a:solidFill>
                          <a:schemeClr val="tx1"/>
                        </a:solidFill>
                        <a:effectLst/>
                        <a:latin typeface="微軟正黑體" panose="020B0604030504040204" pitchFamily="34" charset="-120"/>
                        <a:ea typeface="微軟正黑體" panose="020B0604030504040204" pitchFamily="34" charset="-120"/>
                        <a:cs typeface="+mn-cs"/>
                      </a:endParaRPr>
                    </a:p>
                  </a:txBody>
                  <a:tcPr marL="17881" marR="17881" marT="8941" marB="8941"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438465416"/>
                  </a:ext>
                </a:extLst>
              </a:tr>
              <a:tr h="2850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300" b="1" u="sng" dirty="0">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zh-TW" sz="1400" b="1" kern="1200" dirty="0">
                        <a:solidFill>
                          <a:schemeClr val="tx1"/>
                        </a:solidFill>
                        <a:effectLst/>
                        <a:latin typeface="微軟正黑體" panose="020B0604030504040204" pitchFamily="34" charset="-120"/>
                        <a:ea typeface="微軟正黑體" panose="020B0604030504040204" pitchFamily="34" charset="-120"/>
                        <a:cs typeface="+mn-cs"/>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zh-TW" sz="1400" b="1" u="none"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zh-TW" sz="1400" b="1" kern="1200" dirty="0">
                        <a:solidFill>
                          <a:schemeClr val="tx1"/>
                        </a:solidFill>
                        <a:effectLst/>
                        <a:latin typeface="微軟正黑體" panose="020B0604030504040204" pitchFamily="34" charset="-120"/>
                        <a:ea typeface="微軟正黑體" panose="020B0604030504040204" pitchFamily="34" charset="-120"/>
                        <a:cs typeface="+mn-cs"/>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300" b="1" kern="1200" dirty="0">
                        <a:solidFill>
                          <a:schemeClr val="tx1"/>
                        </a:solidFill>
                        <a:effectLst/>
                        <a:latin typeface="微軟正黑體" panose="020B0604030504040204" pitchFamily="34" charset="-120"/>
                        <a:ea typeface="微軟正黑體" panose="020B0604030504040204" pitchFamily="34" charset="-120"/>
                        <a:cs typeface="+mn-cs"/>
                      </a:endParaRPr>
                    </a:p>
                  </a:txBody>
                  <a:tcPr marL="17881" marR="17881" marT="8941" marB="8941"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260043128"/>
                  </a:ext>
                </a:extLst>
              </a:tr>
              <a:tr h="250394">
                <a:tc>
                  <a:txBody>
                    <a:bodyPr/>
                    <a:lstStyle/>
                    <a:p>
                      <a:pPr algn="l"/>
                      <a:endParaRPr lang="zh-TW" altLang="en-US" sz="1300" b="1" dirty="0">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ctr"/>
                      <a:endParaRPr lang="zh-TW" altLang="en-US" sz="1400" b="1" dirty="0">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1400" b="1" u="none" dirty="0">
                          <a:solidFill>
                            <a:schemeClr val="tx1"/>
                          </a:solidFill>
                          <a:effectLst/>
                          <a:latin typeface="微軟正黑體" panose="020B0604030504040204" pitchFamily="34" charset="-120"/>
                          <a:ea typeface="微軟正黑體" panose="020B0604030504040204" pitchFamily="34" charset="-120"/>
                        </a:rPr>
                        <a:t>Backlog</a:t>
                      </a: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endParaRPr lang="zh-TW" altLang="en-US" sz="1400" b="1" dirty="0">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300" b="1" dirty="0">
                          <a:solidFill>
                            <a:schemeClr val="tx1"/>
                          </a:solidFill>
                          <a:effectLst/>
                          <a:latin typeface="微軟正黑體" panose="020B0604030504040204" pitchFamily="34" charset="-120"/>
                          <a:ea typeface="微軟正黑體" panose="020B0604030504040204" pitchFamily="34" charset="-120"/>
                        </a:rPr>
                        <a:t>累加：</a:t>
                      </a:r>
                      <a:r>
                        <a:rPr kumimoji="0" lang="en-US" altLang="zh-TW" sz="13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rPr>
                        <a:t>600</a:t>
                      </a:r>
                      <a:r>
                        <a:rPr lang="en-US" altLang="zh-TW" sz="1300" b="1" dirty="0">
                          <a:solidFill>
                            <a:schemeClr val="tx1"/>
                          </a:solidFill>
                          <a:effectLst/>
                          <a:latin typeface="微軟正黑體" panose="020B0604030504040204" pitchFamily="34" charset="-120"/>
                          <a:ea typeface="微軟正黑體" panose="020B0604030504040204" pitchFamily="34" charset="-120"/>
                        </a:rPr>
                        <a:t>K (</a:t>
                      </a:r>
                      <a:r>
                        <a:rPr kumimoji="0" lang="en-US" altLang="zh-TW" sz="13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rPr>
                        <a:t>6</a:t>
                      </a:r>
                      <a:r>
                        <a:rPr lang="en-US" altLang="zh-TW" sz="1300" b="1" dirty="0">
                          <a:solidFill>
                            <a:schemeClr val="tx1"/>
                          </a:solidFill>
                          <a:effectLst/>
                          <a:latin typeface="微軟正黑體" panose="020B0604030504040204" pitchFamily="34" charset="-120"/>
                          <a:ea typeface="微軟正黑體" panose="020B0604030504040204" pitchFamily="34" charset="-120"/>
                        </a:rPr>
                        <a:t>%)</a:t>
                      </a:r>
                      <a:endParaRPr lang="en-US" altLang="zh-TW" sz="1300" b="1" u="none" dirty="0">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26"/>
                  </a:ext>
                </a:extLst>
              </a:tr>
              <a:tr h="285034">
                <a:tc>
                  <a:txBody>
                    <a:bodyPr/>
                    <a:lstStyle/>
                    <a:p>
                      <a:pPr algn="ctr"/>
                      <a:endParaRPr lang="zh-TW" altLang="en-US" sz="1300" b="1">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ctr"/>
                      <a:endParaRPr lang="zh-TW" altLang="en-US" sz="1400" b="1" dirty="0">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altLang="zh-TW" sz="1400" b="1" u="none" dirty="0">
                          <a:solidFill>
                            <a:schemeClr val="tx1"/>
                          </a:solidFill>
                          <a:effectLst/>
                          <a:latin typeface="微軟正黑體" panose="020B0604030504040204" pitchFamily="34" charset="-120"/>
                          <a:ea typeface="微軟正黑體" panose="020B0604030504040204" pitchFamily="34" charset="-120"/>
                        </a:rPr>
                        <a:t>FY112</a:t>
                      </a: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altLang="zh-TW" sz="1400" b="1" dirty="0">
                          <a:solidFill>
                            <a:schemeClr val="tx1"/>
                          </a:solidFill>
                          <a:effectLst/>
                          <a:latin typeface="微軟正黑體" panose="020B0604030504040204" pitchFamily="34" charset="-120"/>
                          <a:ea typeface="微軟正黑體" panose="020B0604030504040204" pitchFamily="34" charset="-120"/>
                        </a:rPr>
                        <a:t>600</a:t>
                      </a:r>
                      <a:endParaRPr lang="zh-TW" altLang="en-US" sz="1400" b="1" dirty="0">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300" b="1" dirty="0">
                          <a:solidFill>
                            <a:schemeClr val="tx1"/>
                          </a:solidFill>
                          <a:effectLst/>
                          <a:latin typeface="微軟正黑體" panose="020B0604030504040204" pitchFamily="34" charset="-120"/>
                          <a:ea typeface="微軟正黑體" panose="020B0604030504040204" pitchFamily="34" charset="-120"/>
                        </a:rPr>
                        <a:t>認列數：</a:t>
                      </a:r>
                      <a:r>
                        <a:rPr kumimoji="0" lang="en-US" altLang="zh-TW" sz="13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rPr>
                        <a:t>600</a:t>
                      </a:r>
                      <a:r>
                        <a:rPr lang="en-US" altLang="zh-TW" sz="1300" b="1" dirty="0">
                          <a:solidFill>
                            <a:schemeClr val="tx1"/>
                          </a:solidFill>
                          <a:effectLst/>
                          <a:latin typeface="微軟正黑體" panose="020B0604030504040204" pitchFamily="34" charset="-120"/>
                          <a:ea typeface="微軟正黑體" panose="020B0604030504040204" pitchFamily="34" charset="-120"/>
                        </a:rPr>
                        <a:t>K</a:t>
                      </a:r>
                      <a:endParaRPr lang="en-US" altLang="zh-TW" sz="1300" b="1" u="sng" dirty="0">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092530313"/>
                  </a:ext>
                </a:extLst>
              </a:tr>
            </a:tbl>
          </a:graphicData>
        </a:graphic>
      </p:graphicFrame>
      <p:grpSp>
        <p:nvGrpSpPr>
          <p:cNvPr id="10" name="群組 9">
            <a:extLst>
              <a:ext uri="{FF2B5EF4-FFF2-40B4-BE49-F238E27FC236}">
                <a16:creationId xmlns:a16="http://schemas.microsoft.com/office/drawing/2014/main" id="{05E9CB36-990A-4C70-948B-0BA888C6750A}"/>
              </a:ext>
            </a:extLst>
          </p:cNvPr>
          <p:cNvGrpSpPr/>
          <p:nvPr/>
        </p:nvGrpSpPr>
        <p:grpSpPr>
          <a:xfrm>
            <a:off x="0" y="116632"/>
            <a:ext cx="9144000" cy="936104"/>
            <a:chOff x="196737" y="207178"/>
            <a:chExt cx="8381232" cy="936104"/>
          </a:xfrm>
        </p:grpSpPr>
        <p:sp>
          <p:nvSpPr>
            <p:cNvPr id="11" name="標題 1">
              <a:extLst>
                <a:ext uri="{FF2B5EF4-FFF2-40B4-BE49-F238E27FC236}">
                  <a16:creationId xmlns:a16="http://schemas.microsoft.com/office/drawing/2014/main" id="{C2DEF392-05DA-48B9-A2C2-48742406CD4F}"/>
                </a:ext>
              </a:extLst>
            </p:cNvPr>
            <p:cNvSpPr txBox="1">
              <a:spLocks/>
            </p:cNvSpPr>
            <p:nvPr/>
          </p:nvSpPr>
          <p:spPr bwMode="auto">
            <a:xfrm>
              <a:off x="207694" y="207178"/>
              <a:ext cx="8370275" cy="5336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kumimoji="1" sz="3600" b="1">
                  <a:solidFill>
                    <a:srgbClr val="000099"/>
                  </a:solidFill>
                  <a:effectLst>
                    <a:outerShdw blurRad="38100" dist="38100" dir="2700000" algn="tl">
                      <a:srgbClr val="C0C0C0"/>
                    </a:outerShdw>
                  </a:effectLst>
                  <a:latin typeface="Arial" charset="0"/>
                  <a:ea typeface="+mj-ea"/>
                  <a:cs typeface="標楷體" charset="0"/>
                </a:defRPr>
              </a:lvl1pPr>
              <a:lvl2pPr algn="ctr" rtl="0" fontAlgn="base">
                <a:spcBef>
                  <a:spcPct val="0"/>
                </a:spcBef>
                <a:spcAft>
                  <a:spcPct val="0"/>
                </a:spcAft>
                <a:defRPr kumimoji="1" sz="3600" b="1">
                  <a:solidFill>
                    <a:srgbClr val="0000CC"/>
                  </a:solidFill>
                  <a:effectLst>
                    <a:outerShdw blurRad="38100" dist="38100" dir="2700000" algn="tl">
                      <a:srgbClr val="C0C0C0"/>
                    </a:outerShdw>
                  </a:effectLst>
                  <a:latin typeface="Arial" charset="0"/>
                  <a:ea typeface="標楷體" pitchFamily="65" charset="-120"/>
                  <a:cs typeface="標楷體" charset="0"/>
                </a:defRPr>
              </a:lvl2pPr>
              <a:lvl3pPr algn="ctr" rtl="0" fontAlgn="base">
                <a:spcBef>
                  <a:spcPct val="0"/>
                </a:spcBef>
                <a:spcAft>
                  <a:spcPct val="0"/>
                </a:spcAft>
                <a:defRPr kumimoji="1" sz="3600" b="1">
                  <a:solidFill>
                    <a:srgbClr val="0000CC"/>
                  </a:solidFill>
                  <a:effectLst>
                    <a:outerShdw blurRad="38100" dist="38100" dir="2700000" algn="tl">
                      <a:srgbClr val="C0C0C0"/>
                    </a:outerShdw>
                  </a:effectLst>
                  <a:latin typeface="Arial" charset="0"/>
                  <a:ea typeface="標楷體" pitchFamily="65" charset="-120"/>
                  <a:cs typeface="標楷體" charset="0"/>
                </a:defRPr>
              </a:lvl3pPr>
              <a:lvl4pPr algn="ctr" rtl="0" fontAlgn="base">
                <a:spcBef>
                  <a:spcPct val="0"/>
                </a:spcBef>
                <a:spcAft>
                  <a:spcPct val="0"/>
                </a:spcAft>
                <a:defRPr kumimoji="1" sz="3600" b="1">
                  <a:solidFill>
                    <a:srgbClr val="0000CC"/>
                  </a:solidFill>
                  <a:effectLst>
                    <a:outerShdw blurRad="38100" dist="38100" dir="2700000" algn="tl">
                      <a:srgbClr val="C0C0C0"/>
                    </a:outerShdw>
                  </a:effectLst>
                  <a:latin typeface="Arial" charset="0"/>
                  <a:ea typeface="標楷體" pitchFamily="65" charset="-120"/>
                  <a:cs typeface="標楷體" charset="0"/>
                </a:defRPr>
              </a:lvl4pPr>
              <a:lvl5pPr algn="ctr" rtl="0" fontAlgn="base">
                <a:spcBef>
                  <a:spcPct val="0"/>
                </a:spcBef>
                <a:spcAft>
                  <a:spcPct val="0"/>
                </a:spcAft>
                <a:defRPr kumimoji="1" sz="3600" b="1">
                  <a:solidFill>
                    <a:srgbClr val="0000CC"/>
                  </a:solidFill>
                  <a:effectLst>
                    <a:outerShdw blurRad="38100" dist="38100" dir="2700000" algn="tl">
                      <a:srgbClr val="C0C0C0"/>
                    </a:outerShdw>
                  </a:effectLst>
                  <a:latin typeface="Arial" charset="0"/>
                  <a:ea typeface="標楷體" pitchFamily="65" charset="-120"/>
                  <a:cs typeface="標楷體" charset="0"/>
                </a:defRPr>
              </a:lvl5pPr>
              <a:lvl6pPr marL="457200" algn="ctr" rtl="0" eaLnBrk="1" fontAlgn="base" hangingPunct="1">
                <a:spcBef>
                  <a:spcPct val="0"/>
                </a:spcBef>
                <a:spcAft>
                  <a:spcPct val="0"/>
                </a:spcAft>
                <a:defRPr kumimoji="1" sz="4000" b="1">
                  <a:solidFill>
                    <a:srgbClr val="FF6600"/>
                  </a:solidFill>
                  <a:effectLst>
                    <a:outerShdw blurRad="38100" dist="38100" dir="2700000" algn="tl">
                      <a:srgbClr val="C0C0C0"/>
                    </a:outerShdw>
                  </a:effectLst>
                  <a:latin typeface="Bookman Old Style" pitchFamily="18" charset="0"/>
                  <a:ea typeface="標楷體" pitchFamily="65" charset="-120"/>
                </a:defRPr>
              </a:lvl6pPr>
              <a:lvl7pPr marL="914400" algn="ctr" rtl="0" eaLnBrk="1" fontAlgn="base" hangingPunct="1">
                <a:spcBef>
                  <a:spcPct val="0"/>
                </a:spcBef>
                <a:spcAft>
                  <a:spcPct val="0"/>
                </a:spcAft>
                <a:defRPr kumimoji="1" sz="4000" b="1">
                  <a:solidFill>
                    <a:srgbClr val="FF6600"/>
                  </a:solidFill>
                  <a:effectLst>
                    <a:outerShdw blurRad="38100" dist="38100" dir="2700000" algn="tl">
                      <a:srgbClr val="C0C0C0"/>
                    </a:outerShdw>
                  </a:effectLst>
                  <a:latin typeface="Bookman Old Style" pitchFamily="18" charset="0"/>
                  <a:ea typeface="標楷體" pitchFamily="65" charset="-120"/>
                </a:defRPr>
              </a:lvl7pPr>
              <a:lvl8pPr marL="1371600" algn="ctr" rtl="0" eaLnBrk="1" fontAlgn="base" hangingPunct="1">
                <a:spcBef>
                  <a:spcPct val="0"/>
                </a:spcBef>
                <a:spcAft>
                  <a:spcPct val="0"/>
                </a:spcAft>
                <a:defRPr kumimoji="1" sz="4000" b="1">
                  <a:solidFill>
                    <a:srgbClr val="FF6600"/>
                  </a:solidFill>
                  <a:effectLst>
                    <a:outerShdw blurRad="38100" dist="38100" dir="2700000" algn="tl">
                      <a:srgbClr val="C0C0C0"/>
                    </a:outerShdw>
                  </a:effectLst>
                  <a:latin typeface="Bookman Old Style" pitchFamily="18" charset="0"/>
                  <a:ea typeface="標楷體" pitchFamily="65" charset="-120"/>
                </a:defRPr>
              </a:lvl8pPr>
              <a:lvl9pPr marL="1828800" algn="ctr" rtl="0" eaLnBrk="1" fontAlgn="base" hangingPunct="1">
                <a:spcBef>
                  <a:spcPct val="0"/>
                </a:spcBef>
                <a:spcAft>
                  <a:spcPct val="0"/>
                </a:spcAft>
                <a:defRPr kumimoji="1" sz="4000" b="1">
                  <a:solidFill>
                    <a:srgbClr val="FF6600"/>
                  </a:solidFill>
                  <a:effectLst>
                    <a:outerShdw blurRad="38100" dist="38100" dir="2700000" algn="tl">
                      <a:srgbClr val="C0C0C0"/>
                    </a:outerShdw>
                  </a:effectLst>
                  <a:latin typeface="Bookman Old Style" pitchFamily="18" charset="0"/>
                  <a:ea typeface="標楷體" pitchFamily="65" charset="-120"/>
                </a:defRPr>
              </a:lvl9pPr>
            </a:lstStyle>
            <a:p>
              <a:pPr eaLnBrk="1" hangingPunct="1">
                <a:defRPr/>
              </a:pPr>
              <a:r>
                <a:rPr lang="zh-TW" altLang="en-US" sz="3200" kern="0" dirty="0">
                  <a:effectLst/>
                  <a:latin typeface="微軟正黑體" panose="020B0604030504040204" pitchFamily="34" charset="-120"/>
                  <a:ea typeface="微軟正黑體" panose="020B0604030504040204" pitchFamily="34" charset="-120"/>
                </a:rPr>
                <a:t>衍生加值業務能見度</a:t>
              </a:r>
            </a:p>
          </p:txBody>
        </p:sp>
        <p:sp>
          <p:nvSpPr>
            <p:cNvPr id="12" name="矩形 11">
              <a:extLst>
                <a:ext uri="{FF2B5EF4-FFF2-40B4-BE49-F238E27FC236}">
                  <a16:creationId xmlns:a16="http://schemas.microsoft.com/office/drawing/2014/main" id="{EE69FA13-C661-4973-AB85-C085E6CB2547}"/>
                </a:ext>
              </a:extLst>
            </p:cNvPr>
            <p:cNvSpPr/>
            <p:nvPr/>
          </p:nvSpPr>
          <p:spPr>
            <a:xfrm>
              <a:off x="196737" y="681617"/>
              <a:ext cx="8381232" cy="461665"/>
            </a:xfrm>
            <a:prstGeom prst="rect">
              <a:avLst/>
            </a:prstGeom>
          </p:spPr>
          <p:txBody>
            <a:bodyPr wrap="square">
              <a:spAutoFit/>
            </a:bodyPr>
            <a:lstStyle/>
            <a:p>
              <a:pPr lvl="0" algn="ctr">
                <a:defRPr/>
              </a:pP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暫定</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衍生加值目標</a:t>
              </a:r>
              <a:r>
                <a:rPr lang="en-US" altLang="zh-TW" sz="2400" dirty="0">
                  <a:latin typeface="微軟正黑體" panose="020B0604030504040204" pitchFamily="34" charset="-120"/>
                  <a:ea typeface="微軟正黑體" panose="020B0604030504040204" pitchFamily="34" charset="-120"/>
                </a:rPr>
                <a:t>10,374K(</a:t>
              </a:r>
              <a:r>
                <a:rPr lang="zh-TW" altLang="en-US" sz="2400" dirty="0">
                  <a:latin typeface="微軟正黑體" panose="020B0604030504040204" pitchFamily="34" charset="-120"/>
                  <a:ea typeface="微軟正黑體" panose="020B0604030504040204" pitchFamily="34" charset="-120"/>
                </a:rPr>
                <a:t>未稅</a:t>
              </a:r>
              <a:r>
                <a:rPr lang="en-US" altLang="zh-TW" sz="2400" dirty="0">
                  <a:latin typeface="微軟正黑體" panose="020B0604030504040204" pitchFamily="34" charset="-120"/>
                  <a:ea typeface="微軟正黑體" panose="020B0604030504040204" pitchFamily="34" charset="-120"/>
                </a:rPr>
                <a:t>)</a:t>
              </a:r>
              <a:endParaRPr lang="zh-TW" altLang="en-US" sz="2400" dirty="0">
                <a:latin typeface="微軟正黑體" panose="020B0604030504040204" pitchFamily="34" charset="-120"/>
                <a:ea typeface="微軟正黑體" panose="020B0604030504040204" pitchFamily="34" charset="-120"/>
              </a:endParaRPr>
            </a:p>
          </p:txBody>
        </p:sp>
      </p:grpSp>
      <p:sp>
        <p:nvSpPr>
          <p:cNvPr id="6" name="Google Shape;162;p5">
            <a:extLst>
              <a:ext uri="{FF2B5EF4-FFF2-40B4-BE49-F238E27FC236}">
                <a16:creationId xmlns:a16="http://schemas.microsoft.com/office/drawing/2014/main" id="{A26DAC63-8581-44DF-BB75-3E5DFC8074E9}"/>
              </a:ext>
            </a:extLst>
          </p:cNvPr>
          <p:cNvSpPr txBox="1"/>
          <p:nvPr/>
        </p:nvSpPr>
        <p:spPr>
          <a:xfrm>
            <a:off x="7607473" y="1169028"/>
            <a:ext cx="1475536" cy="292347"/>
          </a:xfrm>
          <a:prstGeom prst="rect">
            <a:avLst/>
          </a:prstGeom>
          <a:noFill/>
          <a:ln>
            <a:noFill/>
          </a:ln>
        </p:spPr>
        <p:txBody>
          <a:bodyPr spcFirstLastPara="1" wrap="square" lIns="91425" tIns="45700" rIns="91425" bIns="45700" anchor="t" anchorCtr="0">
            <a:spAutoFit/>
          </a:bodyPr>
          <a:lstStyle/>
          <a:p>
            <a:pPr lvl="0">
              <a:spcBef>
                <a:spcPts val="0"/>
              </a:spcBef>
              <a:spcAft>
                <a:spcPts val="0"/>
              </a:spcAft>
            </a:pPr>
            <a:r>
              <a:rPr lang="en-US" sz="1300" b="1" dirty="0" err="1">
                <a:solidFill>
                  <a:schemeClr val="dk1"/>
                </a:solidFill>
                <a:latin typeface="Microsoft JhengHei"/>
                <a:ea typeface="Microsoft JhengHei"/>
                <a:cs typeface="Microsoft JhengHei"/>
                <a:sym typeface="Microsoft JhengHei"/>
              </a:rPr>
              <a:t>單位：千元</a:t>
            </a:r>
            <a:endParaRPr dirty="0"/>
          </a:p>
        </p:txBody>
      </p:sp>
    </p:spTree>
    <p:extLst>
      <p:ext uri="{BB962C8B-B14F-4D97-AF65-F5344CB8AC3E}">
        <p14:creationId xmlns:p14="http://schemas.microsoft.com/office/powerpoint/2010/main" val="131477390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5"/>
          <p:cNvSpPr txBox="1">
            <a:spLocks noGrp="1"/>
          </p:cNvSpPr>
          <p:nvPr>
            <p:ph type="title"/>
          </p:nvPr>
        </p:nvSpPr>
        <p:spPr>
          <a:xfrm>
            <a:off x="14070" y="78671"/>
            <a:ext cx="9115860" cy="62068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200" dirty="0">
                <a:effectLst/>
                <a:latin typeface="Microsoft JhengHei"/>
                <a:ea typeface="Microsoft JhengHei"/>
                <a:cs typeface="Microsoft JhengHei"/>
                <a:sym typeface="Microsoft JhengHei"/>
              </a:rPr>
              <a:t>H</a:t>
            </a:r>
            <a:r>
              <a:rPr lang="zh-TW" altLang="en-US" sz="3200" dirty="0">
                <a:effectLst/>
                <a:latin typeface="Microsoft JhengHei"/>
                <a:ea typeface="Microsoft JhengHei"/>
                <a:cs typeface="Microsoft JhengHei"/>
                <a:sym typeface="Microsoft JhengHei"/>
              </a:rPr>
              <a:t>組簽約中</a:t>
            </a:r>
            <a:r>
              <a:rPr lang="en-US" altLang="zh-TW" sz="3200" dirty="0">
                <a:effectLst/>
                <a:latin typeface="Microsoft JhengHei"/>
                <a:ea typeface="Microsoft JhengHei"/>
                <a:cs typeface="Microsoft JhengHei"/>
                <a:sym typeface="Microsoft JhengHei"/>
              </a:rPr>
              <a:t>/</a:t>
            </a:r>
            <a:r>
              <a:rPr lang="zh-TW" altLang="en-US" sz="3200" dirty="0">
                <a:effectLst/>
                <a:latin typeface="Microsoft JhengHei"/>
                <a:ea typeface="Microsoft JhengHei"/>
                <a:cs typeface="Microsoft JhengHei"/>
                <a:sym typeface="Microsoft JhengHei"/>
              </a:rPr>
              <a:t>推廣中</a:t>
            </a:r>
            <a:r>
              <a:rPr lang="en-US" sz="3200" dirty="0" err="1">
                <a:effectLst/>
                <a:latin typeface="Microsoft JhengHei"/>
                <a:ea typeface="Microsoft JhengHei"/>
                <a:cs typeface="Microsoft JhengHei"/>
                <a:sym typeface="Microsoft JhengHei"/>
              </a:rPr>
              <a:t>案件說明</a:t>
            </a:r>
            <a:endParaRPr sz="3200" dirty="0">
              <a:solidFill>
                <a:srgbClr val="FF0000"/>
              </a:solidFill>
              <a:effectLst/>
              <a:latin typeface="Microsoft JhengHei"/>
              <a:ea typeface="Microsoft JhengHei"/>
              <a:cs typeface="Microsoft JhengHei"/>
              <a:sym typeface="Microsoft JhengHei"/>
            </a:endParaRPr>
          </a:p>
        </p:txBody>
      </p:sp>
      <p:graphicFrame>
        <p:nvGraphicFramePr>
          <p:cNvPr id="161" name="Google Shape;161;p5"/>
          <p:cNvGraphicFramePr/>
          <p:nvPr>
            <p:extLst>
              <p:ext uri="{D42A27DB-BD31-4B8C-83A1-F6EECF244321}">
                <p14:modId xmlns:p14="http://schemas.microsoft.com/office/powerpoint/2010/main" val="2329701965"/>
              </p:ext>
            </p:extLst>
          </p:nvPr>
        </p:nvGraphicFramePr>
        <p:xfrm>
          <a:off x="144013" y="692696"/>
          <a:ext cx="8855974" cy="6104696"/>
        </p:xfrm>
        <a:graphic>
          <a:graphicData uri="http://schemas.openxmlformats.org/drawingml/2006/table">
            <a:tbl>
              <a:tblPr>
                <a:noFill/>
              </a:tblPr>
              <a:tblGrid>
                <a:gridCol w="308061">
                  <a:extLst>
                    <a:ext uri="{9D8B030D-6E8A-4147-A177-3AD203B41FA5}">
                      <a16:colId xmlns:a16="http://schemas.microsoft.com/office/drawing/2014/main" val="404756246"/>
                    </a:ext>
                  </a:extLst>
                </a:gridCol>
                <a:gridCol w="735550">
                  <a:extLst>
                    <a:ext uri="{9D8B030D-6E8A-4147-A177-3AD203B41FA5}">
                      <a16:colId xmlns:a16="http://schemas.microsoft.com/office/drawing/2014/main" val="20001"/>
                    </a:ext>
                  </a:extLst>
                </a:gridCol>
                <a:gridCol w="2160240">
                  <a:extLst>
                    <a:ext uri="{9D8B030D-6E8A-4147-A177-3AD203B41FA5}">
                      <a16:colId xmlns:a16="http://schemas.microsoft.com/office/drawing/2014/main" val="20002"/>
                    </a:ext>
                  </a:extLst>
                </a:gridCol>
                <a:gridCol w="648072">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gridCol w="3522640">
                  <a:extLst>
                    <a:ext uri="{9D8B030D-6E8A-4147-A177-3AD203B41FA5}">
                      <a16:colId xmlns:a16="http://schemas.microsoft.com/office/drawing/2014/main" val="20005"/>
                    </a:ext>
                  </a:extLst>
                </a:gridCol>
                <a:gridCol w="905347">
                  <a:extLst>
                    <a:ext uri="{9D8B030D-6E8A-4147-A177-3AD203B41FA5}">
                      <a16:colId xmlns:a16="http://schemas.microsoft.com/office/drawing/2014/main" val="20006"/>
                    </a:ext>
                  </a:extLst>
                </a:gridCol>
              </a:tblGrid>
              <a:tr h="320270">
                <a:tc>
                  <a:txBody>
                    <a:bodyPr/>
                    <a:lstStyle/>
                    <a:p>
                      <a:pPr marL="0" marR="0" lvl="0" indent="0" algn="ctr" rtl="0">
                        <a:spcBef>
                          <a:spcPts val="0"/>
                        </a:spcBef>
                        <a:spcAft>
                          <a:spcPts val="0"/>
                        </a:spcAft>
                        <a:buNone/>
                      </a:pPr>
                      <a:endParaRPr sz="1300" b="1" i="0" u="none" strike="noStrike" cap="none">
                        <a:solidFill>
                          <a:schemeClr val="tx1"/>
                        </a:solidFill>
                        <a:latin typeface="Microsoft JhengHei"/>
                        <a:ea typeface="Microsoft JhengHei"/>
                        <a:cs typeface="Microsoft JhengHei"/>
                        <a:sym typeface="Microsoft JhengHei"/>
                      </a:endParaRPr>
                    </a:p>
                  </a:txBody>
                  <a:tcPr marL="0" marR="0" marT="0" marB="0" vert="eaVert"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300" b="1" i="0" u="none" strike="noStrike" cap="none" dirty="0" err="1">
                          <a:solidFill>
                            <a:schemeClr val="tx1"/>
                          </a:solidFill>
                          <a:latin typeface="Microsoft JhengHei"/>
                          <a:ea typeface="Microsoft JhengHei"/>
                          <a:cs typeface="Microsoft JhengHei"/>
                          <a:sym typeface="Microsoft JhengHei"/>
                        </a:rPr>
                        <a:t>廠商</a:t>
                      </a:r>
                      <a:endParaRPr sz="1300" b="1" i="0" u="none" strike="noStrike" cap="none" dirty="0">
                        <a:solidFill>
                          <a:schemeClr val="tx1"/>
                        </a:solidFill>
                        <a:latin typeface="Microsoft JhengHei"/>
                        <a:ea typeface="Microsoft JhengHei"/>
                        <a:cs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300" b="1" i="0" u="none" strike="noStrike" cap="none" dirty="0" err="1">
                          <a:solidFill>
                            <a:schemeClr val="tx1"/>
                          </a:solidFill>
                          <a:latin typeface="Microsoft JhengHei"/>
                          <a:ea typeface="Microsoft JhengHei"/>
                          <a:cs typeface="Microsoft JhengHei"/>
                          <a:sym typeface="Microsoft JhengHei"/>
                        </a:rPr>
                        <a:t>專案名稱</a:t>
                      </a:r>
                      <a:endParaRPr sz="1300" b="1" i="0" u="none" strike="noStrike" cap="none" dirty="0">
                        <a:solidFill>
                          <a:schemeClr val="tx1"/>
                        </a:solidFill>
                        <a:latin typeface="Microsoft JhengHei"/>
                        <a:ea typeface="Microsoft JhengHei"/>
                        <a:cs typeface="Microsoft JhengHei"/>
                        <a:sym typeface="Microsoft JhengHei"/>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300" b="1" i="0" u="none" strike="noStrike" cap="none" dirty="0" err="1">
                          <a:solidFill>
                            <a:schemeClr val="tx1"/>
                          </a:solidFill>
                          <a:latin typeface="Microsoft JhengHei"/>
                          <a:ea typeface="Microsoft JhengHei"/>
                          <a:cs typeface="Microsoft JhengHei"/>
                          <a:sym typeface="Microsoft JhengHei"/>
                        </a:rPr>
                        <a:t>金額</a:t>
                      </a:r>
                      <a:endParaRPr sz="1300" b="1" i="0" u="none" strike="noStrike" cap="none" dirty="0">
                        <a:solidFill>
                          <a:schemeClr val="tx1"/>
                        </a:solidFill>
                        <a:latin typeface="Microsoft JhengHei"/>
                        <a:ea typeface="Microsoft JhengHei"/>
                        <a:cs typeface="Microsoft JhengHei"/>
                        <a:sym typeface="Microsoft JhengHei"/>
                      </a:endParaRPr>
                    </a:p>
                    <a:p>
                      <a:pPr marL="0" marR="0" lvl="0" indent="0" algn="ctr" rtl="0">
                        <a:spcBef>
                          <a:spcPts val="0"/>
                        </a:spcBef>
                        <a:spcAft>
                          <a:spcPts val="0"/>
                        </a:spcAft>
                        <a:buNone/>
                      </a:pPr>
                      <a:r>
                        <a:rPr lang="en-US" sz="1300" b="1" i="0" u="none" strike="noStrike" cap="none" dirty="0">
                          <a:solidFill>
                            <a:schemeClr val="tx1"/>
                          </a:solidFill>
                          <a:latin typeface="Microsoft JhengHei"/>
                          <a:ea typeface="Microsoft JhengHei"/>
                          <a:cs typeface="Microsoft JhengHei"/>
                          <a:sym typeface="Microsoft JhengHei"/>
                        </a:rPr>
                        <a:t>(IP)</a:t>
                      </a:r>
                      <a:endParaRPr sz="1300" dirty="0">
                        <a:solidFill>
                          <a:schemeClr val="tx1"/>
                        </a:solidFil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300" b="1" i="0" u="none" strike="noStrike" cap="none" dirty="0" err="1">
                          <a:solidFill>
                            <a:schemeClr val="tx1"/>
                          </a:solidFill>
                          <a:latin typeface="Microsoft JhengHei"/>
                          <a:ea typeface="Microsoft JhengHei"/>
                          <a:cs typeface="Microsoft JhengHei"/>
                          <a:sym typeface="Microsoft JhengHei"/>
                        </a:rPr>
                        <a:t>簽約</a:t>
                      </a:r>
                      <a:endParaRPr lang="en-US" sz="1300" b="1" i="0" u="none" strike="noStrike" cap="none" dirty="0">
                        <a:solidFill>
                          <a:schemeClr val="tx1"/>
                        </a:solidFill>
                        <a:latin typeface="Microsoft JhengHei"/>
                        <a:ea typeface="Microsoft JhengHei"/>
                        <a:cs typeface="Microsoft JhengHei"/>
                        <a:sym typeface="Microsoft JhengHei"/>
                      </a:endParaRPr>
                    </a:p>
                    <a:p>
                      <a:pPr marL="0" marR="0" lvl="0" indent="0" algn="ctr" rtl="0">
                        <a:spcBef>
                          <a:spcPts val="0"/>
                        </a:spcBef>
                        <a:spcAft>
                          <a:spcPts val="0"/>
                        </a:spcAft>
                        <a:buNone/>
                      </a:pPr>
                      <a:r>
                        <a:rPr lang="en-US" sz="1300" b="1" i="0" u="none" strike="noStrike" cap="none" dirty="0" err="1">
                          <a:solidFill>
                            <a:schemeClr val="tx1"/>
                          </a:solidFill>
                          <a:latin typeface="Microsoft JhengHei"/>
                          <a:ea typeface="Microsoft JhengHei"/>
                          <a:cs typeface="Microsoft JhengHei"/>
                          <a:sym typeface="Microsoft JhengHei"/>
                        </a:rPr>
                        <a:t>時程</a:t>
                      </a:r>
                      <a:endParaRPr sz="1300" b="1" i="0" u="none" strike="noStrike" cap="none" dirty="0">
                        <a:solidFill>
                          <a:schemeClr val="tx1"/>
                        </a:solidFill>
                        <a:latin typeface="Microsoft JhengHei"/>
                        <a:ea typeface="Microsoft JhengHei"/>
                        <a:cs typeface="Microsoft JhengHei"/>
                        <a:sym typeface="Microsoft JhengHei"/>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300" b="1" i="0" u="none" strike="noStrike" cap="none" dirty="0" err="1">
                          <a:solidFill>
                            <a:schemeClr val="tx1"/>
                          </a:solidFill>
                          <a:latin typeface="Microsoft JhengHei"/>
                          <a:ea typeface="Microsoft JhengHei"/>
                          <a:cs typeface="Microsoft JhengHei"/>
                          <a:sym typeface="Microsoft JhengHei"/>
                        </a:rPr>
                        <a:t>現況說明</a:t>
                      </a:r>
                      <a:endParaRPr sz="1300" b="1" i="0" u="none" strike="noStrike" cap="none" dirty="0">
                        <a:solidFill>
                          <a:schemeClr val="tx1"/>
                        </a:solidFill>
                        <a:latin typeface="Microsoft JhengHei"/>
                        <a:ea typeface="Microsoft JhengHei"/>
                        <a:cs typeface="Microsoft JhengHei"/>
                        <a:sym typeface="Microsoft JhengHei"/>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300" b="1" i="0" u="none" strike="noStrike" cap="none">
                          <a:solidFill>
                            <a:schemeClr val="tx1"/>
                          </a:solidFill>
                          <a:latin typeface="Microsoft JhengHei"/>
                          <a:ea typeface="Microsoft JhengHei"/>
                          <a:cs typeface="Microsoft JhengHei"/>
                          <a:sym typeface="Microsoft JhengHei"/>
                        </a:rPr>
                        <a:t>RD/</a:t>
                      </a:r>
                      <a:r>
                        <a:rPr lang="en-US" sz="1300" b="1" i="0" u="none" strike="noStrike" cap="none" err="1">
                          <a:solidFill>
                            <a:schemeClr val="tx1"/>
                          </a:solidFill>
                          <a:latin typeface="Microsoft JhengHei"/>
                          <a:ea typeface="Microsoft JhengHei"/>
                          <a:cs typeface="Microsoft JhengHei"/>
                          <a:sym typeface="Microsoft JhengHei"/>
                        </a:rPr>
                        <a:t>推廣</a:t>
                      </a:r>
                      <a:endParaRPr sz="1300" b="1" i="0" u="none" strike="noStrike" cap="none" err="1">
                        <a:solidFill>
                          <a:schemeClr val="tx1"/>
                        </a:solidFill>
                        <a:latin typeface="Microsoft JhengHei"/>
                        <a:ea typeface="Microsoft JhengHei"/>
                        <a:cs typeface="Microsoft JhengHei"/>
                        <a:sym typeface="Microsoft JhengHei"/>
                      </a:endParaRPr>
                    </a:p>
                    <a:p>
                      <a:pPr marL="0" marR="0" lvl="0" indent="0" algn="ctr" rtl="0">
                        <a:spcBef>
                          <a:spcPts val="0"/>
                        </a:spcBef>
                        <a:spcAft>
                          <a:spcPts val="0"/>
                        </a:spcAft>
                        <a:buNone/>
                      </a:pPr>
                      <a:r>
                        <a:rPr lang="en-US" sz="1300" b="1" i="0" u="none" strike="noStrike" cap="none" err="1">
                          <a:solidFill>
                            <a:schemeClr val="tx1"/>
                          </a:solidFill>
                          <a:latin typeface="Microsoft JhengHei"/>
                          <a:ea typeface="Microsoft JhengHei"/>
                          <a:cs typeface="Microsoft JhengHei"/>
                          <a:sym typeface="Microsoft JhengHei"/>
                        </a:rPr>
                        <a:t>窗口</a:t>
                      </a:r>
                      <a:endParaRPr sz="1300" b="1" i="0" u="none" strike="noStrike" cap="none" err="1">
                        <a:solidFill>
                          <a:schemeClr val="tx1"/>
                        </a:solidFill>
                        <a:latin typeface="Microsoft JhengHei"/>
                        <a:ea typeface="Microsoft JhengHei"/>
                        <a:cs typeface="Microsoft JhengHei"/>
                        <a:sym typeface="Microsoft JhengHei"/>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34888">
                <a:tc rowSpan="2">
                  <a:txBody>
                    <a:bodyPr/>
                    <a:lstStyle/>
                    <a:p>
                      <a:pPr marL="0" marR="0" lvl="0" indent="0" algn="ctr" rtl="0">
                        <a:spcBef>
                          <a:spcPts val="0"/>
                        </a:spcBef>
                        <a:spcAft>
                          <a:spcPts val="0"/>
                        </a:spcAft>
                        <a:buNone/>
                      </a:pPr>
                      <a:r>
                        <a:rPr lang="zh-TW" altLang="en-US" sz="1300" b="1" u="none" strike="noStrike" cap="none" dirty="0">
                          <a:solidFill>
                            <a:schemeClr val="tx1"/>
                          </a:solidFill>
                          <a:latin typeface="Microsoft JhengHei"/>
                          <a:ea typeface="Microsoft JhengHei"/>
                          <a:sym typeface="Microsoft JhengHei"/>
                        </a:rPr>
                        <a:t>已簽約</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accent5">
                        <a:lumMod val="40000"/>
                        <a:lumOff val="60000"/>
                      </a:schemeClr>
                    </a:solidFill>
                  </a:tcPr>
                </a:tc>
                <a:tc>
                  <a:txBody>
                    <a:bodyPr/>
                    <a:lstStyle/>
                    <a:p>
                      <a:pPr marL="0" marR="0" lvl="0" indent="0" algn="ctr" rtl="0">
                        <a:spcBef>
                          <a:spcPts val="0"/>
                        </a:spcBef>
                        <a:spcAft>
                          <a:spcPts val="0"/>
                        </a:spcAft>
                        <a:buNone/>
                      </a:pPr>
                      <a:r>
                        <a:rPr lang="zh-TW" altLang="en-US" sz="1300" b="1" dirty="0">
                          <a:solidFill>
                            <a:schemeClr val="tx1"/>
                          </a:solidFill>
                          <a:latin typeface="微軟正黑體" panose="020B0604030504040204" pitchFamily="34" charset="-120"/>
                          <a:ea typeface="微軟正黑體" panose="020B0604030504040204" pitchFamily="34" charset="-120"/>
                        </a:rPr>
                        <a:t>振業</a:t>
                      </a:r>
                      <a:endParaRPr lang="en-US" altLang="zh-TW" sz="1300" b="1" dirty="0">
                        <a:solidFill>
                          <a:schemeClr val="tx1"/>
                        </a:solidFill>
                        <a:latin typeface="微軟正黑體" panose="020B0604030504040204" pitchFamily="34" charset="-120"/>
                        <a:ea typeface="微軟正黑體" panose="020B0604030504040204" pitchFamily="34" charset="-120"/>
                      </a:endParaRPr>
                    </a:p>
                    <a:p>
                      <a:pPr marL="0" marR="0" lvl="0" indent="0" algn="ctr" rtl="0">
                        <a:spcBef>
                          <a:spcPts val="0"/>
                        </a:spcBef>
                        <a:spcAft>
                          <a:spcPts val="0"/>
                        </a:spcAft>
                        <a:buNone/>
                      </a:pPr>
                      <a:r>
                        <a:rPr lang="en-US" altLang="zh-TW" sz="1300" b="1" dirty="0">
                          <a:solidFill>
                            <a:schemeClr val="tx1"/>
                          </a:solidFill>
                          <a:latin typeface="微軟正黑體" panose="020B0604030504040204" pitchFamily="34" charset="-120"/>
                          <a:ea typeface="微軟正黑體" panose="020B0604030504040204" pitchFamily="34" charset="-120"/>
                        </a:rPr>
                        <a:t>(H100)</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algn="ctr" rtl="0"/>
                      <a:r>
                        <a:rPr lang="en-US" altLang="zh-TW" sz="1300" b="1" dirty="0" err="1">
                          <a:solidFill>
                            <a:schemeClr val="tx1"/>
                          </a:solidFill>
                          <a:latin typeface="微軟正黑體" panose="020B0604030504040204" pitchFamily="34" charset="-120"/>
                          <a:ea typeface="微軟正黑體" panose="020B0604030504040204" pitchFamily="34" charset="-120"/>
                        </a:rPr>
                        <a:t>AIoT</a:t>
                      </a:r>
                      <a:r>
                        <a:rPr lang="zh-TW" altLang="en-US" sz="1300" b="1" dirty="0">
                          <a:solidFill>
                            <a:schemeClr val="tx1"/>
                          </a:solidFill>
                          <a:latin typeface="微軟正黑體" panose="020B0604030504040204" pitchFamily="34" charset="-120"/>
                          <a:ea typeface="微軟正黑體" panose="020B0604030504040204" pitchFamily="34" charset="-120"/>
                        </a:rPr>
                        <a:t>整合技術諮詢與場域驗證服務計畫</a:t>
                      </a:r>
                      <a:endParaRPr sz="1300" b="1" dirty="0">
                        <a:solidFill>
                          <a:schemeClr val="tx1"/>
                        </a:solidFill>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00"/>
                        <a:buFont typeface="Microsoft JhengHei"/>
                        <a:buNone/>
                      </a:pPr>
                      <a:r>
                        <a:rPr lang="en-US" altLang="zh-TW" sz="1300" b="1" i="0" u="none" strike="noStrike" cap="none" dirty="0">
                          <a:solidFill>
                            <a:schemeClr val="tx1"/>
                          </a:solidFill>
                          <a:latin typeface="Microsoft JhengHei"/>
                          <a:ea typeface="Microsoft JhengHei"/>
                          <a:sym typeface="Microsoft JhengHei"/>
                        </a:rPr>
                        <a:t>(1,500)</a:t>
                      </a:r>
                      <a:endParaRPr lang="en-US" sz="1300" b="1" i="0" u="none" strike="noStrike" cap="none" dirty="0">
                        <a:solidFill>
                          <a:schemeClr val="tx1"/>
                        </a:solidFill>
                        <a:latin typeface="Microsoft JhengHei"/>
                        <a:ea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00"/>
                        <a:buFont typeface="Microsoft JhengHei"/>
                        <a:buNone/>
                      </a:pPr>
                      <a:r>
                        <a:rPr lang="en-US" sz="1300" b="1" u="none" strike="noStrike" cap="none" dirty="0">
                          <a:solidFill>
                            <a:schemeClr val="tx1"/>
                          </a:solidFill>
                          <a:latin typeface="Microsoft JhengHei"/>
                          <a:ea typeface="Microsoft JhengHei"/>
                          <a:sym typeface="Microsoft JhengHei"/>
                        </a:rPr>
                        <a:t>3/22</a:t>
                      </a:r>
                      <a:endParaRPr sz="1300" b="1" u="none" strike="noStrike" cap="none" dirty="0">
                        <a:solidFill>
                          <a:schemeClr val="tx1"/>
                        </a:solidFill>
                        <a:latin typeface="Microsoft JhengHei"/>
                        <a:ea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82550" marR="0" lvl="0" indent="0" algn="l" defTabSz="844083" rtl="0" eaLnBrk="1" fontAlgn="auto" latinLnBrk="0" hangingPunct="1">
                        <a:lnSpc>
                          <a:spcPct val="100000"/>
                        </a:lnSpc>
                        <a:spcBef>
                          <a:spcPts val="0"/>
                        </a:spcBef>
                        <a:spcAft>
                          <a:spcPts val="0"/>
                        </a:spcAft>
                        <a:buClr>
                          <a:schemeClr val="dk1"/>
                        </a:buClr>
                        <a:buSzPts val="1500"/>
                        <a:buFont typeface="Arial" panose="020B0604020202020204" pitchFamily="34" charset="0"/>
                        <a:buNone/>
                        <a:tabLst/>
                        <a:defRPr/>
                      </a:pPr>
                      <a:r>
                        <a:rPr lang="zh-TW" altLang="en-US" sz="1300" b="1" i="0" u="none" strike="noStrike" kern="1200" cap="none" dirty="0">
                          <a:solidFill>
                            <a:schemeClr val="tx1"/>
                          </a:solidFill>
                          <a:latin typeface="Microsoft JhengHei"/>
                          <a:ea typeface="Microsoft JhengHei"/>
                        </a:rPr>
                        <a:t>契約已用印</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00"/>
                        <a:buFont typeface="Microsoft JhengHei"/>
                        <a:buNone/>
                      </a:pPr>
                      <a:r>
                        <a:rPr lang="zh-TW" altLang="en-US" sz="1300" b="1" u="none" strike="noStrike" cap="none" dirty="0">
                          <a:solidFill>
                            <a:schemeClr val="tx1"/>
                          </a:solidFill>
                          <a:latin typeface="Microsoft JhengHei"/>
                          <a:ea typeface="Microsoft JhengHei"/>
                          <a:cs typeface="Microsoft JhengHei"/>
                          <a:sym typeface="Microsoft JhengHei"/>
                        </a:rPr>
                        <a:t>增英</a:t>
                      </a:r>
                      <a:r>
                        <a:rPr lang="en-US" altLang="zh-TW" sz="1300" b="1" u="none" strike="noStrike" cap="none" dirty="0">
                          <a:solidFill>
                            <a:schemeClr val="tx1"/>
                          </a:solidFill>
                          <a:latin typeface="Microsoft JhengHei"/>
                          <a:ea typeface="Microsoft JhengHei"/>
                          <a:cs typeface="Microsoft JhengHei"/>
                          <a:sym typeface="Microsoft JhengHei"/>
                        </a:rPr>
                        <a:t>/</a:t>
                      </a:r>
                      <a:r>
                        <a:rPr lang="zh-TW" altLang="en-US" sz="1300" b="1" u="none" strike="noStrike" cap="none" dirty="0">
                          <a:solidFill>
                            <a:schemeClr val="tx1"/>
                          </a:solidFill>
                          <a:latin typeface="Microsoft JhengHei"/>
                          <a:ea typeface="Microsoft JhengHei"/>
                          <a:cs typeface="Microsoft JhengHei"/>
                          <a:sym typeface="Microsoft JhengHei"/>
                        </a:rPr>
                        <a:t>耀泰</a:t>
                      </a:r>
                      <a:endParaRPr lang="en-US" sz="1300" b="1" u="none" strike="noStrike" cap="none" dirty="0">
                        <a:solidFill>
                          <a:schemeClr val="tx1"/>
                        </a:solidFill>
                        <a:latin typeface="Microsoft JhengHei"/>
                        <a:ea typeface="Microsoft JhengHei"/>
                        <a:cs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extLst>
                  <a:ext uri="{0D108BD9-81ED-4DB2-BD59-A6C34878D82A}">
                    <a16:rowId xmlns:a16="http://schemas.microsoft.com/office/drawing/2014/main" val="1726896740"/>
                  </a:ext>
                </a:extLst>
              </a:tr>
              <a:tr h="196200">
                <a:tc vMerge="1">
                  <a:txBody>
                    <a:bodyPr/>
                    <a:lstStyle/>
                    <a:p>
                      <a:pPr marL="0" marR="0" lvl="0" indent="0" algn="ctr" rtl="0">
                        <a:spcBef>
                          <a:spcPts val="0"/>
                        </a:spcBef>
                        <a:spcAft>
                          <a:spcPts val="0"/>
                        </a:spcAft>
                        <a:buNone/>
                      </a:pPr>
                      <a:endParaRPr lang="zh-TW" altLang="en-US" sz="1400" b="1" u="none" strike="noStrike" cap="none" dirty="0">
                        <a:solidFill>
                          <a:schemeClr val="tx1"/>
                        </a:solidFill>
                        <a:latin typeface="Microsoft JhengHei"/>
                        <a:ea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accent6">
                        <a:lumMod val="20000"/>
                        <a:lumOff val="80000"/>
                      </a:schemeClr>
                    </a:solidFill>
                  </a:tcPr>
                </a:tc>
                <a:tc>
                  <a:txBody>
                    <a:bodyPr/>
                    <a:lstStyle/>
                    <a:p>
                      <a:pPr marL="0" marR="0" lvl="0" indent="0" algn="ctr" rtl="0">
                        <a:spcBef>
                          <a:spcPts val="0"/>
                        </a:spcBef>
                        <a:spcAft>
                          <a:spcPts val="0"/>
                        </a:spcAft>
                        <a:buNone/>
                      </a:pPr>
                      <a:r>
                        <a:rPr lang="zh-TW" altLang="en-US" sz="1300" b="1" u="none" strike="noStrike" cap="none" dirty="0">
                          <a:solidFill>
                            <a:schemeClr val="tx1"/>
                          </a:solidFill>
                          <a:latin typeface="微軟正黑體" panose="020B0604030504040204" pitchFamily="34" charset="-120"/>
                          <a:ea typeface="微軟正黑體" panose="020B0604030504040204" pitchFamily="34" charset="-120"/>
                          <a:sym typeface="Microsoft JhengHei"/>
                        </a:rPr>
                        <a:t>泰陞</a:t>
                      </a:r>
                    </a:p>
                    <a:p>
                      <a:pPr marL="0" marR="0" lvl="0" indent="0" algn="ctr" rtl="0">
                        <a:spcBef>
                          <a:spcPts val="0"/>
                        </a:spcBef>
                        <a:spcAft>
                          <a:spcPts val="0"/>
                        </a:spcAft>
                        <a:buNone/>
                      </a:pPr>
                      <a:r>
                        <a:rPr lang="en-US" altLang="zh-TW" sz="1300" b="1" u="none" strike="noStrike" cap="none" dirty="0">
                          <a:solidFill>
                            <a:schemeClr val="tx1"/>
                          </a:solidFill>
                          <a:latin typeface="微軟正黑體" panose="020B0604030504040204" pitchFamily="34" charset="-120"/>
                          <a:ea typeface="微軟正黑體" panose="020B0604030504040204" pitchFamily="34" charset="-120"/>
                          <a:sym typeface="Microsoft JhengHei"/>
                        </a:rPr>
                        <a:t>(H100)</a:t>
                      </a:r>
                      <a:endParaRPr lang="en-US" altLang="zh-TW" sz="1300" b="1" dirty="0">
                        <a:solidFill>
                          <a:schemeClr val="tx1"/>
                        </a:solidFill>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algn="ctr" rtl="0"/>
                      <a:r>
                        <a:rPr lang="zh-TW" altLang="en-US" sz="1300" b="1" i="0" u="none" strike="noStrike" kern="1200" dirty="0">
                          <a:solidFill>
                            <a:schemeClr val="tx1"/>
                          </a:solidFill>
                          <a:effectLst/>
                          <a:latin typeface="微軟正黑體" panose="020B0604030504040204" pitchFamily="34" charset="-120"/>
                          <a:ea typeface="微軟正黑體" panose="020B0604030504040204" pitchFamily="34" charset="-120"/>
                          <a:cs typeface="+mn-cs"/>
                        </a:rPr>
                        <a:t>傷口敷料製造智慧化計畫</a:t>
                      </a:r>
                      <a:r>
                        <a:rPr lang="en-US" altLang="zh-TW" sz="1300" b="1" i="0" u="none" strike="noStrike" kern="1200" dirty="0">
                          <a:solidFill>
                            <a:schemeClr val="tx1"/>
                          </a:solidFill>
                          <a:effectLst/>
                          <a:latin typeface="微軟正黑體" panose="020B0604030504040204" pitchFamily="34" charset="-120"/>
                          <a:ea typeface="微軟正黑體" panose="020B0604030504040204" pitchFamily="34" charset="-120"/>
                          <a:cs typeface="+mn-cs"/>
                        </a:rPr>
                        <a:t>(</a:t>
                      </a:r>
                      <a:r>
                        <a:rPr lang="zh-TW" altLang="en-US" sz="1300" b="1" i="0" u="none" strike="noStrike" kern="1200" dirty="0">
                          <a:solidFill>
                            <a:schemeClr val="tx1"/>
                          </a:solidFill>
                          <a:effectLst/>
                          <a:latin typeface="微軟正黑體" panose="020B0604030504040204" pitchFamily="34" charset="-120"/>
                          <a:ea typeface="微軟正黑體" panose="020B0604030504040204" pitchFamily="34" charset="-120"/>
                          <a:cs typeface="+mn-cs"/>
                        </a:rPr>
                        <a:t>產發署疫後大帶小</a:t>
                      </a:r>
                      <a:r>
                        <a:rPr lang="en-US" altLang="zh-TW" sz="1300" b="1" i="0" u="none" strike="noStrike" kern="1200" dirty="0">
                          <a:solidFill>
                            <a:schemeClr val="tx1"/>
                          </a:solidFill>
                          <a:effectLst/>
                          <a:latin typeface="微軟正黑體" panose="020B0604030504040204" pitchFamily="34" charset="-120"/>
                          <a:ea typeface="微軟正黑體" panose="020B0604030504040204" pitchFamily="34" charset="-120"/>
                          <a:cs typeface="+mn-cs"/>
                        </a:rPr>
                        <a:t>)</a:t>
                      </a:r>
                      <a:endParaRPr sz="1300" b="1" dirty="0">
                        <a:solidFill>
                          <a:schemeClr val="tx1"/>
                        </a:solidFill>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00"/>
                        <a:buFont typeface="Microsoft JhengHei"/>
                        <a:buNone/>
                      </a:pPr>
                      <a:r>
                        <a:rPr lang="en-US" sz="1300" b="1" i="0" u="none" strike="noStrike" cap="none" dirty="0">
                          <a:solidFill>
                            <a:schemeClr val="tx1"/>
                          </a:solidFill>
                          <a:latin typeface="Microsoft JhengHei"/>
                          <a:ea typeface="Microsoft JhengHei"/>
                          <a:sym typeface="Microsoft JhengHei"/>
                        </a:rPr>
                        <a:t>(5,000)</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00"/>
                        <a:buFont typeface="Microsoft JhengHei"/>
                        <a:buNone/>
                      </a:pPr>
                      <a:r>
                        <a:rPr lang="en-US" sz="1300" b="1" u="none" strike="noStrike" cap="none" dirty="0">
                          <a:solidFill>
                            <a:schemeClr val="tx1"/>
                          </a:solidFill>
                          <a:latin typeface="Microsoft JhengHei"/>
                          <a:ea typeface="Microsoft JhengHei"/>
                          <a:sym typeface="Microsoft JhengHei"/>
                        </a:rPr>
                        <a:t>3/31</a:t>
                      </a:r>
                      <a:endParaRPr sz="1300" b="1" u="none" strike="noStrike" cap="none" dirty="0">
                        <a:solidFill>
                          <a:schemeClr val="tx1"/>
                        </a:solidFill>
                        <a:latin typeface="Microsoft JhengHei"/>
                        <a:ea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82550" marR="0" lvl="0" indent="0" algn="l" defTabSz="844083" rtl="0" eaLnBrk="1" fontAlgn="auto" latinLnBrk="0" hangingPunct="1">
                        <a:lnSpc>
                          <a:spcPct val="100000"/>
                        </a:lnSpc>
                        <a:spcBef>
                          <a:spcPts val="0"/>
                        </a:spcBef>
                        <a:spcAft>
                          <a:spcPts val="0"/>
                        </a:spcAft>
                        <a:buClr>
                          <a:schemeClr val="dk1"/>
                        </a:buClr>
                        <a:buSzPts val="1500"/>
                        <a:buFont typeface="Arial" panose="020B0604020202020204" pitchFamily="34" charset="0"/>
                        <a:buNone/>
                        <a:tabLst/>
                        <a:defRPr/>
                      </a:pPr>
                      <a:r>
                        <a:rPr lang="zh-TW" altLang="en-US" sz="1300" b="1" i="0" u="none" strike="noStrike" kern="1200" cap="none" dirty="0">
                          <a:solidFill>
                            <a:schemeClr val="tx1"/>
                          </a:solidFill>
                          <a:latin typeface="Microsoft JhengHei"/>
                          <a:ea typeface="Microsoft JhengHei"/>
                        </a:rPr>
                        <a:t>契約已用印</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00"/>
                        <a:buFont typeface="Microsoft JhengHei"/>
                        <a:buNone/>
                      </a:pPr>
                      <a:r>
                        <a:rPr lang="en-US" sz="1300" b="1" u="none" strike="noStrike" cap="none" dirty="0" err="1">
                          <a:solidFill>
                            <a:schemeClr val="tx1"/>
                          </a:solidFill>
                          <a:latin typeface="Microsoft JhengHei"/>
                          <a:ea typeface="Microsoft JhengHei"/>
                          <a:cs typeface="Microsoft JhengHei"/>
                          <a:sym typeface="Microsoft JhengHei"/>
                        </a:rPr>
                        <a:t>君彥</a:t>
                      </a:r>
                      <a:r>
                        <a:rPr lang="en-US" sz="1300" b="1" u="none" strike="noStrike" cap="none" dirty="0">
                          <a:solidFill>
                            <a:schemeClr val="tx1"/>
                          </a:solidFill>
                          <a:latin typeface="Microsoft JhengHei"/>
                          <a:ea typeface="Microsoft JhengHei"/>
                          <a:cs typeface="Microsoft JhengHei"/>
                          <a:sym typeface="Microsoft JhengHei"/>
                        </a:rPr>
                        <a:t>/耀泰</a:t>
                      </a:r>
                    </a:p>
                  </a:txBody>
                  <a:tcPr marL="0" marR="0" marT="0"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extLst>
                  <a:ext uri="{0D108BD9-81ED-4DB2-BD59-A6C34878D82A}">
                    <a16:rowId xmlns:a16="http://schemas.microsoft.com/office/drawing/2014/main" val="1137890363"/>
                  </a:ext>
                </a:extLst>
              </a:tr>
              <a:tr h="489560">
                <a:tc rowSpan="3">
                  <a:txBody>
                    <a:bodyPr/>
                    <a:lstStyle/>
                    <a:p>
                      <a:pPr marL="0" marR="0" lvl="0" indent="0" algn="ctr" rtl="0">
                        <a:spcBef>
                          <a:spcPts val="0"/>
                        </a:spcBef>
                        <a:spcAft>
                          <a:spcPts val="0"/>
                        </a:spcAft>
                        <a:buNone/>
                      </a:pPr>
                      <a:r>
                        <a:rPr lang="zh-TW" altLang="en-US" sz="1300" b="1" u="none" strike="noStrike" cap="none" dirty="0">
                          <a:solidFill>
                            <a:schemeClr val="tx1"/>
                          </a:solidFill>
                          <a:latin typeface="Microsoft JhengHei"/>
                          <a:ea typeface="Microsoft JhengHei"/>
                          <a:sym typeface="Microsoft JhengHei"/>
                        </a:rPr>
                        <a:t>簽約中</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300" b="1" dirty="0">
                          <a:solidFill>
                            <a:schemeClr val="tx1"/>
                          </a:solidFill>
                          <a:latin typeface="微軟正黑體" panose="020B0604030504040204" pitchFamily="34" charset="-120"/>
                          <a:ea typeface="微軟正黑體" panose="020B0604030504040204" pitchFamily="34" charset="-120"/>
                        </a:rPr>
                        <a:t>順盈</a:t>
                      </a:r>
                      <a:endParaRPr lang="en-US" altLang="zh-TW" sz="1300" b="1" dirty="0">
                        <a:solidFill>
                          <a:schemeClr val="tx1"/>
                        </a:solidFill>
                        <a:latin typeface="微軟正黑體" panose="020B0604030504040204" pitchFamily="34" charset="-120"/>
                        <a:ea typeface="微軟正黑體" panose="020B0604030504040204" pitchFamily="34"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300" b="1" dirty="0">
                          <a:solidFill>
                            <a:schemeClr val="tx1"/>
                          </a:solidFill>
                          <a:latin typeface="微軟正黑體" panose="020B0604030504040204" pitchFamily="34" charset="-120"/>
                          <a:ea typeface="微軟正黑體" panose="020B0604030504040204" pitchFamily="34" charset="-120"/>
                        </a:rPr>
                        <a:t>(H000)</a:t>
                      </a:r>
                      <a:endParaRPr lang="zh-TW" altLang="en-US" sz="1300" b="1" dirty="0">
                        <a:solidFill>
                          <a:schemeClr val="tx1"/>
                        </a:solidFill>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algn="ctr" rtl="0"/>
                      <a:r>
                        <a:rPr lang="zh-TW" altLang="en-US" sz="1300" b="1" dirty="0">
                          <a:solidFill>
                            <a:schemeClr val="tx1"/>
                          </a:solidFill>
                          <a:latin typeface="微軟正黑體" panose="020B0604030504040204" pitchFamily="34" charset="-120"/>
                          <a:ea typeface="微軟正黑體" panose="020B0604030504040204" pitchFamily="34" charset="-120"/>
                        </a:rPr>
                        <a:t>智慧工廠及數位供應鏈升級計畫</a:t>
                      </a:r>
                      <a:r>
                        <a:rPr lang="en-US" altLang="zh-TW" sz="1300" b="1" i="0" u="none" strike="noStrike" kern="1200" dirty="0">
                          <a:solidFill>
                            <a:schemeClr val="tx1"/>
                          </a:solidFill>
                          <a:effectLst/>
                          <a:latin typeface="微軟正黑體" panose="020B0604030504040204" pitchFamily="34" charset="-120"/>
                          <a:ea typeface="微軟正黑體" panose="020B0604030504040204" pitchFamily="34" charset="-120"/>
                          <a:cs typeface="+mn-cs"/>
                        </a:rPr>
                        <a:t>(</a:t>
                      </a:r>
                      <a:r>
                        <a:rPr lang="zh-TW" altLang="en-US" sz="1300" b="1" i="0" u="none" strike="noStrike" kern="1200" dirty="0">
                          <a:solidFill>
                            <a:schemeClr val="tx1"/>
                          </a:solidFill>
                          <a:effectLst/>
                          <a:latin typeface="微軟正黑體" panose="020B0604030504040204" pitchFamily="34" charset="-120"/>
                          <a:ea typeface="微軟正黑體" panose="020B0604030504040204" pitchFamily="34" charset="-120"/>
                          <a:cs typeface="+mn-cs"/>
                        </a:rPr>
                        <a:t>產發署疫後大帶小</a:t>
                      </a:r>
                      <a:r>
                        <a:rPr lang="en-US" altLang="zh-TW" sz="1300" b="1" i="0" u="none" strike="noStrike" kern="1200" dirty="0">
                          <a:solidFill>
                            <a:schemeClr val="tx1"/>
                          </a:solidFill>
                          <a:effectLst/>
                          <a:latin typeface="微軟正黑體" panose="020B0604030504040204" pitchFamily="34" charset="-120"/>
                          <a:ea typeface="微軟正黑體" panose="020B0604030504040204" pitchFamily="34" charset="-120"/>
                          <a:cs typeface="+mn-cs"/>
                        </a:rPr>
                        <a:t>)</a:t>
                      </a:r>
                      <a:endParaRPr lang="zh-TW" altLang="en-US" sz="1300" b="1" dirty="0">
                        <a:solidFill>
                          <a:schemeClr val="tx1"/>
                        </a:solidFill>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00"/>
                        <a:buFont typeface="Microsoft JhengHei"/>
                        <a:buNone/>
                      </a:pPr>
                      <a:r>
                        <a:rPr lang="en-US" altLang="zh-TW" sz="1300" b="1" i="0" u="none" strike="noStrike" cap="none" dirty="0">
                          <a:solidFill>
                            <a:schemeClr val="tx1"/>
                          </a:solidFill>
                          <a:latin typeface="Microsoft JhengHei"/>
                          <a:ea typeface="Microsoft JhengHei"/>
                          <a:sym typeface="Microsoft JhengHei"/>
                        </a:rPr>
                        <a:t>300</a:t>
                      </a:r>
                      <a:endParaRPr lang="en-US" sz="1300" b="1" i="0" u="none" strike="noStrike" cap="none" dirty="0">
                        <a:solidFill>
                          <a:schemeClr val="tx1"/>
                        </a:solidFill>
                        <a:latin typeface="Microsoft JhengHei"/>
                        <a:ea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defTabSz="844083" rtl="0" eaLnBrk="1" fontAlgn="auto" latinLnBrk="0" hangingPunct="1">
                        <a:lnSpc>
                          <a:spcPct val="100000"/>
                        </a:lnSpc>
                        <a:spcBef>
                          <a:spcPts val="0"/>
                        </a:spcBef>
                        <a:spcAft>
                          <a:spcPts val="0"/>
                        </a:spcAft>
                        <a:buClr>
                          <a:prstClr val="black"/>
                        </a:buClr>
                        <a:buSzPts val="1500"/>
                        <a:buFont typeface="Microsoft JhengHei"/>
                        <a:buNone/>
                        <a:tabLst/>
                        <a:defRPr/>
                      </a:pPr>
                      <a:r>
                        <a:rPr kumimoji="0" lang="en-US" altLang="zh-TW" sz="13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icrosoft JhengHei"/>
                          <a:sym typeface="Microsoft JhengHei"/>
                        </a:rPr>
                        <a:t>5/17</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82550" marR="0" lvl="0" indent="0" algn="l" defTabSz="844083" rtl="0" eaLnBrk="1" latinLnBrk="0" hangingPunct="1">
                        <a:lnSpc>
                          <a:spcPct val="100000"/>
                        </a:lnSpc>
                        <a:spcBef>
                          <a:spcPts val="0"/>
                        </a:spcBef>
                        <a:spcAft>
                          <a:spcPts val="0"/>
                        </a:spcAft>
                        <a:buClr>
                          <a:schemeClr val="dk1"/>
                        </a:buClr>
                        <a:buSzPts val="1500"/>
                        <a:buFont typeface="Arial" panose="020B0604020202020204" pitchFamily="34" charset="0"/>
                        <a:buNone/>
                      </a:pPr>
                      <a:r>
                        <a:rPr lang="zh-TW" altLang="en-US" sz="1300" b="1" i="0" u="none" strike="noStrike" kern="1200" cap="none" dirty="0">
                          <a:solidFill>
                            <a:schemeClr val="tx1"/>
                          </a:solidFill>
                          <a:latin typeface="Microsoft JhengHei"/>
                          <a:ea typeface="Microsoft JhengHei"/>
                        </a:rPr>
                        <a:t>進入簽約流程</a:t>
                      </a:r>
                      <a:endParaRPr lang="en-US" altLang="zh-TW" sz="1300" b="1" i="0" u="none" strike="noStrike" kern="1200" cap="none" dirty="0">
                        <a:solidFill>
                          <a:schemeClr val="tx1"/>
                        </a:solidFill>
                        <a:latin typeface="Microsoft JhengHei"/>
                        <a:ea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00"/>
                        <a:buFont typeface="Microsoft JhengHei"/>
                        <a:buNone/>
                      </a:pPr>
                      <a:r>
                        <a:rPr lang="zh-TW" altLang="en-US" sz="1300" b="1" u="none" strike="noStrike" cap="none" dirty="0">
                          <a:solidFill>
                            <a:schemeClr val="tx1"/>
                          </a:solidFill>
                          <a:latin typeface="Microsoft JhengHei"/>
                          <a:ea typeface="Microsoft JhengHei"/>
                          <a:cs typeface="Microsoft JhengHei"/>
                          <a:sym typeface="Microsoft JhengHei"/>
                        </a:rPr>
                        <a:t>東海</a:t>
                      </a:r>
                      <a:r>
                        <a:rPr lang="en-US" altLang="zh-TW" sz="1300" b="1" u="none" strike="noStrike" cap="none" dirty="0">
                          <a:solidFill>
                            <a:schemeClr val="tx1"/>
                          </a:solidFill>
                          <a:latin typeface="Microsoft JhengHei"/>
                          <a:ea typeface="Microsoft JhengHei"/>
                          <a:cs typeface="Microsoft JhengHei"/>
                          <a:sym typeface="Microsoft JhengHei"/>
                        </a:rPr>
                        <a:t>/</a:t>
                      </a:r>
                      <a:r>
                        <a:rPr lang="zh-TW" altLang="en-US" sz="1300" b="1" u="none" strike="noStrike" cap="none" dirty="0">
                          <a:solidFill>
                            <a:schemeClr val="tx1"/>
                          </a:solidFill>
                          <a:latin typeface="Microsoft JhengHei"/>
                          <a:ea typeface="Microsoft JhengHei"/>
                          <a:cs typeface="Microsoft JhengHei"/>
                          <a:sym typeface="Microsoft JhengHei"/>
                        </a:rPr>
                        <a:t>耀泰</a:t>
                      </a:r>
                      <a:endParaRPr lang="en-US" sz="1300" b="1" u="none" strike="noStrike" cap="none" dirty="0">
                        <a:solidFill>
                          <a:schemeClr val="tx1"/>
                        </a:solidFill>
                        <a:latin typeface="Microsoft JhengHei"/>
                        <a:ea typeface="Microsoft JhengHei"/>
                        <a:cs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extLst>
                  <a:ext uri="{0D108BD9-81ED-4DB2-BD59-A6C34878D82A}">
                    <a16:rowId xmlns:a16="http://schemas.microsoft.com/office/drawing/2014/main" val="469895611"/>
                  </a:ext>
                </a:extLst>
              </a:tr>
              <a:tr h="281528">
                <a:tc vMerge="1">
                  <a:txBody>
                    <a:bodyPr/>
                    <a:lstStyle/>
                    <a:p>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300" b="1" dirty="0">
                          <a:solidFill>
                            <a:schemeClr val="tx1"/>
                          </a:solidFill>
                          <a:latin typeface="微軟正黑體" panose="020B0604030504040204" pitchFamily="34" charset="-120"/>
                          <a:ea typeface="微軟正黑體" panose="020B0604030504040204" pitchFamily="34" charset="-120"/>
                        </a:rPr>
                        <a:t>慧保</a:t>
                      </a:r>
                      <a:endParaRPr lang="en-US" altLang="zh-TW" sz="1300" b="1" dirty="0">
                        <a:solidFill>
                          <a:schemeClr val="tx1"/>
                        </a:solidFill>
                        <a:latin typeface="微軟正黑體" panose="020B0604030504040204" pitchFamily="34" charset="-120"/>
                        <a:ea typeface="微軟正黑體" panose="020B0604030504040204" pitchFamily="34"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300" b="1" dirty="0">
                          <a:solidFill>
                            <a:schemeClr val="tx1"/>
                          </a:solidFill>
                          <a:latin typeface="微軟正黑體" panose="020B0604030504040204" pitchFamily="34" charset="-120"/>
                          <a:ea typeface="微軟正黑體" panose="020B0604030504040204" pitchFamily="34" charset="-120"/>
                        </a:rPr>
                        <a:t>(H000)</a:t>
                      </a:r>
                      <a:endParaRPr lang="zh-TW" altLang="en-US" sz="1300" b="1" dirty="0">
                        <a:solidFill>
                          <a:schemeClr val="tx1"/>
                        </a:solidFill>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algn="ctr" rtl="0"/>
                      <a:r>
                        <a:rPr lang="zh-TW" altLang="en-US" sz="1300" b="1" dirty="0">
                          <a:solidFill>
                            <a:schemeClr val="tx1"/>
                          </a:solidFill>
                          <a:latin typeface="微軟正黑體" panose="020B0604030504040204" pitchFamily="34" charset="-120"/>
                          <a:ea typeface="微軟正黑體" panose="020B0604030504040204" pitchFamily="34" charset="-120"/>
                        </a:rPr>
                        <a:t>「醫起付平台服務」</a:t>
                      </a:r>
                      <a:endParaRPr lang="en-US" altLang="zh-TW" sz="1300" b="1" dirty="0">
                        <a:solidFill>
                          <a:schemeClr val="tx1"/>
                        </a:solidFill>
                        <a:latin typeface="微軟正黑體" panose="020B0604030504040204" pitchFamily="34" charset="-120"/>
                        <a:ea typeface="微軟正黑體" panose="020B0604030504040204" pitchFamily="34" charset="-120"/>
                      </a:endParaRPr>
                    </a:p>
                    <a:p>
                      <a:pPr algn="ctr" rtl="0"/>
                      <a:r>
                        <a:rPr lang="zh-TW" altLang="en-US" sz="1300" b="1" dirty="0">
                          <a:solidFill>
                            <a:schemeClr val="tx1"/>
                          </a:solidFill>
                          <a:latin typeface="微軟正黑體" panose="020B0604030504040204" pitchFamily="34" charset="-120"/>
                          <a:ea typeface="微軟正黑體" panose="020B0604030504040204" pitchFamily="34" charset="-120"/>
                        </a:rPr>
                        <a:t>讓與新創案</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00"/>
                        <a:buFont typeface="Microsoft JhengHei"/>
                        <a:buNone/>
                      </a:pPr>
                      <a:r>
                        <a:rPr lang="en-US" altLang="zh-TW" sz="1300" b="1" i="0" u="none" strike="noStrike" cap="none" dirty="0">
                          <a:solidFill>
                            <a:schemeClr val="tx1"/>
                          </a:solidFill>
                          <a:latin typeface="Microsoft JhengHei"/>
                          <a:ea typeface="Microsoft JhengHei"/>
                          <a:sym typeface="Microsoft JhengHei"/>
                        </a:rPr>
                        <a:t>(6,280)</a:t>
                      </a:r>
                      <a:endParaRPr lang="en-US" sz="1300" b="1" i="0" u="none" strike="noStrike" cap="none" dirty="0">
                        <a:solidFill>
                          <a:schemeClr val="tx1"/>
                        </a:solidFill>
                        <a:latin typeface="Microsoft JhengHei"/>
                        <a:ea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defTabSz="844083" rtl="0" eaLnBrk="1" fontAlgn="auto" latinLnBrk="0" hangingPunct="1">
                        <a:lnSpc>
                          <a:spcPct val="100000"/>
                        </a:lnSpc>
                        <a:spcBef>
                          <a:spcPts val="0"/>
                        </a:spcBef>
                        <a:spcAft>
                          <a:spcPts val="0"/>
                        </a:spcAft>
                        <a:buClr>
                          <a:prstClr val="black"/>
                        </a:buClr>
                        <a:buSzPts val="1500"/>
                        <a:buFont typeface="Microsoft JhengHei"/>
                        <a:buNone/>
                        <a:tabLst/>
                        <a:defRPr/>
                      </a:pPr>
                      <a:r>
                        <a:rPr kumimoji="0" lang="en-US" altLang="zh-TW" sz="13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icrosoft JhengHei"/>
                          <a:sym typeface="Microsoft JhengHei"/>
                        </a:rPr>
                        <a:t>5/13</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82550" marR="0" lvl="0" indent="0" algn="l" defTabSz="844083" rtl="0" eaLnBrk="1" fontAlgn="auto" latinLnBrk="0" hangingPunct="1">
                        <a:lnSpc>
                          <a:spcPct val="100000"/>
                        </a:lnSpc>
                        <a:spcBef>
                          <a:spcPts val="0"/>
                        </a:spcBef>
                        <a:spcAft>
                          <a:spcPts val="0"/>
                        </a:spcAft>
                        <a:buClr>
                          <a:schemeClr val="dk1"/>
                        </a:buClr>
                        <a:buSzPts val="1500"/>
                        <a:buFont typeface="Arial" panose="020B0604020202020204" pitchFamily="34" charset="0"/>
                        <a:buNone/>
                        <a:tabLst/>
                        <a:defRPr/>
                      </a:pPr>
                      <a:r>
                        <a:rPr lang="zh-TW" altLang="en-US" sz="1300" b="1" i="0" u="none" strike="noStrike" kern="1200" cap="none" dirty="0">
                          <a:solidFill>
                            <a:srgbClr val="0000FF"/>
                          </a:solidFill>
                          <a:latin typeface="Microsoft JhengHei"/>
                          <a:ea typeface="Microsoft JhengHei"/>
                        </a:rPr>
                        <a:t>進入技轉中心送院長室簽核流程</a:t>
                      </a:r>
                      <a:endParaRPr lang="en-US" altLang="zh-TW" sz="1300" b="1" i="0" u="none" strike="noStrike" kern="1200" cap="none" dirty="0">
                        <a:solidFill>
                          <a:srgbClr val="0000FF"/>
                        </a:solidFill>
                        <a:latin typeface="Microsoft JhengHei"/>
                        <a:ea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00"/>
                        <a:buFont typeface="Microsoft JhengHei"/>
                        <a:buNone/>
                      </a:pPr>
                      <a:r>
                        <a:rPr lang="zh-TW" altLang="en-US" sz="1300" b="1" strike="noStrike" dirty="0">
                          <a:solidFill>
                            <a:schemeClr val="tx1"/>
                          </a:solidFill>
                          <a:effectLst/>
                          <a:latin typeface="微軟正黑體" panose="020B0604030504040204" pitchFamily="34" charset="-120"/>
                          <a:ea typeface="微軟正黑體" panose="020B0604030504040204" pitchFamily="34" charset="-120"/>
                        </a:rPr>
                        <a:t>松賓</a:t>
                      </a:r>
                      <a:r>
                        <a:rPr lang="en-US" altLang="zh-TW" sz="1300" b="1" strike="noStrike" dirty="0">
                          <a:solidFill>
                            <a:schemeClr val="tx1"/>
                          </a:solidFill>
                          <a:effectLst/>
                          <a:latin typeface="微軟正黑體" panose="020B0604030504040204" pitchFamily="34" charset="-120"/>
                          <a:ea typeface="微軟正黑體" panose="020B0604030504040204" pitchFamily="34" charset="-120"/>
                        </a:rPr>
                        <a:t>/</a:t>
                      </a:r>
                      <a:r>
                        <a:rPr lang="zh-TW" altLang="en-US" sz="1300" b="1" strike="noStrike" dirty="0">
                          <a:solidFill>
                            <a:schemeClr val="tx1"/>
                          </a:solidFill>
                          <a:effectLst/>
                          <a:latin typeface="微軟正黑體" panose="020B0604030504040204" pitchFamily="34" charset="-120"/>
                          <a:ea typeface="微軟正黑體" panose="020B0604030504040204" pitchFamily="34" charset="-120"/>
                        </a:rPr>
                        <a:t>伯壎</a:t>
                      </a:r>
                      <a:endParaRPr lang="en-US" sz="1300" b="1" u="none" strike="noStrike" cap="none" dirty="0">
                        <a:solidFill>
                          <a:schemeClr val="tx1"/>
                        </a:solidFill>
                        <a:latin typeface="Microsoft JhengHei"/>
                        <a:ea typeface="Microsoft JhengHei"/>
                        <a:cs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extLst>
                  <a:ext uri="{0D108BD9-81ED-4DB2-BD59-A6C34878D82A}">
                    <a16:rowId xmlns:a16="http://schemas.microsoft.com/office/drawing/2014/main" val="3993303007"/>
                  </a:ext>
                </a:extLst>
              </a:tr>
              <a:tr h="70832">
                <a:tc vMerge="1">
                  <a:txBody>
                    <a:bodyPr/>
                    <a:lstStyle/>
                    <a:p>
                      <a:endParaRPr dirty="0"/>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300" b="1" strike="noStrike" dirty="0">
                          <a:solidFill>
                            <a:schemeClr val="tx1"/>
                          </a:solidFill>
                          <a:effectLst/>
                          <a:latin typeface="微軟正黑體" panose="020B0604030504040204" pitchFamily="34" charset="-120"/>
                          <a:ea typeface="微軟正黑體" panose="020B0604030504040204" pitchFamily="34" charset="-120"/>
                        </a:rPr>
                        <a:t>芝程</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300" b="1" dirty="0">
                          <a:solidFill>
                            <a:schemeClr val="tx1"/>
                          </a:solidFill>
                          <a:latin typeface="微軟正黑體" panose="020B0604030504040204" pitchFamily="34" charset="-120"/>
                          <a:ea typeface="微軟正黑體" panose="020B0604030504040204" pitchFamily="34" charset="-120"/>
                        </a:rPr>
                        <a:t>(H100)</a:t>
                      </a:r>
                      <a:endParaRPr lang="zh-TW" altLang="en-US" sz="1300" b="1" dirty="0">
                        <a:solidFill>
                          <a:schemeClr val="tx1"/>
                        </a:solidFill>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algn="ctr" rtl="0"/>
                      <a:r>
                        <a:rPr lang="zh-TW" altLang="en-US" sz="1300" b="1" dirty="0">
                          <a:solidFill>
                            <a:schemeClr val="tx1"/>
                          </a:solidFill>
                          <a:latin typeface="微軟正黑體" panose="020B0604030504040204" pitchFamily="34" charset="-120"/>
                          <a:ea typeface="微軟正黑體" panose="020B0604030504040204" pitchFamily="34" charset="-120"/>
                        </a:rPr>
                        <a:t>高齡照護機器人技術輔導案</a:t>
                      </a:r>
                      <a:endParaRPr lang="en-US" altLang="zh-TW" sz="1300" b="1" dirty="0">
                        <a:solidFill>
                          <a:schemeClr val="tx1"/>
                        </a:solidFill>
                        <a:latin typeface="微軟正黑體" panose="020B0604030504040204" pitchFamily="34" charset="-120"/>
                        <a:ea typeface="微軟正黑體" panose="020B0604030504040204" pitchFamily="34" charset="-120"/>
                      </a:endParaRPr>
                    </a:p>
                    <a:p>
                      <a:pPr algn="ctr" rtl="0"/>
                      <a:r>
                        <a:rPr lang="en-US" altLang="zh-TW" sz="1300" b="1" dirty="0">
                          <a:solidFill>
                            <a:schemeClr val="tx1"/>
                          </a:solidFill>
                          <a:latin typeface="微軟正黑體" panose="020B0604030504040204" pitchFamily="34" charset="-120"/>
                          <a:ea typeface="微軟正黑體" panose="020B0604030504040204" pitchFamily="34" charset="-120"/>
                        </a:rPr>
                        <a:t>(</a:t>
                      </a:r>
                      <a:r>
                        <a:rPr lang="zh-TW" altLang="en-US" sz="1300" b="1" dirty="0">
                          <a:solidFill>
                            <a:schemeClr val="tx1"/>
                          </a:solidFill>
                          <a:latin typeface="微軟正黑體" panose="020B0604030504040204" pitchFamily="34" charset="-120"/>
                          <a:ea typeface="微軟正黑體" panose="020B0604030504040204" pitchFamily="34" charset="-120"/>
                        </a:rPr>
                        <a:t>產發署高齡普惠輔導案</a:t>
                      </a:r>
                      <a:r>
                        <a:rPr lang="en-US" altLang="zh-TW" sz="1300" b="1" dirty="0">
                          <a:solidFill>
                            <a:schemeClr val="tx1"/>
                          </a:solidFill>
                          <a:latin typeface="微軟正黑體" panose="020B0604030504040204" pitchFamily="34" charset="-120"/>
                          <a:ea typeface="微軟正黑體" panose="020B0604030504040204" pitchFamily="34" charset="-120"/>
                        </a:rPr>
                        <a:t>)</a:t>
                      </a:r>
                      <a:endParaRPr lang="zh-TW" altLang="en-US" sz="1300" b="1" dirty="0">
                        <a:solidFill>
                          <a:schemeClr val="tx1"/>
                        </a:solidFill>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500"/>
                        <a:buFont typeface="Microsoft JhengHei"/>
                        <a:buNone/>
                        <a:tabLst/>
                        <a:defRPr/>
                      </a:pPr>
                      <a:r>
                        <a:rPr lang="en-US" altLang="zh-TW" sz="1300" b="1" u="none" strike="noStrike" cap="none" dirty="0">
                          <a:solidFill>
                            <a:schemeClr val="tx1"/>
                          </a:solidFill>
                          <a:latin typeface="Microsoft JhengHei"/>
                          <a:ea typeface="Microsoft JhengHei"/>
                          <a:cs typeface="Microsoft JhengHei"/>
                          <a:sym typeface="Microsoft JhengHei"/>
                        </a:rPr>
                        <a:t>1,500</a:t>
                      </a:r>
                      <a:endParaRPr lang="zh-TW" altLang="en-US" sz="1300" b="1" u="none" strike="noStrike" cap="none" dirty="0">
                        <a:solidFill>
                          <a:schemeClr val="tx1"/>
                        </a:solidFill>
                        <a:latin typeface="Microsoft JhengHei"/>
                        <a:ea typeface="Microsoft JhengHei"/>
                        <a:cs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defTabSz="844083" rtl="0" eaLnBrk="1" fontAlgn="auto" latinLnBrk="0" hangingPunct="1">
                        <a:lnSpc>
                          <a:spcPct val="100000"/>
                        </a:lnSpc>
                        <a:spcBef>
                          <a:spcPts val="0"/>
                        </a:spcBef>
                        <a:spcAft>
                          <a:spcPts val="0"/>
                        </a:spcAft>
                        <a:buClr>
                          <a:prstClr val="black"/>
                        </a:buClr>
                        <a:buSzPts val="1500"/>
                        <a:buFont typeface="Microsoft JhengHei"/>
                        <a:buNone/>
                        <a:tabLst/>
                        <a:defRPr/>
                      </a:pPr>
                      <a:r>
                        <a:rPr kumimoji="0" lang="en-US" altLang="zh-TW" sz="13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icrosoft JhengHei"/>
                          <a:sym typeface="Microsoft JhengHei"/>
                        </a:rPr>
                        <a:t>5/24</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82550" marR="0" lvl="0" indent="0" algn="l" defTabSz="844083" rtl="0" eaLnBrk="1" fontAlgn="auto" latinLnBrk="0" hangingPunct="1">
                        <a:lnSpc>
                          <a:spcPct val="100000"/>
                        </a:lnSpc>
                        <a:spcBef>
                          <a:spcPts val="0"/>
                        </a:spcBef>
                        <a:spcAft>
                          <a:spcPts val="0"/>
                        </a:spcAft>
                        <a:buClr>
                          <a:schemeClr val="dk1"/>
                        </a:buClr>
                        <a:buSzPts val="1500"/>
                        <a:buFont typeface="Arial" panose="020B0604020202020204" pitchFamily="34" charset="0"/>
                        <a:buNone/>
                        <a:tabLst/>
                        <a:defRPr/>
                      </a:pPr>
                      <a:r>
                        <a:rPr lang="en-US" altLang="zh-TW" sz="1300" b="1" i="0" u="none" strike="noStrike" kern="1200" cap="none" dirty="0">
                          <a:solidFill>
                            <a:srgbClr val="0000FF"/>
                          </a:solidFill>
                          <a:latin typeface="Microsoft JhengHei"/>
                          <a:ea typeface="Microsoft JhengHei"/>
                        </a:rPr>
                        <a:t>5/8</a:t>
                      </a:r>
                      <a:r>
                        <a:rPr lang="zh-TW" altLang="en-US" sz="1300" b="1" i="0" u="none" strike="noStrike" kern="1200" cap="none" dirty="0">
                          <a:solidFill>
                            <a:srgbClr val="0000FF"/>
                          </a:solidFill>
                          <a:latin typeface="Microsoft JhengHei"/>
                          <a:ea typeface="Microsoft JhengHei"/>
                        </a:rPr>
                        <a:t>提供修正計畫書，預計</a:t>
                      </a:r>
                      <a:r>
                        <a:rPr lang="en-US" altLang="zh-TW" sz="1300" b="1" i="0" u="none" strike="noStrike" kern="1200" cap="none" dirty="0">
                          <a:solidFill>
                            <a:srgbClr val="0000FF"/>
                          </a:solidFill>
                          <a:latin typeface="Microsoft JhengHei"/>
                          <a:ea typeface="Microsoft JhengHei"/>
                        </a:rPr>
                        <a:t>5/24</a:t>
                      </a:r>
                      <a:r>
                        <a:rPr lang="zh-TW" altLang="en-US" sz="1300" b="1" i="0" u="none" strike="noStrike" kern="1200" cap="none" dirty="0">
                          <a:solidFill>
                            <a:srgbClr val="0000FF"/>
                          </a:solidFill>
                          <a:latin typeface="Microsoft JhengHei"/>
                          <a:ea typeface="Microsoft JhengHei"/>
                        </a:rPr>
                        <a:t>前用印</a:t>
                      </a:r>
                      <a:endParaRPr lang="en-US" altLang="zh-TW" sz="1300" b="1" i="0" u="none" strike="noStrike" kern="1200" cap="none" dirty="0">
                        <a:solidFill>
                          <a:srgbClr val="0000FF"/>
                        </a:solidFill>
                        <a:latin typeface="Microsoft JhengHei"/>
                        <a:ea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00"/>
                        <a:buFont typeface="Microsoft JhengHei"/>
                        <a:buNone/>
                      </a:pPr>
                      <a:r>
                        <a:rPr lang="zh-TW" altLang="en-US" sz="1300" b="1" strike="noStrike" dirty="0">
                          <a:solidFill>
                            <a:schemeClr val="tx1"/>
                          </a:solidFill>
                          <a:effectLst/>
                          <a:latin typeface="微軟正黑體" panose="020B0604030504040204" pitchFamily="34" charset="-120"/>
                          <a:ea typeface="微軟正黑體" panose="020B0604030504040204" pitchFamily="34" charset="-120"/>
                        </a:rPr>
                        <a:t>伯壎</a:t>
                      </a:r>
                      <a:r>
                        <a:rPr lang="en-US" altLang="zh-TW" sz="1300" b="1" strike="noStrike" dirty="0">
                          <a:solidFill>
                            <a:schemeClr val="tx1"/>
                          </a:solidFill>
                          <a:effectLst/>
                          <a:latin typeface="微軟正黑體" panose="020B0604030504040204" pitchFamily="34" charset="-120"/>
                          <a:ea typeface="微軟正黑體" panose="020B0604030504040204" pitchFamily="34" charset="-120"/>
                        </a:rPr>
                        <a:t>/</a:t>
                      </a:r>
                      <a:r>
                        <a:rPr lang="zh-TW" altLang="en-US" sz="1300" b="1" strike="noStrike" dirty="0">
                          <a:solidFill>
                            <a:schemeClr val="tx1"/>
                          </a:solidFill>
                          <a:effectLst/>
                          <a:latin typeface="微軟正黑體" panose="020B0604030504040204" pitchFamily="34" charset="-120"/>
                          <a:ea typeface="微軟正黑體" panose="020B0604030504040204" pitchFamily="34" charset="-120"/>
                        </a:rPr>
                        <a:t>增英</a:t>
                      </a:r>
                      <a:endParaRPr lang="en-US" sz="1300" b="1" u="none" strike="noStrike" cap="none" dirty="0">
                        <a:solidFill>
                          <a:schemeClr val="tx1"/>
                        </a:solidFill>
                        <a:latin typeface="Microsoft JhengHei"/>
                        <a:ea typeface="Microsoft JhengHei"/>
                        <a:cs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extLst>
                  <a:ext uri="{0D108BD9-81ED-4DB2-BD59-A6C34878D82A}">
                    <a16:rowId xmlns:a16="http://schemas.microsoft.com/office/drawing/2014/main" val="714824613"/>
                  </a:ext>
                </a:extLst>
              </a:tr>
              <a:tr h="361382">
                <a:tc rowSpan="9">
                  <a:txBody>
                    <a:bodyPr/>
                    <a:lstStyle/>
                    <a:p>
                      <a:pPr marL="0" marR="0" lvl="0" indent="0" algn="ctr" rtl="0">
                        <a:spcBef>
                          <a:spcPts val="0"/>
                        </a:spcBef>
                        <a:spcAft>
                          <a:spcPts val="0"/>
                        </a:spcAft>
                        <a:buNone/>
                      </a:pPr>
                      <a:r>
                        <a:rPr lang="zh-TW" altLang="en-US" sz="1300" b="1" u="none" strike="noStrike" cap="none" dirty="0">
                          <a:solidFill>
                            <a:schemeClr val="tx1"/>
                          </a:solidFill>
                          <a:latin typeface="Microsoft JhengHei"/>
                          <a:ea typeface="Microsoft JhengHei"/>
                          <a:sym typeface="Microsoft JhengHei"/>
                        </a:rPr>
                        <a:t>推廣中</a:t>
                      </a:r>
                    </a:p>
                    <a:p>
                      <a:pPr marL="0" marR="0" lvl="0" indent="0" algn="ctr" rtl="0">
                        <a:spcBef>
                          <a:spcPts val="0"/>
                        </a:spcBef>
                        <a:spcAft>
                          <a:spcPts val="0"/>
                        </a:spcAft>
                        <a:buNone/>
                      </a:pPr>
                      <a:r>
                        <a:rPr lang="en-US" altLang="zh-TW" sz="1300" b="1" u="none" strike="noStrike" cap="none" dirty="0">
                          <a:solidFill>
                            <a:schemeClr val="tx1"/>
                          </a:solidFill>
                          <a:latin typeface="Microsoft JhengHei"/>
                          <a:ea typeface="Microsoft JhengHei"/>
                          <a:sym typeface="Microsoft JhengHei"/>
                        </a:rPr>
                        <a:t>60%</a:t>
                      </a:r>
                      <a:endParaRPr lang="zh-TW" altLang="en-US" sz="1300" b="1" u="none" strike="noStrike" cap="none" dirty="0">
                        <a:solidFill>
                          <a:schemeClr val="tx1"/>
                        </a:solidFill>
                        <a:latin typeface="Microsoft JhengHei"/>
                        <a:ea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B w="12700" cap="flat" cmpd="sng" algn="ctr">
                      <a:solidFill>
                        <a:schemeClr val="dk1"/>
                      </a:solidFill>
                      <a:prstDash val="solid"/>
                      <a:round/>
                      <a:headEnd type="none" w="sm" len="sm"/>
                      <a:tailEnd type="none" w="sm" len="sm"/>
                    </a:lnB>
                    <a:solidFill>
                      <a:schemeClr val="accent2">
                        <a:lumMod val="40000"/>
                        <a:lumOff val="60000"/>
                      </a:schemeClr>
                    </a:solidFill>
                  </a:tcPr>
                </a:tc>
                <a:tc>
                  <a:txBody>
                    <a:bodyPr/>
                    <a:lstStyle/>
                    <a:p>
                      <a:pPr marL="0" marR="0" lvl="0" indent="0" algn="ctr" rtl="0">
                        <a:spcBef>
                          <a:spcPts val="0"/>
                        </a:spcBef>
                        <a:spcAft>
                          <a:spcPts val="0"/>
                        </a:spcAft>
                        <a:buNone/>
                      </a:pPr>
                      <a:r>
                        <a:rPr lang="zh-TW" altLang="en-US" sz="1300" b="1" dirty="0">
                          <a:solidFill>
                            <a:schemeClr val="tx1"/>
                          </a:solidFill>
                          <a:latin typeface="微軟正黑體" panose="020B0604030504040204" pitchFamily="34" charset="-120"/>
                          <a:ea typeface="微軟正黑體" panose="020B0604030504040204" pitchFamily="34" charset="-120"/>
                        </a:rPr>
                        <a:t>高登</a:t>
                      </a:r>
                    </a:p>
                    <a:p>
                      <a:pPr marL="0" marR="0" lvl="0" indent="0" algn="ctr" rtl="0">
                        <a:spcBef>
                          <a:spcPts val="0"/>
                        </a:spcBef>
                        <a:spcAft>
                          <a:spcPts val="0"/>
                        </a:spcAft>
                        <a:buNone/>
                      </a:pPr>
                      <a:r>
                        <a:rPr lang="en-US" altLang="zh-TW" sz="1300" b="1" dirty="0">
                          <a:solidFill>
                            <a:schemeClr val="tx1"/>
                          </a:solidFill>
                          <a:latin typeface="微軟正黑體" panose="020B0604030504040204" pitchFamily="34" charset="-120"/>
                          <a:ea typeface="微軟正黑體" panose="020B0604030504040204" pitchFamily="34" charset="-120"/>
                        </a:rPr>
                        <a:t>(H100)</a:t>
                      </a:r>
                      <a:endParaRPr lang="zh-TW" altLang="en-US" sz="1300" b="1" dirty="0">
                        <a:solidFill>
                          <a:schemeClr val="tx1"/>
                        </a:solidFill>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algn="ctr" rtl="0"/>
                      <a:r>
                        <a:rPr lang="zh-TW" altLang="en-US" sz="1300" b="1" dirty="0">
                          <a:solidFill>
                            <a:schemeClr val="tx1"/>
                          </a:solidFill>
                          <a:latin typeface="微軟正黑體" panose="020B0604030504040204" pitchFamily="34" charset="-120"/>
                          <a:ea typeface="微軟正黑體" panose="020B0604030504040204" pitchFamily="34" charset="-120"/>
                        </a:rPr>
                        <a:t>銀髮族虛擬擴增實境肌力與平衡鍛鍊</a:t>
                      </a:r>
                      <a:r>
                        <a:rPr lang="en-US" altLang="zh-TW" sz="1300" b="1" dirty="0">
                          <a:solidFill>
                            <a:schemeClr val="tx1"/>
                          </a:solidFill>
                          <a:latin typeface="微軟正黑體" panose="020B0604030504040204" pitchFamily="34" charset="-120"/>
                          <a:ea typeface="微軟正黑體" panose="020B0604030504040204" pitchFamily="34" charset="-120"/>
                        </a:rPr>
                        <a:t>(</a:t>
                      </a:r>
                      <a:r>
                        <a:rPr lang="zh-TW" altLang="en-US" sz="1300" b="1" dirty="0">
                          <a:solidFill>
                            <a:schemeClr val="tx1"/>
                          </a:solidFill>
                          <a:latin typeface="微軟正黑體" panose="020B0604030504040204" pitchFamily="34" charset="-120"/>
                          <a:ea typeface="微軟正黑體" panose="020B0604030504040204" pitchFamily="34" charset="-120"/>
                        </a:rPr>
                        <a:t>高齡普惠補助案</a:t>
                      </a:r>
                      <a:r>
                        <a:rPr lang="en-US" altLang="zh-TW" sz="1300" b="1" dirty="0">
                          <a:solidFill>
                            <a:schemeClr val="tx1"/>
                          </a:solidFill>
                          <a:latin typeface="微軟正黑體" panose="020B0604030504040204" pitchFamily="34" charset="-120"/>
                          <a:ea typeface="微軟正黑體" panose="020B0604030504040204" pitchFamily="34" charset="-120"/>
                        </a:rPr>
                        <a:t>)</a:t>
                      </a:r>
                      <a:endParaRPr sz="1300" b="1" dirty="0">
                        <a:solidFill>
                          <a:schemeClr val="tx1"/>
                        </a:solidFill>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00"/>
                        <a:buFont typeface="Microsoft JhengHei"/>
                        <a:buNone/>
                      </a:pPr>
                      <a:r>
                        <a:rPr lang="en-US" altLang="zh-TW" sz="1300" b="1" i="0" u="none" strike="noStrike" cap="none" dirty="0">
                          <a:solidFill>
                            <a:schemeClr val="tx1"/>
                          </a:solidFill>
                          <a:latin typeface="Microsoft JhengHei"/>
                          <a:ea typeface="Microsoft JhengHei"/>
                          <a:sym typeface="Microsoft JhengHei"/>
                        </a:rPr>
                        <a:t>1,600</a:t>
                      </a:r>
                      <a:endParaRPr lang="en-US" sz="1300" b="1" i="0" u="none" strike="noStrike" cap="none" dirty="0">
                        <a:solidFill>
                          <a:schemeClr val="tx1"/>
                        </a:solidFill>
                        <a:latin typeface="Microsoft JhengHei"/>
                        <a:ea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defTabSz="844083" rtl="0" eaLnBrk="1" fontAlgn="auto" latinLnBrk="0" hangingPunct="1">
                        <a:lnSpc>
                          <a:spcPct val="100000"/>
                        </a:lnSpc>
                        <a:spcBef>
                          <a:spcPts val="0"/>
                        </a:spcBef>
                        <a:spcAft>
                          <a:spcPts val="0"/>
                        </a:spcAft>
                        <a:buClr>
                          <a:prstClr val="black"/>
                        </a:buClr>
                        <a:buSzPts val="1500"/>
                        <a:buFont typeface="Microsoft JhengHei"/>
                        <a:buNone/>
                        <a:tabLst/>
                        <a:defRPr/>
                      </a:pPr>
                      <a:r>
                        <a:rPr kumimoji="0" lang="en-US" altLang="zh-TW" sz="13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icrosoft JhengHei"/>
                          <a:sym typeface="Microsoft JhengHei"/>
                        </a:rPr>
                        <a:t>Q2</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82550" marR="0" lvl="0" indent="0" algn="l" defTabSz="914400" rtl="0" eaLnBrk="1" fontAlgn="auto" latinLnBrk="0" hangingPunct="1">
                        <a:lnSpc>
                          <a:spcPct val="100000"/>
                        </a:lnSpc>
                        <a:spcBef>
                          <a:spcPts val="0"/>
                        </a:spcBef>
                        <a:spcAft>
                          <a:spcPts val="0"/>
                        </a:spcAft>
                        <a:buClr>
                          <a:prstClr val="black"/>
                        </a:buClr>
                        <a:buSzPts val="1500"/>
                        <a:buFont typeface="Arial" panose="020B0604020202020204" pitchFamily="34" charset="0"/>
                        <a:buNone/>
                        <a:tabLst/>
                        <a:defRPr/>
                      </a:pPr>
                      <a:r>
                        <a:rPr kumimoji="0" lang="en-US" altLang="zh-TW" sz="1300" b="1" i="0" u="none" strike="noStrike" kern="1200" cap="none" spc="0" normalizeH="0" baseline="0" dirty="0">
                          <a:ln>
                            <a:noFill/>
                          </a:ln>
                          <a:solidFill>
                            <a:schemeClr val="tx1"/>
                          </a:solidFill>
                          <a:effectLst/>
                          <a:uLnTx/>
                          <a:uFillTx/>
                          <a:latin typeface="Microsoft JhengHei"/>
                          <a:ea typeface="Microsoft JhengHei"/>
                          <a:cs typeface="+mn-cs"/>
                        </a:rPr>
                        <a:t>4/25</a:t>
                      </a:r>
                      <a:r>
                        <a:rPr kumimoji="0" lang="zh-TW" altLang="en-US" sz="1300" b="1" i="0" u="none" strike="noStrike" kern="1200" cap="none" spc="0" normalizeH="0" baseline="0" dirty="0">
                          <a:ln>
                            <a:noFill/>
                          </a:ln>
                          <a:solidFill>
                            <a:schemeClr val="tx1"/>
                          </a:solidFill>
                          <a:effectLst/>
                          <a:uLnTx/>
                          <a:uFillTx/>
                          <a:latin typeface="Microsoft JhengHei"/>
                          <a:ea typeface="Microsoft JhengHei"/>
                          <a:cs typeface="+mn-cs"/>
                        </a:rPr>
                        <a:t>審查，</a:t>
                      </a:r>
                      <a:r>
                        <a:rPr kumimoji="0" lang="zh-TW" altLang="en-US" sz="1300" b="1" i="0" u="none" strike="noStrike" kern="1200" cap="none" spc="0" normalizeH="0" baseline="0" noProof="0" dirty="0">
                          <a:ln>
                            <a:noFill/>
                          </a:ln>
                          <a:solidFill>
                            <a:schemeClr val="tx1"/>
                          </a:solidFill>
                          <a:effectLst/>
                          <a:uLnTx/>
                          <a:uFillTx/>
                          <a:latin typeface="Microsoft JhengHei"/>
                          <a:ea typeface="Microsoft JhengHei"/>
                          <a:cs typeface="Microsoft JhengHei"/>
                          <a:sym typeface="Microsoft JhengHei"/>
                        </a:rPr>
                        <a:t>待審查結果。</a:t>
                      </a:r>
                      <a:endParaRPr kumimoji="0" lang="zh-TW" altLang="en-US" sz="1300" b="1" i="0" u="none" strike="noStrike" kern="1200" cap="none" spc="0" normalizeH="0" baseline="0" dirty="0">
                        <a:ln>
                          <a:noFill/>
                        </a:ln>
                        <a:solidFill>
                          <a:schemeClr val="tx1"/>
                        </a:solidFill>
                        <a:effectLst/>
                        <a:uLnTx/>
                        <a:uFillTx/>
                        <a:latin typeface="Microsoft JhengHei"/>
                        <a:ea typeface="Microsoft JhengHei"/>
                        <a:cs typeface="+mn-cs"/>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00"/>
                        <a:buFont typeface="Microsoft JhengHei"/>
                        <a:buNone/>
                      </a:pPr>
                      <a:r>
                        <a:rPr lang="zh-TW" altLang="en-US" sz="1300" b="1" u="none" strike="noStrike" cap="none" dirty="0">
                          <a:solidFill>
                            <a:schemeClr val="tx1"/>
                          </a:solidFill>
                          <a:latin typeface="Microsoft JhengHei"/>
                          <a:ea typeface="Microsoft JhengHei"/>
                          <a:cs typeface="Microsoft JhengHei"/>
                          <a:sym typeface="Microsoft JhengHei"/>
                        </a:rPr>
                        <a:t>淑慧</a:t>
                      </a:r>
                      <a:r>
                        <a:rPr lang="en-US" altLang="zh-TW" sz="1300" b="1" u="none" strike="noStrike" cap="none" dirty="0">
                          <a:solidFill>
                            <a:schemeClr val="tx1"/>
                          </a:solidFill>
                          <a:latin typeface="Microsoft JhengHei"/>
                          <a:ea typeface="Microsoft JhengHei"/>
                          <a:cs typeface="Microsoft JhengHei"/>
                          <a:sym typeface="Microsoft JhengHei"/>
                        </a:rPr>
                        <a:t>/</a:t>
                      </a:r>
                      <a:r>
                        <a:rPr lang="zh-TW" altLang="en-US" sz="1300" b="1" u="none" strike="noStrike" cap="none" dirty="0">
                          <a:solidFill>
                            <a:schemeClr val="tx1"/>
                          </a:solidFill>
                          <a:latin typeface="Microsoft JhengHei"/>
                          <a:ea typeface="Microsoft JhengHei"/>
                          <a:cs typeface="Microsoft JhengHei"/>
                          <a:sym typeface="Microsoft JhengHei"/>
                        </a:rPr>
                        <a:t>耀泰</a:t>
                      </a:r>
                      <a:endParaRPr lang="en-US" sz="1300" b="1" u="none" strike="noStrike" cap="none" dirty="0">
                        <a:solidFill>
                          <a:schemeClr val="tx1"/>
                        </a:solidFill>
                        <a:latin typeface="Microsoft JhengHei"/>
                        <a:ea typeface="Microsoft JhengHei"/>
                        <a:cs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extLst>
                  <a:ext uri="{0D108BD9-81ED-4DB2-BD59-A6C34878D82A}">
                    <a16:rowId xmlns:a16="http://schemas.microsoft.com/office/drawing/2014/main" val="3001306164"/>
                  </a:ext>
                </a:extLst>
              </a:tr>
              <a:tr h="311971">
                <a:tc vMerge="1">
                  <a:txBody>
                    <a:bodyPr/>
                    <a:lstStyle/>
                    <a:p>
                      <a:endParaRPr lang="zh-TW" altLang="en-US"/>
                    </a:p>
                  </a:txBody>
                  <a:tcPr>
                    <a:lnT w="12700" cap="flat" cmpd="sng" algn="ctr">
                      <a:solidFill>
                        <a:schemeClr val="dk1"/>
                      </a:solidFill>
                      <a:prstDash val="solid"/>
                      <a:round/>
                      <a:headEnd type="none" w="sm" len="sm"/>
                      <a:tailEnd type="none" w="sm" len="sm"/>
                    </a:lnT>
                  </a:tcPr>
                </a:tc>
                <a:tc>
                  <a:txBody>
                    <a:bodyPr/>
                    <a:lstStyle/>
                    <a:p>
                      <a:pPr marL="0" marR="0" lvl="0" indent="0" algn="ctr" rtl="0">
                        <a:spcBef>
                          <a:spcPts val="0"/>
                        </a:spcBef>
                        <a:spcAft>
                          <a:spcPts val="0"/>
                        </a:spcAft>
                        <a:buNone/>
                      </a:pPr>
                      <a:r>
                        <a:rPr lang="zh-TW" altLang="en-US" sz="1300" b="1" dirty="0">
                          <a:solidFill>
                            <a:schemeClr val="tx1"/>
                          </a:solidFill>
                          <a:latin typeface="微軟正黑體" panose="020B0604030504040204" pitchFamily="34" charset="-120"/>
                          <a:ea typeface="微軟正黑體" panose="020B0604030504040204" pitchFamily="34" charset="-120"/>
                        </a:rPr>
                        <a:t>星詠</a:t>
                      </a:r>
                    </a:p>
                    <a:p>
                      <a:pPr marL="0" marR="0" lvl="0" indent="0" algn="ctr" rtl="0">
                        <a:spcBef>
                          <a:spcPts val="0"/>
                        </a:spcBef>
                        <a:spcAft>
                          <a:spcPts val="0"/>
                        </a:spcAft>
                        <a:buNone/>
                      </a:pPr>
                      <a:r>
                        <a:rPr lang="en-US" altLang="zh-TW" sz="1300" b="1" dirty="0">
                          <a:solidFill>
                            <a:schemeClr val="tx1"/>
                          </a:solidFill>
                          <a:latin typeface="微軟正黑體" panose="020B0604030504040204" pitchFamily="34" charset="-120"/>
                          <a:ea typeface="微軟正黑體" panose="020B0604030504040204" pitchFamily="34" charset="-120"/>
                        </a:rPr>
                        <a:t>(H100)</a:t>
                      </a:r>
                      <a:endParaRPr lang="zh-TW" altLang="en-US" sz="1300" b="1" dirty="0">
                        <a:solidFill>
                          <a:schemeClr val="tx1"/>
                        </a:solidFill>
                        <a:latin typeface="微軟正黑體" panose="020B0604030504040204" pitchFamily="34" charset="-120"/>
                        <a:ea typeface="微軟正黑體" panose="020B0604030504040204" pitchFamily="34" charset="-120"/>
                      </a:endParaRPr>
                    </a:p>
                  </a:txBody>
                  <a:tcPr marL="0" marR="0" marT="0" marB="0" anchor="ctr">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algn="ctr" rtl="0"/>
                      <a:r>
                        <a:rPr lang="zh-TW" altLang="en-US" sz="1300" b="1" dirty="0">
                          <a:solidFill>
                            <a:schemeClr val="tx1"/>
                          </a:solidFill>
                          <a:latin typeface="微軟正黑體" panose="020B0604030504040204" pitchFamily="34" charset="-120"/>
                          <a:ea typeface="微軟正黑體" panose="020B0604030504040204" pitchFamily="34" charset="-120"/>
                        </a:rPr>
                        <a:t>整合生成式</a:t>
                      </a:r>
                      <a:r>
                        <a:rPr lang="en-US" altLang="zh-TW" sz="1300" b="1" dirty="0">
                          <a:solidFill>
                            <a:schemeClr val="tx1"/>
                          </a:solidFill>
                          <a:latin typeface="微軟正黑體" panose="020B0604030504040204" pitchFamily="34" charset="-120"/>
                          <a:ea typeface="微軟正黑體" panose="020B0604030504040204" pitchFamily="34" charset="-120"/>
                        </a:rPr>
                        <a:t>AI</a:t>
                      </a:r>
                      <a:r>
                        <a:rPr lang="zh-TW" altLang="en-US" sz="1300" b="1" dirty="0">
                          <a:solidFill>
                            <a:schemeClr val="tx1"/>
                          </a:solidFill>
                          <a:latin typeface="微軟正黑體" panose="020B0604030504040204" pitchFamily="34" charset="-120"/>
                          <a:ea typeface="微軟正黑體" panose="020B0604030504040204" pitchFamily="34" charset="-120"/>
                        </a:rPr>
                        <a:t>全方位照顧</a:t>
                      </a:r>
                      <a:endParaRPr lang="en-US" altLang="zh-TW" sz="1300" b="1" dirty="0">
                        <a:solidFill>
                          <a:schemeClr val="tx1"/>
                        </a:solidFill>
                        <a:latin typeface="微軟正黑體" panose="020B0604030504040204" pitchFamily="34" charset="-120"/>
                        <a:ea typeface="微軟正黑體" panose="020B0604030504040204" pitchFamily="34" charset="-120"/>
                      </a:endParaRPr>
                    </a:p>
                    <a:p>
                      <a:pPr algn="ctr" rtl="0"/>
                      <a:r>
                        <a:rPr lang="zh-TW" altLang="en-US" sz="1300" b="1" dirty="0">
                          <a:solidFill>
                            <a:schemeClr val="tx1"/>
                          </a:solidFill>
                          <a:latin typeface="微軟正黑體" panose="020B0604030504040204" pitchFamily="34" charset="-120"/>
                          <a:ea typeface="微軟正黑體" panose="020B0604030504040204" pitchFamily="34" charset="-120"/>
                        </a:rPr>
                        <a:t>旅程計畫</a:t>
                      </a:r>
                      <a:r>
                        <a:rPr lang="en-US" altLang="zh-TW" sz="1300" b="1" dirty="0">
                          <a:solidFill>
                            <a:schemeClr val="tx1"/>
                          </a:solidFill>
                          <a:latin typeface="微軟正黑體" panose="020B0604030504040204" pitchFamily="34" charset="-120"/>
                          <a:ea typeface="微軟正黑體" panose="020B0604030504040204" pitchFamily="34" charset="-120"/>
                        </a:rPr>
                        <a:t>(</a:t>
                      </a:r>
                      <a:r>
                        <a:rPr lang="zh-TW" altLang="en-US" sz="1300" b="1" dirty="0">
                          <a:solidFill>
                            <a:schemeClr val="tx1"/>
                          </a:solidFill>
                          <a:latin typeface="微軟正黑體" panose="020B0604030504040204" pitchFamily="34" charset="-120"/>
                          <a:ea typeface="微軟正黑體" panose="020B0604030504040204" pitchFamily="34" charset="-120"/>
                        </a:rPr>
                        <a:t>高齡普惠補助案</a:t>
                      </a:r>
                      <a:r>
                        <a:rPr lang="en-US" altLang="zh-TW" sz="1300" b="1" dirty="0">
                          <a:solidFill>
                            <a:schemeClr val="tx1"/>
                          </a:solidFill>
                          <a:latin typeface="微軟正黑體" panose="020B0604030504040204" pitchFamily="34" charset="-120"/>
                          <a:ea typeface="微軟正黑體" panose="020B0604030504040204" pitchFamily="34" charset="-120"/>
                        </a:rPr>
                        <a:t>)</a:t>
                      </a:r>
                      <a:endParaRPr lang="zh-TW" altLang="en-US" sz="1300" b="1" dirty="0">
                        <a:solidFill>
                          <a:schemeClr val="tx1"/>
                        </a:solidFill>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00"/>
                        <a:buFont typeface="Microsoft JhengHei"/>
                        <a:buNone/>
                      </a:pPr>
                      <a:r>
                        <a:rPr lang="en-US" altLang="zh-TW" sz="1300" b="1" i="0" u="none" strike="noStrike" cap="none" dirty="0">
                          <a:solidFill>
                            <a:schemeClr val="tx1"/>
                          </a:solidFill>
                          <a:latin typeface="Microsoft JhengHei"/>
                          <a:ea typeface="Microsoft JhengHei"/>
                          <a:sym typeface="Microsoft JhengHei"/>
                        </a:rPr>
                        <a:t>500</a:t>
                      </a:r>
                      <a:endParaRPr lang="en-US" sz="1300" b="1" i="0" u="none" strike="noStrike" cap="none" dirty="0">
                        <a:solidFill>
                          <a:schemeClr val="tx1"/>
                        </a:solidFill>
                        <a:latin typeface="Microsoft JhengHei"/>
                        <a:ea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defTabSz="844083" rtl="0" eaLnBrk="1" fontAlgn="auto" latinLnBrk="0" hangingPunct="1">
                        <a:lnSpc>
                          <a:spcPct val="100000"/>
                        </a:lnSpc>
                        <a:spcBef>
                          <a:spcPts val="0"/>
                        </a:spcBef>
                        <a:spcAft>
                          <a:spcPts val="0"/>
                        </a:spcAft>
                        <a:buClr>
                          <a:prstClr val="black"/>
                        </a:buClr>
                        <a:buSzPts val="1500"/>
                        <a:buFont typeface="Microsoft JhengHei"/>
                        <a:buNone/>
                        <a:tabLst/>
                        <a:defRPr/>
                      </a:pPr>
                      <a:r>
                        <a:rPr kumimoji="0" lang="en-US" altLang="zh-TW" sz="13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icrosoft JhengHei"/>
                          <a:sym typeface="Microsoft JhengHei"/>
                        </a:rPr>
                        <a:t>Q2</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82550" marR="0" lvl="0" indent="0" algn="l" defTabSz="914400" rtl="0" eaLnBrk="1" fontAlgn="auto" latinLnBrk="0" hangingPunct="1">
                        <a:lnSpc>
                          <a:spcPct val="100000"/>
                        </a:lnSpc>
                        <a:spcBef>
                          <a:spcPts val="0"/>
                        </a:spcBef>
                        <a:spcAft>
                          <a:spcPts val="0"/>
                        </a:spcAft>
                        <a:buClr>
                          <a:prstClr val="black"/>
                        </a:buClr>
                        <a:buSzPts val="1500"/>
                        <a:buFont typeface="Arial" panose="020B0604020202020204" pitchFamily="34" charset="0"/>
                        <a:buNone/>
                        <a:tabLst/>
                        <a:defRPr/>
                      </a:pPr>
                      <a:r>
                        <a:rPr kumimoji="0" lang="en-US" altLang="zh-TW" sz="1300" b="1" i="0" u="none" strike="noStrike" kern="1200" cap="none" spc="0" normalizeH="0" baseline="0" dirty="0">
                          <a:ln>
                            <a:noFill/>
                          </a:ln>
                          <a:solidFill>
                            <a:schemeClr val="tx1"/>
                          </a:solidFill>
                          <a:effectLst/>
                          <a:uLnTx/>
                          <a:uFillTx/>
                          <a:latin typeface="Microsoft JhengHei"/>
                          <a:ea typeface="Microsoft JhengHei"/>
                        </a:rPr>
                        <a:t>5/8</a:t>
                      </a:r>
                      <a:r>
                        <a:rPr kumimoji="0" lang="zh-TW" altLang="en-US" sz="1300" b="1" i="0" u="none" strike="noStrike" kern="1200" cap="none" spc="0" normalizeH="0" baseline="0" dirty="0">
                          <a:ln>
                            <a:noFill/>
                          </a:ln>
                          <a:solidFill>
                            <a:schemeClr val="tx1"/>
                          </a:solidFill>
                          <a:effectLst/>
                          <a:uLnTx/>
                          <a:uFillTx/>
                          <a:latin typeface="Microsoft JhengHei"/>
                          <a:ea typeface="Microsoft JhengHei"/>
                        </a:rPr>
                        <a:t>審查</a:t>
                      </a:r>
                      <a:r>
                        <a:rPr kumimoji="0" lang="zh-TW" altLang="en-US" sz="1300" b="1" i="0" u="none" strike="noStrike" kern="1200" cap="none" spc="0" normalizeH="0" baseline="0" dirty="0">
                          <a:ln>
                            <a:noFill/>
                          </a:ln>
                          <a:solidFill>
                            <a:schemeClr val="tx1"/>
                          </a:solidFill>
                          <a:effectLst/>
                          <a:uLnTx/>
                          <a:uFillTx/>
                          <a:latin typeface="Microsoft JhengHei"/>
                          <a:ea typeface="Microsoft JhengHei"/>
                          <a:cs typeface="+mn-cs"/>
                        </a:rPr>
                        <a:t>，</a:t>
                      </a:r>
                      <a:r>
                        <a:rPr kumimoji="0" lang="zh-TW" altLang="en-US" sz="1300" b="1" i="0" u="none" strike="noStrike" kern="1200" cap="none" spc="0" normalizeH="0" baseline="0" noProof="0" dirty="0">
                          <a:ln>
                            <a:noFill/>
                          </a:ln>
                          <a:solidFill>
                            <a:schemeClr val="tx1"/>
                          </a:solidFill>
                          <a:effectLst/>
                          <a:uLnTx/>
                          <a:uFillTx/>
                          <a:latin typeface="Microsoft JhengHei"/>
                          <a:ea typeface="Microsoft JhengHei"/>
                          <a:cs typeface="Microsoft JhengHei"/>
                          <a:sym typeface="Microsoft JhengHei"/>
                        </a:rPr>
                        <a:t>待審查結果。</a:t>
                      </a:r>
                      <a:endParaRPr kumimoji="0" lang="en-US" altLang="zh-TW" sz="1300" b="1" i="0" u="none" strike="noStrike" kern="1200" cap="none" spc="0" normalizeH="0" baseline="0" dirty="0">
                        <a:ln>
                          <a:noFill/>
                        </a:ln>
                        <a:solidFill>
                          <a:schemeClr val="tx1"/>
                        </a:solidFill>
                        <a:effectLst/>
                        <a:uLnTx/>
                        <a:uFillTx/>
                        <a:latin typeface="Microsoft JhengHei"/>
                        <a:ea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00"/>
                        <a:buFont typeface="Microsoft JhengHei"/>
                        <a:buNone/>
                      </a:pPr>
                      <a:r>
                        <a:rPr lang="zh-TW" altLang="en-US" sz="1300" b="1" u="none" strike="noStrike" cap="none" dirty="0">
                          <a:solidFill>
                            <a:schemeClr val="tx1"/>
                          </a:solidFill>
                          <a:latin typeface="Microsoft JhengHei"/>
                          <a:ea typeface="Microsoft JhengHei"/>
                          <a:cs typeface="Microsoft JhengHei"/>
                          <a:sym typeface="Microsoft JhengHei"/>
                        </a:rPr>
                        <a:t>增英</a:t>
                      </a:r>
                      <a:r>
                        <a:rPr lang="en-US" altLang="zh-TW" sz="1300" b="1" u="none" strike="noStrike" cap="none" dirty="0">
                          <a:solidFill>
                            <a:schemeClr val="tx1"/>
                          </a:solidFill>
                          <a:latin typeface="Microsoft JhengHei"/>
                          <a:ea typeface="Microsoft JhengHei"/>
                          <a:cs typeface="Microsoft JhengHei"/>
                          <a:sym typeface="Microsoft JhengHei"/>
                        </a:rPr>
                        <a:t>/</a:t>
                      </a:r>
                      <a:r>
                        <a:rPr lang="zh-TW" altLang="en-US" sz="1300" b="1" u="none" strike="noStrike" cap="none" dirty="0">
                          <a:solidFill>
                            <a:schemeClr val="tx1"/>
                          </a:solidFill>
                          <a:latin typeface="Microsoft JhengHei"/>
                          <a:ea typeface="Microsoft JhengHei"/>
                          <a:cs typeface="Microsoft JhengHei"/>
                          <a:sym typeface="Microsoft JhengHei"/>
                        </a:rPr>
                        <a:t>耀泰</a:t>
                      </a:r>
                      <a:endParaRPr lang="en-US" sz="1300" b="1" u="none" strike="noStrike" cap="none" dirty="0">
                        <a:solidFill>
                          <a:schemeClr val="tx1"/>
                        </a:solidFill>
                        <a:latin typeface="Microsoft JhengHei"/>
                        <a:ea typeface="Microsoft JhengHei"/>
                        <a:cs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extLst>
                  <a:ext uri="{0D108BD9-81ED-4DB2-BD59-A6C34878D82A}">
                    <a16:rowId xmlns:a16="http://schemas.microsoft.com/office/drawing/2014/main" val="879825336"/>
                  </a:ext>
                </a:extLst>
              </a:tr>
              <a:tr h="40991">
                <a:tc vMerge="1">
                  <a:txBody>
                    <a:bodyPr/>
                    <a:lstStyle/>
                    <a:p>
                      <a:endParaRPr lang="zh-TW" altLang="en-US"/>
                    </a:p>
                  </a:txBody>
                  <a:tcPr/>
                </a:tc>
                <a:tc>
                  <a:txBody>
                    <a:bodyPr/>
                    <a:lstStyle/>
                    <a:p>
                      <a:pPr marL="0" marR="0" lvl="0" indent="0" algn="ctr" rtl="0">
                        <a:spcBef>
                          <a:spcPts val="0"/>
                        </a:spcBef>
                        <a:spcAft>
                          <a:spcPts val="0"/>
                        </a:spcAft>
                        <a:buNone/>
                      </a:pPr>
                      <a:r>
                        <a:rPr lang="zh-TW" altLang="en-US" sz="1300" b="1" u="none" strike="noStrike" cap="none" dirty="0">
                          <a:solidFill>
                            <a:schemeClr val="tx1"/>
                          </a:solidFill>
                          <a:latin typeface="Microsoft JhengHei"/>
                          <a:ea typeface="Microsoft JhengHei"/>
                          <a:cs typeface="Microsoft JhengHei"/>
                          <a:sym typeface="Microsoft JhengHei"/>
                        </a:rPr>
                        <a:t>欣辰</a:t>
                      </a:r>
                      <a:endParaRPr lang="en-US" altLang="zh-TW" sz="1300" b="1" u="none" strike="noStrike" cap="none" dirty="0">
                        <a:solidFill>
                          <a:schemeClr val="tx1"/>
                        </a:solidFill>
                        <a:latin typeface="Microsoft JhengHei"/>
                        <a:ea typeface="Microsoft JhengHei"/>
                        <a:cs typeface="Microsoft JhengHei"/>
                        <a:sym typeface="Microsoft JhengHei"/>
                      </a:endParaRPr>
                    </a:p>
                    <a:p>
                      <a:pPr marL="0" marR="0" lvl="0" indent="0" algn="ctr" rtl="0">
                        <a:spcBef>
                          <a:spcPts val="0"/>
                        </a:spcBef>
                        <a:spcAft>
                          <a:spcPts val="0"/>
                        </a:spcAft>
                        <a:buNone/>
                      </a:pPr>
                      <a:r>
                        <a:rPr lang="en-US" altLang="zh-TW" sz="1300" b="1" u="none" strike="noStrike" cap="none" dirty="0">
                          <a:solidFill>
                            <a:schemeClr val="tx1"/>
                          </a:solidFill>
                          <a:latin typeface="Microsoft JhengHei"/>
                          <a:ea typeface="Microsoft JhengHei"/>
                          <a:cs typeface="Microsoft JhengHei"/>
                          <a:sym typeface="Microsoft JhengHei"/>
                        </a:rPr>
                        <a:t>(H100)</a:t>
                      </a:r>
                      <a:endParaRPr sz="1300" b="1" u="none" strike="noStrike" cap="none" dirty="0">
                        <a:solidFill>
                          <a:schemeClr val="tx1"/>
                        </a:solidFill>
                        <a:latin typeface="Microsoft JhengHei"/>
                        <a:ea typeface="Microsoft JhengHei"/>
                        <a:cs typeface="Microsoft JhengHei"/>
                        <a:sym typeface="Microsoft JhengHei"/>
                      </a:endParaRPr>
                    </a:p>
                  </a:txBody>
                  <a:tcPr marL="0" marR="0" marT="0" marB="0" anchor="ctr">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FF"/>
                        </a:buClr>
                        <a:buSzPts val="1500"/>
                        <a:buFont typeface="Microsoft JhengHei"/>
                        <a:buNone/>
                      </a:pPr>
                      <a:r>
                        <a:rPr lang="zh-TW" altLang="en-US" sz="1300" b="1" u="none" strike="noStrike" cap="none" dirty="0">
                          <a:solidFill>
                            <a:schemeClr val="tx1"/>
                          </a:solidFill>
                          <a:latin typeface="Microsoft JhengHei"/>
                          <a:ea typeface="Microsoft JhengHei"/>
                          <a:cs typeface="Microsoft JhengHei"/>
                          <a:sym typeface="Microsoft JhengHei"/>
                        </a:rPr>
                        <a:t>智慧藥局一站式銀髮族精準照護補給站</a:t>
                      </a:r>
                      <a:r>
                        <a:rPr lang="en-US" altLang="zh-TW" sz="1300" b="1" u="none" strike="noStrike" cap="none" dirty="0">
                          <a:solidFill>
                            <a:schemeClr val="tx1"/>
                          </a:solidFill>
                          <a:latin typeface="Microsoft JhengHei"/>
                          <a:ea typeface="Microsoft JhengHei"/>
                          <a:cs typeface="Microsoft JhengHei"/>
                          <a:sym typeface="Microsoft JhengHei"/>
                        </a:rPr>
                        <a:t>(</a:t>
                      </a:r>
                      <a:r>
                        <a:rPr lang="zh-TW" altLang="en-US" sz="1300" b="1" dirty="0">
                          <a:solidFill>
                            <a:schemeClr val="tx1"/>
                          </a:solidFill>
                          <a:latin typeface="微軟正黑體" panose="020B0604030504040204" pitchFamily="34" charset="-120"/>
                          <a:ea typeface="微軟正黑體" panose="020B0604030504040204" pitchFamily="34" charset="-120"/>
                        </a:rPr>
                        <a:t>產發署</a:t>
                      </a:r>
                      <a:r>
                        <a:rPr lang="en-US" altLang="zh-TW" sz="1300" b="1" u="none" strike="noStrike" cap="none" dirty="0">
                          <a:solidFill>
                            <a:schemeClr val="tx1"/>
                          </a:solidFill>
                          <a:latin typeface="Microsoft JhengHei"/>
                          <a:ea typeface="Microsoft JhengHei"/>
                          <a:cs typeface="Microsoft JhengHei"/>
                          <a:sym typeface="Microsoft JhengHei"/>
                        </a:rPr>
                        <a:t>CITD)</a:t>
                      </a:r>
                      <a:endParaRPr lang="zh-TW" altLang="en-US" sz="1300" b="1" u="none" strike="noStrike" cap="none" dirty="0">
                        <a:solidFill>
                          <a:schemeClr val="tx1"/>
                        </a:solidFill>
                        <a:latin typeface="Microsoft JhengHei"/>
                        <a:ea typeface="Microsoft JhengHei"/>
                        <a:cs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00"/>
                        <a:buFont typeface="Microsoft JhengHei"/>
                        <a:buNone/>
                      </a:pPr>
                      <a:r>
                        <a:rPr lang="en-US" altLang="zh-TW" sz="1300" b="1" u="none" strike="noStrike" cap="none" dirty="0">
                          <a:solidFill>
                            <a:schemeClr val="tx1"/>
                          </a:solidFill>
                          <a:latin typeface="Microsoft JhengHei"/>
                          <a:ea typeface="Microsoft JhengHei"/>
                          <a:cs typeface="Microsoft JhengHei"/>
                          <a:sym typeface="Microsoft JhengHei"/>
                        </a:rPr>
                        <a:t>1,500</a:t>
                      </a:r>
                      <a:endParaRPr lang="zh-TW" altLang="en-US" sz="1300" b="1" u="none" strike="noStrike" cap="none" dirty="0">
                        <a:solidFill>
                          <a:schemeClr val="tx1"/>
                        </a:solidFill>
                        <a:latin typeface="Microsoft JhengHei"/>
                        <a:ea typeface="Microsoft JhengHei"/>
                        <a:cs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defTabSz="844083" rtl="0" eaLnBrk="1" fontAlgn="auto" latinLnBrk="0" hangingPunct="1">
                        <a:lnSpc>
                          <a:spcPct val="100000"/>
                        </a:lnSpc>
                        <a:spcBef>
                          <a:spcPts val="0"/>
                        </a:spcBef>
                        <a:spcAft>
                          <a:spcPts val="0"/>
                        </a:spcAft>
                        <a:buClr>
                          <a:schemeClr val="dk1"/>
                        </a:buClr>
                        <a:buSzPts val="1500"/>
                        <a:buFont typeface="Microsoft JhengHei"/>
                        <a:buNone/>
                        <a:tabLst/>
                        <a:defRPr/>
                      </a:pPr>
                      <a:r>
                        <a:rPr lang="en-US" altLang="zh-TW" sz="1300" b="1" u="none" strike="noStrike" cap="none" dirty="0">
                          <a:solidFill>
                            <a:schemeClr val="tx1"/>
                          </a:solidFill>
                          <a:latin typeface="微軟正黑體" panose="020B0604030504040204" pitchFamily="34" charset="-120"/>
                          <a:ea typeface="微軟正黑體" panose="020B0604030504040204" pitchFamily="34" charset="-120"/>
                          <a:cs typeface="Microsoft JhengHei"/>
                          <a:sym typeface="Microsoft JhengHei"/>
                        </a:rPr>
                        <a:t>Q2</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82550" marR="0" lvl="0" indent="0" algn="l" defTabSz="914400" rtl="0" eaLnBrk="1" fontAlgn="auto" latinLnBrk="0" hangingPunct="1">
                        <a:lnSpc>
                          <a:spcPct val="100000"/>
                        </a:lnSpc>
                        <a:spcBef>
                          <a:spcPts val="0"/>
                        </a:spcBef>
                        <a:spcAft>
                          <a:spcPts val="0"/>
                        </a:spcAft>
                        <a:buClr>
                          <a:prstClr val="black"/>
                        </a:buClr>
                        <a:buSzPts val="1500"/>
                        <a:buFont typeface="Arial" panose="020B0604020202020204" pitchFamily="34" charset="0"/>
                        <a:buNone/>
                        <a:tabLst/>
                        <a:defRPr/>
                      </a:pPr>
                      <a:r>
                        <a:rPr kumimoji="0" lang="en-US" altLang="zh-TW" sz="1300" b="1" i="0" u="none" strike="noStrike" kern="1200" cap="none" spc="0" normalizeH="0" baseline="0" noProof="0" dirty="0">
                          <a:ln>
                            <a:noFill/>
                          </a:ln>
                          <a:solidFill>
                            <a:schemeClr val="tx1"/>
                          </a:solidFill>
                          <a:effectLst/>
                          <a:uLnTx/>
                          <a:uFillTx/>
                          <a:latin typeface="Microsoft JhengHei"/>
                          <a:ea typeface="Microsoft JhengHei"/>
                          <a:cs typeface="Microsoft JhengHei"/>
                          <a:sym typeface="Microsoft JhengHei"/>
                        </a:rPr>
                        <a:t>3/14</a:t>
                      </a:r>
                      <a:r>
                        <a:rPr kumimoji="0" lang="zh-TW" altLang="en-US" sz="1300" b="1" i="0" u="none" strike="noStrike" kern="1200" cap="none" spc="0" normalizeH="0" baseline="0" noProof="0" dirty="0">
                          <a:ln>
                            <a:noFill/>
                          </a:ln>
                          <a:solidFill>
                            <a:schemeClr val="tx1"/>
                          </a:solidFill>
                          <a:effectLst/>
                          <a:uLnTx/>
                          <a:uFillTx/>
                          <a:latin typeface="Microsoft JhengHei"/>
                          <a:ea typeface="Microsoft JhengHei"/>
                          <a:cs typeface="Microsoft JhengHei"/>
                          <a:sym typeface="Microsoft JhengHei"/>
                        </a:rPr>
                        <a:t>完成提案送件，待</a:t>
                      </a:r>
                      <a:r>
                        <a:rPr kumimoji="0" lang="en-US" altLang="zh-TW" sz="1300" b="1" i="0" u="none" strike="noStrike" kern="1200" cap="none" spc="0" normalizeH="0" baseline="0" noProof="0" dirty="0">
                          <a:ln>
                            <a:noFill/>
                          </a:ln>
                          <a:solidFill>
                            <a:schemeClr val="tx1"/>
                          </a:solidFill>
                          <a:effectLst/>
                          <a:uLnTx/>
                          <a:uFillTx/>
                          <a:latin typeface="Microsoft JhengHei"/>
                          <a:ea typeface="Microsoft JhengHei"/>
                          <a:cs typeface="Microsoft JhengHei"/>
                          <a:sym typeface="Microsoft JhengHei"/>
                        </a:rPr>
                        <a:t>PO</a:t>
                      </a:r>
                      <a:r>
                        <a:rPr kumimoji="0" lang="zh-TW" altLang="en-US" sz="1300" b="1" i="0" u="none" strike="noStrike" kern="1200" cap="none" spc="0" normalizeH="0" baseline="0" noProof="0" dirty="0">
                          <a:ln>
                            <a:noFill/>
                          </a:ln>
                          <a:solidFill>
                            <a:schemeClr val="tx1"/>
                          </a:solidFill>
                          <a:effectLst/>
                          <a:uLnTx/>
                          <a:uFillTx/>
                          <a:latin typeface="Microsoft JhengHei"/>
                          <a:ea typeface="Microsoft JhengHei"/>
                          <a:cs typeface="Microsoft JhengHei"/>
                          <a:sym typeface="Microsoft JhengHei"/>
                        </a:rPr>
                        <a:t>資格審查結果。</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500"/>
                        <a:buFont typeface="Microsoft JhengHei"/>
                        <a:buNone/>
                        <a:tabLst/>
                        <a:defRPr/>
                      </a:pPr>
                      <a:r>
                        <a:rPr lang="zh-TW" altLang="en-US" sz="1300" b="1" u="none" strike="noStrike" cap="none" dirty="0">
                          <a:solidFill>
                            <a:schemeClr val="tx1"/>
                          </a:solidFill>
                          <a:latin typeface="Microsoft JhengHei"/>
                          <a:ea typeface="Microsoft JhengHei"/>
                          <a:cs typeface="Microsoft JhengHei"/>
                          <a:sym typeface="Microsoft JhengHei"/>
                        </a:rPr>
                        <a:t>淑慧</a:t>
                      </a:r>
                      <a:r>
                        <a:rPr lang="en-US" altLang="zh-TW" sz="1300" b="1" u="none" strike="noStrike" cap="none" dirty="0">
                          <a:solidFill>
                            <a:schemeClr val="tx1"/>
                          </a:solidFill>
                          <a:latin typeface="Microsoft JhengHei"/>
                          <a:ea typeface="Microsoft JhengHei"/>
                          <a:cs typeface="Microsoft JhengHei"/>
                          <a:sym typeface="Microsoft JhengHei"/>
                        </a:rPr>
                        <a:t>/</a:t>
                      </a:r>
                      <a:r>
                        <a:rPr lang="zh-TW" altLang="en-US" sz="1300" b="1" u="none" strike="noStrike" cap="none" dirty="0">
                          <a:solidFill>
                            <a:schemeClr val="tx1"/>
                          </a:solidFill>
                          <a:latin typeface="Microsoft JhengHei"/>
                          <a:ea typeface="Microsoft JhengHei"/>
                          <a:cs typeface="Microsoft JhengHei"/>
                          <a:sym typeface="Microsoft JhengHei"/>
                        </a:rPr>
                        <a:t>耀泰</a:t>
                      </a:r>
                      <a:endParaRPr lang="en-US" altLang="zh-TW" sz="1300" b="1" u="none" strike="noStrike" cap="none" dirty="0">
                        <a:solidFill>
                          <a:schemeClr val="tx1"/>
                        </a:solidFill>
                        <a:latin typeface="Microsoft JhengHei"/>
                        <a:ea typeface="Microsoft JhengHei"/>
                        <a:cs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extLst>
                  <a:ext uri="{0D108BD9-81ED-4DB2-BD59-A6C34878D82A}">
                    <a16:rowId xmlns:a16="http://schemas.microsoft.com/office/drawing/2014/main" val="3894606553"/>
                  </a:ext>
                </a:extLst>
              </a:tr>
              <a:tr h="464016">
                <a:tc vMerge="1">
                  <a:txBody>
                    <a:bodyPr/>
                    <a:lstStyle/>
                    <a:p>
                      <a:pPr marL="0" marR="0" lvl="0" indent="0" algn="ctr" rtl="0">
                        <a:spcBef>
                          <a:spcPts val="0"/>
                        </a:spcBef>
                        <a:spcAft>
                          <a:spcPts val="0"/>
                        </a:spcAft>
                        <a:buNone/>
                      </a:pPr>
                      <a:endParaRPr sz="1400" b="1" u="none" strike="noStrike" cap="none" dirty="0">
                        <a:solidFill>
                          <a:schemeClr val="tx1"/>
                        </a:solidFill>
                        <a:latin typeface="Microsoft JhengHei"/>
                        <a:ea typeface="Microsoft JhengHei"/>
                        <a:cs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accent1">
                        <a:lumMod val="40000"/>
                        <a:lumOff val="60000"/>
                      </a:schemeClr>
                    </a:solidFill>
                  </a:tcPr>
                </a:tc>
                <a:tc>
                  <a:txBody>
                    <a:bodyPr/>
                    <a:lstStyle/>
                    <a:p>
                      <a:pPr algn="ctr" rtl="0" fontAlgn="base"/>
                      <a:r>
                        <a:rPr lang="zh-TW" altLang="en-US" sz="1300" b="1" i="0" dirty="0">
                          <a:solidFill>
                            <a:schemeClr val="tx1"/>
                          </a:solidFill>
                          <a:effectLst/>
                          <a:latin typeface="微軟正黑體" panose="020B0604030504040204" pitchFamily="34" charset="-120"/>
                          <a:ea typeface="微軟正黑體" panose="020B0604030504040204" pitchFamily="34" charset="-120"/>
                        </a:rPr>
                        <a:t>護聯資訊</a:t>
                      </a:r>
                      <a:endParaRPr lang="en-US" altLang="zh-TW" sz="1300" b="1" i="0" dirty="0">
                        <a:solidFill>
                          <a:schemeClr val="tx1"/>
                        </a:solidFill>
                        <a:effectLst/>
                        <a:latin typeface="微軟正黑體" panose="020B0604030504040204" pitchFamily="34" charset="-120"/>
                        <a:ea typeface="微軟正黑體" panose="020B0604030504040204" pitchFamily="34" charset="-120"/>
                      </a:endParaRPr>
                    </a:p>
                    <a:p>
                      <a:pPr algn="ctr" rtl="0" fontAlgn="base"/>
                      <a:r>
                        <a:rPr lang="en-US" altLang="zh-TW" sz="1300" b="1" i="0" dirty="0">
                          <a:solidFill>
                            <a:schemeClr val="tx1"/>
                          </a:solidFill>
                          <a:effectLst/>
                          <a:latin typeface="微軟正黑體" panose="020B0604030504040204" pitchFamily="34" charset="-120"/>
                          <a:ea typeface="微軟正黑體" panose="020B0604030504040204" pitchFamily="34" charset="-120"/>
                        </a:rPr>
                        <a:t>(H200)</a:t>
                      </a:r>
                      <a:endParaRPr lang="zh-TW" altLang="en-US" sz="1300" b="1" i="0"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00"/>
                        <a:buFont typeface="Microsoft JhengHei"/>
                        <a:buNone/>
                      </a:pPr>
                      <a:r>
                        <a:rPr lang="zh-TW" altLang="en-US" sz="1300" b="1" i="0" u="none" strike="noStrike" dirty="0">
                          <a:solidFill>
                            <a:schemeClr val="tx1"/>
                          </a:solidFill>
                          <a:effectLst/>
                          <a:latin typeface="微軟正黑體" panose="020B0604030504040204" pitchFamily="34" charset="-120"/>
                          <a:ea typeface="微軟正黑體" panose="020B0604030504040204" pitchFamily="34" charset="-120"/>
                        </a:rPr>
                        <a:t>智慧居家防護網解決方案</a:t>
                      </a:r>
                      <a:endParaRPr lang="en-US" altLang="zh-TW" sz="1300" b="1" i="0" u="none" strike="noStrike" dirty="0">
                        <a:solidFill>
                          <a:schemeClr val="tx1"/>
                        </a:solidFill>
                        <a:effectLst/>
                        <a:latin typeface="微軟正黑體" panose="020B0604030504040204" pitchFamily="34" charset="-120"/>
                        <a:ea typeface="微軟正黑體" panose="020B0604030504040204" pitchFamily="34" charset="-120"/>
                      </a:endParaRPr>
                    </a:p>
                    <a:p>
                      <a:pPr marL="0" marR="0" lvl="0" indent="0" algn="ctr" rtl="0">
                        <a:lnSpc>
                          <a:spcPct val="100000"/>
                        </a:lnSpc>
                        <a:spcBef>
                          <a:spcPts val="0"/>
                        </a:spcBef>
                        <a:spcAft>
                          <a:spcPts val="0"/>
                        </a:spcAft>
                        <a:buClr>
                          <a:schemeClr val="dk1"/>
                        </a:buClr>
                        <a:buSzPts val="1500"/>
                        <a:buFont typeface="Microsoft JhengHei"/>
                        <a:buNone/>
                      </a:pPr>
                      <a:r>
                        <a:rPr lang="en-US" altLang="zh-TW" sz="1300" b="1" i="0" u="none" strike="noStrike" dirty="0">
                          <a:solidFill>
                            <a:schemeClr val="tx1"/>
                          </a:solidFill>
                          <a:effectLst/>
                          <a:latin typeface="微軟正黑體" panose="020B0604030504040204" pitchFamily="34" charset="-120"/>
                          <a:ea typeface="微軟正黑體" panose="020B0604030504040204" pitchFamily="34" charset="-120"/>
                        </a:rPr>
                        <a:t>(</a:t>
                      </a:r>
                      <a:r>
                        <a:rPr lang="zh-TW" altLang="en-US" sz="1300" b="1" dirty="0">
                          <a:solidFill>
                            <a:schemeClr val="tx1"/>
                          </a:solidFill>
                          <a:latin typeface="微軟正黑體" panose="020B0604030504040204" pitchFamily="34" charset="-120"/>
                          <a:ea typeface="微軟正黑體" panose="020B0604030504040204" pitchFamily="34" charset="-120"/>
                        </a:rPr>
                        <a:t>產發署高齡普惠</a:t>
                      </a:r>
                      <a:r>
                        <a:rPr lang="zh-TW" altLang="en-US" sz="1300" b="1" i="0" u="none" strike="noStrike" dirty="0">
                          <a:solidFill>
                            <a:schemeClr val="tx1"/>
                          </a:solidFill>
                          <a:effectLst/>
                          <a:latin typeface="微軟正黑體" panose="020B0604030504040204" pitchFamily="34" charset="-120"/>
                          <a:ea typeface="微軟正黑體" panose="020B0604030504040204" pitchFamily="34" charset="-120"/>
                        </a:rPr>
                        <a:t>輔導案</a:t>
                      </a:r>
                      <a:r>
                        <a:rPr lang="en-US" altLang="zh-TW" sz="1300" b="1" i="0" u="none" strike="noStrike" dirty="0">
                          <a:solidFill>
                            <a:schemeClr val="tx1"/>
                          </a:solidFill>
                          <a:effectLst/>
                          <a:latin typeface="微軟正黑體" panose="020B0604030504040204" pitchFamily="34" charset="-120"/>
                          <a:ea typeface="微軟正黑體" panose="020B0604030504040204" pitchFamily="34" charset="-120"/>
                        </a:rPr>
                        <a:t>)</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FF"/>
                        </a:buClr>
                        <a:buSzPts val="1500"/>
                        <a:buFont typeface="Microsoft JhengHei"/>
                        <a:buNone/>
                      </a:pPr>
                      <a:r>
                        <a:rPr lang="en-US" altLang="zh-TW" sz="1300" b="1" i="0" u="none" strike="noStrike" cap="none" dirty="0">
                          <a:solidFill>
                            <a:schemeClr val="tx1"/>
                          </a:solidFill>
                          <a:latin typeface="Microsoft JhengHei"/>
                          <a:ea typeface="Microsoft JhengHei"/>
                          <a:cs typeface="Microsoft JhengHei"/>
                          <a:sym typeface="Microsoft JhengHei"/>
                        </a:rPr>
                        <a:t>300</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FF"/>
                        </a:buClr>
                        <a:buSzPts val="1500"/>
                        <a:buFont typeface="Microsoft JhengHei"/>
                        <a:buNone/>
                      </a:pPr>
                      <a:r>
                        <a:rPr lang="en-US" sz="1300" b="1" u="none" strike="noStrike" cap="none" dirty="0">
                          <a:solidFill>
                            <a:schemeClr val="tx1"/>
                          </a:solidFill>
                          <a:latin typeface="Microsoft JhengHei"/>
                          <a:ea typeface="Microsoft JhengHei"/>
                          <a:cs typeface="Microsoft JhengHei"/>
                          <a:sym typeface="Microsoft JhengHei"/>
                        </a:rPr>
                        <a:t>Q3</a:t>
                      </a:r>
                      <a:endParaRPr sz="1300" b="1" u="none" strike="noStrike" cap="none" dirty="0">
                        <a:solidFill>
                          <a:schemeClr val="tx1"/>
                        </a:solidFill>
                        <a:latin typeface="Microsoft JhengHei"/>
                        <a:ea typeface="Microsoft JhengHei"/>
                        <a:cs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82550" marR="0" lvl="0" indent="0" algn="just" rtl="0">
                        <a:lnSpc>
                          <a:spcPct val="100000"/>
                        </a:lnSpc>
                        <a:spcBef>
                          <a:spcPts val="0"/>
                        </a:spcBef>
                        <a:spcAft>
                          <a:spcPts val="0"/>
                        </a:spcAft>
                        <a:buClr>
                          <a:schemeClr val="tx1"/>
                        </a:buClr>
                        <a:buSzPts val="1500"/>
                        <a:buFont typeface="Arial" panose="020B0604020202020204" pitchFamily="34" charset="0"/>
                        <a:buNone/>
                      </a:pPr>
                      <a:r>
                        <a:rPr lang="zh-TW" altLang="en-US" sz="1300" b="1" u="none" strike="noStrike" cap="none" dirty="0">
                          <a:solidFill>
                            <a:srgbClr val="0000FF"/>
                          </a:solidFill>
                          <a:latin typeface="Microsoft JhengHei"/>
                          <a:ea typeface="Microsoft JhengHei"/>
                          <a:cs typeface="Microsoft JhengHei"/>
                          <a:sym typeface="Microsoft JhengHei"/>
                        </a:rPr>
                        <a:t>準備主題輔導提案，</a:t>
                      </a:r>
                      <a:r>
                        <a:rPr lang="en-US" altLang="zh-TW" sz="1300" b="1" u="none" strike="noStrike" cap="none" dirty="0">
                          <a:solidFill>
                            <a:srgbClr val="0000FF"/>
                          </a:solidFill>
                          <a:latin typeface="Microsoft JhengHei"/>
                          <a:ea typeface="Microsoft JhengHei"/>
                          <a:cs typeface="Microsoft JhengHei"/>
                          <a:sym typeface="Microsoft JhengHei"/>
                        </a:rPr>
                        <a:t>5/13</a:t>
                      </a:r>
                      <a:r>
                        <a:rPr lang="zh-TW" altLang="en-US" sz="1300" b="1" u="none" strike="noStrike" cap="none" dirty="0">
                          <a:solidFill>
                            <a:srgbClr val="0000FF"/>
                          </a:solidFill>
                          <a:latin typeface="Microsoft JhengHei"/>
                          <a:ea typeface="Microsoft JhengHei"/>
                          <a:cs typeface="Microsoft JhengHei"/>
                          <a:sym typeface="Microsoft JhengHei"/>
                        </a:rPr>
                        <a:t>審查</a:t>
                      </a:r>
                      <a:endParaRPr lang="en-US" altLang="zh-TW" sz="1300" b="1" u="none" strike="noStrike" cap="none" dirty="0">
                        <a:solidFill>
                          <a:srgbClr val="0000FF"/>
                        </a:solidFill>
                        <a:latin typeface="Microsoft JhengHei"/>
                        <a:ea typeface="Microsoft JhengHei"/>
                        <a:cs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00"/>
                        <a:buFont typeface="Microsoft JhengHei"/>
                        <a:buNone/>
                      </a:pPr>
                      <a:r>
                        <a:rPr lang="zh-TW" altLang="en-US" sz="1300" b="1" dirty="0">
                          <a:solidFill>
                            <a:schemeClr val="tx1"/>
                          </a:solidFill>
                          <a:latin typeface="微軟正黑體" panose="020B0604030504040204" pitchFamily="34" charset="-120"/>
                          <a:ea typeface="微軟正黑體" panose="020B0604030504040204" pitchFamily="34" charset="-120"/>
                        </a:rPr>
                        <a:t>玉倫</a:t>
                      </a:r>
                      <a:r>
                        <a:rPr lang="en-US" altLang="zh-TW" sz="1300" b="1" dirty="0">
                          <a:solidFill>
                            <a:schemeClr val="tx1"/>
                          </a:solidFill>
                          <a:latin typeface="微軟正黑體" panose="020B0604030504040204" pitchFamily="34" charset="-120"/>
                          <a:ea typeface="微軟正黑體" panose="020B0604030504040204" pitchFamily="34" charset="-120"/>
                        </a:rPr>
                        <a:t>/</a:t>
                      </a:r>
                      <a:r>
                        <a:rPr lang="zh-TW" altLang="en-US" sz="1300" b="1" dirty="0">
                          <a:solidFill>
                            <a:schemeClr val="tx1"/>
                          </a:solidFill>
                          <a:latin typeface="微軟正黑體" panose="020B0604030504040204" pitchFamily="34" charset="-120"/>
                          <a:ea typeface="微軟正黑體" panose="020B0604030504040204" pitchFamily="34" charset="-120"/>
                        </a:rPr>
                        <a:t>毓瑩</a:t>
                      </a:r>
                      <a:endParaRPr sz="1300" b="1" dirty="0">
                        <a:solidFill>
                          <a:schemeClr val="tx1"/>
                        </a:solidFill>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extLst>
                  <a:ext uri="{0D108BD9-81ED-4DB2-BD59-A6C34878D82A}">
                    <a16:rowId xmlns:a16="http://schemas.microsoft.com/office/drawing/2014/main" val="2760879565"/>
                  </a:ext>
                </a:extLst>
              </a:tr>
              <a:tr h="0">
                <a:tc vMerge="1">
                  <a:txBody>
                    <a:bodyPr/>
                    <a:lstStyle/>
                    <a:p>
                      <a:pPr marL="0" marR="0" lvl="0" indent="0" algn="ctr" rtl="0">
                        <a:spcBef>
                          <a:spcPts val="0"/>
                        </a:spcBef>
                        <a:spcAft>
                          <a:spcPts val="0"/>
                        </a:spcAft>
                        <a:buNone/>
                      </a:pPr>
                      <a:endParaRPr lang="zh-TW" altLang="en-US" sz="1400" b="1" u="none" strike="noStrike" cap="none" dirty="0">
                        <a:solidFill>
                          <a:schemeClr val="tx1"/>
                        </a:solidFill>
                        <a:latin typeface="Microsoft JhengHei"/>
                        <a:ea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solidFill>
                      <a:schemeClr val="accent2">
                        <a:lumMod val="40000"/>
                        <a:lumOff val="60000"/>
                      </a:schemeClr>
                    </a:solidFill>
                  </a:tcPr>
                </a:tc>
                <a:tc>
                  <a:txBody>
                    <a:bodyPr/>
                    <a:lstStyle/>
                    <a:p>
                      <a:pPr algn="ctr" rtl="0" fontAlgn="base"/>
                      <a:r>
                        <a:rPr lang="zh-TW" altLang="en-US" sz="1300" b="1" strike="noStrike" dirty="0">
                          <a:solidFill>
                            <a:srgbClr val="0000FF"/>
                          </a:solidFill>
                          <a:effectLst/>
                          <a:latin typeface="微軟正黑體" panose="020B0604030504040204" pitchFamily="34" charset="-120"/>
                          <a:ea typeface="微軟正黑體" panose="020B0604030504040204" pitchFamily="34" charset="-120"/>
                        </a:rPr>
                        <a:t>麗媚</a:t>
                      </a:r>
                      <a:endParaRPr lang="en-US" altLang="zh-TW" sz="1300" b="1" strike="noStrike" dirty="0">
                        <a:solidFill>
                          <a:srgbClr val="0000FF"/>
                        </a:solidFill>
                        <a:effectLst/>
                        <a:latin typeface="微軟正黑體" panose="020B0604030504040204" pitchFamily="34" charset="-120"/>
                        <a:ea typeface="微軟正黑體" panose="020B0604030504040204" pitchFamily="34" charset="-120"/>
                      </a:endParaRPr>
                    </a:p>
                    <a:p>
                      <a:pPr marL="0" marR="0" lvl="0" indent="0" algn="ctr" defTabSz="914400" rtl="0" eaLnBrk="1" fontAlgn="base" latinLnBrk="0" hangingPunct="1">
                        <a:lnSpc>
                          <a:spcPct val="100000"/>
                        </a:lnSpc>
                        <a:spcBef>
                          <a:spcPts val="0"/>
                        </a:spcBef>
                        <a:spcAft>
                          <a:spcPts val="0"/>
                        </a:spcAft>
                        <a:buClrTx/>
                        <a:buSzTx/>
                        <a:buFontTx/>
                        <a:buNone/>
                        <a:tabLst/>
                        <a:defRPr/>
                      </a:pPr>
                      <a:r>
                        <a:rPr lang="en-US" altLang="zh-TW" sz="1300" b="1" dirty="0">
                          <a:solidFill>
                            <a:srgbClr val="0000FF"/>
                          </a:solidFill>
                          <a:latin typeface="微軟正黑體" panose="020B0604030504040204" pitchFamily="34" charset="-120"/>
                          <a:ea typeface="微軟正黑體" panose="020B0604030504040204" pitchFamily="34" charset="-120"/>
                        </a:rPr>
                        <a:t>(H100)</a:t>
                      </a:r>
                      <a:endParaRPr lang="zh-TW" altLang="en-US" sz="1300" b="1" dirty="0">
                        <a:solidFill>
                          <a:srgbClr val="0000FF"/>
                        </a:solidFill>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500"/>
                        <a:buFont typeface="Microsoft JhengHei"/>
                        <a:buNone/>
                        <a:tabLst/>
                        <a:defRPr/>
                      </a:pPr>
                      <a:r>
                        <a:rPr lang="zh-TW" altLang="en-US" sz="1300" b="1" i="0" u="none" strike="noStrike" dirty="0">
                          <a:solidFill>
                            <a:srgbClr val="0000FF"/>
                          </a:solidFill>
                          <a:effectLst/>
                          <a:latin typeface="微軟正黑體" panose="020B0604030504040204" pitchFamily="34" charset="-120"/>
                          <a:ea typeface="微軟正黑體" panose="020B0604030504040204" pitchFamily="34" charset="-120"/>
                        </a:rPr>
                        <a:t>銀髮族樂齡健康食農園藝療育場域及平台</a:t>
                      </a:r>
                      <a:r>
                        <a:rPr lang="en-US" altLang="zh-TW" sz="1300" b="1" i="0" u="none" strike="noStrike" dirty="0">
                          <a:solidFill>
                            <a:srgbClr val="0000FF"/>
                          </a:solidFill>
                          <a:effectLst/>
                          <a:latin typeface="微軟正黑體" panose="020B0604030504040204" pitchFamily="34" charset="-120"/>
                          <a:ea typeface="微軟正黑體" panose="020B0604030504040204" pitchFamily="34" charset="-120"/>
                        </a:rPr>
                        <a:t>(</a:t>
                      </a:r>
                      <a:r>
                        <a:rPr lang="zh-TW" altLang="en-US" sz="1300" b="1" dirty="0">
                          <a:solidFill>
                            <a:srgbClr val="0000FF"/>
                          </a:solidFill>
                          <a:latin typeface="微軟正黑體" panose="020B0604030504040204" pitchFamily="34" charset="-120"/>
                          <a:ea typeface="微軟正黑體" panose="020B0604030504040204" pitchFamily="34" charset="-120"/>
                        </a:rPr>
                        <a:t>高齡普惠</a:t>
                      </a:r>
                      <a:r>
                        <a:rPr lang="zh-TW" altLang="en-US" sz="1300" b="1" i="0" u="none" strike="noStrike" dirty="0">
                          <a:solidFill>
                            <a:srgbClr val="0000FF"/>
                          </a:solidFill>
                          <a:effectLst/>
                          <a:latin typeface="微軟正黑體" panose="020B0604030504040204" pitchFamily="34" charset="-120"/>
                          <a:ea typeface="微軟正黑體" panose="020B0604030504040204" pitchFamily="34" charset="-120"/>
                        </a:rPr>
                        <a:t>輔導案</a:t>
                      </a:r>
                      <a:r>
                        <a:rPr lang="en-US" altLang="zh-TW" sz="1300" b="1" i="0" u="none" strike="noStrike" dirty="0">
                          <a:solidFill>
                            <a:srgbClr val="0000FF"/>
                          </a:solidFill>
                          <a:effectLst/>
                          <a:latin typeface="微軟正黑體" panose="020B0604030504040204" pitchFamily="34" charset="-120"/>
                          <a:ea typeface="微軟正黑體" panose="020B0604030504040204" pitchFamily="34" charset="-120"/>
                        </a:rPr>
                        <a:t>)</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defTabSz="914400" rtl="0" eaLnBrk="1" fontAlgn="auto" latinLnBrk="0" hangingPunct="1">
                        <a:lnSpc>
                          <a:spcPct val="100000"/>
                        </a:lnSpc>
                        <a:spcBef>
                          <a:spcPts val="0"/>
                        </a:spcBef>
                        <a:spcAft>
                          <a:spcPts val="0"/>
                        </a:spcAft>
                        <a:buClr>
                          <a:srgbClr val="0000FF"/>
                        </a:buClr>
                        <a:buSzPts val="1500"/>
                        <a:buFont typeface="Microsoft JhengHei"/>
                        <a:buNone/>
                        <a:tabLst/>
                        <a:defRPr/>
                      </a:pPr>
                      <a:r>
                        <a:rPr kumimoji="0" lang="en-US" altLang="zh-TW" sz="1300" b="1" i="0" u="none" strike="noStrike" kern="1200" cap="none" spc="0" normalizeH="0" baseline="0" noProof="0">
                          <a:ln>
                            <a:noFill/>
                          </a:ln>
                          <a:solidFill>
                            <a:srgbClr val="0000FF"/>
                          </a:solidFill>
                          <a:effectLst/>
                          <a:uLnTx/>
                          <a:uFillTx/>
                          <a:latin typeface="Microsoft JhengHei"/>
                          <a:ea typeface="Microsoft JhengHei"/>
                          <a:cs typeface="Microsoft JhengHei"/>
                          <a:sym typeface="Microsoft JhengHei"/>
                        </a:rPr>
                        <a:t>300</a:t>
                      </a:r>
                      <a:endParaRPr kumimoji="0" lang="en-US" altLang="zh-TW" sz="1300" b="1" i="0" u="none" strike="noStrike" kern="1200" cap="none" spc="0" normalizeH="0" baseline="0" noProof="0" dirty="0">
                        <a:ln>
                          <a:noFill/>
                        </a:ln>
                        <a:solidFill>
                          <a:srgbClr val="0000FF"/>
                        </a:solidFill>
                        <a:effectLst/>
                        <a:uLnTx/>
                        <a:uFillTx/>
                        <a:latin typeface="Microsoft JhengHei"/>
                        <a:ea typeface="Microsoft JhengHei"/>
                        <a:cs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defTabSz="844083" rtl="0" eaLnBrk="1" fontAlgn="auto" latinLnBrk="0" hangingPunct="1">
                        <a:lnSpc>
                          <a:spcPct val="100000"/>
                        </a:lnSpc>
                        <a:spcBef>
                          <a:spcPts val="0"/>
                        </a:spcBef>
                        <a:spcAft>
                          <a:spcPts val="0"/>
                        </a:spcAft>
                        <a:buClr>
                          <a:prstClr val="black"/>
                        </a:buClr>
                        <a:buSzPts val="1500"/>
                        <a:buFont typeface="Microsoft JhengHei"/>
                        <a:buNone/>
                        <a:tabLst/>
                        <a:defRPr/>
                      </a:pPr>
                      <a:r>
                        <a:rPr kumimoji="0" lang="en-US" altLang="zh-TW" sz="1300" b="1" i="0" u="none" strike="noStrike" kern="1200" cap="none" spc="0" normalizeH="0" baseline="0" noProof="0">
                          <a:ln>
                            <a:noFill/>
                          </a:ln>
                          <a:solidFill>
                            <a:srgbClr val="0000FF"/>
                          </a:solidFill>
                          <a:effectLst/>
                          <a:uLnTx/>
                          <a:uFillTx/>
                          <a:latin typeface="微軟正黑體" panose="020B0604030504040204" pitchFamily="34" charset="-120"/>
                          <a:ea typeface="微軟正黑體" panose="020B0604030504040204" pitchFamily="34" charset="-120"/>
                          <a:cs typeface="Microsoft JhengHei"/>
                          <a:sym typeface="Microsoft JhengHei"/>
                        </a:rPr>
                        <a:t>Q2</a:t>
                      </a:r>
                      <a:endParaRPr kumimoji="0" lang="en-US" altLang="zh-TW" sz="13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82550" marR="0" lvl="0" indent="0" algn="just" rtl="0">
                        <a:lnSpc>
                          <a:spcPct val="100000"/>
                        </a:lnSpc>
                        <a:spcBef>
                          <a:spcPts val="0"/>
                        </a:spcBef>
                        <a:spcAft>
                          <a:spcPts val="0"/>
                        </a:spcAft>
                        <a:buClr>
                          <a:schemeClr val="tx1"/>
                        </a:buClr>
                        <a:buSzPts val="1500"/>
                        <a:buFont typeface="Arial" panose="020B0604020202020204" pitchFamily="34" charset="0"/>
                        <a:buNone/>
                      </a:pPr>
                      <a:r>
                        <a:rPr kumimoji="0" lang="en-US" altLang="zh-TW" sz="1300" b="1" i="0" u="none" strike="noStrike" kern="1200" cap="none" spc="0" normalizeH="0" baseline="0" noProof="0" dirty="0">
                          <a:ln>
                            <a:noFill/>
                          </a:ln>
                          <a:solidFill>
                            <a:srgbClr val="0000FF"/>
                          </a:solidFill>
                          <a:effectLst/>
                          <a:uLnTx/>
                          <a:uFillTx/>
                          <a:latin typeface="Microsoft JhengHei"/>
                          <a:ea typeface="Microsoft JhengHei"/>
                          <a:cs typeface="Microsoft JhengHei"/>
                          <a:sym typeface="Microsoft JhengHei"/>
                        </a:rPr>
                        <a:t>5/13</a:t>
                      </a:r>
                      <a:r>
                        <a:rPr kumimoji="0" lang="zh-TW" altLang="en-US" sz="1300" b="1" i="0" u="none" strike="noStrike" kern="1200" cap="none" spc="0" normalizeH="0" baseline="0" noProof="0" dirty="0">
                          <a:ln>
                            <a:noFill/>
                          </a:ln>
                          <a:solidFill>
                            <a:srgbClr val="0000FF"/>
                          </a:solidFill>
                          <a:effectLst/>
                          <a:uLnTx/>
                          <a:uFillTx/>
                          <a:latin typeface="Microsoft JhengHei"/>
                          <a:ea typeface="Microsoft JhengHei"/>
                          <a:cs typeface="Microsoft JhengHei"/>
                          <a:sym typeface="Microsoft JhengHei"/>
                        </a:rPr>
                        <a:t>審查</a:t>
                      </a:r>
                      <a:endParaRPr lang="en-US" altLang="zh-TW" sz="1300" b="1" u="none" strike="noStrike" cap="none" dirty="0">
                        <a:solidFill>
                          <a:srgbClr val="0000FF"/>
                        </a:solidFill>
                        <a:latin typeface="Microsoft JhengHei"/>
                        <a:ea typeface="Microsoft JhengHei"/>
                        <a:cs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500"/>
                        <a:buFont typeface="Microsoft JhengHei"/>
                        <a:buNone/>
                        <a:tabLst/>
                        <a:defRPr/>
                      </a:pPr>
                      <a:r>
                        <a:rPr lang="zh-TW" altLang="en-US" sz="1300" b="1" u="none" strike="noStrike" cap="none" dirty="0">
                          <a:solidFill>
                            <a:srgbClr val="0000FF"/>
                          </a:solidFill>
                          <a:latin typeface="Microsoft JhengHei"/>
                          <a:ea typeface="Microsoft JhengHei"/>
                          <a:cs typeface="Microsoft JhengHei"/>
                          <a:sym typeface="Microsoft JhengHei"/>
                        </a:rPr>
                        <a:t>淑慧</a:t>
                      </a:r>
                      <a:r>
                        <a:rPr lang="en-US" altLang="zh-TW" sz="1300" b="1" u="none" strike="noStrike" cap="none" dirty="0">
                          <a:solidFill>
                            <a:srgbClr val="0000FF"/>
                          </a:solidFill>
                          <a:latin typeface="Microsoft JhengHei"/>
                          <a:ea typeface="Microsoft JhengHei"/>
                          <a:cs typeface="Microsoft JhengHei"/>
                          <a:sym typeface="Microsoft JhengHei"/>
                        </a:rPr>
                        <a:t>/</a:t>
                      </a:r>
                      <a:r>
                        <a:rPr lang="zh-TW" altLang="en-US" sz="1300" b="1" u="none" strike="noStrike" cap="none" dirty="0">
                          <a:solidFill>
                            <a:srgbClr val="0000FF"/>
                          </a:solidFill>
                          <a:latin typeface="Microsoft JhengHei"/>
                          <a:ea typeface="Microsoft JhengHei"/>
                          <a:cs typeface="Microsoft JhengHei"/>
                          <a:sym typeface="Microsoft JhengHei"/>
                        </a:rPr>
                        <a:t>耀泰</a:t>
                      </a:r>
                      <a:endParaRPr lang="en-US" altLang="zh-TW" sz="1300" b="1" u="none" strike="noStrike" cap="none" dirty="0">
                        <a:solidFill>
                          <a:srgbClr val="0000FF"/>
                        </a:solidFill>
                        <a:latin typeface="Microsoft JhengHei"/>
                        <a:ea typeface="Microsoft JhengHei"/>
                        <a:cs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extLst>
                  <a:ext uri="{0D108BD9-81ED-4DB2-BD59-A6C34878D82A}">
                    <a16:rowId xmlns:a16="http://schemas.microsoft.com/office/drawing/2014/main" val="898675665"/>
                  </a:ext>
                </a:extLst>
              </a:tr>
              <a:tr h="89023">
                <a:tc vMerge="1">
                  <a:txBody>
                    <a:bodyPr/>
                    <a:lstStyle/>
                    <a:p>
                      <a:pPr marL="0" marR="0" lvl="0" indent="0" algn="ctr" rtl="0">
                        <a:spcBef>
                          <a:spcPts val="0"/>
                        </a:spcBef>
                        <a:spcAft>
                          <a:spcPts val="0"/>
                        </a:spcAft>
                        <a:buNone/>
                      </a:pPr>
                      <a:endParaRPr lang="zh-TW" altLang="en-US" sz="1400" b="1" u="none" strike="noStrike" cap="none" dirty="0">
                        <a:solidFill>
                          <a:schemeClr val="tx1"/>
                        </a:solidFill>
                        <a:latin typeface="Microsoft JhengHei"/>
                        <a:ea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solidFill>
                      <a:schemeClr val="accent2">
                        <a:lumMod val="40000"/>
                        <a:lumOff val="60000"/>
                      </a:schemeClr>
                    </a:solidFill>
                  </a:tcPr>
                </a:tc>
                <a:tc>
                  <a:txBody>
                    <a:bodyPr/>
                    <a:lstStyle/>
                    <a:p>
                      <a:pPr algn="ctr" rtl="0" fontAlgn="base"/>
                      <a:r>
                        <a:rPr lang="zh-TW" altLang="en-US" sz="1300" b="1" strike="noStrike" dirty="0">
                          <a:solidFill>
                            <a:srgbClr val="0000FF"/>
                          </a:solidFill>
                          <a:effectLst/>
                          <a:latin typeface="微軟正黑體" panose="020B0604030504040204" pitchFamily="34" charset="-120"/>
                          <a:ea typeface="微軟正黑體" panose="020B0604030504040204" pitchFamily="34" charset="-120"/>
                        </a:rPr>
                        <a:t>山衛</a:t>
                      </a:r>
                      <a:endParaRPr lang="en-US" altLang="zh-TW" sz="1300" b="1" strike="noStrike" dirty="0">
                        <a:solidFill>
                          <a:srgbClr val="0000FF"/>
                        </a:solidFill>
                        <a:effectLst/>
                        <a:latin typeface="微軟正黑體" panose="020B0604030504040204" pitchFamily="34" charset="-120"/>
                        <a:ea typeface="微軟正黑體" panose="020B0604030504040204" pitchFamily="34" charset="-120"/>
                      </a:endParaRPr>
                    </a:p>
                    <a:p>
                      <a:pPr marL="0" marR="0" lvl="0" indent="0" algn="ctr" defTabSz="914400" rtl="0" eaLnBrk="1" fontAlgn="base" latinLnBrk="0" hangingPunct="1">
                        <a:lnSpc>
                          <a:spcPct val="100000"/>
                        </a:lnSpc>
                        <a:spcBef>
                          <a:spcPts val="0"/>
                        </a:spcBef>
                        <a:spcAft>
                          <a:spcPts val="0"/>
                        </a:spcAft>
                        <a:buClrTx/>
                        <a:buSzTx/>
                        <a:buFontTx/>
                        <a:buNone/>
                        <a:tabLst/>
                        <a:defRPr/>
                      </a:pPr>
                      <a:r>
                        <a:rPr lang="en-US" altLang="zh-TW" sz="1300" b="1" dirty="0">
                          <a:solidFill>
                            <a:srgbClr val="0000FF"/>
                          </a:solidFill>
                          <a:latin typeface="微軟正黑體" panose="020B0604030504040204" pitchFamily="34" charset="-120"/>
                          <a:ea typeface="微軟正黑體" panose="020B0604030504040204" pitchFamily="34" charset="-120"/>
                        </a:rPr>
                        <a:t>(H100)</a:t>
                      </a:r>
                      <a:endParaRPr lang="zh-TW" altLang="en-US" sz="1300" b="1" dirty="0">
                        <a:solidFill>
                          <a:srgbClr val="0000FF"/>
                        </a:solidFill>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00"/>
                        <a:buFont typeface="Microsoft JhengHei"/>
                        <a:buNone/>
                      </a:pPr>
                      <a:r>
                        <a:rPr lang="zh-TW" altLang="en-US" sz="1300" b="1" i="0" u="none" strike="noStrike" dirty="0">
                          <a:solidFill>
                            <a:srgbClr val="0000FF"/>
                          </a:solidFill>
                          <a:effectLst/>
                          <a:latin typeface="微軟正黑體" panose="020B0604030504040204" pitchFamily="34" charset="-120"/>
                          <a:ea typeface="微軟正黑體" panose="020B0604030504040204" pitchFamily="34" charset="-120"/>
                        </a:rPr>
                        <a:t>銀髮族行動頭足療洗浴平台</a:t>
                      </a:r>
                      <a:endParaRPr lang="en-US" altLang="zh-TW" sz="1300" b="1" i="0" u="none" strike="noStrike" dirty="0">
                        <a:solidFill>
                          <a:srgbClr val="0000FF"/>
                        </a:solidFill>
                        <a:effectLst/>
                        <a:latin typeface="微軟正黑體" panose="020B0604030504040204" pitchFamily="34" charset="-120"/>
                        <a:ea typeface="微軟正黑體" panose="020B0604030504040204" pitchFamily="34" charset="-120"/>
                      </a:endParaRPr>
                    </a:p>
                    <a:p>
                      <a:pPr marL="0" marR="0" lvl="0" indent="0" algn="ctr" defTabSz="914400" rtl="0" eaLnBrk="1" fontAlgn="auto" latinLnBrk="0" hangingPunct="1">
                        <a:lnSpc>
                          <a:spcPct val="100000"/>
                        </a:lnSpc>
                        <a:spcBef>
                          <a:spcPts val="0"/>
                        </a:spcBef>
                        <a:spcAft>
                          <a:spcPts val="0"/>
                        </a:spcAft>
                        <a:buClr>
                          <a:schemeClr val="dk1"/>
                        </a:buClr>
                        <a:buSzPts val="1500"/>
                        <a:buFont typeface="Microsoft JhengHei"/>
                        <a:buNone/>
                        <a:tabLst/>
                        <a:defRPr/>
                      </a:pPr>
                      <a:r>
                        <a:rPr lang="en-US" altLang="zh-TW" sz="1300" b="1" i="0" u="none" strike="noStrike" dirty="0">
                          <a:solidFill>
                            <a:srgbClr val="0000FF"/>
                          </a:solidFill>
                          <a:effectLst/>
                          <a:latin typeface="微軟正黑體" panose="020B0604030504040204" pitchFamily="34" charset="-120"/>
                          <a:ea typeface="微軟正黑體" panose="020B0604030504040204" pitchFamily="34" charset="-120"/>
                        </a:rPr>
                        <a:t>(</a:t>
                      </a:r>
                      <a:r>
                        <a:rPr lang="zh-TW" altLang="en-US" sz="1300" b="1" dirty="0">
                          <a:solidFill>
                            <a:srgbClr val="0000FF"/>
                          </a:solidFill>
                          <a:latin typeface="微軟正黑體" panose="020B0604030504040204" pitchFamily="34" charset="-120"/>
                          <a:ea typeface="微軟正黑體" panose="020B0604030504040204" pitchFamily="34" charset="-120"/>
                        </a:rPr>
                        <a:t>產發署高齡普惠</a:t>
                      </a:r>
                      <a:r>
                        <a:rPr lang="zh-TW" altLang="en-US" sz="1300" b="1" i="0" u="none" strike="noStrike" dirty="0">
                          <a:solidFill>
                            <a:srgbClr val="0000FF"/>
                          </a:solidFill>
                          <a:effectLst/>
                          <a:latin typeface="微軟正黑體" panose="020B0604030504040204" pitchFamily="34" charset="-120"/>
                          <a:ea typeface="微軟正黑體" panose="020B0604030504040204" pitchFamily="34" charset="-120"/>
                        </a:rPr>
                        <a:t>輔導案</a:t>
                      </a:r>
                      <a:r>
                        <a:rPr lang="en-US" altLang="zh-TW" sz="1300" b="1" i="0" u="none" strike="noStrike" dirty="0">
                          <a:solidFill>
                            <a:srgbClr val="0000FF"/>
                          </a:solidFill>
                          <a:effectLst/>
                          <a:latin typeface="微軟正黑體" panose="020B0604030504040204" pitchFamily="34" charset="-120"/>
                          <a:ea typeface="微軟正黑體" panose="020B0604030504040204" pitchFamily="34" charset="-120"/>
                        </a:rPr>
                        <a:t>)</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defTabSz="914400" rtl="0" eaLnBrk="1" fontAlgn="auto" latinLnBrk="0" hangingPunct="1">
                        <a:lnSpc>
                          <a:spcPct val="100000"/>
                        </a:lnSpc>
                        <a:spcBef>
                          <a:spcPts val="0"/>
                        </a:spcBef>
                        <a:spcAft>
                          <a:spcPts val="0"/>
                        </a:spcAft>
                        <a:buClr>
                          <a:srgbClr val="0000FF"/>
                        </a:buClr>
                        <a:buSzPts val="1500"/>
                        <a:buFont typeface="Microsoft JhengHei"/>
                        <a:buNone/>
                        <a:tabLst/>
                        <a:defRPr/>
                      </a:pPr>
                      <a:r>
                        <a:rPr kumimoji="0" lang="en-US" altLang="zh-TW" sz="1300" b="1" i="0" u="none" strike="noStrike" kern="1200" cap="none" spc="0" normalizeH="0" baseline="0" noProof="0">
                          <a:ln>
                            <a:noFill/>
                          </a:ln>
                          <a:solidFill>
                            <a:srgbClr val="0000FF"/>
                          </a:solidFill>
                          <a:effectLst/>
                          <a:uLnTx/>
                          <a:uFillTx/>
                          <a:latin typeface="Microsoft JhengHei"/>
                          <a:ea typeface="Microsoft JhengHei"/>
                          <a:cs typeface="Microsoft JhengHei"/>
                          <a:sym typeface="Microsoft JhengHei"/>
                        </a:rPr>
                        <a:t>300</a:t>
                      </a:r>
                      <a:endParaRPr kumimoji="0" lang="en-US" altLang="zh-TW" sz="1300" b="1" i="0" u="none" strike="noStrike" kern="1200" cap="none" spc="0" normalizeH="0" baseline="0" noProof="0" dirty="0">
                        <a:ln>
                          <a:noFill/>
                        </a:ln>
                        <a:solidFill>
                          <a:srgbClr val="0000FF"/>
                        </a:solidFill>
                        <a:effectLst/>
                        <a:uLnTx/>
                        <a:uFillTx/>
                        <a:latin typeface="Microsoft JhengHei"/>
                        <a:ea typeface="Microsoft JhengHei"/>
                        <a:cs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defTabSz="844083" rtl="0" eaLnBrk="1" fontAlgn="auto" latinLnBrk="0" hangingPunct="1">
                        <a:lnSpc>
                          <a:spcPct val="100000"/>
                        </a:lnSpc>
                        <a:spcBef>
                          <a:spcPts val="0"/>
                        </a:spcBef>
                        <a:spcAft>
                          <a:spcPts val="0"/>
                        </a:spcAft>
                        <a:buClr>
                          <a:prstClr val="black"/>
                        </a:buClr>
                        <a:buSzPts val="1500"/>
                        <a:buFont typeface="Microsoft JhengHei"/>
                        <a:buNone/>
                        <a:tabLst/>
                        <a:defRPr/>
                      </a:pPr>
                      <a:r>
                        <a:rPr kumimoji="0" lang="en-US" altLang="zh-TW" sz="1300" b="1" i="0" u="none" strike="noStrike" kern="1200" cap="none" spc="0" normalizeH="0" baseline="0" noProof="0">
                          <a:ln>
                            <a:noFill/>
                          </a:ln>
                          <a:solidFill>
                            <a:srgbClr val="0000FF"/>
                          </a:solidFill>
                          <a:effectLst/>
                          <a:uLnTx/>
                          <a:uFillTx/>
                          <a:latin typeface="微軟正黑體" panose="020B0604030504040204" pitchFamily="34" charset="-120"/>
                          <a:ea typeface="微軟正黑體" panose="020B0604030504040204" pitchFamily="34" charset="-120"/>
                          <a:cs typeface="Microsoft JhengHei"/>
                          <a:sym typeface="Microsoft JhengHei"/>
                        </a:rPr>
                        <a:t>Q2</a:t>
                      </a:r>
                      <a:endParaRPr kumimoji="0" lang="en-US" altLang="zh-TW" sz="13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82550" marR="0" lvl="0" indent="0" algn="just" rtl="0">
                        <a:lnSpc>
                          <a:spcPct val="100000"/>
                        </a:lnSpc>
                        <a:spcBef>
                          <a:spcPts val="0"/>
                        </a:spcBef>
                        <a:spcAft>
                          <a:spcPts val="0"/>
                        </a:spcAft>
                        <a:buClr>
                          <a:schemeClr val="tx1"/>
                        </a:buClr>
                        <a:buSzPts val="1500"/>
                        <a:buFont typeface="Arial" panose="020B0604020202020204" pitchFamily="34" charset="0"/>
                        <a:buNone/>
                      </a:pPr>
                      <a:r>
                        <a:rPr kumimoji="0" lang="en-US" altLang="zh-TW" sz="1300" b="1" i="0" u="none" strike="noStrike" kern="1200" cap="none" spc="0" normalizeH="0" baseline="0" noProof="0" dirty="0">
                          <a:ln>
                            <a:noFill/>
                          </a:ln>
                          <a:solidFill>
                            <a:srgbClr val="0000FF"/>
                          </a:solidFill>
                          <a:effectLst/>
                          <a:uLnTx/>
                          <a:uFillTx/>
                          <a:latin typeface="Microsoft JhengHei"/>
                          <a:ea typeface="Microsoft JhengHei"/>
                          <a:cs typeface="Microsoft JhengHei"/>
                          <a:sym typeface="Microsoft JhengHei"/>
                        </a:rPr>
                        <a:t>5/13</a:t>
                      </a:r>
                      <a:r>
                        <a:rPr kumimoji="0" lang="zh-TW" altLang="en-US" sz="1300" b="1" i="0" u="none" strike="noStrike" kern="1200" cap="none" spc="0" normalizeH="0" baseline="0" noProof="0" dirty="0">
                          <a:ln>
                            <a:noFill/>
                          </a:ln>
                          <a:solidFill>
                            <a:srgbClr val="0000FF"/>
                          </a:solidFill>
                          <a:effectLst/>
                          <a:uLnTx/>
                          <a:uFillTx/>
                          <a:latin typeface="Microsoft JhengHei"/>
                          <a:ea typeface="Microsoft JhengHei"/>
                          <a:cs typeface="Microsoft JhengHei"/>
                          <a:sym typeface="Microsoft JhengHei"/>
                        </a:rPr>
                        <a:t>審查</a:t>
                      </a:r>
                      <a:endParaRPr lang="en-US" altLang="zh-TW" sz="1300" b="1" u="none" strike="noStrike" cap="none" dirty="0">
                        <a:solidFill>
                          <a:srgbClr val="0000FF"/>
                        </a:solidFill>
                        <a:latin typeface="Microsoft JhengHei"/>
                        <a:ea typeface="Microsoft JhengHei"/>
                        <a:cs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500"/>
                        <a:buFont typeface="Microsoft JhengHei"/>
                        <a:buNone/>
                        <a:tabLst/>
                        <a:defRPr/>
                      </a:pPr>
                      <a:r>
                        <a:rPr lang="zh-TW" altLang="en-US" sz="1300" b="1" u="none" strike="noStrike" cap="none" dirty="0">
                          <a:solidFill>
                            <a:srgbClr val="0000FF"/>
                          </a:solidFill>
                          <a:latin typeface="Microsoft JhengHei"/>
                          <a:ea typeface="Microsoft JhengHei"/>
                          <a:cs typeface="Microsoft JhengHei"/>
                          <a:sym typeface="Microsoft JhengHei"/>
                        </a:rPr>
                        <a:t>淑慧</a:t>
                      </a:r>
                      <a:r>
                        <a:rPr lang="en-US" altLang="zh-TW" sz="1300" b="1" u="none" strike="noStrike" cap="none" dirty="0">
                          <a:solidFill>
                            <a:srgbClr val="0000FF"/>
                          </a:solidFill>
                          <a:latin typeface="Microsoft JhengHei"/>
                          <a:ea typeface="Microsoft JhengHei"/>
                          <a:cs typeface="Microsoft JhengHei"/>
                          <a:sym typeface="Microsoft JhengHei"/>
                        </a:rPr>
                        <a:t>/</a:t>
                      </a:r>
                      <a:r>
                        <a:rPr lang="zh-TW" altLang="en-US" sz="1300" b="1" u="none" strike="noStrike" cap="none" dirty="0">
                          <a:solidFill>
                            <a:srgbClr val="0000FF"/>
                          </a:solidFill>
                          <a:latin typeface="Microsoft JhengHei"/>
                          <a:ea typeface="Microsoft JhengHei"/>
                          <a:cs typeface="Microsoft JhengHei"/>
                          <a:sym typeface="Microsoft JhengHei"/>
                        </a:rPr>
                        <a:t>耀泰</a:t>
                      </a:r>
                      <a:endParaRPr lang="en-US" altLang="zh-TW" sz="1300" b="1" u="none" strike="noStrike" cap="none" dirty="0">
                        <a:solidFill>
                          <a:srgbClr val="0000FF"/>
                        </a:solidFill>
                        <a:latin typeface="Microsoft JhengHei"/>
                        <a:ea typeface="Microsoft JhengHei"/>
                        <a:cs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extLst>
                  <a:ext uri="{0D108BD9-81ED-4DB2-BD59-A6C34878D82A}">
                    <a16:rowId xmlns:a16="http://schemas.microsoft.com/office/drawing/2014/main" val="1169916680"/>
                  </a:ext>
                </a:extLst>
              </a:tr>
              <a:tr h="0">
                <a:tc vMerge="1">
                  <a:txBody>
                    <a:bodyPr/>
                    <a:lstStyle/>
                    <a:p>
                      <a:pPr marL="0" marR="0" lvl="0" indent="0" algn="ctr" rtl="0">
                        <a:spcBef>
                          <a:spcPts val="0"/>
                        </a:spcBef>
                        <a:spcAft>
                          <a:spcPts val="0"/>
                        </a:spcAft>
                        <a:buNone/>
                      </a:pPr>
                      <a:endParaRPr lang="zh-TW" altLang="en-US" sz="1400" b="1" u="none" strike="noStrike" cap="none" dirty="0">
                        <a:solidFill>
                          <a:schemeClr val="tx1"/>
                        </a:solidFill>
                        <a:latin typeface="Microsoft JhengHei"/>
                        <a:ea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zh-TW" altLang="en-US" sz="1300" b="1" strike="noStrike" dirty="0">
                          <a:solidFill>
                            <a:srgbClr val="0000FF"/>
                          </a:solidFill>
                          <a:effectLst/>
                          <a:latin typeface="微軟正黑體" panose="020B0604030504040204" pitchFamily="34" charset="-120"/>
                          <a:ea typeface="微軟正黑體" panose="020B0604030504040204" pitchFamily="34" charset="-120"/>
                        </a:rPr>
                        <a:t>民嘉</a:t>
                      </a:r>
                      <a:r>
                        <a:rPr lang="en-US" altLang="zh-TW" sz="1300" b="1" dirty="0">
                          <a:solidFill>
                            <a:srgbClr val="0000FF"/>
                          </a:solidFill>
                          <a:latin typeface="微軟正黑體" panose="020B0604030504040204" pitchFamily="34" charset="-120"/>
                          <a:ea typeface="微軟正黑體" panose="020B0604030504040204" pitchFamily="34" charset="-120"/>
                        </a:rPr>
                        <a:t>(H100)</a:t>
                      </a:r>
                      <a:endParaRPr lang="zh-TW" altLang="en-US" sz="1300" b="1" dirty="0">
                        <a:solidFill>
                          <a:srgbClr val="0000FF"/>
                        </a:solidFill>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500"/>
                        <a:buFont typeface="Microsoft JhengHei"/>
                        <a:buNone/>
                        <a:tabLst/>
                        <a:defRPr/>
                      </a:pPr>
                      <a:r>
                        <a:rPr lang="zh-TW" altLang="en-US" sz="1300" b="1" i="0" u="none" strike="noStrike" kern="1200" dirty="0">
                          <a:solidFill>
                            <a:srgbClr val="0000FF"/>
                          </a:solidFill>
                          <a:effectLst/>
                          <a:latin typeface="微軟正黑體" panose="020B0604030504040204" pitchFamily="34" charset="-120"/>
                          <a:ea typeface="微軟正黑體" panose="020B0604030504040204" pitchFamily="34" charset="-120"/>
                          <a:cs typeface="+mn-cs"/>
                        </a:rPr>
                        <a:t>科技賦能銀髮族暖心居家自主健康照護</a:t>
                      </a:r>
                      <a:r>
                        <a:rPr lang="en-US" altLang="zh-TW" sz="1300" b="1" i="0" u="none" strike="noStrike" dirty="0">
                          <a:solidFill>
                            <a:srgbClr val="0000FF"/>
                          </a:solidFill>
                          <a:effectLst/>
                          <a:latin typeface="微軟正黑體" panose="020B0604030504040204" pitchFamily="34" charset="-120"/>
                          <a:ea typeface="微軟正黑體" panose="020B0604030504040204" pitchFamily="34" charset="-120"/>
                        </a:rPr>
                        <a:t>(</a:t>
                      </a:r>
                      <a:r>
                        <a:rPr lang="zh-TW" altLang="en-US" sz="1300" b="1" dirty="0">
                          <a:solidFill>
                            <a:srgbClr val="0000FF"/>
                          </a:solidFill>
                          <a:latin typeface="微軟正黑體" panose="020B0604030504040204" pitchFamily="34" charset="-120"/>
                          <a:ea typeface="微軟正黑體" panose="020B0604030504040204" pitchFamily="34" charset="-120"/>
                        </a:rPr>
                        <a:t>高齡普惠</a:t>
                      </a:r>
                      <a:r>
                        <a:rPr lang="zh-TW" altLang="en-US" sz="1300" b="1" i="0" u="none" strike="noStrike" dirty="0">
                          <a:solidFill>
                            <a:srgbClr val="0000FF"/>
                          </a:solidFill>
                          <a:effectLst/>
                          <a:latin typeface="微軟正黑體" panose="020B0604030504040204" pitchFamily="34" charset="-120"/>
                          <a:ea typeface="微軟正黑體" panose="020B0604030504040204" pitchFamily="34" charset="-120"/>
                        </a:rPr>
                        <a:t>輔導案</a:t>
                      </a:r>
                      <a:r>
                        <a:rPr lang="en-US" altLang="zh-TW" sz="1300" b="1" i="0" u="none" strike="noStrike" dirty="0">
                          <a:solidFill>
                            <a:srgbClr val="0000FF"/>
                          </a:solidFill>
                          <a:effectLst/>
                          <a:latin typeface="微軟正黑體" panose="020B0604030504040204" pitchFamily="34" charset="-120"/>
                          <a:ea typeface="微軟正黑體" panose="020B0604030504040204" pitchFamily="34" charset="-120"/>
                        </a:rPr>
                        <a:t>)</a:t>
                      </a:r>
                    </a:p>
                  </a:txBody>
                  <a:tcPr marL="17780" marR="1778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defTabSz="914400" rtl="0" eaLnBrk="1" fontAlgn="auto" latinLnBrk="0" hangingPunct="1">
                        <a:lnSpc>
                          <a:spcPct val="100000"/>
                        </a:lnSpc>
                        <a:spcBef>
                          <a:spcPts val="0"/>
                        </a:spcBef>
                        <a:spcAft>
                          <a:spcPts val="0"/>
                        </a:spcAft>
                        <a:buClr>
                          <a:srgbClr val="0000FF"/>
                        </a:buClr>
                        <a:buSzPts val="1500"/>
                        <a:buFont typeface="Microsoft JhengHei"/>
                        <a:buNone/>
                        <a:tabLst/>
                        <a:defRPr/>
                      </a:pPr>
                      <a:r>
                        <a:rPr kumimoji="0" lang="en-US" altLang="zh-TW" sz="1300" b="1" i="0" u="none" strike="noStrike" kern="1200" cap="none" spc="0" normalizeH="0" baseline="0" noProof="0">
                          <a:ln>
                            <a:noFill/>
                          </a:ln>
                          <a:solidFill>
                            <a:srgbClr val="0000FF"/>
                          </a:solidFill>
                          <a:effectLst/>
                          <a:uLnTx/>
                          <a:uFillTx/>
                          <a:latin typeface="Microsoft JhengHei"/>
                          <a:ea typeface="Microsoft JhengHei"/>
                          <a:cs typeface="Microsoft JhengHei"/>
                          <a:sym typeface="Microsoft JhengHei"/>
                        </a:rPr>
                        <a:t>300</a:t>
                      </a:r>
                      <a:endParaRPr kumimoji="0" lang="en-US" altLang="zh-TW" sz="1300" b="1" i="0" u="none" strike="noStrike" kern="1200" cap="none" spc="0" normalizeH="0" baseline="0" noProof="0" dirty="0">
                        <a:ln>
                          <a:noFill/>
                        </a:ln>
                        <a:solidFill>
                          <a:srgbClr val="0000FF"/>
                        </a:solidFill>
                        <a:effectLst/>
                        <a:uLnTx/>
                        <a:uFillTx/>
                        <a:latin typeface="Microsoft JhengHei"/>
                        <a:ea typeface="Microsoft JhengHei"/>
                        <a:cs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defTabSz="844083" rtl="0" eaLnBrk="1" fontAlgn="auto" latinLnBrk="0" hangingPunct="1">
                        <a:lnSpc>
                          <a:spcPct val="100000"/>
                        </a:lnSpc>
                        <a:spcBef>
                          <a:spcPts val="0"/>
                        </a:spcBef>
                        <a:spcAft>
                          <a:spcPts val="0"/>
                        </a:spcAft>
                        <a:buClr>
                          <a:prstClr val="black"/>
                        </a:buClr>
                        <a:buSzPts val="1500"/>
                        <a:buFont typeface="Microsoft JhengHei"/>
                        <a:buNone/>
                        <a:tabLst/>
                        <a:defRPr/>
                      </a:pPr>
                      <a:r>
                        <a:rPr kumimoji="0" lang="en-US" altLang="zh-TW" sz="1300" b="1" i="0" u="none" strike="noStrike" kern="1200" cap="none" spc="0" normalizeH="0" baseline="0" noProof="0">
                          <a:ln>
                            <a:noFill/>
                          </a:ln>
                          <a:solidFill>
                            <a:srgbClr val="0000FF"/>
                          </a:solidFill>
                          <a:effectLst/>
                          <a:uLnTx/>
                          <a:uFillTx/>
                          <a:latin typeface="微軟正黑體" panose="020B0604030504040204" pitchFamily="34" charset="-120"/>
                          <a:ea typeface="微軟正黑體" panose="020B0604030504040204" pitchFamily="34" charset="-120"/>
                          <a:cs typeface="Microsoft JhengHei"/>
                          <a:sym typeface="Microsoft JhengHei"/>
                        </a:rPr>
                        <a:t>Q2</a:t>
                      </a:r>
                      <a:endParaRPr kumimoji="0" lang="en-US" altLang="zh-TW" sz="13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82550" marR="0" lvl="0" indent="0" algn="just" rtl="0">
                        <a:lnSpc>
                          <a:spcPct val="100000"/>
                        </a:lnSpc>
                        <a:spcBef>
                          <a:spcPts val="0"/>
                        </a:spcBef>
                        <a:spcAft>
                          <a:spcPts val="0"/>
                        </a:spcAft>
                        <a:buClr>
                          <a:schemeClr val="tx1"/>
                        </a:buClr>
                        <a:buSzPts val="1500"/>
                        <a:buFont typeface="Arial" panose="020B0604020202020204" pitchFamily="34" charset="0"/>
                        <a:buNone/>
                      </a:pPr>
                      <a:r>
                        <a:rPr kumimoji="0" lang="en-US" altLang="zh-TW" sz="1300" b="1" i="0" u="none" strike="noStrike" kern="1200" cap="none" spc="0" normalizeH="0" baseline="0" noProof="0" dirty="0">
                          <a:ln>
                            <a:noFill/>
                          </a:ln>
                          <a:solidFill>
                            <a:srgbClr val="0000FF"/>
                          </a:solidFill>
                          <a:effectLst/>
                          <a:uLnTx/>
                          <a:uFillTx/>
                          <a:latin typeface="Microsoft JhengHei"/>
                          <a:ea typeface="Microsoft JhengHei"/>
                          <a:cs typeface="Microsoft JhengHei"/>
                          <a:sym typeface="Microsoft JhengHei"/>
                        </a:rPr>
                        <a:t>5/13</a:t>
                      </a:r>
                      <a:r>
                        <a:rPr kumimoji="0" lang="zh-TW" altLang="en-US" sz="1300" b="1" i="0" u="none" strike="noStrike" kern="1200" cap="none" spc="0" normalizeH="0" baseline="0" noProof="0" dirty="0">
                          <a:ln>
                            <a:noFill/>
                          </a:ln>
                          <a:solidFill>
                            <a:srgbClr val="0000FF"/>
                          </a:solidFill>
                          <a:effectLst/>
                          <a:uLnTx/>
                          <a:uFillTx/>
                          <a:latin typeface="Microsoft JhengHei"/>
                          <a:ea typeface="Microsoft JhengHei"/>
                          <a:cs typeface="Microsoft JhengHei"/>
                          <a:sym typeface="Microsoft JhengHei"/>
                        </a:rPr>
                        <a:t>審查</a:t>
                      </a:r>
                      <a:endParaRPr lang="en-US" altLang="zh-TW" sz="1300" b="1" u="none" strike="noStrike" cap="none" dirty="0">
                        <a:solidFill>
                          <a:srgbClr val="0000FF"/>
                        </a:solidFill>
                        <a:latin typeface="Microsoft JhengHei"/>
                        <a:ea typeface="Microsoft JhengHei"/>
                        <a:cs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500"/>
                        <a:buFont typeface="Microsoft JhengHei"/>
                        <a:buNone/>
                        <a:tabLst/>
                        <a:defRPr/>
                      </a:pPr>
                      <a:r>
                        <a:rPr lang="zh-TW" altLang="en-US" sz="1300" b="1" u="none" strike="noStrike" cap="none" dirty="0">
                          <a:solidFill>
                            <a:srgbClr val="0000FF"/>
                          </a:solidFill>
                          <a:latin typeface="Microsoft JhengHei"/>
                          <a:ea typeface="Microsoft JhengHei"/>
                          <a:cs typeface="Microsoft JhengHei"/>
                          <a:sym typeface="Microsoft JhengHei"/>
                        </a:rPr>
                        <a:t>淑慧</a:t>
                      </a:r>
                      <a:r>
                        <a:rPr lang="en-US" altLang="zh-TW" sz="1300" b="1" u="none" strike="noStrike" cap="none" dirty="0">
                          <a:solidFill>
                            <a:srgbClr val="0000FF"/>
                          </a:solidFill>
                          <a:latin typeface="Microsoft JhengHei"/>
                          <a:ea typeface="Microsoft JhengHei"/>
                          <a:cs typeface="Microsoft JhengHei"/>
                          <a:sym typeface="Microsoft JhengHei"/>
                        </a:rPr>
                        <a:t>/</a:t>
                      </a:r>
                      <a:r>
                        <a:rPr lang="zh-TW" altLang="en-US" sz="1300" b="1" u="none" strike="noStrike" cap="none" dirty="0">
                          <a:solidFill>
                            <a:srgbClr val="0000FF"/>
                          </a:solidFill>
                          <a:latin typeface="Microsoft JhengHei"/>
                          <a:ea typeface="Microsoft JhengHei"/>
                          <a:cs typeface="Microsoft JhengHei"/>
                          <a:sym typeface="Microsoft JhengHei"/>
                        </a:rPr>
                        <a:t>耀泰</a:t>
                      </a:r>
                      <a:endParaRPr lang="en-US" altLang="zh-TW" sz="1300" b="1" u="none" strike="noStrike" cap="none" dirty="0">
                        <a:solidFill>
                          <a:srgbClr val="0000FF"/>
                        </a:solidFill>
                        <a:latin typeface="Microsoft JhengHei"/>
                        <a:ea typeface="Microsoft JhengHei"/>
                        <a:cs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extLst>
                  <a:ext uri="{0D108BD9-81ED-4DB2-BD59-A6C34878D82A}">
                    <a16:rowId xmlns:a16="http://schemas.microsoft.com/office/drawing/2014/main" val="319282454"/>
                  </a:ext>
                </a:extLst>
              </a:tr>
              <a:tr h="0">
                <a:tc vMerge="1">
                  <a:txBody>
                    <a:bodyPr/>
                    <a:lstStyle/>
                    <a:p>
                      <a:pPr marL="0" marR="0" lvl="0" indent="0" algn="ctr" rtl="0">
                        <a:spcBef>
                          <a:spcPts val="0"/>
                        </a:spcBef>
                        <a:spcAft>
                          <a:spcPts val="0"/>
                        </a:spcAft>
                        <a:buNone/>
                      </a:pPr>
                      <a:endParaRPr lang="zh-TW" altLang="en-US" sz="1400" b="1" u="none" strike="noStrike" cap="none" dirty="0">
                        <a:solidFill>
                          <a:schemeClr val="tx1"/>
                        </a:solidFill>
                        <a:latin typeface="Microsoft JhengHei"/>
                        <a:ea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zh-TW" altLang="en-US" sz="1300" b="1" strike="noStrike" dirty="0">
                          <a:solidFill>
                            <a:srgbClr val="0000FF"/>
                          </a:solidFill>
                          <a:effectLst/>
                          <a:latin typeface="微軟正黑體" panose="020B0604030504040204" pitchFamily="34" charset="-120"/>
                          <a:ea typeface="微軟正黑體" panose="020B0604030504040204" pitchFamily="34" charset="-120"/>
                        </a:rPr>
                        <a:t>榮騰</a:t>
                      </a:r>
                      <a:r>
                        <a:rPr lang="en-US" altLang="zh-TW" sz="1300" b="1" dirty="0">
                          <a:solidFill>
                            <a:srgbClr val="0000FF"/>
                          </a:solidFill>
                          <a:latin typeface="微軟正黑體" panose="020B0604030504040204" pitchFamily="34" charset="-120"/>
                          <a:ea typeface="微軟正黑體" panose="020B0604030504040204" pitchFamily="34" charset="-120"/>
                        </a:rPr>
                        <a:t>(H000)</a:t>
                      </a:r>
                      <a:endParaRPr lang="zh-TW" altLang="en-US" sz="1300" b="1" dirty="0">
                        <a:solidFill>
                          <a:srgbClr val="0000FF"/>
                        </a:solidFill>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00"/>
                        <a:buFont typeface="Microsoft JhengHei"/>
                        <a:buNone/>
                      </a:pPr>
                      <a:r>
                        <a:rPr lang="zh-TW" altLang="en-US" sz="1300" b="1" i="0" u="none" strike="noStrike" dirty="0">
                          <a:solidFill>
                            <a:srgbClr val="0000FF"/>
                          </a:solidFill>
                          <a:effectLst/>
                          <a:latin typeface="微軟正黑體" panose="020B0604030504040204" pitchFamily="34" charset="-120"/>
                          <a:ea typeface="微軟正黑體" panose="020B0604030504040204" pitchFamily="34" charset="-120"/>
                        </a:rPr>
                        <a:t>復智樂檢測遊戲健管聯盟計畫</a:t>
                      </a:r>
                      <a:endParaRPr lang="en-US" altLang="zh-TW" sz="1300" b="1" i="0" u="none" strike="noStrike" dirty="0">
                        <a:solidFill>
                          <a:srgbClr val="0000FF"/>
                        </a:solidFill>
                        <a:effectLst/>
                        <a:latin typeface="微軟正黑體" panose="020B0604030504040204" pitchFamily="34" charset="-120"/>
                        <a:ea typeface="微軟正黑體" panose="020B0604030504040204" pitchFamily="34" charset="-120"/>
                      </a:endParaRPr>
                    </a:p>
                    <a:p>
                      <a:pPr marL="0" marR="0" lvl="0" indent="0" algn="ctr" defTabSz="914400" rtl="0" eaLnBrk="1" fontAlgn="auto" latinLnBrk="0" hangingPunct="1">
                        <a:lnSpc>
                          <a:spcPct val="100000"/>
                        </a:lnSpc>
                        <a:spcBef>
                          <a:spcPts val="0"/>
                        </a:spcBef>
                        <a:spcAft>
                          <a:spcPts val="0"/>
                        </a:spcAft>
                        <a:buClr>
                          <a:schemeClr val="dk1"/>
                        </a:buClr>
                        <a:buSzPts val="1500"/>
                        <a:buFont typeface="Microsoft JhengHei"/>
                        <a:buNone/>
                        <a:tabLst/>
                        <a:defRPr/>
                      </a:pPr>
                      <a:r>
                        <a:rPr lang="en-US" altLang="zh-TW" sz="1300" b="1" i="0" u="none" strike="noStrike" dirty="0">
                          <a:solidFill>
                            <a:srgbClr val="0000FF"/>
                          </a:solidFill>
                          <a:effectLst/>
                          <a:latin typeface="微軟正黑體" panose="020B0604030504040204" pitchFamily="34" charset="-120"/>
                          <a:ea typeface="微軟正黑體" panose="020B0604030504040204" pitchFamily="34" charset="-120"/>
                        </a:rPr>
                        <a:t>(</a:t>
                      </a:r>
                      <a:r>
                        <a:rPr lang="zh-TW" altLang="en-US" sz="1300" b="1" dirty="0">
                          <a:solidFill>
                            <a:srgbClr val="0000FF"/>
                          </a:solidFill>
                          <a:latin typeface="微軟正黑體" panose="020B0604030504040204" pitchFamily="34" charset="-120"/>
                          <a:ea typeface="微軟正黑體" panose="020B0604030504040204" pitchFamily="34" charset="-120"/>
                        </a:rPr>
                        <a:t>產發署高齡普惠</a:t>
                      </a:r>
                      <a:r>
                        <a:rPr lang="zh-TW" altLang="en-US" sz="1300" b="1" i="0" u="none" strike="noStrike" dirty="0">
                          <a:solidFill>
                            <a:srgbClr val="0000FF"/>
                          </a:solidFill>
                          <a:effectLst/>
                          <a:latin typeface="微軟正黑體" panose="020B0604030504040204" pitchFamily="34" charset="-120"/>
                          <a:ea typeface="微軟正黑體" panose="020B0604030504040204" pitchFamily="34" charset="-120"/>
                        </a:rPr>
                        <a:t>輔導案</a:t>
                      </a:r>
                      <a:r>
                        <a:rPr lang="en-US" altLang="zh-TW" sz="1300" b="1" i="0" u="none" strike="noStrike" dirty="0">
                          <a:solidFill>
                            <a:srgbClr val="0000FF"/>
                          </a:solidFill>
                          <a:effectLst/>
                          <a:latin typeface="微軟正黑體" panose="020B0604030504040204" pitchFamily="34" charset="-120"/>
                          <a:ea typeface="微軟正黑體" panose="020B0604030504040204" pitchFamily="34" charset="-120"/>
                        </a:rPr>
                        <a:t>)</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defTabSz="914400" rtl="0" eaLnBrk="1" fontAlgn="auto" latinLnBrk="0" hangingPunct="1">
                        <a:lnSpc>
                          <a:spcPct val="100000"/>
                        </a:lnSpc>
                        <a:spcBef>
                          <a:spcPts val="0"/>
                        </a:spcBef>
                        <a:spcAft>
                          <a:spcPts val="0"/>
                        </a:spcAft>
                        <a:buClr>
                          <a:srgbClr val="0000FF"/>
                        </a:buClr>
                        <a:buSzPts val="1500"/>
                        <a:buFont typeface="Microsoft JhengHei"/>
                        <a:buNone/>
                        <a:tabLst/>
                        <a:defRPr/>
                      </a:pPr>
                      <a:r>
                        <a:rPr kumimoji="0" lang="en-US" altLang="zh-TW" sz="1300" b="1" i="0" u="none" strike="noStrike" kern="1200" cap="none" spc="0" normalizeH="0" baseline="0" noProof="0">
                          <a:ln>
                            <a:noFill/>
                          </a:ln>
                          <a:solidFill>
                            <a:srgbClr val="0000FF"/>
                          </a:solidFill>
                          <a:effectLst/>
                          <a:uLnTx/>
                          <a:uFillTx/>
                          <a:latin typeface="Microsoft JhengHei"/>
                          <a:ea typeface="Microsoft JhengHei"/>
                          <a:cs typeface="Microsoft JhengHei"/>
                          <a:sym typeface="Microsoft JhengHei"/>
                        </a:rPr>
                        <a:t>300</a:t>
                      </a:r>
                      <a:endParaRPr kumimoji="0" lang="en-US" altLang="zh-TW" sz="1300" b="1" i="0" u="none" strike="noStrike" kern="1200" cap="none" spc="0" normalizeH="0" baseline="0" noProof="0" dirty="0">
                        <a:ln>
                          <a:noFill/>
                        </a:ln>
                        <a:solidFill>
                          <a:srgbClr val="0000FF"/>
                        </a:solidFill>
                        <a:effectLst/>
                        <a:uLnTx/>
                        <a:uFillTx/>
                        <a:latin typeface="Microsoft JhengHei"/>
                        <a:ea typeface="Microsoft JhengHei"/>
                        <a:cs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defTabSz="844083" rtl="0" eaLnBrk="1" fontAlgn="auto" latinLnBrk="0" hangingPunct="1">
                        <a:lnSpc>
                          <a:spcPct val="100000"/>
                        </a:lnSpc>
                        <a:spcBef>
                          <a:spcPts val="0"/>
                        </a:spcBef>
                        <a:spcAft>
                          <a:spcPts val="0"/>
                        </a:spcAft>
                        <a:buClr>
                          <a:prstClr val="black"/>
                        </a:buClr>
                        <a:buSzPts val="1500"/>
                        <a:buFont typeface="Microsoft JhengHei"/>
                        <a:buNone/>
                        <a:tabLst/>
                        <a:defRPr/>
                      </a:pPr>
                      <a:r>
                        <a:rPr kumimoji="0" lang="en-US" altLang="zh-TW" sz="1300" b="1" i="0" u="none" strike="noStrike" kern="1200" cap="none" spc="0" normalizeH="0" baseline="0" noProof="0">
                          <a:ln>
                            <a:noFill/>
                          </a:ln>
                          <a:solidFill>
                            <a:srgbClr val="0000FF"/>
                          </a:solidFill>
                          <a:effectLst/>
                          <a:uLnTx/>
                          <a:uFillTx/>
                          <a:latin typeface="微軟正黑體" panose="020B0604030504040204" pitchFamily="34" charset="-120"/>
                          <a:ea typeface="微軟正黑體" panose="020B0604030504040204" pitchFamily="34" charset="-120"/>
                          <a:cs typeface="Microsoft JhengHei"/>
                          <a:sym typeface="Microsoft JhengHei"/>
                        </a:rPr>
                        <a:t>Q2</a:t>
                      </a:r>
                      <a:endParaRPr kumimoji="0" lang="en-US" altLang="zh-TW" sz="13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82550" marR="0" lvl="0" indent="0" algn="just" rtl="0">
                        <a:lnSpc>
                          <a:spcPct val="100000"/>
                        </a:lnSpc>
                        <a:spcBef>
                          <a:spcPts val="0"/>
                        </a:spcBef>
                        <a:spcAft>
                          <a:spcPts val="0"/>
                        </a:spcAft>
                        <a:buClr>
                          <a:schemeClr val="tx1"/>
                        </a:buClr>
                        <a:buSzPts val="1500"/>
                        <a:buFont typeface="Arial" panose="020B0604020202020204" pitchFamily="34" charset="0"/>
                        <a:buNone/>
                      </a:pPr>
                      <a:r>
                        <a:rPr kumimoji="0" lang="en-US" altLang="zh-TW" sz="1300" b="1" i="0" u="none" strike="noStrike" kern="1200" cap="none" spc="0" normalizeH="0" baseline="0" noProof="0" dirty="0">
                          <a:ln>
                            <a:noFill/>
                          </a:ln>
                          <a:solidFill>
                            <a:srgbClr val="0000FF"/>
                          </a:solidFill>
                          <a:effectLst/>
                          <a:uLnTx/>
                          <a:uFillTx/>
                          <a:latin typeface="Microsoft JhengHei"/>
                          <a:ea typeface="Microsoft JhengHei"/>
                          <a:cs typeface="Microsoft JhengHei"/>
                          <a:sym typeface="Microsoft JhengHei"/>
                        </a:rPr>
                        <a:t>5/13</a:t>
                      </a:r>
                      <a:r>
                        <a:rPr kumimoji="0" lang="zh-TW" altLang="en-US" sz="1300" b="1" i="0" u="none" strike="noStrike" kern="1200" cap="none" spc="0" normalizeH="0" baseline="0" noProof="0" dirty="0">
                          <a:ln>
                            <a:noFill/>
                          </a:ln>
                          <a:solidFill>
                            <a:srgbClr val="0000FF"/>
                          </a:solidFill>
                          <a:effectLst/>
                          <a:uLnTx/>
                          <a:uFillTx/>
                          <a:latin typeface="Microsoft JhengHei"/>
                          <a:ea typeface="Microsoft JhengHei"/>
                          <a:cs typeface="Microsoft JhengHei"/>
                          <a:sym typeface="Microsoft JhengHei"/>
                        </a:rPr>
                        <a:t>審查</a:t>
                      </a:r>
                      <a:endParaRPr lang="en-US" altLang="zh-TW" sz="1300" b="1" u="none" strike="noStrike" cap="none" dirty="0">
                        <a:solidFill>
                          <a:srgbClr val="0000FF"/>
                        </a:solidFill>
                        <a:latin typeface="Microsoft JhengHei"/>
                        <a:ea typeface="Microsoft JhengHei"/>
                        <a:cs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00"/>
                        <a:buFont typeface="Microsoft JhengHei"/>
                        <a:buNone/>
                      </a:pPr>
                      <a:r>
                        <a:rPr lang="zh-TW" altLang="en-US" sz="1300" b="1" strike="noStrike" dirty="0">
                          <a:solidFill>
                            <a:srgbClr val="0000FF"/>
                          </a:solidFill>
                          <a:effectLst/>
                          <a:latin typeface="微軟正黑體" panose="020B0604030504040204" pitchFamily="34" charset="-120"/>
                          <a:ea typeface="微軟正黑體" panose="020B0604030504040204" pitchFamily="34" charset="-120"/>
                        </a:rPr>
                        <a:t>伯壎</a:t>
                      </a:r>
                      <a:r>
                        <a:rPr lang="en-US" altLang="zh-TW" sz="1300" b="1" u="none" strike="noStrike" cap="none" dirty="0">
                          <a:solidFill>
                            <a:srgbClr val="0000FF"/>
                          </a:solidFill>
                          <a:latin typeface="Microsoft JhengHei"/>
                          <a:ea typeface="Microsoft JhengHei"/>
                          <a:cs typeface="Microsoft JhengHei"/>
                          <a:sym typeface="Microsoft JhengHei"/>
                        </a:rPr>
                        <a:t>/</a:t>
                      </a:r>
                      <a:r>
                        <a:rPr lang="zh-TW" altLang="en-US" sz="1300" b="1" u="none" strike="noStrike" cap="none" dirty="0">
                          <a:solidFill>
                            <a:srgbClr val="0000FF"/>
                          </a:solidFill>
                          <a:latin typeface="Microsoft JhengHei"/>
                          <a:ea typeface="Microsoft JhengHei"/>
                          <a:cs typeface="Microsoft JhengHei"/>
                          <a:sym typeface="Microsoft JhengHei"/>
                        </a:rPr>
                        <a:t>耀泰</a:t>
                      </a:r>
                      <a:endParaRPr sz="1300" b="1" dirty="0">
                        <a:solidFill>
                          <a:srgbClr val="0000FF"/>
                        </a:solidFill>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extLst>
                  <a:ext uri="{0D108BD9-81ED-4DB2-BD59-A6C34878D82A}">
                    <a16:rowId xmlns:a16="http://schemas.microsoft.com/office/drawing/2014/main" val="304292214"/>
                  </a:ext>
                </a:extLst>
              </a:tr>
              <a:tr h="0">
                <a:tc vMerge="1">
                  <a:txBody>
                    <a:bodyPr/>
                    <a:lstStyle/>
                    <a:p>
                      <a:pPr marL="0" marR="0" lvl="0" indent="0" algn="ctr" rtl="0">
                        <a:spcBef>
                          <a:spcPts val="0"/>
                        </a:spcBef>
                        <a:spcAft>
                          <a:spcPts val="0"/>
                        </a:spcAft>
                        <a:buNone/>
                      </a:pPr>
                      <a:endParaRPr lang="zh-TW" altLang="en-US" sz="1400" b="1" u="none" strike="noStrike" cap="none" dirty="0">
                        <a:solidFill>
                          <a:schemeClr val="tx1"/>
                        </a:solidFill>
                        <a:latin typeface="Microsoft JhengHei"/>
                        <a:ea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B w="12700" cap="flat" cmpd="sng" algn="ctr">
                      <a:solidFill>
                        <a:schemeClr val="dk1"/>
                      </a:solidFill>
                      <a:prstDash val="solid"/>
                      <a:round/>
                      <a:headEnd type="none" w="sm" len="sm"/>
                      <a:tailEnd type="none" w="sm" len="sm"/>
                    </a:lnB>
                    <a:solidFill>
                      <a:schemeClr val="accent2">
                        <a:lumMod val="40000"/>
                        <a:lumOff val="60000"/>
                      </a:schemeClr>
                    </a:solidFill>
                  </a:tcPr>
                </a:tc>
                <a:tc>
                  <a:txBody>
                    <a:bodyPr/>
                    <a:lstStyle/>
                    <a:p>
                      <a:pPr algn="ctr" rtl="0" fontAlgn="base"/>
                      <a:r>
                        <a:rPr lang="zh-TW" altLang="en-US" sz="1300" b="1" strike="noStrike" dirty="0">
                          <a:solidFill>
                            <a:srgbClr val="0000FF"/>
                          </a:solidFill>
                          <a:effectLst/>
                          <a:latin typeface="微軟正黑體" panose="020B0604030504040204" pitchFamily="34" charset="-120"/>
                          <a:ea typeface="微軟正黑體" panose="020B0604030504040204" pitchFamily="34" charset="-120"/>
                        </a:rPr>
                        <a:t>昌泰</a:t>
                      </a:r>
                      <a:endParaRPr lang="en-US" altLang="zh-TW" sz="1300" b="1" strike="noStrike" dirty="0">
                        <a:solidFill>
                          <a:srgbClr val="0000FF"/>
                        </a:solidFill>
                        <a:effectLst/>
                        <a:latin typeface="微軟正黑體" panose="020B0604030504040204" pitchFamily="34" charset="-120"/>
                        <a:ea typeface="微軟正黑體" panose="020B0604030504040204" pitchFamily="34" charset="-120"/>
                      </a:endParaRPr>
                    </a:p>
                    <a:p>
                      <a:pPr marL="0" marR="0" lvl="0" indent="0" algn="ctr" defTabSz="914400" rtl="0" eaLnBrk="1" fontAlgn="base" latinLnBrk="0" hangingPunct="1">
                        <a:lnSpc>
                          <a:spcPct val="100000"/>
                        </a:lnSpc>
                        <a:spcBef>
                          <a:spcPts val="0"/>
                        </a:spcBef>
                        <a:spcAft>
                          <a:spcPts val="0"/>
                        </a:spcAft>
                        <a:buClrTx/>
                        <a:buSzTx/>
                        <a:buFontTx/>
                        <a:buNone/>
                        <a:tabLst/>
                        <a:defRPr/>
                      </a:pPr>
                      <a:r>
                        <a:rPr lang="en-US" altLang="zh-TW" sz="1300" b="1" dirty="0">
                          <a:solidFill>
                            <a:srgbClr val="0000FF"/>
                          </a:solidFill>
                          <a:latin typeface="微軟正黑體" panose="020B0604030504040204" pitchFamily="34" charset="-120"/>
                          <a:ea typeface="微軟正黑體" panose="020B0604030504040204" pitchFamily="34" charset="-120"/>
                        </a:rPr>
                        <a:t>(H000)</a:t>
                      </a:r>
                      <a:endParaRPr lang="zh-TW" altLang="en-US" sz="1300" b="1" dirty="0">
                        <a:solidFill>
                          <a:srgbClr val="0000FF"/>
                        </a:solidFill>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chemeClr val="dk1"/>
                        </a:buClr>
                        <a:buSzPts val="1500"/>
                        <a:buFont typeface="Microsoft JhengHei"/>
                        <a:buNone/>
                      </a:pPr>
                      <a:r>
                        <a:rPr lang="zh-TW" altLang="en-US" sz="1300" b="1" i="0" u="none" strike="noStrike" dirty="0">
                          <a:solidFill>
                            <a:srgbClr val="0000FF"/>
                          </a:solidFill>
                          <a:effectLst/>
                          <a:latin typeface="微軟正黑體" panose="020B0604030504040204" pitchFamily="34" charset="-120"/>
                          <a:ea typeface="微軟正黑體" panose="020B0604030504040204" pitchFamily="34" charset="-120"/>
                        </a:rPr>
                        <a:t>藥關懷居家舒緩聯盟計畫</a:t>
                      </a:r>
                      <a:endParaRPr lang="en-US" altLang="zh-TW" sz="1300" b="1" i="0" u="none" strike="noStrike" dirty="0">
                        <a:solidFill>
                          <a:srgbClr val="0000FF"/>
                        </a:solidFill>
                        <a:effectLst/>
                        <a:latin typeface="微軟正黑體" panose="020B0604030504040204" pitchFamily="34" charset="-120"/>
                        <a:ea typeface="微軟正黑體" panose="020B0604030504040204" pitchFamily="34" charset="-120"/>
                      </a:endParaRPr>
                    </a:p>
                    <a:p>
                      <a:pPr marL="0" marR="0" lvl="0" indent="0" algn="ctr" defTabSz="914400" rtl="0" eaLnBrk="1" fontAlgn="auto" latinLnBrk="0" hangingPunct="1">
                        <a:lnSpc>
                          <a:spcPct val="100000"/>
                        </a:lnSpc>
                        <a:spcBef>
                          <a:spcPts val="0"/>
                        </a:spcBef>
                        <a:spcAft>
                          <a:spcPts val="0"/>
                        </a:spcAft>
                        <a:buClr>
                          <a:schemeClr val="dk1"/>
                        </a:buClr>
                        <a:buSzPts val="1500"/>
                        <a:buFont typeface="Microsoft JhengHei"/>
                        <a:buNone/>
                        <a:tabLst/>
                        <a:defRPr/>
                      </a:pPr>
                      <a:r>
                        <a:rPr lang="en-US" altLang="zh-TW" sz="1300" b="1" i="0" u="none" strike="noStrike" dirty="0">
                          <a:solidFill>
                            <a:srgbClr val="0000FF"/>
                          </a:solidFill>
                          <a:effectLst/>
                          <a:latin typeface="微軟正黑體" panose="020B0604030504040204" pitchFamily="34" charset="-120"/>
                          <a:ea typeface="微軟正黑體" panose="020B0604030504040204" pitchFamily="34" charset="-120"/>
                        </a:rPr>
                        <a:t>(</a:t>
                      </a:r>
                      <a:r>
                        <a:rPr lang="zh-TW" altLang="en-US" sz="1300" b="1" dirty="0">
                          <a:solidFill>
                            <a:srgbClr val="0000FF"/>
                          </a:solidFill>
                          <a:latin typeface="微軟正黑體" panose="020B0604030504040204" pitchFamily="34" charset="-120"/>
                          <a:ea typeface="微軟正黑體" panose="020B0604030504040204" pitchFamily="34" charset="-120"/>
                        </a:rPr>
                        <a:t>產發署高齡普惠</a:t>
                      </a:r>
                      <a:r>
                        <a:rPr lang="zh-TW" altLang="en-US" sz="1300" b="1" i="0" u="none" strike="noStrike" dirty="0">
                          <a:solidFill>
                            <a:srgbClr val="0000FF"/>
                          </a:solidFill>
                          <a:effectLst/>
                          <a:latin typeface="微軟正黑體" panose="020B0604030504040204" pitchFamily="34" charset="-120"/>
                          <a:ea typeface="微軟正黑體" panose="020B0604030504040204" pitchFamily="34" charset="-120"/>
                        </a:rPr>
                        <a:t>輔導案</a:t>
                      </a:r>
                      <a:r>
                        <a:rPr lang="en-US" altLang="zh-TW" sz="1300" b="1" i="0" u="none" strike="noStrike" dirty="0">
                          <a:solidFill>
                            <a:srgbClr val="0000FF"/>
                          </a:solidFill>
                          <a:effectLst/>
                          <a:latin typeface="微軟正黑體" panose="020B0604030504040204" pitchFamily="34" charset="-120"/>
                          <a:ea typeface="微軟正黑體" panose="020B0604030504040204" pitchFamily="34" charset="-120"/>
                        </a:rPr>
                        <a:t>)</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FF"/>
                        </a:buClr>
                        <a:buSzPts val="1500"/>
                        <a:buFont typeface="Microsoft JhengHei"/>
                        <a:buNone/>
                        <a:tabLst/>
                        <a:defRPr/>
                      </a:pPr>
                      <a:r>
                        <a:rPr kumimoji="0" lang="en-US" altLang="zh-TW" sz="1300" b="1" i="0" u="none" strike="noStrike" kern="1200" cap="none" spc="0" normalizeH="0" baseline="0" noProof="0" dirty="0">
                          <a:ln>
                            <a:noFill/>
                          </a:ln>
                          <a:solidFill>
                            <a:srgbClr val="0000FF"/>
                          </a:solidFill>
                          <a:effectLst/>
                          <a:uLnTx/>
                          <a:uFillTx/>
                          <a:latin typeface="Microsoft JhengHei"/>
                          <a:ea typeface="Microsoft JhengHei"/>
                          <a:cs typeface="Microsoft JhengHei"/>
                          <a:sym typeface="Microsoft JhengHei"/>
                        </a:rPr>
                        <a:t>300</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bg1"/>
                    </a:solidFill>
                  </a:tcPr>
                </a:tc>
                <a:tc>
                  <a:txBody>
                    <a:bodyPr/>
                    <a:lstStyle/>
                    <a:p>
                      <a:pPr marL="0" marR="0" lvl="0" indent="0" algn="ctr" defTabSz="844083" rtl="0" eaLnBrk="1" fontAlgn="auto" latinLnBrk="0" hangingPunct="1">
                        <a:lnSpc>
                          <a:spcPct val="100000"/>
                        </a:lnSpc>
                        <a:spcBef>
                          <a:spcPts val="0"/>
                        </a:spcBef>
                        <a:spcAft>
                          <a:spcPts val="0"/>
                        </a:spcAft>
                        <a:buClr>
                          <a:prstClr val="black"/>
                        </a:buClr>
                        <a:buSzPts val="1500"/>
                        <a:buFont typeface="Microsoft JhengHei"/>
                        <a:buNone/>
                        <a:tabLst/>
                        <a:defRPr/>
                      </a:pPr>
                      <a:r>
                        <a:rPr kumimoji="0" lang="en-US" altLang="zh-TW" sz="13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icrosoft JhengHei"/>
                          <a:sym typeface="Microsoft JhengHei"/>
                        </a:rPr>
                        <a:t>Q2</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bg1"/>
                    </a:solidFill>
                  </a:tcPr>
                </a:tc>
                <a:tc>
                  <a:txBody>
                    <a:bodyPr/>
                    <a:lstStyle/>
                    <a:p>
                      <a:pPr marL="82550" marR="0" lvl="0" indent="0" algn="just" rtl="0">
                        <a:lnSpc>
                          <a:spcPct val="100000"/>
                        </a:lnSpc>
                        <a:spcBef>
                          <a:spcPts val="0"/>
                        </a:spcBef>
                        <a:spcAft>
                          <a:spcPts val="0"/>
                        </a:spcAft>
                        <a:buClr>
                          <a:schemeClr val="tx1"/>
                        </a:buClr>
                        <a:buSzPts val="1500"/>
                        <a:buFont typeface="Arial" panose="020B0604020202020204" pitchFamily="34" charset="0"/>
                        <a:buNone/>
                      </a:pPr>
                      <a:r>
                        <a:rPr kumimoji="0" lang="en-US" altLang="zh-TW" sz="1300" b="1" i="0" u="none" strike="noStrike" kern="1200" cap="none" spc="0" normalizeH="0" baseline="0" noProof="0" dirty="0">
                          <a:ln>
                            <a:noFill/>
                          </a:ln>
                          <a:solidFill>
                            <a:srgbClr val="0000FF"/>
                          </a:solidFill>
                          <a:effectLst/>
                          <a:uLnTx/>
                          <a:uFillTx/>
                          <a:latin typeface="Microsoft JhengHei"/>
                          <a:ea typeface="Microsoft JhengHei"/>
                          <a:cs typeface="Microsoft JhengHei"/>
                          <a:sym typeface="Microsoft JhengHei"/>
                        </a:rPr>
                        <a:t>5/13</a:t>
                      </a:r>
                      <a:r>
                        <a:rPr kumimoji="0" lang="zh-TW" altLang="en-US" sz="1300" b="1" i="0" u="none" strike="noStrike" kern="1200" cap="none" spc="0" normalizeH="0" baseline="0" noProof="0" dirty="0">
                          <a:ln>
                            <a:noFill/>
                          </a:ln>
                          <a:solidFill>
                            <a:srgbClr val="0000FF"/>
                          </a:solidFill>
                          <a:effectLst/>
                          <a:uLnTx/>
                          <a:uFillTx/>
                          <a:latin typeface="Microsoft JhengHei"/>
                          <a:ea typeface="Microsoft JhengHei"/>
                          <a:cs typeface="Microsoft JhengHei"/>
                          <a:sym typeface="Microsoft JhengHei"/>
                        </a:rPr>
                        <a:t>審查</a:t>
                      </a:r>
                      <a:endParaRPr lang="en-US" altLang="zh-TW" sz="1300" b="1" u="none" strike="noStrike" cap="none" dirty="0">
                        <a:solidFill>
                          <a:srgbClr val="0000FF"/>
                        </a:solidFill>
                        <a:latin typeface="Microsoft JhengHei"/>
                        <a:ea typeface="Microsoft JhengHei"/>
                        <a:cs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chemeClr val="dk1"/>
                        </a:buClr>
                        <a:buSzPts val="1500"/>
                        <a:buFont typeface="Microsoft JhengHei"/>
                        <a:buNone/>
                      </a:pPr>
                      <a:r>
                        <a:rPr lang="zh-TW" altLang="en-US" sz="1300" b="1" strike="noStrike" dirty="0">
                          <a:solidFill>
                            <a:srgbClr val="0000FF"/>
                          </a:solidFill>
                          <a:effectLst/>
                          <a:latin typeface="微軟正黑體" panose="020B0604030504040204" pitchFamily="34" charset="-120"/>
                          <a:ea typeface="微軟正黑體" panose="020B0604030504040204" pitchFamily="34" charset="-120"/>
                        </a:rPr>
                        <a:t>伯壎</a:t>
                      </a:r>
                      <a:r>
                        <a:rPr lang="en-US" altLang="zh-TW" sz="1300" b="1" u="none" strike="noStrike" cap="none" dirty="0">
                          <a:solidFill>
                            <a:srgbClr val="0000FF"/>
                          </a:solidFill>
                          <a:latin typeface="Microsoft JhengHei"/>
                          <a:ea typeface="Microsoft JhengHei"/>
                          <a:cs typeface="Microsoft JhengHei"/>
                          <a:sym typeface="Microsoft JhengHei"/>
                        </a:rPr>
                        <a:t>/</a:t>
                      </a:r>
                      <a:r>
                        <a:rPr lang="zh-TW" altLang="en-US" sz="1300" b="1" u="none" strike="noStrike" cap="none" dirty="0">
                          <a:solidFill>
                            <a:srgbClr val="0000FF"/>
                          </a:solidFill>
                          <a:latin typeface="Microsoft JhengHei"/>
                          <a:ea typeface="Microsoft JhengHei"/>
                          <a:cs typeface="Microsoft JhengHei"/>
                          <a:sym typeface="Microsoft JhengHei"/>
                        </a:rPr>
                        <a:t>耀泰</a:t>
                      </a:r>
                      <a:endParaRPr sz="1300" b="1" dirty="0">
                        <a:solidFill>
                          <a:srgbClr val="0000FF"/>
                        </a:solidFill>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bg1"/>
                    </a:solidFill>
                  </a:tcPr>
                </a:tc>
                <a:extLst>
                  <a:ext uri="{0D108BD9-81ED-4DB2-BD59-A6C34878D82A}">
                    <a16:rowId xmlns:a16="http://schemas.microsoft.com/office/drawing/2014/main" val="200536250"/>
                  </a:ext>
                </a:extLst>
              </a:tr>
            </a:tbl>
          </a:graphicData>
        </a:graphic>
      </p:graphicFrame>
      <p:sp>
        <p:nvSpPr>
          <p:cNvPr id="6" name="Google Shape;162;p5"/>
          <p:cNvSpPr txBox="1"/>
          <p:nvPr/>
        </p:nvSpPr>
        <p:spPr>
          <a:xfrm>
            <a:off x="7640324" y="375122"/>
            <a:ext cx="1475536" cy="292347"/>
          </a:xfrm>
          <a:prstGeom prst="rect">
            <a:avLst/>
          </a:prstGeom>
          <a:noFill/>
          <a:ln>
            <a:noFill/>
          </a:ln>
        </p:spPr>
        <p:txBody>
          <a:bodyPr spcFirstLastPara="1" wrap="square" lIns="91425" tIns="45700" rIns="91425" bIns="45700" anchor="t" anchorCtr="0">
            <a:spAutoFit/>
          </a:bodyPr>
          <a:lstStyle/>
          <a:p>
            <a:pPr lvl="0">
              <a:spcBef>
                <a:spcPts val="0"/>
              </a:spcBef>
              <a:spcAft>
                <a:spcPts val="0"/>
              </a:spcAft>
            </a:pPr>
            <a:r>
              <a:rPr lang="en-US" sz="1300" b="1" dirty="0" err="1">
                <a:solidFill>
                  <a:schemeClr val="dk1"/>
                </a:solidFill>
                <a:latin typeface="Microsoft JhengHei"/>
                <a:ea typeface="Microsoft JhengHei"/>
                <a:cs typeface="Microsoft JhengHei"/>
                <a:sym typeface="Microsoft JhengHei"/>
              </a:rPr>
              <a:t>單位：千元</a:t>
            </a:r>
            <a:r>
              <a:rPr lang="en-US" altLang="zh-TW" sz="1300" b="1" dirty="0">
                <a:solidFill>
                  <a:schemeClr val="dk1"/>
                </a:solidFill>
                <a:latin typeface="Microsoft JhengHei"/>
                <a:ea typeface="Microsoft JhengHei"/>
                <a:cs typeface="Microsoft JhengHei"/>
                <a:sym typeface="Microsoft JhengHei"/>
              </a:rPr>
              <a:t>(</a:t>
            </a:r>
            <a:r>
              <a:rPr lang="zh-TW" altLang="en-US" sz="1300" dirty="0">
                <a:solidFill>
                  <a:schemeClr val="dk1"/>
                </a:solidFill>
                <a:latin typeface="Microsoft JhengHei"/>
                <a:ea typeface="Microsoft JhengHei"/>
                <a:cs typeface="Microsoft JhengHei"/>
                <a:sym typeface="Microsoft JhengHei"/>
              </a:rPr>
              <a:t>未稅</a:t>
            </a:r>
            <a:r>
              <a:rPr lang="en-US" altLang="zh-TW" sz="1300" b="1" dirty="0">
                <a:solidFill>
                  <a:schemeClr val="dk1"/>
                </a:solidFill>
                <a:latin typeface="Microsoft JhengHei"/>
                <a:ea typeface="Microsoft JhengHei"/>
                <a:cs typeface="Microsoft JhengHei"/>
                <a:sym typeface="Microsoft JhengHei"/>
              </a:rPr>
              <a:t>)</a:t>
            </a:r>
            <a:endParaRPr dirty="0"/>
          </a:p>
        </p:txBody>
      </p:sp>
    </p:spTree>
    <p:extLst>
      <p:ext uri="{BB962C8B-B14F-4D97-AF65-F5344CB8AC3E}">
        <p14:creationId xmlns:p14="http://schemas.microsoft.com/office/powerpoint/2010/main" val="205280878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5"/>
          <p:cNvSpPr txBox="1">
            <a:spLocks noGrp="1"/>
          </p:cNvSpPr>
          <p:nvPr>
            <p:ph type="title"/>
          </p:nvPr>
        </p:nvSpPr>
        <p:spPr>
          <a:xfrm>
            <a:off x="0" y="146173"/>
            <a:ext cx="9115860" cy="62068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200" dirty="0">
                <a:effectLst/>
                <a:latin typeface="Microsoft JhengHei"/>
                <a:ea typeface="Microsoft JhengHei"/>
                <a:cs typeface="Microsoft JhengHei"/>
                <a:sym typeface="Microsoft JhengHei"/>
              </a:rPr>
              <a:t>H</a:t>
            </a:r>
            <a:r>
              <a:rPr lang="zh-TW" altLang="en-US" sz="3200" dirty="0">
                <a:effectLst/>
                <a:latin typeface="Microsoft JhengHei"/>
                <a:ea typeface="Microsoft JhengHei"/>
                <a:cs typeface="Microsoft JhengHei"/>
                <a:sym typeface="Microsoft JhengHei"/>
              </a:rPr>
              <a:t>組努力中</a:t>
            </a:r>
            <a:r>
              <a:rPr lang="en-US" sz="3200" dirty="0" err="1">
                <a:effectLst/>
                <a:latin typeface="Microsoft JhengHei"/>
                <a:ea typeface="Microsoft JhengHei"/>
                <a:cs typeface="Microsoft JhengHei"/>
                <a:sym typeface="Microsoft JhengHei"/>
              </a:rPr>
              <a:t>案件說明</a:t>
            </a:r>
            <a:endParaRPr sz="3200" dirty="0">
              <a:solidFill>
                <a:srgbClr val="FF0000"/>
              </a:solidFill>
              <a:effectLst/>
              <a:latin typeface="Microsoft JhengHei"/>
              <a:ea typeface="Microsoft JhengHei"/>
              <a:cs typeface="Microsoft JhengHei"/>
              <a:sym typeface="Microsoft JhengHei"/>
            </a:endParaRPr>
          </a:p>
        </p:txBody>
      </p:sp>
      <p:graphicFrame>
        <p:nvGraphicFramePr>
          <p:cNvPr id="161" name="Google Shape;161;p5"/>
          <p:cNvGraphicFramePr/>
          <p:nvPr>
            <p:extLst>
              <p:ext uri="{D42A27DB-BD31-4B8C-83A1-F6EECF244321}">
                <p14:modId xmlns:p14="http://schemas.microsoft.com/office/powerpoint/2010/main" val="3181956688"/>
              </p:ext>
            </p:extLst>
          </p:nvPr>
        </p:nvGraphicFramePr>
        <p:xfrm>
          <a:off x="180522" y="866453"/>
          <a:ext cx="8855974" cy="5018811"/>
        </p:xfrm>
        <a:graphic>
          <a:graphicData uri="http://schemas.openxmlformats.org/drawingml/2006/table">
            <a:tbl>
              <a:tblPr>
                <a:noFill/>
              </a:tblPr>
              <a:tblGrid>
                <a:gridCol w="308061">
                  <a:extLst>
                    <a:ext uri="{9D8B030D-6E8A-4147-A177-3AD203B41FA5}">
                      <a16:colId xmlns:a16="http://schemas.microsoft.com/office/drawing/2014/main" val="404756246"/>
                    </a:ext>
                  </a:extLst>
                </a:gridCol>
                <a:gridCol w="749620">
                  <a:extLst>
                    <a:ext uri="{9D8B030D-6E8A-4147-A177-3AD203B41FA5}">
                      <a16:colId xmlns:a16="http://schemas.microsoft.com/office/drawing/2014/main" val="20001"/>
                    </a:ext>
                  </a:extLst>
                </a:gridCol>
                <a:gridCol w="2376264">
                  <a:extLst>
                    <a:ext uri="{9D8B030D-6E8A-4147-A177-3AD203B41FA5}">
                      <a16:colId xmlns:a16="http://schemas.microsoft.com/office/drawing/2014/main" val="20002"/>
                    </a:ext>
                  </a:extLst>
                </a:gridCol>
                <a:gridCol w="648072">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gridCol w="3220538">
                  <a:extLst>
                    <a:ext uri="{9D8B030D-6E8A-4147-A177-3AD203B41FA5}">
                      <a16:colId xmlns:a16="http://schemas.microsoft.com/office/drawing/2014/main" val="20005"/>
                    </a:ext>
                  </a:extLst>
                </a:gridCol>
                <a:gridCol w="905347">
                  <a:extLst>
                    <a:ext uri="{9D8B030D-6E8A-4147-A177-3AD203B41FA5}">
                      <a16:colId xmlns:a16="http://schemas.microsoft.com/office/drawing/2014/main" val="20006"/>
                    </a:ext>
                  </a:extLst>
                </a:gridCol>
              </a:tblGrid>
              <a:tr h="538251">
                <a:tc>
                  <a:txBody>
                    <a:bodyPr/>
                    <a:lstStyle/>
                    <a:p>
                      <a:pPr marL="0" marR="0" lvl="0" indent="0" algn="ctr" rtl="0">
                        <a:spcBef>
                          <a:spcPts val="0"/>
                        </a:spcBef>
                        <a:spcAft>
                          <a:spcPts val="0"/>
                        </a:spcAft>
                        <a:buNone/>
                      </a:pPr>
                      <a:endParaRPr sz="1500" b="1" i="0" u="none" strike="noStrike" cap="none">
                        <a:solidFill>
                          <a:schemeClr val="tx1"/>
                        </a:solidFill>
                        <a:latin typeface="Microsoft JhengHei"/>
                        <a:ea typeface="Microsoft JhengHei"/>
                        <a:cs typeface="Microsoft JhengHei"/>
                        <a:sym typeface="Microsoft JhengHei"/>
                      </a:endParaRPr>
                    </a:p>
                  </a:txBody>
                  <a:tcPr marL="0" marR="0" marT="0" marB="0" vert="eaVert"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500" b="1" i="0" u="none" strike="noStrike" cap="none" dirty="0" err="1">
                          <a:solidFill>
                            <a:schemeClr val="tx1"/>
                          </a:solidFill>
                          <a:latin typeface="Microsoft JhengHei"/>
                          <a:ea typeface="Microsoft JhengHei"/>
                          <a:cs typeface="Microsoft JhengHei"/>
                          <a:sym typeface="Microsoft JhengHei"/>
                        </a:rPr>
                        <a:t>廠商</a:t>
                      </a:r>
                      <a:endParaRPr sz="1500" b="1" i="0" u="none" strike="noStrike" cap="none" dirty="0">
                        <a:solidFill>
                          <a:schemeClr val="tx1"/>
                        </a:solidFill>
                        <a:latin typeface="Microsoft JhengHei"/>
                        <a:ea typeface="Microsoft JhengHei"/>
                        <a:cs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500" b="1" i="0" u="none" strike="noStrike" cap="none" dirty="0" err="1">
                          <a:solidFill>
                            <a:schemeClr val="tx1"/>
                          </a:solidFill>
                          <a:latin typeface="Microsoft JhengHei"/>
                          <a:ea typeface="Microsoft JhengHei"/>
                          <a:cs typeface="Microsoft JhengHei"/>
                          <a:sym typeface="Microsoft JhengHei"/>
                        </a:rPr>
                        <a:t>專案名稱</a:t>
                      </a:r>
                      <a:endParaRPr sz="1500" b="1" i="0" u="none" strike="noStrike" cap="none" dirty="0">
                        <a:solidFill>
                          <a:schemeClr val="tx1"/>
                        </a:solidFill>
                        <a:latin typeface="Microsoft JhengHei"/>
                        <a:ea typeface="Microsoft JhengHei"/>
                        <a:cs typeface="Microsoft JhengHei"/>
                        <a:sym typeface="Microsoft JhengHei"/>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500" b="1" i="0" u="none" strike="noStrike" cap="none" dirty="0" err="1">
                          <a:solidFill>
                            <a:schemeClr val="tx1"/>
                          </a:solidFill>
                          <a:latin typeface="Microsoft JhengHei"/>
                          <a:ea typeface="Microsoft JhengHei"/>
                          <a:cs typeface="Microsoft JhengHei"/>
                          <a:sym typeface="Microsoft JhengHei"/>
                        </a:rPr>
                        <a:t>金額</a:t>
                      </a:r>
                      <a:endParaRPr sz="1500" b="1" i="0" u="none" strike="noStrike" cap="none" dirty="0">
                        <a:solidFill>
                          <a:schemeClr val="tx1"/>
                        </a:solidFill>
                        <a:latin typeface="Microsoft JhengHei"/>
                        <a:ea typeface="Microsoft JhengHei"/>
                        <a:cs typeface="Microsoft JhengHei"/>
                        <a:sym typeface="Microsoft JhengHei"/>
                      </a:endParaRPr>
                    </a:p>
                    <a:p>
                      <a:pPr marL="0" marR="0" lvl="0" indent="0" algn="ctr" rtl="0">
                        <a:spcBef>
                          <a:spcPts val="0"/>
                        </a:spcBef>
                        <a:spcAft>
                          <a:spcPts val="0"/>
                        </a:spcAft>
                        <a:buNone/>
                      </a:pPr>
                      <a:r>
                        <a:rPr lang="en-US" sz="1500" b="1" i="0" u="none" strike="noStrike" cap="none" dirty="0">
                          <a:solidFill>
                            <a:schemeClr val="tx1"/>
                          </a:solidFill>
                          <a:latin typeface="Microsoft JhengHei"/>
                          <a:ea typeface="Microsoft JhengHei"/>
                          <a:cs typeface="Microsoft JhengHei"/>
                          <a:sym typeface="Microsoft JhengHei"/>
                        </a:rPr>
                        <a:t>(IP)</a:t>
                      </a:r>
                      <a:endParaRPr dirty="0">
                        <a:solidFill>
                          <a:schemeClr val="tx1"/>
                        </a:solidFil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500" b="1" i="0" u="none" strike="noStrike" cap="none" dirty="0" err="1">
                          <a:solidFill>
                            <a:schemeClr val="tx1"/>
                          </a:solidFill>
                          <a:latin typeface="Microsoft JhengHei"/>
                          <a:ea typeface="Microsoft JhengHei"/>
                          <a:cs typeface="Microsoft JhengHei"/>
                          <a:sym typeface="Microsoft JhengHei"/>
                        </a:rPr>
                        <a:t>簽約</a:t>
                      </a:r>
                      <a:endParaRPr lang="en-US" sz="1500" b="1" i="0" u="none" strike="noStrike" cap="none" dirty="0">
                        <a:solidFill>
                          <a:schemeClr val="tx1"/>
                        </a:solidFill>
                        <a:latin typeface="Microsoft JhengHei"/>
                        <a:ea typeface="Microsoft JhengHei"/>
                        <a:cs typeface="Microsoft JhengHei"/>
                        <a:sym typeface="Microsoft JhengHei"/>
                      </a:endParaRPr>
                    </a:p>
                    <a:p>
                      <a:pPr marL="0" marR="0" lvl="0" indent="0" algn="ctr" rtl="0">
                        <a:spcBef>
                          <a:spcPts val="0"/>
                        </a:spcBef>
                        <a:spcAft>
                          <a:spcPts val="0"/>
                        </a:spcAft>
                        <a:buNone/>
                      </a:pPr>
                      <a:r>
                        <a:rPr lang="en-US" sz="1500" b="1" i="0" u="none" strike="noStrike" cap="none" dirty="0" err="1">
                          <a:solidFill>
                            <a:schemeClr val="tx1"/>
                          </a:solidFill>
                          <a:latin typeface="Microsoft JhengHei"/>
                          <a:ea typeface="Microsoft JhengHei"/>
                          <a:cs typeface="Microsoft JhengHei"/>
                          <a:sym typeface="Microsoft JhengHei"/>
                        </a:rPr>
                        <a:t>時程</a:t>
                      </a:r>
                      <a:endParaRPr sz="1500" b="1" i="0" u="none" strike="noStrike" cap="none" dirty="0">
                        <a:solidFill>
                          <a:schemeClr val="tx1"/>
                        </a:solidFill>
                        <a:latin typeface="Microsoft JhengHei"/>
                        <a:ea typeface="Microsoft JhengHei"/>
                        <a:cs typeface="Microsoft JhengHei"/>
                        <a:sym typeface="Microsoft JhengHei"/>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500" b="1" i="0" u="none" strike="noStrike" cap="none" dirty="0" err="1">
                          <a:solidFill>
                            <a:schemeClr val="tx1"/>
                          </a:solidFill>
                          <a:latin typeface="Microsoft JhengHei"/>
                          <a:ea typeface="Microsoft JhengHei"/>
                          <a:cs typeface="Microsoft JhengHei"/>
                          <a:sym typeface="Microsoft JhengHei"/>
                        </a:rPr>
                        <a:t>現況說明</a:t>
                      </a:r>
                      <a:endParaRPr sz="1500" b="1" i="0" u="none" strike="noStrike" cap="none" dirty="0">
                        <a:solidFill>
                          <a:schemeClr val="tx1"/>
                        </a:solidFill>
                        <a:latin typeface="Microsoft JhengHei"/>
                        <a:ea typeface="Microsoft JhengHei"/>
                        <a:cs typeface="Microsoft JhengHei"/>
                        <a:sym typeface="Microsoft JhengHei"/>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500" b="1" i="0" u="none" strike="noStrike" cap="none">
                          <a:solidFill>
                            <a:schemeClr val="tx1"/>
                          </a:solidFill>
                          <a:latin typeface="Microsoft JhengHei"/>
                          <a:ea typeface="Microsoft JhengHei"/>
                          <a:cs typeface="Microsoft JhengHei"/>
                          <a:sym typeface="Microsoft JhengHei"/>
                        </a:rPr>
                        <a:t>RD/</a:t>
                      </a:r>
                      <a:r>
                        <a:rPr lang="en-US" sz="1500" b="1" i="0" u="none" strike="noStrike" cap="none" err="1">
                          <a:solidFill>
                            <a:schemeClr val="tx1"/>
                          </a:solidFill>
                          <a:latin typeface="Microsoft JhengHei"/>
                          <a:ea typeface="Microsoft JhengHei"/>
                          <a:cs typeface="Microsoft JhengHei"/>
                          <a:sym typeface="Microsoft JhengHei"/>
                        </a:rPr>
                        <a:t>推廣</a:t>
                      </a:r>
                      <a:endParaRPr sz="1500" b="1" i="0" u="none" strike="noStrike" cap="none" err="1">
                        <a:solidFill>
                          <a:schemeClr val="tx1"/>
                        </a:solidFill>
                        <a:latin typeface="Microsoft JhengHei"/>
                        <a:ea typeface="Microsoft JhengHei"/>
                        <a:cs typeface="Microsoft JhengHei"/>
                        <a:sym typeface="Microsoft JhengHei"/>
                      </a:endParaRPr>
                    </a:p>
                    <a:p>
                      <a:pPr marL="0" marR="0" lvl="0" indent="0" algn="ctr" rtl="0">
                        <a:spcBef>
                          <a:spcPts val="0"/>
                        </a:spcBef>
                        <a:spcAft>
                          <a:spcPts val="0"/>
                        </a:spcAft>
                        <a:buNone/>
                      </a:pPr>
                      <a:r>
                        <a:rPr lang="en-US" sz="1500" b="1" i="0" u="none" strike="noStrike" cap="none" err="1">
                          <a:solidFill>
                            <a:schemeClr val="tx1"/>
                          </a:solidFill>
                          <a:latin typeface="Microsoft JhengHei"/>
                          <a:ea typeface="Microsoft JhengHei"/>
                          <a:cs typeface="Microsoft JhengHei"/>
                          <a:sym typeface="Microsoft JhengHei"/>
                        </a:rPr>
                        <a:t>窗口</a:t>
                      </a:r>
                      <a:endParaRPr sz="1500" b="1" i="0" u="none" strike="noStrike" cap="none" err="1">
                        <a:solidFill>
                          <a:schemeClr val="tx1"/>
                        </a:solidFill>
                        <a:latin typeface="Microsoft JhengHei"/>
                        <a:ea typeface="Microsoft JhengHei"/>
                        <a:cs typeface="Microsoft JhengHei"/>
                        <a:sym typeface="Microsoft JhengHei"/>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66360">
                <a:tc rowSpan="9">
                  <a:txBody>
                    <a:bodyPr/>
                    <a:lstStyle/>
                    <a:p>
                      <a:pPr marL="0" marR="0" lvl="0" indent="0" algn="ctr" rtl="0">
                        <a:spcBef>
                          <a:spcPts val="0"/>
                        </a:spcBef>
                        <a:spcAft>
                          <a:spcPts val="0"/>
                        </a:spcAft>
                        <a:buNone/>
                      </a:pPr>
                      <a:r>
                        <a:rPr lang="zh-TW" altLang="en-US" sz="1400" b="1" u="none" strike="noStrike" cap="none" dirty="0">
                          <a:solidFill>
                            <a:schemeClr val="tx1"/>
                          </a:solidFill>
                          <a:latin typeface="Microsoft JhengHei"/>
                          <a:ea typeface="Microsoft JhengHei"/>
                          <a:sym typeface="Microsoft JhengHei"/>
                        </a:rPr>
                        <a:t>努力中</a:t>
                      </a:r>
                    </a:p>
                    <a:p>
                      <a:pPr marL="0" marR="0" lvl="0" indent="0" algn="ctr" rtl="0">
                        <a:spcBef>
                          <a:spcPts val="0"/>
                        </a:spcBef>
                        <a:spcAft>
                          <a:spcPts val="0"/>
                        </a:spcAft>
                        <a:buNone/>
                      </a:pPr>
                      <a:r>
                        <a:rPr lang="en-US" altLang="zh-TW" sz="1400" b="1" u="none" strike="noStrike" cap="none" dirty="0">
                          <a:solidFill>
                            <a:schemeClr val="tx1"/>
                          </a:solidFill>
                          <a:latin typeface="Microsoft JhengHei"/>
                          <a:ea typeface="Microsoft JhengHei"/>
                          <a:sym typeface="Microsoft JhengHei"/>
                        </a:rPr>
                        <a:t>50%</a:t>
                      </a:r>
                      <a:endParaRPr lang="zh-TW" altLang="en-US" sz="1400" b="1" u="none" strike="noStrike" cap="none" dirty="0">
                        <a:solidFill>
                          <a:schemeClr val="tx1"/>
                        </a:solidFill>
                        <a:latin typeface="Microsoft JhengHei"/>
                        <a:ea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b="1" dirty="0">
                          <a:solidFill>
                            <a:srgbClr val="0000FF"/>
                          </a:solidFill>
                          <a:latin typeface="微軟正黑體" panose="020B0604030504040204" pitchFamily="34" charset="-120"/>
                          <a:ea typeface="微軟正黑體" panose="020B0604030504040204" pitchFamily="34" charset="-120"/>
                        </a:rPr>
                        <a:t>凌網</a:t>
                      </a:r>
                      <a:endParaRPr lang="en-US" altLang="zh-TW" sz="1400" b="1" dirty="0">
                        <a:solidFill>
                          <a:srgbClr val="0000FF"/>
                        </a:solidFill>
                        <a:latin typeface="微軟正黑體" panose="020B0604030504040204" pitchFamily="34" charset="-120"/>
                        <a:ea typeface="微軟正黑體" panose="020B0604030504040204" pitchFamily="34"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400" b="1" dirty="0">
                          <a:solidFill>
                            <a:srgbClr val="0000FF"/>
                          </a:solidFill>
                          <a:latin typeface="微軟正黑體" panose="020B0604030504040204" pitchFamily="34" charset="-120"/>
                          <a:ea typeface="微軟正黑體" panose="020B0604030504040204" pitchFamily="34" charset="-120"/>
                        </a:rPr>
                        <a:t>(H200)</a:t>
                      </a:r>
                      <a:endParaRPr lang="zh-TW" altLang="en-US" sz="1400" b="1" dirty="0">
                        <a:solidFill>
                          <a:srgbClr val="0000FF"/>
                        </a:solidFill>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00"/>
                        <a:buFont typeface="Microsoft JhengHei"/>
                        <a:buNone/>
                      </a:pPr>
                      <a:r>
                        <a:rPr lang="zh-TW" altLang="zh-TW" sz="1400" b="1" kern="1200" dirty="0">
                          <a:solidFill>
                            <a:srgbClr val="0000FF"/>
                          </a:solidFill>
                          <a:effectLst/>
                          <a:latin typeface="微軟正黑體" panose="020B0604030504040204" pitchFamily="34" charset="-120"/>
                          <a:ea typeface="微軟正黑體" panose="020B0604030504040204" pitchFamily="34" charset="-120"/>
                          <a:cs typeface="+mn-cs"/>
                        </a:rPr>
                        <a:t>郵政會員平臺系統建置專案</a:t>
                      </a:r>
                      <a:endParaRPr lang="en-US" altLang="zh-TW" sz="1400" b="1" i="0" u="none" strike="noStrike" baseline="0" dirty="0">
                        <a:solidFill>
                          <a:srgbClr val="0000FF"/>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00"/>
                        <a:buFont typeface="Microsoft JhengHei"/>
                        <a:buNone/>
                      </a:pPr>
                      <a:r>
                        <a:rPr lang="en-US" altLang="zh-TW" sz="1400" b="1" u="none" strike="noStrike" cap="none" baseline="0" dirty="0">
                          <a:solidFill>
                            <a:srgbClr val="0000FF"/>
                          </a:solidFill>
                          <a:latin typeface="Microsoft JhengHei"/>
                          <a:ea typeface="Microsoft JhengHei"/>
                          <a:cs typeface="Microsoft JhengHei"/>
                          <a:sym typeface="Microsoft JhengHei"/>
                        </a:rPr>
                        <a:t>5,000</a:t>
                      </a:r>
                      <a:endParaRPr lang="zh-TW" altLang="en-US" sz="1400" b="1" u="none" strike="noStrike" cap="none" baseline="0" dirty="0">
                        <a:solidFill>
                          <a:srgbClr val="0000FF"/>
                        </a:solidFill>
                        <a:latin typeface="Microsoft JhengHei"/>
                        <a:ea typeface="Microsoft JhengHei"/>
                        <a:cs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defTabSz="844083" rtl="0" eaLnBrk="1" fontAlgn="auto" latinLnBrk="0" hangingPunct="1">
                        <a:lnSpc>
                          <a:spcPct val="100000"/>
                        </a:lnSpc>
                        <a:spcBef>
                          <a:spcPts val="0"/>
                        </a:spcBef>
                        <a:spcAft>
                          <a:spcPts val="0"/>
                        </a:spcAft>
                        <a:buClr>
                          <a:schemeClr val="dk1"/>
                        </a:buClr>
                        <a:buSzPts val="1500"/>
                        <a:buFont typeface="Microsoft JhengHei"/>
                        <a:buNone/>
                        <a:tabLst/>
                        <a:defRPr/>
                      </a:pPr>
                      <a:r>
                        <a:rPr lang="en-US" altLang="zh-TW" sz="1400" b="1" u="none" strike="noStrike" cap="none" dirty="0">
                          <a:solidFill>
                            <a:srgbClr val="0000FF"/>
                          </a:solidFill>
                          <a:latin typeface="微軟正黑體" panose="020B0604030504040204" pitchFamily="34" charset="-120"/>
                          <a:ea typeface="微軟正黑體" panose="020B0604030504040204" pitchFamily="34" charset="-120"/>
                          <a:cs typeface="Microsoft JhengHei"/>
                          <a:sym typeface="Microsoft JhengHei"/>
                        </a:rPr>
                        <a:t>Q3</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177800" marR="0" lvl="0" indent="-95250" algn="l" defTabSz="844083" rtl="0" eaLnBrk="1" latinLnBrk="0" hangingPunct="1">
                        <a:lnSpc>
                          <a:spcPct val="100000"/>
                        </a:lnSpc>
                        <a:spcBef>
                          <a:spcPts val="0"/>
                        </a:spcBef>
                        <a:spcAft>
                          <a:spcPts val="0"/>
                        </a:spcAft>
                        <a:buClr>
                          <a:schemeClr val="dk1"/>
                        </a:buClr>
                        <a:buSzPts val="1500"/>
                        <a:buFont typeface="Arial" panose="020B0604020202020204" pitchFamily="34" charset="0"/>
                        <a:buChar char="•"/>
                      </a:pPr>
                      <a:r>
                        <a:rPr lang="en-US" altLang="zh-TW" sz="1400" b="1" i="0" u="none" strike="noStrike" kern="1200" cap="none" dirty="0">
                          <a:solidFill>
                            <a:srgbClr val="0000FF"/>
                          </a:solidFill>
                          <a:latin typeface="Microsoft JhengHei"/>
                          <a:ea typeface="Microsoft JhengHei"/>
                        </a:rPr>
                        <a:t>4/18</a:t>
                      </a:r>
                      <a:r>
                        <a:rPr lang="zh-TW" altLang="en-US" sz="1400" b="1" i="0" u="none" strike="noStrike" kern="1200" cap="none" dirty="0">
                          <a:solidFill>
                            <a:srgbClr val="0000FF"/>
                          </a:solidFill>
                          <a:latin typeface="Microsoft JhengHei"/>
                          <a:ea typeface="Microsoft JhengHei"/>
                        </a:rPr>
                        <a:t>正式公告，</a:t>
                      </a:r>
                      <a:r>
                        <a:rPr lang="en-US" altLang="zh-TW" sz="1400" b="1" i="0" u="none" strike="noStrike" kern="1200" cap="none" dirty="0">
                          <a:solidFill>
                            <a:srgbClr val="0000FF"/>
                          </a:solidFill>
                          <a:latin typeface="Microsoft JhengHei"/>
                          <a:ea typeface="Microsoft JhengHei"/>
                        </a:rPr>
                        <a:t>5/20</a:t>
                      </a:r>
                      <a:r>
                        <a:rPr lang="zh-TW" altLang="en-US" sz="1400" b="1" i="0" u="none" strike="noStrike" kern="1200" cap="none" dirty="0">
                          <a:solidFill>
                            <a:srgbClr val="0000FF"/>
                          </a:solidFill>
                          <a:latin typeface="Microsoft JhengHei"/>
                          <a:ea typeface="Microsoft JhengHei"/>
                        </a:rPr>
                        <a:t>投標</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500"/>
                        <a:buFont typeface="Microsoft JhengHei"/>
                        <a:buNone/>
                        <a:tabLst/>
                        <a:defRPr/>
                      </a:pPr>
                      <a:r>
                        <a:rPr lang="zh-TW" altLang="en-US" sz="1400" b="1" u="none" strike="noStrike" cap="none" dirty="0">
                          <a:solidFill>
                            <a:srgbClr val="0000FF"/>
                          </a:solidFill>
                          <a:latin typeface="Microsoft JhengHei"/>
                          <a:ea typeface="Microsoft JhengHei"/>
                          <a:cs typeface="Microsoft JhengHei"/>
                          <a:sym typeface="Microsoft JhengHei"/>
                        </a:rPr>
                        <a:t>溥辰</a:t>
                      </a:r>
                      <a:r>
                        <a:rPr lang="en-US" altLang="zh-TW" sz="1400" b="1" u="none" strike="noStrike" cap="none" dirty="0">
                          <a:solidFill>
                            <a:srgbClr val="0000FF"/>
                          </a:solidFill>
                          <a:latin typeface="Microsoft JhengHei"/>
                          <a:ea typeface="Microsoft JhengHei"/>
                          <a:cs typeface="Microsoft JhengHei"/>
                          <a:sym typeface="Microsoft JhengHei"/>
                        </a:rPr>
                        <a:t>/</a:t>
                      </a:r>
                      <a:r>
                        <a:rPr lang="zh-TW" altLang="en-US" sz="1400" b="1" u="none" strike="noStrike" cap="none" dirty="0">
                          <a:solidFill>
                            <a:srgbClr val="0000FF"/>
                          </a:solidFill>
                          <a:latin typeface="Microsoft JhengHei"/>
                          <a:ea typeface="Microsoft JhengHei"/>
                          <a:cs typeface="Microsoft JhengHei"/>
                          <a:sym typeface="Microsoft JhengHei"/>
                        </a:rPr>
                        <a:t>毓瑩</a:t>
                      </a:r>
                      <a:endParaRPr lang="en-US" altLang="zh-TW" sz="1400" b="1" u="none" strike="noStrike" cap="none" dirty="0">
                        <a:solidFill>
                          <a:srgbClr val="0000FF"/>
                        </a:solidFill>
                        <a:latin typeface="Microsoft JhengHei"/>
                        <a:ea typeface="Microsoft JhengHei"/>
                        <a:cs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extLst>
                  <a:ext uri="{0D108BD9-81ED-4DB2-BD59-A6C34878D82A}">
                    <a16:rowId xmlns:a16="http://schemas.microsoft.com/office/drawing/2014/main" val="4122199364"/>
                  </a:ext>
                </a:extLst>
              </a:tr>
              <a:tr h="366360">
                <a:tc vMerge="1">
                  <a:txBody>
                    <a:bodyPr/>
                    <a:lstStyle/>
                    <a:p>
                      <a:pPr marL="0" marR="0" lvl="0" indent="0" algn="ctr" rtl="0">
                        <a:spcBef>
                          <a:spcPts val="0"/>
                        </a:spcBef>
                        <a:spcAft>
                          <a:spcPts val="0"/>
                        </a:spcAft>
                        <a:buNone/>
                      </a:pPr>
                      <a:endParaRPr lang="zh-TW" altLang="en-US" sz="1400" b="1" u="none" strike="noStrike" cap="none" dirty="0">
                        <a:solidFill>
                          <a:schemeClr val="tx1"/>
                        </a:solidFill>
                        <a:latin typeface="Microsoft JhengHei"/>
                        <a:ea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b="1" dirty="0">
                          <a:solidFill>
                            <a:srgbClr val="0000FF"/>
                          </a:solidFill>
                          <a:latin typeface="微軟正黑體" panose="020B0604030504040204" pitchFamily="34" charset="-120"/>
                          <a:ea typeface="微軟正黑體" panose="020B0604030504040204" pitchFamily="34" charset="-120"/>
                        </a:rPr>
                        <a:t>巨鷗</a:t>
                      </a:r>
                      <a:endParaRPr lang="en-US" altLang="zh-TW" sz="1400" b="1" dirty="0">
                        <a:solidFill>
                          <a:srgbClr val="0000FF"/>
                        </a:solidFill>
                        <a:latin typeface="微軟正黑體" panose="020B0604030504040204" pitchFamily="34" charset="-120"/>
                        <a:ea typeface="微軟正黑體" panose="020B0604030504040204" pitchFamily="34"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400" b="1" dirty="0">
                          <a:solidFill>
                            <a:srgbClr val="0000FF"/>
                          </a:solidFill>
                          <a:latin typeface="微軟正黑體" panose="020B0604030504040204" pitchFamily="34" charset="-120"/>
                          <a:ea typeface="微軟正黑體" panose="020B0604030504040204" pitchFamily="34" charset="-120"/>
                        </a:rPr>
                        <a:t>(H200)</a:t>
                      </a:r>
                      <a:endParaRPr lang="zh-TW" altLang="en-US" sz="1400" b="1" dirty="0">
                        <a:solidFill>
                          <a:srgbClr val="0000FF"/>
                        </a:solidFill>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00"/>
                        <a:buFont typeface="Microsoft JhengHei"/>
                        <a:buNone/>
                      </a:pPr>
                      <a:r>
                        <a:rPr lang="zh-TW" altLang="en-US" sz="1400" b="1" i="0" u="none" strike="noStrike" baseline="0" dirty="0">
                          <a:solidFill>
                            <a:srgbClr val="0000FF"/>
                          </a:solidFill>
                          <a:effectLst/>
                          <a:latin typeface="微軟正黑體" panose="020B0604030504040204" pitchFamily="34" charset="-120"/>
                          <a:ea typeface="微軟正黑體" panose="020B0604030504040204" pitchFamily="34" charset="-120"/>
                        </a:rPr>
                        <a:t>文化部花蓮文創園區</a:t>
                      </a:r>
                      <a:r>
                        <a:rPr lang="en-US" altLang="zh-TW" sz="1400" b="1" i="0" u="none" strike="noStrike" baseline="0" dirty="0">
                          <a:solidFill>
                            <a:srgbClr val="0000FF"/>
                          </a:solidFill>
                          <a:effectLst/>
                          <a:latin typeface="微軟正黑體" panose="020B0604030504040204" pitchFamily="34" charset="-120"/>
                          <a:ea typeface="微軟正黑體" panose="020B0604030504040204" pitchFamily="34" charset="-120"/>
                        </a:rPr>
                        <a:t>BOO</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00"/>
                        <a:buFont typeface="Microsoft JhengHei"/>
                        <a:buNone/>
                      </a:pPr>
                      <a:r>
                        <a:rPr lang="en-US" altLang="zh-TW" sz="1400" b="1" u="none" strike="noStrike" cap="none" baseline="0" dirty="0">
                          <a:solidFill>
                            <a:srgbClr val="0000FF"/>
                          </a:solidFill>
                          <a:latin typeface="Microsoft JhengHei"/>
                          <a:ea typeface="Microsoft JhengHei"/>
                          <a:cs typeface="Microsoft JhengHei"/>
                          <a:sym typeface="Microsoft JhengHei"/>
                        </a:rPr>
                        <a:t>1,000</a:t>
                      </a:r>
                      <a:endParaRPr lang="zh-TW" altLang="en-US" sz="1400" b="1" u="none" strike="noStrike" cap="none" baseline="0" dirty="0">
                        <a:solidFill>
                          <a:srgbClr val="0000FF"/>
                        </a:solidFill>
                        <a:latin typeface="Microsoft JhengHei"/>
                        <a:ea typeface="Microsoft JhengHei"/>
                        <a:cs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defTabSz="844083" rtl="0" eaLnBrk="1" fontAlgn="auto" latinLnBrk="0" hangingPunct="1">
                        <a:lnSpc>
                          <a:spcPct val="100000"/>
                        </a:lnSpc>
                        <a:spcBef>
                          <a:spcPts val="0"/>
                        </a:spcBef>
                        <a:spcAft>
                          <a:spcPts val="0"/>
                        </a:spcAft>
                        <a:buClr>
                          <a:schemeClr val="dk1"/>
                        </a:buClr>
                        <a:buSzPts val="1500"/>
                        <a:buFont typeface="Microsoft JhengHei"/>
                        <a:buNone/>
                        <a:tabLst/>
                        <a:defRPr/>
                      </a:pPr>
                      <a:r>
                        <a:rPr lang="en-US" altLang="zh-TW" sz="1400" b="1" u="none" strike="noStrike" cap="none" dirty="0">
                          <a:solidFill>
                            <a:srgbClr val="0000FF"/>
                          </a:solidFill>
                          <a:latin typeface="微軟正黑體" panose="020B0604030504040204" pitchFamily="34" charset="-120"/>
                          <a:ea typeface="微軟正黑體" panose="020B0604030504040204" pitchFamily="34" charset="-120"/>
                          <a:cs typeface="Microsoft JhengHei"/>
                          <a:sym typeface="Microsoft JhengHei"/>
                        </a:rPr>
                        <a:t>Q3</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177800" marR="0" lvl="0" indent="-95250" algn="l" defTabSz="844083" rtl="0" eaLnBrk="1" fontAlgn="auto" latinLnBrk="0" hangingPunct="1">
                        <a:lnSpc>
                          <a:spcPct val="100000"/>
                        </a:lnSpc>
                        <a:spcBef>
                          <a:spcPts val="0"/>
                        </a:spcBef>
                        <a:spcAft>
                          <a:spcPts val="0"/>
                        </a:spcAft>
                        <a:buClr>
                          <a:schemeClr val="dk1"/>
                        </a:buClr>
                        <a:buSzPts val="1500"/>
                        <a:buFont typeface="Arial" panose="020B0604020202020204" pitchFamily="34" charset="0"/>
                        <a:buChar char="•"/>
                        <a:tabLst/>
                        <a:defRPr/>
                      </a:pPr>
                      <a:r>
                        <a:rPr lang="en-US" altLang="zh-TW" sz="1400" b="1" i="0" u="none" strike="noStrike" kern="1200" cap="none" dirty="0">
                          <a:solidFill>
                            <a:srgbClr val="0000FF"/>
                          </a:solidFill>
                          <a:latin typeface="Microsoft JhengHei"/>
                          <a:ea typeface="Microsoft JhengHei"/>
                        </a:rPr>
                        <a:t>5/9</a:t>
                      </a:r>
                      <a:r>
                        <a:rPr lang="zh-TW" altLang="en-US" sz="1400" b="1" i="0" u="none" strike="noStrike" kern="1200" cap="none" dirty="0">
                          <a:solidFill>
                            <a:srgbClr val="0000FF"/>
                          </a:solidFill>
                          <a:latin typeface="Microsoft JhengHei"/>
                          <a:ea typeface="Microsoft JhengHei"/>
                        </a:rPr>
                        <a:t>投標，預計</a:t>
                      </a:r>
                      <a:r>
                        <a:rPr lang="en-US" altLang="zh-TW" sz="1400" b="1" i="0" u="none" strike="noStrike" kern="1200" cap="none" dirty="0">
                          <a:solidFill>
                            <a:srgbClr val="0000FF"/>
                          </a:solidFill>
                          <a:latin typeface="Microsoft JhengHei"/>
                          <a:ea typeface="Microsoft JhengHei"/>
                        </a:rPr>
                        <a:t>5/14</a:t>
                      </a:r>
                      <a:r>
                        <a:rPr lang="zh-TW" altLang="en-US" sz="1400" b="1" i="0" u="none" strike="noStrike" kern="1200" cap="none" dirty="0">
                          <a:solidFill>
                            <a:srgbClr val="0000FF"/>
                          </a:solidFill>
                          <a:latin typeface="Microsoft JhengHei"/>
                          <a:ea typeface="Microsoft JhengHei"/>
                        </a:rPr>
                        <a:t>審查</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500"/>
                        <a:buFont typeface="Microsoft JhengHei"/>
                        <a:buNone/>
                        <a:tabLst/>
                        <a:defRPr/>
                      </a:pPr>
                      <a:r>
                        <a:rPr lang="zh-TW" altLang="en-US" sz="1400" b="1" u="none" strike="noStrike" cap="none" dirty="0">
                          <a:solidFill>
                            <a:srgbClr val="0000FF"/>
                          </a:solidFill>
                          <a:latin typeface="Microsoft JhengHei"/>
                          <a:ea typeface="Microsoft JhengHei"/>
                          <a:cs typeface="Microsoft JhengHei"/>
                          <a:sym typeface="Microsoft JhengHei"/>
                        </a:rPr>
                        <a:t>文新</a:t>
                      </a:r>
                      <a:r>
                        <a:rPr lang="en-US" altLang="zh-TW" sz="1400" b="1" u="none" strike="noStrike" cap="none" dirty="0">
                          <a:solidFill>
                            <a:srgbClr val="0000FF"/>
                          </a:solidFill>
                          <a:latin typeface="Microsoft JhengHei"/>
                          <a:ea typeface="Microsoft JhengHei"/>
                          <a:cs typeface="Microsoft JhengHei"/>
                          <a:sym typeface="Microsoft JhengHei"/>
                        </a:rPr>
                        <a:t>/</a:t>
                      </a:r>
                      <a:r>
                        <a:rPr lang="zh-TW" altLang="en-US" sz="1400" b="1" u="none" strike="noStrike" cap="none" dirty="0">
                          <a:solidFill>
                            <a:srgbClr val="0000FF"/>
                          </a:solidFill>
                          <a:latin typeface="Microsoft JhengHei"/>
                          <a:ea typeface="Microsoft JhengHei"/>
                          <a:cs typeface="Microsoft JhengHei"/>
                          <a:sym typeface="Microsoft JhengHei"/>
                        </a:rPr>
                        <a:t>碧蓮</a:t>
                      </a:r>
                      <a:endParaRPr lang="en-US" altLang="zh-TW" sz="1400" b="1" u="none" strike="noStrike" cap="none" dirty="0">
                        <a:solidFill>
                          <a:srgbClr val="0000FF"/>
                        </a:solidFill>
                        <a:latin typeface="Microsoft JhengHei"/>
                        <a:ea typeface="Microsoft JhengHei"/>
                        <a:cs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extLst>
                  <a:ext uri="{0D108BD9-81ED-4DB2-BD59-A6C34878D82A}">
                    <a16:rowId xmlns:a16="http://schemas.microsoft.com/office/drawing/2014/main" val="3865701033"/>
                  </a:ext>
                </a:extLst>
              </a:tr>
              <a:tr h="248409">
                <a:tc vMerge="1">
                  <a:txBody>
                    <a:bodyPr/>
                    <a:lstStyle/>
                    <a:p>
                      <a:endParaRPr lang="zh-TW" altLang="en-US"/>
                    </a:p>
                  </a:txBody>
                  <a:tcPr>
                    <a:lnT w="12700" cap="flat" cmpd="sng" algn="ctr">
                      <a:solidFill>
                        <a:schemeClr val="dk1"/>
                      </a:solidFill>
                      <a:prstDash val="solid"/>
                      <a:round/>
                      <a:headEnd type="none" w="sm" len="sm"/>
                      <a:tailEnd type="none" w="sm" len="sm"/>
                    </a:lnT>
                  </a:tcPr>
                </a:tc>
                <a:tc>
                  <a:txBody>
                    <a:bodyPr/>
                    <a:lstStyle/>
                    <a:p>
                      <a:pPr marL="0" marR="0" lvl="0" indent="0" algn="ctr" rtl="0">
                        <a:spcBef>
                          <a:spcPts val="0"/>
                        </a:spcBef>
                        <a:spcAft>
                          <a:spcPts val="0"/>
                        </a:spcAft>
                        <a:buNone/>
                      </a:pPr>
                      <a:r>
                        <a:rPr lang="zh-TW" altLang="en-US" sz="1400" b="1" dirty="0">
                          <a:solidFill>
                            <a:schemeClr val="tx1"/>
                          </a:solidFill>
                          <a:latin typeface="微軟正黑體" panose="020B0604030504040204" pitchFamily="34" charset="-120"/>
                          <a:ea typeface="微軟正黑體" panose="020B0604030504040204" pitchFamily="34" charset="-120"/>
                        </a:rPr>
                        <a:t>麗媚</a:t>
                      </a:r>
                      <a:endParaRPr lang="en-US" altLang="zh-TW" sz="1400" b="1" dirty="0">
                        <a:solidFill>
                          <a:schemeClr val="tx1"/>
                        </a:solidFill>
                        <a:latin typeface="微軟正黑體" panose="020B0604030504040204" pitchFamily="34" charset="-120"/>
                        <a:ea typeface="微軟正黑體" panose="020B0604030504040204" pitchFamily="34"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400" b="1" dirty="0">
                          <a:solidFill>
                            <a:schemeClr val="tx1"/>
                          </a:solidFill>
                          <a:latin typeface="微軟正黑體" panose="020B0604030504040204" pitchFamily="34" charset="-120"/>
                          <a:ea typeface="微軟正黑體" panose="020B0604030504040204" pitchFamily="34" charset="-120"/>
                        </a:rPr>
                        <a:t>(H100)</a:t>
                      </a:r>
                      <a:endParaRPr lang="zh-TW" altLang="en-US" sz="1400" b="1" dirty="0">
                        <a:solidFill>
                          <a:schemeClr val="tx1"/>
                        </a:solidFill>
                        <a:latin typeface="微軟正黑體" panose="020B0604030504040204" pitchFamily="34" charset="-120"/>
                        <a:ea typeface="微軟正黑體" panose="020B0604030504040204" pitchFamily="34" charset="-120"/>
                      </a:endParaRPr>
                    </a:p>
                  </a:txBody>
                  <a:tcPr marL="0" marR="0" marT="0" marB="0" anchor="ctr">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00"/>
                        <a:buFont typeface="Microsoft JhengHei"/>
                        <a:buNone/>
                      </a:pPr>
                      <a:r>
                        <a:rPr lang="zh-TW" altLang="en-US" sz="1400" b="1" i="0" u="none" strike="noStrike" baseline="0" dirty="0">
                          <a:solidFill>
                            <a:schemeClr val="tx1"/>
                          </a:solidFill>
                          <a:effectLst/>
                          <a:latin typeface="微軟正黑體" panose="020B0604030504040204" pitchFamily="34" charset="-120"/>
                          <a:ea typeface="微軟正黑體" panose="020B0604030504040204" pitchFamily="34" charset="-120"/>
                        </a:rPr>
                        <a:t>腦波調控解憂智能促參平台</a:t>
                      </a:r>
                      <a:endParaRPr lang="en-US" altLang="zh-TW" sz="1400" b="1" i="0" u="none" strike="noStrike" baseline="0" dirty="0">
                        <a:solidFill>
                          <a:schemeClr val="tx1"/>
                        </a:solidFill>
                        <a:effectLst/>
                        <a:latin typeface="微軟正黑體" panose="020B0604030504040204" pitchFamily="34" charset="-120"/>
                        <a:ea typeface="微軟正黑體" panose="020B0604030504040204" pitchFamily="34" charset="-120"/>
                      </a:endParaRPr>
                    </a:p>
                    <a:p>
                      <a:pPr marL="0" marR="0" lvl="0" indent="0" algn="ctr" rtl="0">
                        <a:lnSpc>
                          <a:spcPct val="100000"/>
                        </a:lnSpc>
                        <a:spcBef>
                          <a:spcPts val="0"/>
                        </a:spcBef>
                        <a:spcAft>
                          <a:spcPts val="0"/>
                        </a:spcAft>
                        <a:buClr>
                          <a:schemeClr val="dk1"/>
                        </a:buClr>
                        <a:buSzPts val="1500"/>
                        <a:buFont typeface="Microsoft JhengHei"/>
                        <a:buNone/>
                      </a:pPr>
                      <a:r>
                        <a:rPr lang="en-US" altLang="zh-TW" sz="1400" b="1" i="0" u="none" strike="noStrike" baseline="0" dirty="0">
                          <a:solidFill>
                            <a:schemeClr val="tx1"/>
                          </a:solidFill>
                          <a:effectLst/>
                          <a:latin typeface="微軟正黑體" panose="020B0604030504040204" pitchFamily="34" charset="-120"/>
                          <a:ea typeface="微軟正黑體" panose="020B0604030504040204" pitchFamily="34" charset="-120"/>
                        </a:rPr>
                        <a:t>(</a:t>
                      </a:r>
                      <a:r>
                        <a:rPr lang="zh-TW" altLang="en-US" sz="1400" b="1" i="0" u="none" strike="noStrike" baseline="0" dirty="0">
                          <a:solidFill>
                            <a:schemeClr val="tx1"/>
                          </a:solidFill>
                          <a:effectLst/>
                          <a:latin typeface="微軟正黑體" panose="020B0604030504040204" pitchFamily="34" charset="-120"/>
                          <a:ea typeface="微軟正黑體" panose="020B0604030504040204" pitchFamily="34" charset="-120"/>
                        </a:rPr>
                        <a:t>優勢與利基醫材產品技術輔導</a:t>
                      </a:r>
                      <a:r>
                        <a:rPr lang="en-US" altLang="zh-TW" sz="1400" b="1" i="0" u="none" strike="noStrike" baseline="0" dirty="0">
                          <a:solidFill>
                            <a:schemeClr val="tx1"/>
                          </a:solidFill>
                          <a:effectLst/>
                          <a:latin typeface="微軟正黑體" panose="020B0604030504040204" pitchFamily="34" charset="-120"/>
                          <a:ea typeface="微軟正黑體" panose="020B0604030504040204" pitchFamily="34" charset="-120"/>
                        </a:rPr>
                        <a:t>-</a:t>
                      </a:r>
                      <a:r>
                        <a:rPr lang="zh-TW" altLang="en-US" sz="1400" b="1" i="0" u="none" strike="noStrike" baseline="0" dirty="0">
                          <a:solidFill>
                            <a:schemeClr val="tx1"/>
                          </a:solidFill>
                          <a:effectLst/>
                          <a:latin typeface="微軟正黑體" panose="020B0604030504040204" pitchFamily="34" charset="-120"/>
                          <a:ea typeface="微軟正黑體" panose="020B0604030504040204" pitchFamily="34" charset="-120"/>
                        </a:rPr>
                        <a:t>醫材產品國外市場上市申請</a:t>
                      </a:r>
                      <a:r>
                        <a:rPr lang="en-US" altLang="zh-TW" sz="1400" b="1" i="0" u="none" strike="noStrike" baseline="0" dirty="0">
                          <a:solidFill>
                            <a:schemeClr val="tx1"/>
                          </a:solidFill>
                          <a:effectLst/>
                          <a:latin typeface="微軟正黑體" panose="020B0604030504040204" pitchFamily="34" charset="-120"/>
                          <a:ea typeface="微軟正黑體" panose="020B0604030504040204" pitchFamily="34" charset="-120"/>
                        </a:rPr>
                        <a:t>)</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00"/>
                        <a:buFont typeface="Microsoft JhengHei"/>
                        <a:buNone/>
                      </a:pPr>
                      <a:r>
                        <a:rPr lang="en-US" altLang="zh-TW" sz="1400" b="1" u="none" strike="noStrike" cap="none" baseline="0" dirty="0">
                          <a:solidFill>
                            <a:schemeClr val="tx1"/>
                          </a:solidFill>
                          <a:latin typeface="Microsoft JhengHei"/>
                          <a:ea typeface="Microsoft JhengHei"/>
                          <a:cs typeface="Microsoft JhengHei"/>
                          <a:sym typeface="Microsoft JhengHei"/>
                        </a:rPr>
                        <a:t>500</a:t>
                      </a:r>
                      <a:endParaRPr lang="zh-TW" altLang="en-US" sz="1400" b="1" u="none" strike="noStrike" cap="none" baseline="0" dirty="0">
                        <a:solidFill>
                          <a:schemeClr val="tx1"/>
                        </a:solidFill>
                        <a:latin typeface="Microsoft JhengHei"/>
                        <a:ea typeface="Microsoft JhengHei"/>
                        <a:cs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defTabSz="844083" rtl="0" eaLnBrk="1" fontAlgn="auto" latinLnBrk="0" hangingPunct="1">
                        <a:lnSpc>
                          <a:spcPct val="100000"/>
                        </a:lnSpc>
                        <a:spcBef>
                          <a:spcPts val="0"/>
                        </a:spcBef>
                        <a:spcAft>
                          <a:spcPts val="0"/>
                        </a:spcAft>
                        <a:buClr>
                          <a:schemeClr val="dk1"/>
                        </a:buClr>
                        <a:buSzPts val="1500"/>
                        <a:buFont typeface="Microsoft JhengHei"/>
                        <a:buNone/>
                        <a:tabLst/>
                        <a:defRPr/>
                      </a:pPr>
                      <a:r>
                        <a:rPr lang="en-US" altLang="zh-TW" sz="1400" b="1" u="none" strike="noStrike" cap="none" dirty="0">
                          <a:solidFill>
                            <a:schemeClr val="tx1"/>
                          </a:solidFill>
                          <a:latin typeface="微軟正黑體" panose="020B0604030504040204" pitchFamily="34" charset="-120"/>
                          <a:ea typeface="微軟正黑體" panose="020B0604030504040204" pitchFamily="34" charset="-120"/>
                          <a:cs typeface="Microsoft JhengHei"/>
                          <a:sym typeface="Microsoft JhengHei"/>
                        </a:rPr>
                        <a:t>Q2</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177800" marR="0" lvl="0" indent="-95250" algn="l" defTabSz="844083" rtl="0" eaLnBrk="1" latinLnBrk="0" hangingPunct="1">
                        <a:lnSpc>
                          <a:spcPct val="100000"/>
                        </a:lnSpc>
                        <a:spcBef>
                          <a:spcPts val="0"/>
                        </a:spcBef>
                        <a:spcAft>
                          <a:spcPts val="0"/>
                        </a:spcAft>
                        <a:buClr>
                          <a:schemeClr val="dk1"/>
                        </a:buClr>
                        <a:buSzPts val="1500"/>
                        <a:buFont typeface="Arial" panose="020B0604020202020204" pitchFamily="34" charset="0"/>
                        <a:buChar char="•"/>
                      </a:pPr>
                      <a:r>
                        <a:rPr lang="en-US" altLang="zh-TW" sz="1400" b="1" i="0" u="none" strike="noStrike" kern="1200" cap="none" dirty="0">
                          <a:solidFill>
                            <a:schemeClr val="tx1"/>
                          </a:solidFill>
                          <a:latin typeface="Microsoft JhengHei"/>
                          <a:ea typeface="Microsoft JhengHei"/>
                        </a:rPr>
                        <a:t>3/29</a:t>
                      </a:r>
                      <a:r>
                        <a:rPr lang="zh-TW" altLang="en-US" sz="1400" b="1" i="0" u="none" strike="noStrike" kern="1200" cap="none" dirty="0">
                          <a:solidFill>
                            <a:schemeClr val="tx1"/>
                          </a:solidFill>
                          <a:latin typeface="Microsoft JhengHei"/>
                          <a:ea typeface="Microsoft JhengHei"/>
                        </a:rPr>
                        <a:t>產發署報告</a:t>
                      </a:r>
                      <a:r>
                        <a:rPr kumimoji="0" lang="zh-TW" altLang="en-US" sz="1400" b="1" i="0" u="none" strike="noStrike" kern="1200" cap="none" spc="0" normalizeH="0" baseline="0" dirty="0">
                          <a:ln>
                            <a:noFill/>
                          </a:ln>
                          <a:solidFill>
                            <a:schemeClr val="tx1"/>
                          </a:solidFill>
                          <a:effectLst/>
                          <a:uLnTx/>
                          <a:uFillTx/>
                          <a:latin typeface="Microsoft JhengHei"/>
                          <a:ea typeface="Microsoft JhengHei"/>
                          <a:cs typeface="+mn-cs"/>
                        </a:rPr>
                        <a:t>，</a:t>
                      </a:r>
                      <a:r>
                        <a:rPr kumimoji="0" lang="zh-TW" altLang="en-US" sz="1400" b="1" i="0" u="none" strike="noStrike" kern="1200" cap="none" spc="0" normalizeH="0" baseline="0" noProof="0" dirty="0">
                          <a:ln>
                            <a:noFill/>
                          </a:ln>
                          <a:solidFill>
                            <a:schemeClr val="tx1"/>
                          </a:solidFill>
                          <a:effectLst/>
                          <a:uLnTx/>
                          <a:uFillTx/>
                          <a:latin typeface="Microsoft JhengHei"/>
                          <a:ea typeface="Microsoft JhengHei"/>
                          <a:cs typeface="Microsoft JhengHei"/>
                          <a:sym typeface="Microsoft JhengHei"/>
                        </a:rPr>
                        <a:t>待審查結果。</a:t>
                      </a:r>
                      <a:endParaRPr lang="zh-TW" altLang="en-US" sz="1400" b="1" i="0" u="none" strike="noStrike" kern="1200" cap="none" dirty="0">
                        <a:solidFill>
                          <a:schemeClr val="tx1"/>
                        </a:solidFill>
                        <a:latin typeface="Microsoft JhengHei"/>
                        <a:ea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500"/>
                        <a:buFont typeface="Microsoft JhengHei"/>
                        <a:buNone/>
                        <a:tabLst/>
                        <a:defRPr/>
                      </a:pPr>
                      <a:r>
                        <a:rPr lang="zh-TW" altLang="en-US" sz="1400" b="1" u="none" strike="noStrike" cap="none" dirty="0">
                          <a:solidFill>
                            <a:schemeClr val="tx1"/>
                          </a:solidFill>
                          <a:latin typeface="Microsoft JhengHei"/>
                          <a:ea typeface="Microsoft JhengHei"/>
                          <a:cs typeface="Microsoft JhengHei"/>
                          <a:sym typeface="Microsoft JhengHei"/>
                        </a:rPr>
                        <a:t>淑慧</a:t>
                      </a:r>
                      <a:r>
                        <a:rPr lang="en-US" altLang="zh-TW" sz="1400" b="1" u="none" strike="noStrike" cap="none" dirty="0">
                          <a:solidFill>
                            <a:schemeClr val="tx1"/>
                          </a:solidFill>
                          <a:latin typeface="Microsoft JhengHei"/>
                          <a:ea typeface="Microsoft JhengHei"/>
                          <a:cs typeface="Microsoft JhengHei"/>
                          <a:sym typeface="Microsoft JhengHei"/>
                        </a:rPr>
                        <a:t>/</a:t>
                      </a:r>
                      <a:r>
                        <a:rPr lang="zh-TW" altLang="en-US" sz="1400" b="1" u="none" strike="noStrike" cap="none" dirty="0">
                          <a:solidFill>
                            <a:schemeClr val="tx1"/>
                          </a:solidFill>
                          <a:latin typeface="Microsoft JhengHei"/>
                          <a:ea typeface="Microsoft JhengHei"/>
                          <a:cs typeface="Microsoft JhengHei"/>
                          <a:sym typeface="Microsoft JhengHei"/>
                        </a:rPr>
                        <a:t>耀泰</a:t>
                      </a:r>
                      <a:endParaRPr lang="en-US" altLang="zh-TW" sz="1400" b="1" u="none" strike="noStrike" cap="none" dirty="0">
                        <a:solidFill>
                          <a:schemeClr val="tx1"/>
                        </a:solidFill>
                        <a:latin typeface="Microsoft JhengHei"/>
                        <a:ea typeface="Microsoft JhengHei"/>
                        <a:cs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extLst>
                  <a:ext uri="{0D108BD9-81ED-4DB2-BD59-A6C34878D82A}">
                    <a16:rowId xmlns:a16="http://schemas.microsoft.com/office/drawing/2014/main" val="138312125"/>
                  </a:ext>
                </a:extLst>
              </a:tr>
              <a:tr h="415997">
                <a:tc vMerge="1">
                  <a:txBody>
                    <a:bodyPr/>
                    <a:lstStyle/>
                    <a:p>
                      <a:pPr marL="0" marR="0" lvl="0" indent="0" algn="ctr" rtl="0">
                        <a:spcBef>
                          <a:spcPts val="0"/>
                        </a:spcBef>
                        <a:spcAft>
                          <a:spcPts val="0"/>
                        </a:spcAft>
                        <a:buNone/>
                      </a:pPr>
                      <a:endParaRPr lang="zh-TW" altLang="en-US" sz="1400" b="1" u="none" strike="noStrike" cap="none" dirty="0">
                        <a:solidFill>
                          <a:schemeClr val="tx1"/>
                        </a:solidFill>
                        <a:latin typeface="Microsoft JhengHei"/>
                        <a:ea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b="1" strike="noStrike" dirty="0">
                          <a:solidFill>
                            <a:schemeClr val="tx1"/>
                          </a:solidFill>
                          <a:effectLst/>
                          <a:latin typeface="微軟正黑體" panose="020B0604030504040204" pitchFamily="34" charset="-120"/>
                          <a:ea typeface="微軟正黑體" panose="020B0604030504040204" pitchFamily="34" charset="-120"/>
                        </a:rPr>
                        <a:t>旳蔓</a:t>
                      </a:r>
                      <a:endParaRPr lang="en-US" altLang="zh-TW" sz="1400" b="1" strike="noStrike" dirty="0">
                        <a:solidFill>
                          <a:schemeClr val="tx1"/>
                        </a:solidFill>
                        <a:effectLst/>
                        <a:latin typeface="微軟正黑體" panose="020B0604030504040204" pitchFamily="34" charset="-120"/>
                        <a:ea typeface="微軟正黑體" panose="020B0604030504040204" pitchFamily="34"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400" b="1" strike="noStrike" dirty="0">
                          <a:solidFill>
                            <a:schemeClr val="tx1"/>
                          </a:solidFill>
                          <a:effectLst/>
                          <a:latin typeface="微軟正黑體" panose="020B0604030504040204" pitchFamily="34" charset="-120"/>
                          <a:ea typeface="微軟正黑體" panose="020B0604030504040204" pitchFamily="34" charset="-120"/>
                        </a:rPr>
                        <a:t>(H100)</a:t>
                      </a:r>
                      <a:endParaRPr lang="zh-TW" altLang="en-US" sz="1400" b="1" dirty="0">
                        <a:solidFill>
                          <a:schemeClr val="tx1"/>
                        </a:solidFill>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00"/>
                        <a:buFont typeface="Microsoft JhengHei"/>
                        <a:buNone/>
                      </a:pPr>
                      <a:r>
                        <a:rPr lang="zh-TW" altLang="en-US" sz="1400" b="1" i="0" u="none" strike="noStrike" baseline="0" dirty="0">
                          <a:solidFill>
                            <a:schemeClr val="tx1"/>
                          </a:solidFill>
                          <a:effectLst/>
                          <a:latin typeface="微軟正黑體" panose="020B0604030504040204" pitchFamily="34" charset="-120"/>
                          <a:ea typeface="微軟正黑體" panose="020B0604030504040204" pitchFamily="34" charset="-120"/>
                        </a:rPr>
                        <a:t>智慧化產後護理服務系統</a:t>
                      </a:r>
                      <a:endParaRPr lang="en-US" altLang="zh-TW" sz="1400" b="1" i="0" u="none" strike="noStrike" baseline="0"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00"/>
                        <a:buFont typeface="Microsoft JhengHei"/>
                        <a:buNone/>
                      </a:pPr>
                      <a:r>
                        <a:rPr lang="en-US" altLang="zh-TW" sz="1400" b="1" u="none" strike="noStrike" cap="none" baseline="0" dirty="0">
                          <a:solidFill>
                            <a:srgbClr val="0000FF"/>
                          </a:solidFill>
                          <a:latin typeface="Microsoft JhengHei"/>
                          <a:ea typeface="Microsoft JhengHei"/>
                          <a:cs typeface="Microsoft JhengHei"/>
                          <a:sym typeface="Microsoft JhengHei"/>
                        </a:rPr>
                        <a:t>(1,000)</a:t>
                      </a:r>
                      <a:endParaRPr lang="zh-TW" altLang="en-US" sz="1400" b="1" u="none" strike="noStrike" cap="none" baseline="0" dirty="0">
                        <a:solidFill>
                          <a:srgbClr val="0000FF"/>
                        </a:solidFill>
                        <a:latin typeface="Microsoft JhengHei"/>
                        <a:ea typeface="Microsoft JhengHei"/>
                        <a:cs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defTabSz="844083" rtl="0" eaLnBrk="1" fontAlgn="auto" latinLnBrk="0" hangingPunct="1">
                        <a:lnSpc>
                          <a:spcPct val="100000"/>
                        </a:lnSpc>
                        <a:spcBef>
                          <a:spcPts val="0"/>
                        </a:spcBef>
                        <a:spcAft>
                          <a:spcPts val="0"/>
                        </a:spcAft>
                        <a:buClr>
                          <a:schemeClr val="dk1"/>
                        </a:buClr>
                        <a:buSzPts val="1500"/>
                        <a:buFont typeface="Microsoft JhengHei"/>
                        <a:buNone/>
                        <a:tabLst/>
                        <a:defRPr/>
                      </a:pPr>
                      <a:r>
                        <a:rPr lang="en-US" altLang="zh-TW" sz="1400" b="1" u="none" strike="noStrike" cap="none" dirty="0">
                          <a:solidFill>
                            <a:schemeClr val="tx1"/>
                          </a:solidFill>
                          <a:latin typeface="微軟正黑體" panose="020B0604030504040204" pitchFamily="34" charset="-120"/>
                          <a:ea typeface="微軟正黑體" panose="020B0604030504040204" pitchFamily="34" charset="-120"/>
                          <a:cs typeface="Microsoft JhengHei"/>
                          <a:sym typeface="Microsoft JhengHei"/>
                        </a:rPr>
                        <a:t>Q2</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177800" marR="0" lvl="0" indent="-95250" algn="l" defTabSz="844083" rtl="0" eaLnBrk="1" latinLnBrk="0" hangingPunct="1">
                        <a:lnSpc>
                          <a:spcPct val="100000"/>
                        </a:lnSpc>
                        <a:spcBef>
                          <a:spcPts val="0"/>
                        </a:spcBef>
                        <a:spcAft>
                          <a:spcPts val="0"/>
                        </a:spcAft>
                        <a:buClr>
                          <a:schemeClr val="dk1"/>
                        </a:buClr>
                        <a:buSzPts val="1500"/>
                        <a:buFont typeface="Arial" panose="020B0604020202020204" pitchFamily="34" charset="0"/>
                        <a:buChar char="•"/>
                      </a:pPr>
                      <a:r>
                        <a:rPr lang="en-US" altLang="zh-TW" sz="1400" b="1" i="0" u="none" strike="noStrike" kern="1200" cap="none" dirty="0">
                          <a:solidFill>
                            <a:srgbClr val="0000FF"/>
                          </a:solidFill>
                          <a:latin typeface="Microsoft JhengHei"/>
                          <a:ea typeface="Microsoft JhengHei"/>
                        </a:rPr>
                        <a:t>5/1</a:t>
                      </a:r>
                      <a:r>
                        <a:rPr lang="zh-TW" altLang="en-US" sz="1400" b="1" i="0" u="none" strike="noStrike" kern="1200" cap="none" dirty="0">
                          <a:solidFill>
                            <a:srgbClr val="0000FF"/>
                          </a:solidFill>
                          <a:latin typeface="Microsoft JhengHei"/>
                          <a:ea typeface="Microsoft JhengHei"/>
                        </a:rPr>
                        <a:t>提供報價，</a:t>
                      </a:r>
                      <a:r>
                        <a:rPr lang="en-US" altLang="zh-TW" sz="1400" b="1" i="0" u="none" strike="noStrike" kern="1200" cap="none" dirty="0">
                          <a:solidFill>
                            <a:srgbClr val="0000FF"/>
                          </a:solidFill>
                          <a:latin typeface="Microsoft JhengHei"/>
                          <a:ea typeface="Microsoft JhengHei"/>
                        </a:rPr>
                        <a:t>5/11</a:t>
                      </a:r>
                      <a:r>
                        <a:rPr lang="zh-TW" altLang="en-US" sz="1400" b="1" i="0" u="none" strike="noStrike" kern="1200" cap="none" dirty="0">
                          <a:solidFill>
                            <a:srgbClr val="0000FF"/>
                          </a:solidFill>
                          <a:latin typeface="Microsoft JhengHei"/>
                          <a:ea typeface="Microsoft JhengHei"/>
                        </a:rPr>
                        <a:t>提供合約範本</a:t>
                      </a:r>
                      <a:endParaRPr lang="en-US" altLang="zh-TW" sz="1400" b="1" i="0" u="none" strike="noStrike" kern="1200" cap="none" dirty="0">
                        <a:solidFill>
                          <a:srgbClr val="0000FF"/>
                        </a:solidFill>
                        <a:latin typeface="Microsoft JhengHei"/>
                        <a:ea typeface="Microsoft JhengHei"/>
                      </a:endParaRPr>
                    </a:p>
                    <a:p>
                      <a:pPr marL="177800" marR="0" lvl="0" indent="-95250" algn="l" defTabSz="844083" rtl="0" eaLnBrk="1" latinLnBrk="0" hangingPunct="1">
                        <a:lnSpc>
                          <a:spcPct val="100000"/>
                        </a:lnSpc>
                        <a:spcBef>
                          <a:spcPts val="0"/>
                        </a:spcBef>
                        <a:spcAft>
                          <a:spcPts val="0"/>
                        </a:spcAft>
                        <a:buClr>
                          <a:schemeClr val="dk1"/>
                        </a:buClr>
                        <a:buSzPts val="1500"/>
                        <a:buFont typeface="Arial" panose="020B0604020202020204" pitchFamily="34" charset="0"/>
                        <a:buChar char="•"/>
                      </a:pPr>
                      <a:r>
                        <a:rPr lang="zh-TW" altLang="en-US" sz="1400" b="1" i="0" u="none" strike="noStrike" kern="1200" cap="none" dirty="0">
                          <a:solidFill>
                            <a:schemeClr val="tx1"/>
                          </a:solidFill>
                          <a:latin typeface="Microsoft JhengHei"/>
                          <a:ea typeface="Microsoft JhengHei"/>
                        </a:rPr>
                        <a:t>預計</a:t>
                      </a:r>
                      <a:r>
                        <a:rPr lang="en-US" altLang="zh-TW" sz="1400" b="1" i="0" u="none" strike="noStrike" kern="1200" cap="none" dirty="0">
                          <a:solidFill>
                            <a:schemeClr val="tx1"/>
                          </a:solidFill>
                          <a:latin typeface="Microsoft JhengHei"/>
                          <a:ea typeface="Microsoft JhengHei"/>
                        </a:rPr>
                        <a:t>7/1</a:t>
                      </a:r>
                      <a:r>
                        <a:rPr lang="zh-TW" altLang="en-US" sz="1400" b="1" i="0" u="none" strike="noStrike" kern="1200" cap="none" dirty="0">
                          <a:solidFill>
                            <a:schemeClr val="tx1"/>
                          </a:solidFill>
                          <a:latin typeface="Microsoft JhengHei"/>
                          <a:ea typeface="Microsoft JhengHei"/>
                        </a:rPr>
                        <a:t>試營運</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500"/>
                        <a:buFont typeface="Microsoft JhengHei"/>
                        <a:buNone/>
                        <a:tabLst/>
                        <a:defRPr/>
                      </a:pPr>
                      <a:r>
                        <a:rPr lang="zh-TW" altLang="en-US" sz="1400" b="1" u="none" strike="noStrike" cap="none" dirty="0">
                          <a:solidFill>
                            <a:schemeClr val="tx1"/>
                          </a:solidFill>
                          <a:latin typeface="Microsoft JhengHei"/>
                          <a:ea typeface="Microsoft JhengHei"/>
                          <a:cs typeface="Microsoft JhengHei"/>
                          <a:sym typeface="Microsoft JhengHei"/>
                        </a:rPr>
                        <a:t>和欣</a:t>
                      </a:r>
                      <a:r>
                        <a:rPr lang="en-US" altLang="zh-TW" sz="1400" b="1" u="none" strike="noStrike" cap="none" dirty="0">
                          <a:solidFill>
                            <a:schemeClr val="tx1"/>
                          </a:solidFill>
                          <a:latin typeface="Microsoft JhengHei"/>
                          <a:ea typeface="Microsoft JhengHei"/>
                          <a:cs typeface="Microsoft JhengHei"/>
                          <a:sym typeface="Microsoft JhengHei"/>
                        </a:rPr>
                        <a:t>/</a:t>
                      </a:r>
                      <a:r>
                        <a:rPr lang="zh-TW" altLang="en-US" sz="1400" b="1" u="none" strike="noStrike" cap="none" dirty="0">
                          <a:solidFill>
                            <a:schemeClr val="tx1"/>
                          </a:solidFill>
                          <a:latin typeface="Microsoft JhengHei"/>
                          <a:ea typeface="Microsoft JhengHei"/>
                          <a:cs typeface="Microsoft JhengHei"/>
                          <a:sym typeface="Microsoft JhengHei"/>
                        </a:rPr>
                        <a:t>耀泰</a:t>
                      </a:r>
                      <a:endParaRPr lang="en-US" altLang="zh-TW" sz="1400" b="1" u="none" strike="noStrike" cap="none" dirty="0">
                        <a:solidFill>
                          <a:schemeClr val="tx1"/>
                        </a:solidFill>
                        <a:latin typeface="Microsoft JhengHei"/>
                        <a:ea typeface="Microsoft JhengHei"/>
                        <a:cs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extLst>
                  <a:ext uri="{0D108BD9-81ED-4DB2-BD59-A6C34878D82A}">
                    <a16:rowId xmlns:a16="http://schemas.microsoft.com/office/drawing/2014/main" val="988609540"/>
                  </a:ext>
                </a:extLst>
              </a:tr>
              <a:tr h="415997">
                <a:tc vMerge="1">
                  <a:txBody>
                    <a:bodyPr/>
                    <a:lstStyle/>
                    <a:p>
                      <a:endParaRPr lang="zh-TW"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b="1" strike="noStrike" dirty="0">
                          <a:solidFill>
                            <a:schemeClr val="tx1"/>
                          </a:solidFill>
                          <a:effectLst/>
                          <a:latin typeface="微軟正黑體" panose="020B0604030504040204" pitchFamily="34" charset="-120"/>
                          <a:ea typeface="微軟正黑體" panose="020B0604030504040204" pitchFamily="34" charset="-120"/>
                        </a:rPr>
                        <a:t>璽樂</a:t>
                      </a:r>
                      <a:r>
                        <a:rPr lang="en-US" altLang="zh-TW" sz="1400" b="1" strike="noStrike" dirty="0">
                          <a:solidFill>
                            <a:schemeClr val="tx1"/>
                          </a:solidFill>
                          <a:effectLst/>
                          <a:latin typeface="微軟正黑體" panose="020B0604030504040204" pitchFamily="34" charset="-120"/>
                          <a:ea typeface="微軟正黑體" panose="020B0604030504040204" pitchFamily="34" charset="-120"/>
                        </a:rPr>
                        <a:t>(H100)</a:t>
                      </a:r>
                      <a:endParaRPr lang="zh-TW" altLang="en-US" sz="1400" b="1" dirty="0">
                        <a:solidFill>
                          <a:schemeClr val="tx1"/>
                        </a:solidFill>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500"/>
                        <a:buFont typeface="Microsoft JhengHei"/>
                        <a:buNone/>
                        <a:tabLst/>
                        <a:defRPr/>
                      </a:pPr>
                      <a:r>
                        <a:rPr lang="zh-TW" altLang="en-US" sz="1400" b="1" i="0" u="none" strike="noStrike" baseline="0" dirty="0">
                          <a:solidFill>
                            <a:schemeClr val="tx1"/>
                          </a:solidFill>
                          <a:effectLst/>
                          <a:latin typeface="微軟正黑體" panose="020B0604030504040204" pitchFamily="34" charset="-120"/>
                          <a:ea typeface="微軟正黑體" panose="020B0604030504040204" pitchFamily="34" charset="-120"/>
                        </a:rPr>
                        <a:t>智慧化產後護理服務系統</a:t>
                      </a:r>
                      <a:endParaRPr lang="en-US" altLang="zh-TW" sz="1400" b="1" i="0" u="none" strike="noStrike" baseline="0"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500"/>
                        <a:buFont typeface="Microsoft JhengHei"/>
                        <a:buNone/>
                        <a:tabLst/>
                        <a:defRPr/>
                      </a:pPr>
                      <a:r>
                        <a:rPr lang="en-US" altLang="zh-TW" sz="1400" b="1" u="none" strike="noStrike" cap="none" baseline="0" dirty="0">
                          <a:solidFill>
                            <a:srgbClr val="0000FF"/>
                          </a:solidFill>
                          <a:latin typeface="Microsoft JhengHei"/>
                          <a:ea typeface="Microsoft JhengHei"/>
                          <a:cs typeface="Microsoft JhengHei"/>
                          <a:sym typeface="Microsoft JhengHei"/>
                        </a:rPr>
                        <a:t>(1,200)</a:t>
                      </a:r>
                      <a:endParaRPr lang="zh-TW" altLang="en-US" sz="1400" b="1" u="none" strike="noStrike" cap="none" baseline="0" dirty="0">
                        <a:solidFill>
                          <a:srgbClr val="0000FF"/>
                        </a:solidFill>
                        <a:latin typeface="Microsoft JhengHei"/>
                        <a:ea typeface="Microsoft JhengHei"/>
                        <a:cs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defTabSz="844083" rtl="0" eaLnBrk="1" fontAlgn="auto" latinLnBrk="0" hangingPunct="1">
                        <a:lnSpc>
                          <a:spcPct val="100000"/>
                        </a:lnSpc>
                        <a:spcBef>
                          <a:spcPts val="0"/>
                        </a:spcBef>
                        <a:spcAft>
                          <a:spcPts val="0"/>
                        </a:spcAft>
                        <a:buClr>
                          <a:schemeClr val="dk1"/>
                        </a:buClr>
                        <a:buSzPts val="1500"/>
                        <a:buFont typeface="Microsoft JhengHei"/>
                        <a:buNone/>
                        <a:tabLst/>
                        <a:defRPr/>
                      </a:pPr>
                      <a:r>
                        <a:rPr lang="en-US" altLang="zh-TW" sz="1400" b="1" u="none" strike="noStrike" cap="none" dirty="0">
                          <a:solidFill>
                            <a:schemeClr val="tx1"/>
                          </a:solidFill>
                          <a:latin typeface="微軟正黑體" panose="020B0604030504040204" pitchFamily="34" charset="-120"/>
                          <a:ea typeface="微軟正黑體" panose="020B0604030504040204" pitchFamily="34" charset="-120"/>
                          <a:cs typeface="Microsoft JhengHei"/>
                          <a:sym typeface="Microsoft JhengHei"/>
                        </a:rPr>
                        <a:t>Q2</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177800" marR="0" lvl="0" indent="-95250" algn="l" defTabSz="844083" rtl="0" eaLnBrk="1" latinLnBrk="0" hangingPunct="1">
                        <a:lnSpc>
                          <a:spcPct val="100000"/>
                        </a:lnSpc>
                        <a:spcBef>
                          <a:spcPts val="0"/>
                        </a:spcBef>
                        <a:spcAft>
                          <a:spcPts val="0"/>
                        </a:spcAft>
                        <a:buClr>
                          <a:schemeClr val="dk1"/>
                        </a:buClr>
                        <a:buSzPts val="1500"/>
                        <a:buFont typeface="Arial" panose="020B0604020202020204" pitchFamily="34" charset="0"/>
                        <a:buChar char="•"/>
                      </a:pPr>
                      <a:r>
                        <a:rPr lang="en-US" altLang="zh-TW" sz="1400" b="1" i="0" u="none" strike="noStrike" kern="1200" cap="none" dirty="0">
                          <a:solidFill>
                            <a:schemeClr val="tx1"/>
                          </a:solidFill>
                          <a:latin typeface="Microsoft JhengHei"/>
                          <a:ea typeface="Microsoft JhengHei"/>
                        </a:rPr>
                        <a:t>3/6</a:t>
                      </a:r>
                      <a:r>
                        <a:rPr lang="zh-TW" altLang="en-US" sz="1400" b="1" i="0" u="none" strike="noStrike" kern="1200" cap="none" dirty="0">
                          <a:solidFill>
                            <a:schemeClr val="tx1"/>
                          </a:solidFill>
                          <a:latin typeface="Microsoft JhengHei"/>
                          <a:ea typeface="Microsoft JhengHei"/>
                        </a:rPr>
                        <a:t>提供報價</a:t>
                      </a:r>
                      <a:endParaRPr lang="en-US" altLang="zh-TW" sz="1400" b="1" i="0" u="none" strike="noStrike" kern="1200" cap="none" dirty="0">
                        <a:solidFill>
                          <a:schemeClr val="tx1"/>
                        </a:solidFill>
                        <a:latin typeface="Microsoft JhengHei"/>
                        <a:ea typeface="Microsoft JhengHei"/>
                      </a:endParaRPr>
                    </a:p>
                    <a:p>
                      <a:pPr marL="177800" marR="0" lvl="0" indent="-95250" algn="l" defTabSz="844083" rtl="0" eaLnBrk="1" latinLnBrk="0" hangingPunct="1">
                        <a:lnSpc>
                          <a:spcPct val="100000"/>
                        </a:lnSpc>
                        <a:spcBef>
                          <a:spcPts val="0"/>
                        </a:spcBef>
                        <a:spcAft>
                          <a:spcPts val="0"/>
                        </a:spcAft>
                        <a:buClr>
                          <a:schemeClr val="dk1"/>
                        </a:buClr>
                        <a:buSzPts val="1500"/>
                        <a:buFont typeface="Arial" panose="020B0604020202020204" pitchFamily="34" charset="0"/>
                        <a:buChar char="•"/>
                      </a:pPr>
                      <a:r>
                        <a:rPr lang="en-US" altLang="zh-TW" sz="1400" b="1" i="0" u="none" strike="noStrike" kern="1200" cap="none" dirty="0">
                          <a:solidFill>
                            <a:srgbClr val="0000FF"/>
                          </a:solidFill>
                          <a:latin typeface="Microsoft JhengHei"/>
                          <a:ea typeface="Microsoft JhengHei"/>
                        </a:rPr>
                        <a:t>5/8</a:t>
                      </a:r>
                      <a:r>
                        <a:rPr lang="zh-TW" altLang="en-US" sz="1400" b="1" i="0" u="none" strike="noStrike" kern="1200" cap="none" dirty="0">
                          <a:solidFill>
                            <a:srgbClr val="0000FF"/>
                          </a:solidFill>
                          <a:latin typeface="Microsoft JhengHei"/>
                          <a:ea typeface="Microsoft JhengHei"/>
                        </a:rPr>
                        <a:t>與</a:t>
                      </a:r>
                      <a:r>
                        <a:rPr lang="en-US" altLang="zh-TW" sz="1400" b="1" i="0" u="none" strike="noStrike" kern="1200" cap="none" dirty="0">
                          <a:solidFill>
                            <a:srgbClr val="0000FF"/>
                          </a:solidFill>
                          <a:latin typeface="Microsoft JhengHei"/>
                          <a:ea typeface="Microsoft JhengHei"/>
                        </a:rPr>
                        <a:t>SI</a:t>
                      </a:r>
                      <a:r>
                        <a:rPr lang="zh-TW" altLang="en-US" sz="1400" b="1" i="0" u="none" strike="noStrike" kern="1200" cap="none" dirty="0">
                          <a:solidFill>
                            <a:srgbClr val="0000FF"/>
                          </a:solidFill>
                          <a:latin typeface="Microsoft JhengHei"/>
                          <a:ea typeface="Microsoft JhengHei"/>
                        </a:rPr>
                        <a:t>討論業主需求</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500"/>
                        <a:buFont typeface="Microsoft JhengHei"/>
                        <a:buNone/>
                        <a:tabLst/>
                        <a:defRPr/>
                      </a:pPr>
                      <a:r>
                        <a:rPr lang="zh-TW" altLang="en-US" sz="1400" b="1" u="none" strike="noStrike" cap="none" dirty="0">
                          <a:solidFill>
                            <a:schemeClr val="tx1"/>
                          </a:solidFill>
                          <a:latin typeface="Microsoft JhengHei"/>
                          <a:ea typeface="Microsoft JhengHei"/>
                          <a:cs typeface="Microsoft JhengHei"/>
                          <a:sym typeface="Microsoft JhengHei"/>
                        </a:rPr>
                        <a:t>和欣</a:t>
                      </a:r>
                      <a:r>
                        <a:rPr lang="en-US" altLang="zh-TW" sz="1400" b="1" u="none" strike="noStrike" cap="none" dirty="0">
                          <a:solidFill>
                            <a:schemeClr val="tx1"/>
                          </a:solidFill>
                          <a:latin typeface="Microsoft JhengHei"/>
                          <a:ea typeface="Microsoft JhengHei"/>
                          <a:cs typeface="Microsoft JhengHei"/>
                          <a:sym typeface="Microsoft JhengHei"/>
                        </a:rPr>
                        <a:t>/</a:t>
                      </a:r>
                      <a:r>
                        <a:rPr lang="zh-TW" altLang="en-US" sz="1400" b="1" u="none" strike="noStrike" cap="none" dirty="0">
                          <a:solidFill>
                            <a:schemeClr val="tx1"/>
                          </a:solidFill>
                          <a:latin typeface="Microsoft JhengHei"/>
                          <a:ea typeface="Microsoft JhengHei"/>
                          <a:cs typeface="Microsoft JhengHei"/>
                          <a:sym typeface="Microsoft JhengHei"/>
                        </a:rPr>
                        <a:t>耀泰</a:t>
                      </a:r>
                      <a:endParaRPr lang="en-US" altLang="zh-TW" sz="1400" b="1" u="none" strike="noStrike" cap="none" dirty="0">
                        <a:solidFill>
                          <a:schemeClr val="tx1"/>
                        </a:solidFill>
                        <a:latin typeface="Microsoft JhengHei"/>
                        <a:ea typeface="Microsoft JhengHei"/>
                        <a:cs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extLst>
                  <a:ext uri="{0D108BD9-81ED-4DB2-BD59-A6C34878D82A}">
                    <a16:rowId xmlns:a16="http://schemas.microsoft.com/office/drawing/2014/main" val="575398131"/>
                  </a:ext>
                </a:extLst>
              </a:tr>
              <a:tr h="0">
                <a:tc vMerge="1">
                  <a:txBody>
                    <a:bodyPr/>
                    <a:lstStyle/>
                    <a:p>
                      <a:pPr marL="0" marR="0" lvl="0" indent="0" algn="ctr" rtl="0">
                        <a:spcBef>
                          <a:spcPts val="0"/>
                        </a:spcBef>
                        <a:spcAft>
                          <a:spcPts val="0"/>
                        </a:spcAft>
                        <a:buNone/>
                      </a:pPr>
                      <a:endParaRPr lang="zh-TW" altLang="en-US" sz="1400" b="1" u="none" strike="noStrike" cap="none" dirty="0">
                        <a:solidFill>
                          <a:schemeClr val="tx1"/>
                        </a:solidFill>
                        <a:latin typeface="Microsoft JhengHei"/>
                        <a:ea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b="1" dirty="0">
                          <a:solidFill>
                            <a:schemeClr val="tx1"/>
                          </a:solidFill>
                          <a:latin typeface="微軟正黑體" panose="020B0604030504040204" pitchFamily="34" charset="-120"/>
                          <a:ea typeface="微軟正黑體" panose="020B0604030504040204" pitchFamily="34" charset="-120"/>
                        </a:rPr>
                        <a:t>東元</a:t>
                      </a:r>
                      <a:endParaRPr lang="en-US" altLang="zh-TW" sz="1400" b="1" dirty="0">
                        <a:solidFill>
                          <a:schemeClr val="tx1"/>
                        </a:solidFill>
                        <a:latin typeface="微軟正黑體" panose="020B0604030504040204" pitchFamily="34" charset="-120"/>
                        <a:ea typeface="微軟正黑體" panose="020B0604030504040204" pitchFamily="34"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400" b="1" dirty="0">
                          <a:solidFill>
                            <a:schemeClr val="tx1"/>
                          </a:solidFill>
                          <a:latin typeface="微軟正黑體" panose="020B0604030504040204" pitchFamily="34" charset="-120"/>
                          <a:ea typeface="微軟正黑體" panose="020B0604030504040204" pitchFamily="34" charset="-120"/>
                        </a:rPr>
                        <a:t>(H100)</a:t>
                      </a:r>
                      <a:endParaRPr lang="zh-TW" altLang="en-US" sz="1400" b="1" dirty="0">
                        <a:solidFill>
                          <a:schemeClr val="tx1"/>
                        </a:solidFill>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500"/>
                        <a:buFont typeface="Microsoft JhengHei"/>
                        <a:buNone/>
                        <a:tabLst/>
                        <a:defRPr/>
                      </a:pPr>
                      <a:r>
                        <a:rPr lang="zh-TW" altLang="en-US" sz="1400" b="1" i="0" u="none" strike="noStrike" baseline="0" dirty="0">
                          <a:solidFill>
                            <a:schemeClr val="tx1"/>
                          </a:solidFill>
                          <a:effectLst/>
                          <a:latin typeface="微軟正黑體" panose="020B0604030504040204" pitchFamily="34" charset="-120"/>
                          <a:ea typeface="微軟正黑體" panose="020B0604030504040204" pitchFamily="34" charset="-120"/>
                        </a:rPr>
                        <a:t>智慧化產後護理服務系統</a:t>
                      </a:r>
                      <a:endParaRPr lang="en-US" altLang="zh-TW" sz="1400" b="1" i="0" u="none" strike="noStrike" baseline="0"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00"/>
                        <a:buFont typeface="Microsoft JhengHei"/>
                        <a:buNone/>
                      </a:pPr>
                      <a:r>
                        <a:rPr lang="en-US" altLang="zh-TW" sz="1400" b="1" u="none" strike="noStrike" cap="none" baseline="0" dirty="0">
                          <a:solidFill>
                            <a:schemeClr val="tx1"/>
                          </a:solidFill>
                          <a:latin typeface="Microsoft JhengHei"/>
                          <a:ea typeface="Microsoft JhengHei"/>
                          <a:cs typeface="Microsoft JhengHei"/>
                          <a:sym typeface="Microsoft JhengHei"/>
                        </a:rPr>
                        <a:t>2,670</a:t>
                      </a:r>
                      <a:endParaRPr lang="zh-TW" altLang="en-US" sz="1400" b="1" u="none" strike="noStrike" cap="none" baseline="0" dirty="0">
                        <a:solidFill>
                          <a:schemeClr val="tx1"/>
                        </a:solidFill>
                        <a:latin typeface="Microsoft JhengHei"/>
                        <a:ea typeface="Microsoft JhengHei"/>
                        <a:cs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defTabSz="844083" rtl="0" eaLnBrk="1" fontAlgn="auto" latinLnBrk="0" hangingPunct="1">
                        <a:lnSpc>
                          <a:spcPct val="100000"/>
                        </a:lnSpc>
                        <a:spcBef>
                          <a:spcPts val="0"/>
                        </a:spcBef>
                        <a:spcAft>
                          <a:spcPts val="0"/>
                        </a:spcAft>
                        <a:buClr>
                          <a:schemeClr val="dk1"/>
                        </a:buClr>
                        <a:buSzPts val="1500"/>
                        <a:buFont typeface="Microsoft JhengHei"/>
                        <a:buNone/>
                        <a:tabLst/>
                        <a:defRPr/>
                      </a:pPr>
                      <a:r>
                        <a:rPr lang="en-US" altLang="zh-TW" sz="1400" b="1" u="none" strike="noStrike" cap="none" dirty="0">
                          <a:solidFill>
                            <a:schemeClr val="tx1"/>
                          </a:solidFill>
                          <a:latin typeface="微軟正黑體" panose="020B0604030504040204" pitchFamily="34" charset="-120"/>
                          <a:ea typeface="微軟正黑體" panose="020B0604030504040204" pitchFamily="34" charset="-120"/>
                          <a:cs typeface="Microsoft JhengHei"/>
                          <a:sym typeface="Microsoft JhengHei"/>
                        </a:rPr>
                        <a:t>Q3</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177800" marR="0" lvl="0" indent="-95250" algn="l" defTabSz="844083" rtl="0" eaLnBrk="1" latinLnBrk="0" hangingPunct="1">
                        <a:lnSpc>
                          <a:spcPct val="100000"/>
                        </a:lnSpc>
                        <a:spcBef>
                          <a:spcPts val="0"/>
                        </a:spcBef>
                        <a:spcAft>
                          <a:spcPts val="0"/>
                        </a:spcAft>
                        <a:buClr>
                          <a:schemeClr val="dk1"/>
                        </a:buClr>
                        <a:buSzPts val="1500"/>
                        <a:buFont typeface="Arial" panose="020B0604020202020204" pitchFamily="34" charset="0"/>
                        <a:buChar char="•"/>
                      </a:pPr>
                      <a:r>
                        <a:rPr lang="en-US" altLang="zh-TW" sz="1400" b="1" i="0" u="none" strike="noStrike" kern="1200" cap="none" dirty="0">
                          <a:solidFill>
                            <a:schemeClr val="tx1"/>
                          </a:solidFill>
                          <a:latin typeface="Microsoft JhengHei"/>
                          <a:ea typeface="Microsoft JhengHei"/>
                        </a:rPr>
                        <a:t>4/12</a:t>
                      </a:r>
                      <a:r>
                        <a:rPr lang="zh-TW" altLang="en-US" sz="1400" b="1" i="0" u="none" strike="noStrike" kern="1200" cap="none" dirty="0">
                          <a:solidFill>
                            <a:schemeClr val="tx1"/>
                          </a:solidFill>
                          <a:latin typeface="Microsoft JhengHei"/>
                          <a:ea typeface="Microsoft JhengHei"/>
                        </a:rPr>
                        <a:t>提供報價，含代購硬體</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500"/>
                        <a:buFont typeface="Microsoft JhengHei"/>
                        <a:buNone/>
                        <a:tabLst/>
                        <a:defRPr/>
                      </a:pPr>
                      <a:r>
                        <a:rPr lang="zh-TW" altLang="en-US" sz="1400" b="1" u="none" strike="noStrike" cap="none" dirty="0">
                          <a:solidFill>
                            <a:schemeClr val="tx1"/>
                          </a:solidFill>
                          <a:latin typeface="Microsoft JhengHei"/>
                          <a:ea typeface="Microsoft JhengHei"/>
                          <a:cs typeface="Microsoft JhengHei"/>
                          <a:sym typeface="Microsoft JhengHei"/>
                        </a:rPr>
                        <a:t>和欣</a:t>
                      </a:r>
                      <a:r>
                        <a:rPr lang="en-US" altLang="zh-TW" sz="1400" b="1" u="none" strike="noStrike" cap="none" dirty="0">
                          <a:solidFill>
                            <a:schemeClr val="tx1"/>
                          </a:solidFill>
                          <a:latin typeface="Microsoft JhengHei"/>
                          <a:ea typeface="Microsoft JhengHei"/>
                          <a:cs typeface="Microsoft JhengHei"/>
                          <a:sym typeface="Microsoft JhengHei"/>
                        </a:rPr>
                        <a:t>/</a:t>
                      </a:r>
                      <a:r>
                        <a:rPr lang="zh-TW" altLang="en-US" sz="1400" b="1" u="none" strike="noStrike" cap="none" dirty="0">
                          <a:solidFill>
                            <a:schemeClr val="tx1"/>
                          </a:solidFill>
                          <a:latin typeface="Microsoft JhengHei"/>
                          <a:ea typeface="Microsoft JhengHei"/>
                          <a:cs typeface="Microsoft JhengHei"/>
                          <a:sym typeface="Microsoft JhengHei"/>
                        </a:rPr>
                        <a:t>耀泰</a:t>
                      </a:r>
                      <a:endParaRPr lang="en-US" altLang="zh-TW" sz="1400" b="1" u="none" strike="noStrike" cap="none" dirty="0">
                        <a:solidFill>
                          <a:schemeClr val="tx1"/>
                        </a:solidFill>
                        <a:latin typeface="Microsoft JhengHei"/>
                        <a:ea typeface="Microsoft JhengHei"/>
                        <a:cs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extLst>
                  <a:ext uri="{0D108BD9-81ED-4DB2-BD59-A6C34878D82A}">
                    <a16:rowId xmlns:a16="http://schemas.microsoft.com/office/drawing/2014/main" val="1648721343"/>
                  </a:ext>
                </a:extLst>
              </a:tr>
              <a:tr h="0">
                <a:tc vMerge="1">
                  <a:txBody>
                    <a:bodyPr/>
                    <a:lstStyle/>
                    <a:p>
                      <a:endParaRPr lang="zh-TW"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b="1" strike="noStrike" dirty="0">
                          <a:solidFill>
                            <a:schemeClr val="tx1"/>
                          </a:solidFill>
                          <a:effectLst/>
                          <a:latin typeface="微軟正黑體" panose="020B0604030504040204" pitchFamily="34" charset="-120"/>
                          <a:ea typeface="微軟正黑體" panose="020B0604030504040204" pitchFamily="34" charset="-120"/>
                        </a:rPr>
                        <a:t>馥悅</a:t>
                      </a:r>
                      <a:r>
                        <a:rPr lang="en-US" altLang="zh-TW" sz="1400" b="1" strike="noStrike" dirty="0">
                          <a:solidFill>
                            <a:schemeClr val="tx1"/>
                          </a:solidFill>
                          <a:effectLst/>
                          <a:latin typeface="微軟正黑體" panose="020B0604030504040204" pitchFamily="34" charset="-120"/>
                          <a:ea typeface="微軟正黑體" panose="020B0604030504040204" pitchFamily="34" charset="-120"/>
                        </a:rPr>
                        <a:t>(H100)</a:t>
                      </a:r>
                      <a:endParaRPr lang="zh-TW" altLang="en-US" sz="1400" b="1" dirty="0">
                        <a:solidFill>
                          <a:schemeClr val="tx1"/>
                        </a:solidFill>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500"/>
                        <a:buFont typeface="Microsoft JhengHei"/>
                        <a:buNone/>
                        <a:tabLst/>
                        <a:defRPr/>
                      </a:pPr>
                      <a:r>
                        <a:rPr lang="zh-TW" altLang="en-US" sz="1400" b="1" i="0" u="none" strike="noStrike" baseline="0" dirty="0">
                          <a:solidFill>
                            <a:schemeClr val="tx1"/>
                          </a:solidFill>
                          <a:effectLst/>
                          <a:latin typeface="微軟正黑體" panose="020B0604030504040204" pitchFamily="34" charset="-120"/>
                          <a:ea typeface="微軟正黑體" panose="020B0604030504040204" pitchFamily="34" charset="-120"/>
                        </a:rPr>
                        <a:t>智慧化產後護理服務系統</a:t>
                      </a:r>
                      <a:endParaRPr lang="en-US" altLang="zh-TW" sz="1400" b="1" i="0" u="none" strike="noStrike" baseline="0"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500"/>
                        <a:buFont typeface="Microsoft JhengHei"/>
                        <a:buNone/>
                        <a:tabLst/>
                        <a:defRPr/>
                      </a:pPr>
                      <a:r>
                        <a:rPr lang="en-US" altLang="zh-TW" sz="1400" b="1" u="none" strike="noStrike" cap="none" baseline="0" dirty="0">
                          <a:solidFill>
                            <a:schemeClr val="tx1"/>
                          </a:solidFill>
                          <a:latin typeface="Microsoft JhengHei"/>
                          <a:ea typeface="Microsoft JhengHei"/>
                          <a:cs typeface="Microsoft JhengHei"/>
                          <a:sym typeface="Microsoft JhengHei"/>
                        </a:rPr>
                        <a:t>(850)</a:t>
                      </a:r>
                      <a:endParaRPr lang="zh-TW" altLang="en-US" sz="1400" b="1" u="none" strike="noStrike" cap="none" baseline="0" dirty="0">
                        <a:solidFill>
                          <a:schemeClr val="tx1"/>
                        </a:solidFill>
                        <a:latin typeface="Microsoft JhengHei"/>
                        <a:ea typeface="Microsoft JhengHei"/>
                        <a:cs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defTabSz="844083" rtl="0" eaLnBrk="1" fontAlgn="auto" latinLnBrk="0" hangingPunct="1">
                        <a:lnSpc>
                          <a:spcPct val="100000"/>
                        </a:lnSpc>
                        <a:spcBef>
                          <a:spcPts val="0"/>
                        </a:spcBef>
                        <a:spcAft>
                          <a:spcPts val="0"/>
                        </a:spcAft>
                        <a:buClr>
                          <a:schemeClr val="dk1"/>
                        </a:buClr>
                        <a:buSzPts val="1500"/>
                        <a:buFont typeface="Microsoft JhengHei"/>
                        <a:buNone/>
                        <a:tabLst/>
                        <a:defRPr/>
                      </a:pPr>
                      <a:r>
                        <a:rPr lang="en-US" altLang="zh-TW" sz="1400" b="1" u="none" strike="noStrike" cap="none" dirty="0">
                          <a:solidFill>
                            <a:schemeClr val="tx1"/>
                          </a:solidFill>
                          <a:latin typeface="微軟正黑體" panose="020B0604030504040204" pitchFamily="34" charset="-120"/>
                          <a:ea typeface="微軟正黑體" panose="020B0604030504040204" pitchFamily="34" charset="-120"/>
                          <a:cs typeface="Microsoft JhengHei"/>
                          <a:sym typeface="Microsoft JhengHei"/>
                        </a:rPr>
                        <a:t>Q2</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177800" marR="0" lvl="0" indent="-95250" algn="l" defTabSz="844083" rtl="0" eaLnBrk="1" latinLnBrk="0" hangingPunct="1">
                        <a:lnSpc>
                          <a:spcPct val="100000"/>
                        </a:lnSpc>
                        <a:spcBef>
                          <a:spcPts val="0"/>
                        </a:spcBef>
                        <a:spcAft>
                          <a:spcPts val="0"/>
                        </a:spcAft>
                        <a:buClr>
                          <a:schemeClr val="dk1"/>
                        </a:buClr>
                        <a:buSzPts val="1500"/>
                        <a:buFont typeface="Arial" panose="020B0604020202020204" pitchFamily="34" charset="0"/>
                        <a:buChar char="•"/>
                      </a:pPr>
                      <a:r>
                        <a:rPr lang="en-US" altLang="zh-TW" sz="1400" b="1" i="0" u="none" strike="noStrike" kern="1200" cap="none" dirty="0">
                          <a:solidFill>
                            <a:schemeClr val="tx1"/>
                          </a:solidFill>
                          <a:latin typeface="Microsoft JhengHei"/>
                          <a:ea typeface="Microsoft JhengHei"/>
                        </a:rPr>
                        <a:t>3/6</a:t>
                      </a:r>
                      <a:r>
                        <a:rPr lang="zh-TW" altLang="en-US" sz="1400" b="1" i="0" u="none" strike="noStrike" kern="1200" cap="none" dirty="0">
                          <a:solidFill>
                            <a:schemeClr val="tx1"/>
                          </a:solidFill>
                          <a:latin typeface="Microsoft JhengHei"/>
                          <a:ea typeface="Microsoft JhengHei"/>
                        </a:rPr>
                        <a:t>提供報價，待業主回覆</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500"/>
                        <a:buFont typeface="Microsoft JhengHei"/>
                        <a:buNone/>
                        <a:tabLst/>
                        <a:defRPr/>
                      </a:pPr>
                      <a:r>
                        <a:rPr lang="zh-TW" altLang="en-US" sz="1400" b="1" u="none" strike="noStrike" cap="none" dirty="0">
                          <a:solidFill>
                            <a:schemeClr val="tx1"/>
                          </a:solidFill>
                          <a:latin typeface="Microsoft JhengHei"/>
                          <a:ea typeface="Microsoft JhengHei"/>
                          <a:cs typeface="Microsoft JhengHei"/>
                          <a:sym typeface="Microsoft JhengHei"/>
                        </a:rPr>
                        <a:t>和欣</a:t>
                      </a:r>
                      <a:r>
                        <a:rPr lang="en-US" altLang="zh-TW" sz="1400" b="1" u="none" strike="noStrike" cap="none" dirty="0">
                          <a:solidFill>
                            <a:schemeClr val="tx1"/>
                          </a:solidFill>
                          <a:latin typeface="Microsoft JhengHei"/>
                          <a:ea typeface="Microsoft JhengHei"/>
                          <a:cs typeface="Microsoft JhengHei"/>
                          <a:sym typeface="Microsoft JhengHei"/>
                        </a:rPr>
                        <a:t>/</a:t>
                      </a:r>
                      <a:r>
                        <a:rPr lang="zh-TW" altLang="en-US" sz="1400" b="1" u="none" strike="noStrike" cap="none" dirty="0">
                          <a:solidFill>
                            <a:schemeClr val="tx1"/>
                          </a:solidFill>
                          <a:latin typeface="Microsoft JhengHei"/>
                          <a:ea typeface="Microsoft JhengHei"/>
                          <a:cs typeface="Microsoft JhengHei"/>
                          <a:sym typeface="Microsoft JhengHei"/>
                        </a:rPr>
                        <a:t>耀泰</a:t>
                      </a:r>
                      <a:endParaRPr lang="en-US" altLang="zh-TW" sz="1400" b="1" u="none" strike="noStrike" cap="none" dirty="0">
                        <a:solidFill>
                          <a:schemeClr val="tx1"/>
                        </a:solidFill>
                        <a:latin typeface="Microsoft JhengHei"/>
                        <a:ea typeface="Microsoft JhengHei"/>
                        <a:cs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extLst>
                  <a:ext uri="{0D108BD9-81ED-4DB2-BD59-A6C34878D82A}">
                    <a16:rowId xmlns:a16="http://schemas.microsoft.com/office/drawing/2014/main" val="251484187"/>
                  </a:ext>
                </a:extLst>
              </a:tr>
              <a:tr h="581829">
                <a:tc vMerge="1">
                  <a:txBody>
                    <a:bodyPr/>
                    <a:lstStyle/>
                    <a:p>
                      <a:pPr marL="0" marR="0" lvl="0" indent="0" algn="ctr" rtl="0">
                        <a:spcBef>
                          <a:spcPts val="0"/>
                        </a:spcBef>
                        <a:spcAft>
                          <a:spcPts val="0"/>
                        </a:spcAft>
                        <a:buNone/>
                      </a:pPr>
                      <a:endParaRPr lang="zh-TW" altLang="en-US" sz="1400" b="1" u="none" strike="noStrike" cap="none" dirty="0">
                        <a:solidFill>
                          <a:schemeClr val="tx1"/>
                        </a:solidFill>
                        <a:latin typeface="Microsoft JhengHei"/>
                        <a:ea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accent4">
                        <a:lumMod val="40000"/>
                        <a:lumOff val="60000"/>
                      </a:schemeClr>
                    </a:solidFill>
                  </a:tcPr>
                </a:tc>
                <a:tc>
                  <a:txBody>
                    <a:bodyPr/>
                    <a:lstStyle/>
                    <a:p>
                      <a:pPr marL="0" marR="0" lvl="0" indent="0" algn="ctr" rtl="0">
                        <a:spcBef>
                          <a:spcPts val="0"/>
                        </a:spcBef>
                        <a:spcAft>
                          <a:spcPts val="0"/>
                        </a:spcAft>
                        <a:buNone/>
                      </a:pPr>
                      <a:r>
                        <a:rPr lang="zh-TW" altLang="en-US" sz="1400" b="1" u="none" strike="noStrike" cap="none" dirty="0">
                          <a:solidFill>
                            <a:schemeClr val="tx1"/>
                          </a:solidFill>
                          <a:latin typeface="Microsoft JhengHei"/>
                          <a:ea typeface="Microsoft JhengHei"/>
                          <a:sym typeface="Microsoft JhengHei"/>
                        </a:rPr>
                        <a:t>光田</a:t>
                      </a:r>
                      <a:endParaRPr lang="en-US" altLang="zh-TW" sz="1400" b="1" u="none" strike="noStrike" cap="none" dirty="0">
                        <a:solidFill>
                          <a:schemeClr val="tx1"/>
                        </a:solidFill>
                        <a:latin typeface="Microsoft JhengHei"/>
                        <a:ea typeface="Microsoft JhengHei"/>
                        <a:sym typeface="Microsoft JhengHei"/>
                      </a:endParaRPr>
                    </a:p>
                    <a:p>
                      <a:pPr marL="0" marR="0" lvl="0" indent="0" algn="ctr" rtl="0">
                        <a:spcBef>
                          <a:spcPts val="0"/>
                        </a:spcBef>
                        <a:spcAft>
                          <a:spcPts val="0"/>
                        </a:spcAft>
                        <a:buNone/>
                      </a:pPr>
                      <a:r>
                        <a:rPr lang="en-US" altLang="zh-TW" sz="1400" b="1" u="none" strike="noStrike" cap="none" dirty="0">
                          <a:solidFill>
                            <a:schemeClr val="tx1"/>
                          </a:solidFill>
                          <a:latin typeface="Microsoft JhengHei"/>
                          <a:ea typeface="Microsoft JhengHei"/>
                          <a:sym typeface="Microsoft JhengHei"/>
                        </a:rPr>
                        <a:t>(H200)</a:t>
                      </a:r>
                      <a:endParaRPr sz="1400" b="1" u="none" strike="noStrike" cap="none" dirty="0">
                        <a:solidFill>
                          <a:schemeClr val="tx1"/>
                        </a:solidFill>
                        <a:latin typeface="Microsoft JhengHei"/>
                        <a:ea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FF"/>
                        </a:buClr>
                        <a:buSzPts val="1500"/>
                        <a:buFont typeface="Microsoft JhengHei"/>
                        <a:buNone/>
                      </a:pPr>
                      <a:r>
                        <a:rPr lang="zh-TW" altLang="en-US" sz="1400" b="1" u="none" strike="noStrike" cap="none" dirty="0">
                          <a:solidFill>
                            <a:schemeClr val="tx1"/>
                          </a:solidFill>
                          <a:latin typeface="Microsoft JhengHei"/>
                          <a:ea typeface="Microsoft JhengHei"/>
                          <a:sym typeface="Microsoft JhengHei"/>
                        </a:rPr>
                        <a:t>銀光行動遊樂園</a:t>
                      </a:r>
                      <a:endParaRPr lang="en-US" altLang="zh-TW" sz="1400" b="1" u="none" strike="noStrike" cap="none" dirty="0">
                        <a:solidFill>
                          <a:schemeClr val="tx1"/>
                        </a:solidFill>
                        <a:latin typeface="Microsoft JhengHei"/>
                        <a:ea typeface="Microsoft JhengHei"/>
                        <a:sym typeface="Microsoft JhengHei"/>
                      </a:endParaRPr>
                    </a:p>
                    <a:p>
                      <a:pPr marL="0" marR="0" lvl="0" indent="0" algn="ctr" rtl="0">
                        <a:lnSpc>
                          <a:spcPct val="100000"/>
                        </a:lnSpc>
                        <a:spcBef>
                          <a:spcPts val="0"/>
                        </a:spcBef>
                        <a:spcAft>
                          <a:spcPts val="0"/>
                        </a:spcAft>
                        <a:buClr>
                          <a:srgbClr val="0000FF"/>
                        </a:buClr>
                        <a:buSzPts val="1500"/>
                        <a:buFont typeface="Microsoft JhengHei"/>
                        <a:buNone/>
                      </a:pPr>
                      <a:r>
                        <a:rPr lang="en-US" altLang="zh-TW" sz="1400" b="1" u="none" strike="noStrike" cap="none" dirty="0">
                          <a:solidFill>
                            <a:schemeClr val="tx1"/>
                          </a:solidFill>
                          <a:latin typeface="Microsoft JhengHei"/>
                          <a:ea typeface="Microsoft JhengHei"/>
                          <a:sym typeface="Microsoft JhengHei"/>
                        </a:rPr>
                        <a:t>(</a:t>
                      </a:r>
                      <a:r>
                        <a:rPr lang="zh-TW" altLang="en-US" sz="1400" b="1" u="none" strike="noStrike" cap="none" dirty="0">
                          <a:solidFill>
                            <a:schemeClr val="tx1"/>
                          </a:solidFill>
                          <a:latin typeface="Microsoft JhengHei"/>
                          <a:ea typeface="Microsoft JhengHei"/>
                          <a:sym typeface="Microsoft JhengHei"/>
                        </a:rPr>
                        <a:t>數位部高齡科技補助案</a:t>
                      </a:r>
                      <a:r>
                        <a:rPr lang="en-US" altLang="zh-TW" sz="1400" b="1" u="none" strike="noStrike" cap="none" dirty="0">
                          <a:solidFill>
                            <a:schemeClr val="tx1"/>
                          </a:solidFill>
                          <a:latin typeface="Microsoft JhengHei"/>
                          <a:ea typeface="Microsoft JhengHei"/>
                          <a:sym typeface="Microsoft JhengHei"/>
                        </a:rPr>
                        <a:t>)</a:t>
                      </a:r>
                      <a:endParaRPr lang="zh-TW" altLang="en-US" sz="1400" b="1" u="none" strike="noStrike" cap="none" dirty="0">
                        <a:solidFill>
                          <a:schemeClr val="tx1"/>
                        </a:solidFill>
                        <a:latin typeface="Microsoft JhengHei"/>
                        <a:ea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00"/>
                        <a:buFont typeface="Microsoft JhengHei"/>
                        <a:buNone/>
                      </a:pPr>
                      <a:r>
                        <a:rPr lang="en-US" altLang="zh-TW" sz="1400" b="1" u="none" strike="noStrike" cap="none" dirty="0">
                          <a:solidFill>
                            <a:schemeClr val="tx1"/>
                          </a:solidFill>
                          <a:latin typeface="Microsoft JhengHei"/>
                          <a:ea typeface="Microsoft JhengHei"/>
                          <a:sym typeface="Microsoft JhengHei"/>
                        </a:rPr>
                        <a:t>2,000</a:t>
                      </a:r>
                      <a:endParaRPr lang="zh-TW" altLang="en-US" sz="1400" b="1" u="none" strike="noStrike" cap="none" dirty="0">
                        <a:solidFill>
                          <a:schemeClr val="tx1"/>
                        </a:solidFill>
                        <a:latin typeface="Microsoft JhengHei"/>
                        <a:ea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defTabSz="844083" rtl="0" eaLnBrk="1" fontAlgn="auto" latinLnBrk="0" hangingPunct="1">
                        <a:lnSpc>
                          <a:spcPct val="100000"/>
                        </a:lnSpc>
                        <a:spcBef>
                          <a:spcPts val="0"/>
                        </a:spcBef>
                        <a:spcAft>
                          <a:spcPts val="0"/>
                        </a:spcAft>
                        <a:buClr>
                          <a:schemeClr val="dk1"/>
                        </a:buClr>
                        <a:buSzPts val="1500"/>
                        <a:buFont typeface="Microsoft JhengHei"/>
                        <a:buNone/>
                        <a:tabLst/>
                        <a:defRPr/>
                      </a:pPr>
                      <a:r>
                        <a:rPr lang="en-US" altLang="zh-TW" sz="1400" b="1" u="none" strike="noStrike" cap="none" dirty="0">
                          <a:solidFill>
                            <a:schemeClr val="tx1"/>
                          </a:solidFill>
                          <a:latin typeface="微軟正黑體" panose="020B0604030504040204" pitchFamily="34" charset="-120"/>
                          <a:ea typeface="微軟正黑體" panose="020B0604030504040204" pitchFamily="34" charset="-120"/>
                          <a:sym typeface="Microsoft JhengHei"/>
                        </a:rPr>
                        <a:t>Q4</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177800" marR="0" lvl="0" indent="-95250" algn="l" defTabSz="914400" rtl="0" eaLnBrk="1" fontAlgn="auto" latinLnBrk="0" hangingPunct="1">
                        <a:lnSpc>
                          <a:spcPct val="100000"/>
                        </a:lnSpc>
                        <a:spcBef>
                          <a:spcPts val="0"/>
                        </a:spcBef>
                        <a:spcAft>
                          <a:spcPts val="0"/>
                        </a:spcAft>
                        <a:buClr>
                          <a:prstClr val="black"/>
                        </a:buClr>
                        <a:buSzPts val="1500"/>
                        <a:buFont typeface="Arial" panose="020B0604020202020204" pitchFamily="34" charset="0"/>
                        <a:buChar char="•"/>
                        <a:tabLst/>
                        <a:defRPr/>
                      </a:pPr>
                      <a:r>
                        <a:rPr kumimoji="0" lang="zh-TW" altLang="en-US" sz="1400" b="1" i="0" u="none" strike="noStrike" kern="1200" cap="none" spc="0" normalizeH="0" baseline="0" noProof="0" dirty="0">
                          <a:ln>
                            <a:noFill/>
                          </a:ln>
                          <a:solidFill>
                            <a:schemeClr val="tx1"/>
                          </a:solidFill>
                          <a:effectLst/>
                          <a:uLnTx/>
                          <a:uFillTx/>
                          <a:latin typeface="Microsoft JhengHei"/>
                          <a:ea typeface="Microsoft JhengHei"/>
                          <a:sym typeface="Microsoft JhengHei"/>
                        </a:rPr>
                        <a:t>團隊組成</a:t>
                      </a:r>
                      <a:r>
                        <a:rPr kumimoji="0" lang="en-US" altLang="zh-TW" sz="1400" b="1" i="0" u="none" strike="noStrike" kern="1200" cap="none" spc="0" normalizeH="0" baseline="0" noProof="0" dirty="0">
                          <a:ln>
                            <a:noFill/>
                          </a:ln>
                          <a:solidFill>
                            <a:schemeClr val="tx1"/>
                          </a:solidFill>
                          <a:effectLst/>
                          <a:uLnTx/>
                          <a:uFillTx/>
                          <a:latin typeface="Microsoft JhengHei"/>
                          <a:ea typeface="Microsoft JhengHei"/>
                          <a:sym typeface="Microsoft JhengHei"/>
                        </a:rPr>
                        <a:t>:</a:t>
                      </a:r>
                      <a:r>
                        <a:rPr kumimoji="0" lang="zh-TW" altLang="en-US" sz="1400" b="1" i="0" u="none" strike="noStrike" kern="1200" cap="none" spc="0" normalizeH="0" baseline="0" noProof="0" dirty="0">
                          <a:ln>
                            <a:noFill/>
                          </a:ln>
                          <a:solidFill>
                            <a:schemeClr val="tx1"/>
                          </a:solidFill>
                          <a:effectLst/>
                          <a:uLnTx/>
                          <a:uFillTx/>
                          <a:latin typeface="Microsoft JhengHei"/>
                          <a:ea typeface="Microsoft JhengHei"/>
                          <a:sym typeface="Microsoft JhengHei"/>
                        </a:rPr>
                        <a:t> 光田及仁馨相關公司、東海大學吳旻寰老師</a:t>
                      </a:r>
                      <a:r>
                        <a:rPr kumimoji="0" lang="en-US" altLang="zh-TW" sz="1400" b="1" i="0" u="none" strike="noStrike" kern="1200" cap="none" spc="0" normalizeH="0" baseline="0" noProof="0" dirty="0">
                          <a:ln>
                            <a:noFill/>
                          </a:ln>
                          <a:solidFill>
                            <a:schemeClr val="tx1"/>
                          </a:solidFill>
                          <a:effectLst/>
                          <a:uLnTx/>
                          <a:uFillTx/>
                          <a:latin typeface="Microsoft JhengHei"/>
                          <a:ea typeface="Microsoft JhengHei"/>
                          <a:sym typeface="Microsoft JhengHei"/>
                        </a:rPr>
                        <a:t>(</a:t>
                      </a:r>
                      <a:r>
                        <a:rPr kumimoji="0" lang="zh-TW" altLang="en-US" sz="1400" b="1" i="0" u="none" strike="noStrike" kern="1200" cap="none" spc="0" normalizeH="0" baseline="0" noProof="0" dirty="0">
                          <a:ln>
                            <a:noFill/>
                          </a:ln>
                          <a:solidFill>
                            <a:schemeClr val="tx1"/>
                          </a:solidFill>
                          <a:effectLst/>
                          <a:uLnTx/>
                          <a:uFillTx/>
                          <a:latin typeface="Microsoft JhengHei"/>
                          <a:ea typeface="Microsoft JhengHei"/>
                          <a:sym typeface="Microsoft JhengHei"/>
                        </a:rPr>
                        <a:t>工作室</a:t>
                      </a:r>
                      <a:r>
                        <a:rPr kumimoji="0" lang="en-US" altLang="zh-TW" sz="1400" b="1" i="0" u="none" strike="noStrike" kern="1200" cap="none" spc="0" normalizeH="0" baseline="0" noProof="0" dirty="0">
                          <a:ln>
                            <a:noFill/>
                          </a:ln>
                          <a:solidFill>
                            <a:schemeClr val="tx1"/>
                          </a:solidFill>
                          <a:effectLst/>
                          <a:uLnTx/>
                          <a:uFillTx/>
                          <a:latin typeface="Microsoft JhengHei"/>
                          <a:ea typeface="Microsoft JhengHei"/>
                          <a:sym typeface="Microsoft JhengHei"/>
                        </a:rPr>
                        <a:t>)</a:t>
                      </a:r>
                      <a:r>
                        <a:rPr kumimoji="0" lang="zh-TW" altLang="en-US" sz="1400" b="1" i="0" u="none" strike="noStrike" kern="1200" cap="none" spc="0" normalizeH="0" baseline="0" noProof="0" dirty="0">
                          <a:ln>
                            <a:noFill/>
                          </a:ln>
                          <a:solidFill>
                            <a:schemeClr val="tx1"/>
                          </a:solidFill>
                          <a:effectLst/>
                          <a:uLnTx/>
                          <a:uFillTx/>
                          <a:latin typeface="Microsoft JhengHei"/>
                          <a:ea typeface="Microsoft JhengHei"/>
                          <a:sym typeface="Microsoft JhengHei"/>
                        </a:rPr>
                        <a:t>、飛絡力</a:t>
                      </a:r>
                      <a:endParaRPr kumimoji="0" lang="en-US" altLang="zh-TW" sz="1400" b="1" i="0" u="none" strike="noStrike" kern="1200" cap="none" spc="0" normalizeH="0" baseline="0" noProof="0" dirty="0">
                        <a:ln>
                          <a:noFill/>
                        </a:ln>
                        <a:solidFill>
                          <a:schemeClr val="tx1"/>
                        </a:solidFill>
                        <a:effectLst/>
                        <a:uLnTx/>
                        <a:uFillTx/>
                        <a:latin typeface="Microsoft JhengHei"/>
                        <a:ea typeface="Microsoft JhengHei"/>
                        <a:sym typeface="Microsoft JhengHei"/>
                      </a:endParaRPr>
                    </a:p>
                    <a:p>
                      <a:pPr marL="177800" marR="0" lvl="0" indent="-95250" algn="l" defTabSz="914400" rtl="0" eaLnBrk="1" fontAlgn="auto" latinLnBrk="0" hangingPunct="1">
                        <a:lnSpc>
                          <a:spcPct val="100000"/>
                        </a:lnSpc>
                        <a:spcBef>
                          <a:spcPts val="0"/>
                        </a:spcBef>
                        <a:spcAft>
                          <a:spcPts val="0"/>
                        </a:spcAft>
                        <a:buClr>
                          <a:prstClr val="black"/>
                        </a:buClr>
                        <a:buSzPts val="1500"/>
                        <a:buFont typeface="Arial" panose="020B0604020202020204" pitchFamily="34" charset="0"/>
                        <a:buChar char="•"/>
                        <a:tabLst/>
                        <a:defRPr/>
                      </a:pPr>
                      <a:r>
                        <a:rPr kumimoji="0" lang="zh-TW" altLang="en-US" sz="1400" b="1" i="0" u="none" strike="noStrike" kern="1200" cap="none" spc="0" normalizeH="0" baseline="0" noProof="0" dirty="0">
                          <a:ln>
                            <a:noFill/>
                          </a:ln>
                          <a:solidFill>
                            <a:schemeClr val="tx1"/>
                          </a:solidFill>
                          <a:effectLst/>
                          <a:uLnTx/>
                          <a:uFillTx/>
                          <a:latin typeface="Microsoft JhengHei"/>
                          <a:ea typeface="Microsoft JhengHei"/>
                          <a:sym typeface="Microsoft JhengHei"/>
                        </a:rPr>
                        <a:t>預計五月提出計畫書</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500"/>
                        <a:buFont typeface="Microsoft JhengHei"/>
                        <a:buNone/>
                        <a:tabLst/>
                        <a:defRPr/>
                      </a:pPr>
                      <a:r>
                        <a:rPr lang="zh-TW" altLang="en-US" sz="1400" b="1" u="none" strike="noStrike" cap="none" dirty="0">
                          <a:solidFill>
                            <a:schemeClr val="tx1"/>
                          </a:solidFill>
                          <a:latin typeface="Microsoft JhengHei"/>
                          <a:ea typeface="Microsoft JhengHei"/>
                          <a:sym typeface="Microsoft JhengHei"/>
                        </a:rPr>
                        <a:t>宗樺</a:t>
                      </a:r>
                      <a:r>
                        <a:rPr lang="en-US" altLang="zh-TW" sz="1400" b="1" u="none" strike="noStrike" cap="none" dirty="0">
                          <a:solidFill>
                            <a:schemeClr val="tx1"/>
                          </a:solidFill>
                          <a:latin typeface="Microsoft JhengHei"/>
                          <a:ea typeface="Microsoft JhengHei"/>
                          <a:sym typeface="Microsoft JhengHei"/>
                        </a:rPr>
                        <a:t>/</a:t>
                      </a:r>
                      <a:r>
                        <a:rPr lang="zh-TW" altLang="en-US" sz="1400" b="1" u="none" strike="noStrike" cap="none" dirty="0">
                          <a:solidFill>
                            <a:schemeClr val="tx1"/>
                          </a:solidFill>
                          <a:latin typeface="Microsoft JhengHei"/>
                          <a:ea typeface="Microsoft JhengHei"/>
                          <a:sym typeface="Microsoft JhengHei"/>
                        </a:rPr>
                        <a:t>碧蓮</a:t>
                      </a:r>
                      <a:endParaRPr lang="zh-TW" altLang="en-US" sz="1400" b="1" dirty="0">
                        <a:solidFill>
                          <a:schemeClr val="tx1"/>
                        </a:solidFill>
                        <a:latin typeface="Microsoft JhengHei"/>
                        <a:ea typeface="+mn-ea"/>
                      </a:endParaRPr>
                    </a:p>
                  </a:txBody>
                  <a:tcPr marL="0" marR="0" marT="0"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extLst>
                  <a:ext uri="{0D108BD9-81ED-4DB2-BD59-A6C34878D82A}">
                    <a16:rowId xmlns:a16="http://schemas.microsoft.com/office/drawing/2014/main" val="1063270245"/>
                  </a:ext>
                </a:extLst>
              </a:tr>
              <a:tr h="631717">
                <a:tc vMerge="1">
                  <a:txBody>
                    <a:bodyPr/>
                    <a:lstStyle/>
                    <a:p>
                      <a:pPr marL="0" marR="0" lvl="0" indent="0" algn="ctr" rtl="0">
                        <a:spcBef>
                          <a:spcPts val="0"/>
                        </a:spcBef>
                        <a:spcAft>
                          <a:spcPts val="0"/>
                        </a:spcAft>
                        <a:buNone/>
                      </a:pPr>
                      <a:endParaRPr lang="zh-TW" altLang="en-US" sz="1400" b="1" u="none" strike="noStrike" cap="none" dirty="0">
                        <a:solidFill>
                          <a:schemeClr val="tx1"/>
                        </a:solidFill>
                        <a:latin typeface="Microsoft JhengHei"/>
                        <a:ea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accent4">
                        <a:lumMod val="40000"/>
                        <a:lumOff val="60000"/>
                      </a:schemeClr>
                    </a:solidFill>
                  </a:tcPr>
                </a:tc>
                <a:tc>
                  <a:txBody>
                    <a:bodyPr/>
                    <a:lstStyle/>
                    <a:p>
                      <a:pPr marL="0" marR="0" lvl="0" indent="0" algn="ctr" rtl="0">
                        <a:spcBef>
                          <a:spcPts val="0"/>
                        </a:spcBef>
                        <a:spcAft>
                          <a:spcPts val="0"/>
                        </a:spcAft>
                        <a:buNone/>
                      </a:pPr>
                      <a:r>
                        <a:rPr lang="zh-TW" altLang="en-US" sz="1400" b="1" u="none" strike="noStrike" cap="none" dirty="0">
                          <a:solidFill>
                            <a:schemeClr val="tx1"/>
                          </a:solidFill>
                          <a:latin typeface="Microsoft JhengHei"/>
                          <a:ea typeface="Microsoft JhengHei"/>
                          <a:cs typeface="Microsoft JhengHei"/>
                          <a:sym typeface="Microsoft JhengHei"/>
                        </a:rPr>
                        <a:t>光田</a:t>
                      </a:r>
                    </a:p>
                    <a:p>
                      <a:pPr marL="0" marR="0" lvl="0" indent="0" algn="ctr" rtl="0">
                        <a:spcBef>
                          <a:spcPts val="0"/>
                        </a:spcBef>
                        <a:spcAft>
                          <a:spcPts val="0"/>
                        </a:spcAft>
                        <a:buNone/>
                      </a:pPr>
                      <a:r>
                        <a:rPr lang="en-US" altLang="zh-TW" sz="1400" b="1" u="none" strike="noStrike" cap="none" dirty="0">
                          <a:solidFill>
                            <a:schemeClr val="tx1"/>
                          </a:solidFill>
                          <a:latin typeface="Microsoft JhengHei"/>
                          <a:ea typeface="Microsoft JhengHei"/>
                          <a:cs typeface="Microsoft JhengHei"/>
                          <a:sym typeface="Microsoft JhengHei"/>
                        </a:rPr>
                        <a:t>(H200)</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00"/>
                        <a:buFont typeface="Microsoft JhengHei"/>
                        <a:buNone/>
                      </a:pPr>
                      <a:r>
                        <a:rPr lang="zh-TW" altLang="en-US" sz="1400" b="1" i="0" u="none" strike="noStrike" baseline="0" dirty="0">
                          <a:solidFill>
                            <a:schemeClr val="tx1"/>
                          </a:solidFill>
                          <a:effectLst/>
                          <a:latin typeface="微軟正黑體" panose="020B0604030504040204" pitchFamily="34" charset="-120"/>
                          <a:ea typeface="微軟正黑體" panose="020B0604030504040204" pitchFamily="34" charset="-120"/>
                        </a:rPr>
                        <a:t>中風上肢復健數位方案</a:t>
                      </a:r>
                      <a:endParaRPr lang="en-US" altLang="zh-TW" sz="1400" b="1" i="0" u="none" strike="noStrike" baseline="0" dirty="0">
                        <a:solidFill>
                          <a:schemeClr val="tx1"/>
                        </a:solidFill>
                        <a:effectLst/>
                        <a:latin typeface="微軟正黑體" panose="020B0604030504040204" pitchFamily="34" charset="-120"/>
                        <a:ea typeface="微軟正黑體" panose="020B0604030504040204" pitchFamily="34" charset="-120"/>
                      </a:endParaRPr>
                    </a:p>
                    <a:p>
                      <a:pPr marL="0" marR="0" lvl="0" indent="0" algn="ctr" rtl="0">
                        <a:lnSpc>
                          <a:spcPct val="100000"/>
                        </a:lnSpc>
                        <a:spcBef>
                          <a:spcPts val="0"/>
                        </a:spcBef>
                        <a:spcAft>
                          <a:spcPts val="0"/>
                        </a:spcAft>
                        <a:buClr>
                          <a:schemeClr val="dk1"/>
                        </a:buClr>
                        <a:buSzPts val="1500"/>
                        <a:buFont typeface="Microsoft JhengHei"/>
                        <a:buNone/>
                      </a:pPr>
                      <a:r>
                        <a:rPr lang="en-US" altLang="zh-TW" sz="1400" b="1" i="0" u="none" strike="noStrike" baseline="0" dirty="0">
                          <a:solidFill>
                            <a:schemeClr val="tx1"/>
                          </a:solidFill>
                          <a:effectLst/>
                          <a:latin typeface="微軟正黑體" panose="020B0604030504040204" pitchFamily="34" charset="-120"/>
                          <a:ea typeface="微軟正黑體" panose="020B0604030504040204" pitchFamily="34" charset="-120"/>
                        </a:rPr>
                        <a:t>(</a:t>
                      </a:r>
                      <a:r>
                        <a:rPr lang="zh-TW" altLang="en-US" sz="1400" b="1" i="0" u="none" strike="noStrike" baseline="0" dirty="0">
                          <a:solidFill>
                            <a:schemeClr val="tx1"/>
                          </a:solidFill>
                          <a:effectLst/>
                          <a:latin typeface="微軟正黑體" panose="020B0604030504040204" pitchFamily="34" charset="-120"/>
                          <a:ea typeface="微軟正黑體" panose="020B0604030504040204" pitchFamily="34" charset="-120"/>
                        </a:rPr>
                        <a:t>導入光田復健中心</a:t>
                      </a:r>
                      <a:r>
                        <a:rPr lang="en-US" altLang="zh-TW" sz="1400" b="1" i="0" u="none" strike="noStrike" baseline="0" dirty="0">
                          <a:solidFill>
                            <a:schemeClr val="tx1"/>
                          </a:solidFill>
                          <a:effectLst/>
                          <a:latin typeface="微軟正黑體" panose="020B0604030504040204" pitchFamily="34" charset="-120"/>
                          <a:ea typeface="微軟正黑體" panose="020B0604030504040204" pitchFamily="34" charset="-120"/>
                        </a:rPr>
                        <a:t>)</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00"/>
                        <a:buFont typeface="Microsoft JhengHei"/>
                        <a:buNone/>
                      </a:pPr>
                      <a:r>
                        <a:rPr lang="en-US" altLang="zh-TW" sz="1400" b="1" u="none" strike="noStrike" cap="none" baseline="0" dirty="0">
                          <a:solidFill>
                            <a:schemeClr val="tx1"/>
                          </a:solidFill>
                          <a:latin typeface="Microsoft JhengHei"/>
                          <a:ea typeface="Microsoft JhengHei"/>
                          <a:cs typeface="Microsoft JhengHei"/>
                          <a:sym typeface="Microsoft JhengHei"/>
                        </a:rPr>
                        <a:t>500</a:t>
                      </a:r>
                      <a:endParaRPr lang="zh-TW" altLang="en-US" sz="1400" b="1" u="none" strike="noStrike" cap="none" baseline="0" dirty="0">
                        <a:solidFill>
                          <a:schemeClr val="tx1"/>
                        </a:solidFill>
                        <a:latin typeface="Microsoft JhengHei"/>
                        <a:ea typeface="Microsoft JhengHei"/>
                        <a:cs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defTabSz="844083" rtl="0" eaLnBrk="1" fontAlgn="auto" latinLnBrk="0" hangingPunct="1">
                        <a:lnSpc>
                          <a:spcPct val="100000"/>
                        </a:lnSpc>
                        <a:spcBef>
                          <a:spcPts val="0"/>
                        </a:spcBef>
                        <a:spcAft>
                          <a:spcPts val="0"/>
                        </a:spcAft>
                        <a:buClr>
                          <a:schemeClr val="dk1"/>
                        </a:buClr>
                        <a:buSzPts val="1500"/>
                        <a:buFont typeface="Microsoft JhengHei"/>
                        <a:buNone/>
                        <a:tabLst/>
                        <a:defRPr/>
                      </a:pPr>
                      <a:r>
                        <a:rPr lang="en-US" altLang="zh-TW" sz="1400" b="1" u="none" strike="noStrike" cap="none" dirty="0">
                          <a:solidFill>
                            <a:schemeClr val="tx1"/>
                          </a:solidFill>
                          <a:latin typeface="微軟正黑體" panose="020B0604030504040204" pitchFamily="34" charset="-120"/>
                          <a:ea typeface="微軟正黑體" panose="020B0604030504040204" pitchFamily="34" charset="-120"/>
                          <a:cs typeface="Microsoft JhengHei"/>
                          <a:sym typeface="Microsoft JhengHei"/>
                        </a:rPr>
                        <a:t>Q3</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177800" marR="0" lvl="0" indent="-95250" algn="l" defTabSz="844083" rtl="0" eaLnBrk="1" latinLnBrk="0" hangingPunct="1">
                        <a:lnSpc>
                          <a:spcPct val="100000"/>
                        </a:lnSpc>
                        <a:spcBef>
                          <a:spcPts val="0"/>
                        </a:spcBef>
                        <a:spcAft>
                          <a:spcPts val="0"/>
                        </a:spcAft>
                        <a:buClr>
                          <a:schemeClr val="dk1"/>
                        </a:buClr>
                        <a:buSzPts val="1500"/>
                        <a:buFont typeface="Arial" panose="020B0604020202020204" pitchFamily="34" charset="0"/>
                        <a:buChar char="•"/>
                      </a:pPr>
                      <a:r>
                        <a:rPr lang="en-US" altLang="zh-TW" sz="1400" b="1" i="0" u="none" strike="noStrike" kern="1200" cap="none" dirty="0">
                          <a:solidFill>
                            <a:schemeClr val="tx1"/>
                          </a:solidFill>
                          <a:latin typeface="Microsoft JhengHei"/>
                          <a:ea typeface="Microsoft JhengHei"/>
                        </a:rPr>
                        <a:t>4</a:t>
                      </a:r>
                      <a:r>
                        <a:rPr lang="zh-TW" altLang="en-US" sz="1400" b="1" i="0" u="none" strike="noStrike" kern="1200" cap="none" dirty="0">
                          <a:solidFill>
                            <a:schemeClr val="tx1"/>
                          </a:solidFill>
                          <a:latin typeface="Microsoft JhengHei"/>
                          <a:ea typeface="Microsoft JhengHei"/>
                        </a:rPr>
                        <a:t>月光田復健場域需求評估</a:t>
                      </a:r>
                      <a:endParaRPr lang="en-US" altLang="zh-TW" sz="1400" b="1" i="0" u="none" strike="noStrike" kern="1200" cap="none" dirty="0">
                        <a:solidFill>
                          <a:schemeClr val="tx1"/>
                        </a:solidFill>
                        <a:latin typeface="Microsoft JhengHei"/>
                        <a:ea typeface="Microsoft JhengHei"/>
                      </a:endParaRPr>
                    </a:p>
                    <a:p>
                      <a:pPr marL="177800" marR="0" lvl="0" indent="-95250" algn="l" defTabSz="844083" rtl="0" eaLnBrk="1" latinLnBrk="0" hangingPunct="1">
                        <a:lnSpc>
                          <a:spcPct val="100000"/>
                        </a:lnSpc>
                        <a:spcBef>
                          <a:spcPts val="0"/>
                        </a:spcBef>
                        <a:spcAft>
                          <a:spcPts val="0"/>
                        </a:spcAft>
                        <a:buClr>
                          <a:schemeClr val="dk1"/>
                        </a:buClr>
                        <a:buSzPts val="1500"/>
                        <a:buFont typeface="Arial" panose="020B0604020202020204" pitchFamily="34" charset="0"/>
                        <a:buChar char="•"/>
                      </a:pPr>
                      <a:r>
                        <a:rPr lang="en-US" altLang="zh-TW" sz="1400" b="1" i="0" u="none" strike="noStrike" kern="1200" cap="none" dirty="0">
                          <a:solidFill>
                            <a:schemeClr val="tx1"/>
                          </a:solidFill>
                          <a:latin typeface="Microsoft JhengHei"/>
                          <a:ea typeface="Microsoft JhengHei"/>
                        </a:rPr>
                        <a:t>5</a:t>
                      </a:r>
                      <a:r>
                        <a:rPr lang="zh-TW" altLang="en-US" sz="1400" b="1" i="0" u="none" strike="noStrike" kern="1200" cap="none" dirty="0">
                          <a:solidFill>
                            <a:schemeClr val="tx1"/>
                          </a:solidFill>
                          <a:latin typeface="Microsoft JhengHei"/>
                          <a:ea typeface="Microsoft JhengHei"/>
                        </a:rPr>
                        <a:t>月</a:t>
                      </a:r>
                      <a:r>
                        <a:rPr lang="en-US" altLang="zh-TW" sz="1400" b="1" i="0" u="none" strike="noStrike" kern="1200" cap="none" dirty="0">
                          <a:solidFill>
                            <a:schemeClr val="tx1"/>
                          </a:solidFill>
                          <a:latin typeface="Microsoft JhengHei"/>
                          <a:ea typeface="Microsoft JhengHei"/>
                        </a:rPr>
                        <a:t>IRB</a:t>
                      </a:r>
                      <a:r>
                        <a:rPr lang="zh-TW" altLang="en-US" sz="1400" b="1" i="0" u="none" strike="noStrike" kern="1200" cap="none" dirty="0">
                          <a:solidFill>
                            <a:schemeClr val="tx1"/>
                          </a:solidFill>
                          <a:latin typeface="Microsoft JhengHei"/>
                          <a:ea typeface="Microsoft JhengHei"/>
                        </a:rPr>
                        <a:t>規劃申請、</a:t>
                      </a:r>
                      <a:r>
                        <a:rPr lang="en-US" altLang="zh-TW" sz="1400" b="1" i="0" u="none" strike="noStrike" kern="1200" cap="none" dirty="0">
                          <a:solidFill>
                            <a:schemeClr val="tx1"/>
                          </a:solidFill>
                          <a:latin typeface="Microsoft JhengHei"/>
                          <a:ea typeface="Microsoft JhengHei"/>
                        </a:rPr>
                        <a:t>9</a:t>
                      </a:r>
                      <a:r>
                        <a:rPr lang="zh-TW" altLang="en-US" sz="1400" b="1" i="0" u="none" strike="noStrike" kern="1200" cap="none" dirty="0">
                          <a:solidFill>
                            <a:schemeClr val="tx1"/>
                          </a:solidFill>
                          <a:latin typeface="Microsoft JhengHei"/>
                          <a:ea typeface="Microsoft JhengHei"/>
                        </a:rPr>
                        <a:t>月導入</a:t>
                      </a:r>
                      <a:endParaRPr lang="en-US" altLang="zh-TW" sz="1400" b="1" i="0" u="none" strike="noStrike" kern="1200" cap="none" dirty="0">
                        <a:solidFill>
                          <a:schemeClr val="tx1"/>
                        </a:solidFill>
                        <a:latin typeface="Microsoft JhengHei"/>
                        <a:ea typeface="Microsoft JhengHei"/>
                      </a:endParaRPr>
                    </a:p>
                    <a:p>
                      <a:pPr marL="177800" marR="0" lvl="0" indent="-95250" algn="l" defTabSz="844083" rtl="0" eaLnBrk="1" latinLnBrk="0" hangingPunct="1">
                        <a:lnSpc>
                          <a:spcPct val="100000"/>
                        </a:lnSpc>
                        <a:spcBef>
                          <a:spcPts val="0"/>
                        </a:spcBef>
                        <a:spcAft>
                          <a:spcPts val="0"/>
                        </a:spcAft>
                        <a:buClr>
                          <a:schemeClr val="dk1"/>
                        </a:buClr>
                        <a:buSzPts val="1500"/>
                        <a:buFont typeface="Arial" panose="020B0604020202020204" pitchFamily="34" charset="0"/>
                        <a:buChar char="•"/>
                      </a:pPr>
                      <a:r>
                        <a:rPr lang="zh-TW" altLang="en-US" sz="1400" b="1" i="0" u="none" strike="noStrike" kern="1200" cap="none" dirty="0">
                          <a:solidFill>
                            <a:schemeClr val="tx1"/>
                          </a:solidFill>
                          <a:latin typeface="Microsoft JhengHei"/>
                          <a:ea typeface="Microsoft JhengHei"/>
                        </a:rPr>
                        <a:t>預計</a:t>
                      </a:r>
                      <a:r>
                        <a:rPr lang="en-US" altLang="zh-TW" sz="1400" b="1" i="0" u="none" strike="noStrike" kern="1200" cap="none" dirty="0">
                          <a:solidFill>
                            <a:schemeClr val="tx1"/>
                          </a:solidFill>
                          <a:latin typeface="Microsoft JhengHei"/>
                          <a:ea typeface="Microsoft JhengHei"/>
                        </a:rPr>
                        <a:t>9</a:t>
                      </a:r>
                      <a:r>
                        <a:rPr lang="zh-TW" altLang="en-US" sz="1400" b="1" i="0" u="none" strike="noStrike" kern="1200" cap="none" dirty="0">
                          <a:solidFill>
                            <a:schemeClr val="tx1"/>
                          </a:solidFill>
                          <a:latin typeface="Microsoft JhengHei"/>
                          <a:ea typeface="Microsoft JhengHei"/>
                        </a:rPr>
                        <a:t>月 </a:t>
                      </a:r>
                      <a:r>
                        <a:rPr lang="en-US" altLang="zh-TW" sz="1400" b="1" i="0" u="none" strike="noStrike" kern="1200" cap="none" dirty="0">
                          <a:solidFill>
                            <a:schemeClr val="tx1"/>
                          </a:solidFill>
                          <a:latin typeface="Microsoft JhengHei"/>
                          <a:ea typeface="Microsoft JhengHei"/>
                        </a:rPr>
                        <a:t>IP</a:t>
                      </a:r>
                      <a:r>
                        <a:rPr lang="zh-TW" altLang="en-US" sz="1400" b="1" i="0" u="none" strike="noStrike" kern="1200" cap="none" dirty="0">
                          <a:solidFill>
                            <a:schemeClr val="tx1"/>
                          </a:solidFill>
                          <a:latin typeface="Microsoft JhengHei"/>
                          <a:ea typeface="Microsoft JhengHei"/>
                        </a:rPr>
                        <a:t>授權</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500"/>
                        <a:buFont typeface="Microsoft JhengHei"/>
                        <a:buNone/>
                        <a:tabLst/>
                        <a:defRPr/>
                      </a:pPr>
                      <a:r>
                        <a:rPr lang="zh-TW" altLang="en-US" sz="1400" b="1" u="none" strike="noStrike" cap="none" dirty="0">
                          <a:solidFill>
                            <a:schemeClr val="tx1"/>
                          </a:solidFill>
                          <a:latin typeface="Microsoft JhengHei"/>
                          <a:ea typeface="Microsoft JhengHei"/>
                          <a:cs typeface="Microsoft JhengHei"/>
                          <a:sym typeface="Microsoft JhengHei"/>
                        </a:rPr>
                        <a:t>蔡博</a:t>
                      </a:r>
                      <a:r>
                        <a:rPr lang="en-US" altLang="zh-TW" sz="1400" b="1" u="none" strike="noStrike" cap="none" dirty="0">
                          <a:solidFill>
                            <a:schemeClr val="tx1"/>
                          </a:solidFill>
                          <a:latin typeface="Microsoft JhengHei"/>
                          <a:ea typeface="Microsoft JhengHei"/>
                          <a:cs typeface="Microsoft JhengHei"/>
                          <a:sym typeface="Microsoft JhengHei"/>
                        </a:rPr>
                        <a:t>/</a:t>
                      </a:r>
                      <a:r>
                        <a:rPr lang="zh-TW" altLang="en-US" sz="1400" b="1" u="none" strike="noStrike" cap="none" dirty="0">
                          <a:solidFill>
                            <a:schemeClr val="tx1"/>
                          </a:solidFill>
                          <a:latin typeface="Microsoft JhengHei"/>
                          <a:ea typeface="Microsoft JhengHei"/>
                          <a:cs typeface="Microsoft JhengHei"/>
                          <a:sym typeface="Microsoft JhengHei"/>
                        </a:rPr>
                        <a:t>俐穎</a:t>
                      </a:r>
                      <a:endParaRPr lang="en-US" altLang="zh-TW" sz="1400" b="1" u="none" strike="noStrike" cap="none" dirty="0">
                        <a:solidFill>
                          <a:schemeClr val="tx1"/>
                        </a:solidFill>
                        <a:latin typeface="Microsoft JhengHei"/>
                        <a:ea typeface="Microsoft JhengHei"/>
                        <a:cs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extLst>
                  <a:ext uri="{0D108BD9-81ED-4DB2-BD59-A6C34878D82A}">
                    <a16:rowId xmlns:a16="http://schemas.microsoft.com/office/drawing/2014/main" val="659177177"/>
                  </a:ext>
                </a:extLst>
              </a:tr>
            </a:tbl>
          </a:graphicData>
        </a:graphic>
      </p:graphicFrame>
      <p:sp>
        <p:nvSpPr>
          <p:cNvPr id="6" name="Google Shape;162;p5"/>
          <p:cNvSpPr txBox="1"/>
          <p:nvPr/>
        </p:nvSpPr>
        <p:spPr>
          <a:xfrm>
            <a:off x="7668464" y="544365"/>
            <a:ext cx="1475536" cy="292347"/>
          </a:xfrm>
          <a:prstGeom prst="rect">
            <a:avLst/>
          </a:prstGeom>
          <a:noFill/>
          <a:ln>
            <a:noFill/>
          </a:ln>
        </p:spPr>
        <p:txBody>
          <a:bodyPr spcFirstLastPara="1" wrap="square" lIns="91425" tIns="45700" rIns="91425" bIns="45700" anchor="t" anchorCtr="0">
            <a:spAutoFit/>
          </a:bodyPr>
          <a:lstStyle/>
          <a:p>
            <a:pPr lvl="0">
              <a:spcBef>
                <a:spcPts val="0"/>
              </a:spcBef>
              <a:spcAft>
                <a:spcPts val="0"/>
              </a:spcAft>
            </a:pPr>
            <a:r>
              <a:rPr lang="en-US" sz="1300" b="1" dirty="0" err="1">
                <a:solidFill>
                  <a:schemeClr val="dk1"/>
                </a:solidFill>
                <a:latin typeface="Microsoft JhengHei"/>
                <a:ea typeface="Microsoft JhengHei"/>
                <a:cs typeface="Microsoft JhengHei"/>
                <a:sym typeface="Microsoft JhengHei"/>
              </a:rPr>
              <a:t>單位：千元</a:t>
            </a:r>
            <a:r>
              <a:rPr lang="en-US" altLang="zh-TW" sz="1300" b="1" dirty="0">
                <a:solidFill>
                  <a:schemeClr val="dk1"/>
                </a:solidFill>
                <a:latin typeface="Microsoft JhengHei"/>
                <a:ea typeface="Microsoft JhengHei"/>
                <a:cs typeface="Microsoft JhengHei"/>
                <a:sym typeface="Microsoft JhengHei"/>
              </a:rPr>
              <a:t>(</a:t>
            </a:r>
            <a:r>
              <a:rPr lang="zh-TW" altLang="en-US" sz="1300" dirty="0">
                <a:solidFill>
                  <a:schemeClr val="dk1"/>
                </a:solidFill>
                <a:latin typeface="Microsoft JhengHei"/>
                <a:ea typeface="Microsoft JhengHei"/>
                <a:cs typeface="Microsoft JhengHei"/>
                <a:sym typeface="Microsoft JhengHei"/>
              </a:rPr>
              <a:t>未稅</a:t>
            </a:r>
            <a:r>
              <a:rPr lang="en-US" altLang="zh-TW" sz="1300" b="1" dirty="0">
                <a:solidFill>
                  <a:schemeClr val="dk1"/>
                </a:solidFill>
                <a:latin typeface="Microsoft JhengHei"/>
                <a:ea typeface="Microsoft JhengHei"/>
                <a:cs typeface="Microsoft JhengHei"/>
                <a:sym typeface="Microsoft JhengHei"/>
              </a:rPr>
              <a:t>)</a:t>
            </a:r>
            <a:endParaRPr dirty="0"/>
          </a:p>
        </p:txBody>
      </p:sp>
    </p:spTree>
    <p:extLst>
      <p:ext uri="{BB962C8B-B14F-4D97-AF65-F5344CB8AC3E}">
        <p14:creationId xmlns:p14="http://schemas.microsoft.com/office/powerpoint/2010/main" val="242877559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115616" y="2420888"/>
            <a:ext cx="6858001" cy="1513898"/>
          </a:xfrm>
          <a:prstGeom prst="rect">
            <a:avLst/>
          </a:prstGeom>
          <a:noFill/>
          <a:ln>
            <a:noFill/>
          </a:ln>
        </p:spPr>
        <p:txBody>
          <a:bodyPr lIns="71837" tIns="35918" rIns="71837" bIns="35918" anchor="ct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3400" b="1" i="0" u="none" strike="noStrike" kern="1200" cap="none" spc="0" normalizeH="0" baseline="0" noProof="0" dirty="0">
                <a:ln>
                  <a:noFill/>
                </a:ln>
                <a:solidFill>
                  <a:srgbClr val="000099"/>
                </a:solidFill>
                <a:effectLst/>
                <a:uLnTx/>
                <a:uFillTx/>
                <a:latin typeface="微軟正黑體" panose="020B0604030504040204" pitchFamily="34" charset="-120"/>
                <a:ea typeface="微軟正黑體" panose="020B0604030504040204" pitchFamily="34" charset="-120"/>
                <a:cs typeface="Arial" charset="0"/>
              </a:rPr>
              <a:t>  </a:t>
            </a:r>
            <a:r>
              <a:rPr lang="en-US" altLang="zh-TW" sz="3400" dirty="0">
                <a:solidFill>
                  <a:srgbClr val="000099"/>
                </a:solidFill>
                <a:latin typeface="微軟正黑體" panose="020B0604030504040204" pitchFamily="34" charset="-120"/>
                <a:ea typeface="微軟正黑體" panose="020B0604030504040204" pitchFamily="34" charset="-120"/>
                <a:cs typeface="Arial" charset="0"/>
              </a:rPr>
              <a:t>Thank  you</a:t>
            </a:r>
            <a:r>
              <a:rPr kumimoji="1" lang="zh-TW" altLang="en-US" sz="3400" b="1" i="0" u="none" strike="noStrike" kern="1200" cap="none" spc="0" normalizeH="0" baseline="0" noProof="0" dirty="0">
                <a:ln>
                  <a:noFill/>
                </a:ln>
                <a:solidFill>
                  <a:srgbClr val="000099"/>
                </a:solidFill>
                <a:effectLst/>
                <a:uLnTx/>
                <a:uFillTx/>
                <a:latin typeface="微軟正黑體" panose="020B0604030504040204" pitchFamily="34" charset="-120"/>
                <a:ea typeface="微軟正黑體" panose="020B0604030504040204" pitchFamily="34" charset="-120"/>
                <a:cs typeface="Arial" charset="0"/>
              </a:rPr>
              <a:t>  </a:t>
            </a:r>
          </a:p>
        </p:txBody>
      </p:sp>
    </p:spTree>
    <p:extLst>
      <p:ext uri="{BB962C8B-B14F-4D97-AF65-F5344CB8AC3E}">
        <p14:creationId xmlns:p14="http://schemas.microsoft.com/office/powerpoint/2010/main" val="322416963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091F5CE-F0D3-4AED-9883-FA6753B4BD33}"/>
              </a:ext>
            </a:extLst>
          </p:cNvPr>
          <p:cNvSpPr>
            <a:spLocks noGrp="1"/>
          </p:cNvSpPr>
          <p:nvPr>
            <p:ph type="ctrTitle"/>
          </p:nvPr>
        </p:nvSpPr>
        <p:spPr/>
        <p:txBody>
          <a:bodyPr/>
          <a:lstStyle/>
          <a:p>
            <a:r>
              <a:rPr lang="zh-TW" altLang="en-US" dirty="0">
                <a:effectLst/>
                <a:latin typeface="微軟正黑體" panose="020B0604030504040204" pitchFamily="34" charset="-120"/>
                <a:ea typeface="微軟正黑體" panose="020B0604030504040204" pitchFamily="34" charset="-120"/>
              </a:rPr>
              <a:t>附件</a:t>
            </a:r>
          </a:p>
        </p:txBody>
      </p:sp>
      <p:sp>
        <p:nvSpPr>
          <p:cNvPr id="4" name="投影片編號版面配置區 3">
            <a:extLst>
              <a:ext uri="{FF2B5EF4-FFF2-40B4-BE49-F238E27FC236}">
                <a16:creationId xmlns:a16="http://schemas.microsoft.com/office/drawing/2014/main" id="{3B5537AB-6905-4717-8495-811D7FF18C4E}"/>
              </a:ext>
            </a:extLst>
          </p:cNvPr>
          <p:cNvSpPr>
            <a:spLocks noGrp="1"/>
          </p:cNvSpPr>
          <p:nvPr>
            <p:ph type="sldNum" sz="quarter" idx="11"/>
          </p:nvPr>
        </p:nvSpPr>
        <p:spPr/>
        <p:txBody>
          <a:bodyPr/>
          <a:lstStyle/>
          <a:p>
            <a:pPr>
              <a:defRPr/>
            </a:pPr>
            <a:fld id="{2A2D1BA6-A525-4294-9821-88548ADF96C9}" type="slidenum">
              <a:rPr lang="en-US" altLang="zh-TW" smtClean="0">
                <a:solidFill>
                  <a:prstClr val="white"/>
                </a:solidFill>
              </a:rPr>
              <a:pPr>
                <a:defRPr/>
              </a:pPr>
              <a:t>8</a:t>
            </a:fld>
            <a:endParaRPr lang="en-US" altLang="zh-TW">
              <a:solidFill>
                <a:prstClr val="white"/>
              </a:solidFill>
            </a:endParaRPr>
          </a:p>
        </p:txBody>
      </p:sp>
    </p:spTree>
    <p:extLst>
      <p:ext uri="{BB962C8B-B14F-4D97-AF65-F5344CB8AC3E}">
        <p14:creationId xmlns:p14="http://schemas.microsoft.com/office/powerpoint/2010/main" val="320973280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內容版面配置區 4"/>
          <p:cNvGraphicFramePr>
            <a:graphicFrameLocks/>
          </p:cNvGraphicFramePr>
          <p:nvPr/>
        </p:nvGraphicFramePr>
        <p:xfrm>
          <a:off x="287524" y="836712"/>
          <a:ext cx="8568952" cy="5311934"/>
        </p:xfrm>
        <a:graphic>
          <a:graphicData uri="http://schemas.openxmlformats.org/drawingml/2006/table">
            <a:tbl>
              <a:tblPr firstRow="1" bandRow="1">
                <a:tableStyleId>{5940675A-B579-460E-94D1-54222C63F5DA}</a:tableStyleId>
              </a:tblPr>
              <a:tblGrid>
                <a:gridCol w="372585">
                  <a:extLst>
                    <a:ext uri="{9D8B030D-6E8A-4147-A177-3AD203B41FA5}">
                      <a16:colId xmlns:a16="http://schemas.microsoft.com/office/drawing/2014/main" val="20000"/>
                    </a:ext>
                  </a:extLst>
                </a:gridCol>
                <a:gridCol w="1266791">
                  <a:extLst>
                    <a:ext uri="{9D8B030D-6E8A-4147-A177-3AD203B41FA5}">
                      <a16:colId xmlns:a16="http://schemas.microsoft.com/office/drawing/2014/main" val="20002"/>
                    </a:ext>
                  </a:extLst>
                </a:gridCol>
                <a:gridCol w="3005140">
                  <a:extLst>
                    <a:ext uri="{9D8B030D-6E8A-4147-A177-3AD203B41FA5}">
                      <a16:colId xmlns:a16="http://schemas.microsoft.com/office/drawing/2014/main" val="2379515814"/>
                    </a:ext>
                  </a:extLst>
                </a:gridCol>
                <a:gridCol w="3924436">
                  <a:extLst>
                    <a:ext uri="{9D8B030D-6E8A-4147-A177-3AD203B41FA5}">
                      <a16:colId xmlns:a16="http://schemas.microsoft.com/office/drawing/2014/main" val="1692707848"/>
                    </a:ext>
                  </a:extLst>
                </a:gridCol>
              </a:tblGrid>
              <a:tr h="318040">
                <a:tc>
                  <a:txBody>
                    <a:bodyPr/>
                    <a:lstStyle/>
                    <a:p>
                      <a:pPr marL="0" marR="0" lvl="0" indent="0" algn="ctr" defTabSz="914400" rtl="0" eaLnBrk="1" fontAlgn="auto" latinLnBrk="0" hangingPunct="1">
                        <a:lnSpc>
                          <a:spcPct val="120000"/>
                        </a:lnSpc>
                        <a:spcBef>
                          <a:spcPts val="600"/>
                        </a:spcBef>
                        <a:spcAft>
                          <a:spcPts val="600"/>
                        </a:spcAft>
                        <a:buClrTx/>
                        <a:buSzTx/>
                        <a:buFontTx/>
                        <a:buNone/>
                        <a:tabLst/>
                        <a:defRPr/>
                      </a:pPr>
                      <a:r>
                        <a:rPr lang="en-US" altLang="zh-TW" sz="1400" b="0" dirty="0">
                          <a:latin typeface="微軟正黑體" panose="020B0604030504040204" pitchFamily="34" charset="-120"/>
                          <a:ea typeface="微軟正黑體" panose="020B0604030504040204" pitchFamily="34" charset="-120"/>
                          <a:cs typeface="Calibri" panose="020F0502020204030204" pitchFamily="34" charset="0"/>
                        </a:rPr>
                        <a:t>1</a:t>
                      </a:r>
                      <a:endParaRPr lang="zh-TW" altLang="en-US" sz="1400" b="0" dirty="0">
                        <a:latin typeface="微軟正黑體" panose="020B0604030504040204" pitchFamily="34" charset="-120"/>
                        <a:ea typeface="微軟正黑體" panose="020B0604030504040204" pitchFamily="34" charset="-120"/>
                        <a:cs typeface="Calibri" panose="020F0502020204030204" pitchFamily="34" charset="0"/>
                      </a:endParaRPr>
                    </a:p>
                  </a:txBody>
                  <a:tcPr marL="68580" marR="68580" marT="34290" marB="34290" anchor="ctr"/>
                </a:tc>
                <a:tc gridSpan="2">
                  <a:txBody>
                    <a:bodyPr/>
                    <a:lstStyle/>
                    <a:p>
                      <a:pPr marL="0" marR="0" lvl="0" indent="0" algn="ctr" defTabSz="914400" rtl="0" eaLnBrk="1" fontAlgn="auto" latinLnBrk="0" hangingPunct="1">
                        <a:lnSpc>
                          <a:spcPct val="120000"/>
                        </a:lnSpc>
                        <a:spcBef>
                          <a:spcPts val="600"/>
                        </a:spcBef>
                        <a:spcAft>
                          <a:spcPts val="600"/>
                        </a:spcAft>
                        <a:buClrTx/>
                        <a:buSzTx/>
                        <a:buFontTx/>
                        <a:buNone/>
                        <a:tabLst/>
                        <a:defRPr/>
                      </a:pPr>
                      <a:r>
                        <a:rPr lang="zh-TW" altLang="en-US" sz="1400" b="1" dirty="0">
                          <a:latin typeface="微軟正黑體" panose="020B0604030504040204" pitchFamily="34" charset="-120"/>
                          <a:ea typeface="微軟正黑體" panose="020B0604030504040204" pitchFamily="34" charset="-120"/>
                          <a:cs typeface="Calibri" panose="020F0502020204030204" pitchFamily="34" charset="0"/>
                        </a:rPr>
                        <a:t>重大效益</a:t>
                      </a:r>
                    </a:p>
                  </a:txBody>
                  <a:tcPr marL="68580" marR="68580" marT="34290" marB="34290" anchor="ctr"/>
                </a:tc>
                <a:tc hMerge="1">
                  <a:txBody>
                    <a:bodyPr/>
                    <a:lstStyle/>
                    <a:p>
                      <a:pPr marL="0" marR="0" lvl="0" indent="0" algn="ctr" defTabSz="914400" rtl="0" eaLnBrk="1" fontAlgn="auto" latinLnBrk="0" hangingPunct="1">
                        <a:lnSpc>
                          <a:spcPct val="120000"/>
                        </a:lnSpc>
                        <a:spcBef>
                          <a:spcPts val="600"/>
                        </a:spcBef>
                        <a:spcAft>
                          <a:spcPts val="600"/>
                        </a:spcAft>
                        <a:buClrTx/>
                        <a:buSzTx/>
                        <a:buFontTx/>
                        <a:buNone/>
                        <a:tabLst/>
                        <a:defRPr/>
                      </a:pPr>
                      <a:endParaRPr lang="zh-TW" altLang="en-US" sz="1400" b="1" dirty="0">
                        <a:latin typeface="微軟正黑體" panose="020B0604030504040204" pitchFamily="34" charset="-120"/>
                        <a:ea typeface="微軟正黑體" panose="020B0604030504040204" pitchFamily="34" charset="-120"/>
                        <a:cs typeface="Calibri" panose="020F0502020204030204" pitchFamily="34" charset="0"/>
                      </a:endParaRPr>
                    </a:p>
                  </a:txBody>
                  <a:tcPr marL="68580" marR="68580" marT="34290" marB="34290" anchor="ctr"/>
                </a:tc>
                <a:tc>
                  <a:txBody>
                    <a:bodyPr/>
                    <a:lstStyle/>
                    <a:p>
                      <a:pPr marL="0" marR="0" lvl="0" indent="0" algn="ctr" defTabSz="914400" rtl="0" eaLnBrk="1" fontAlgn="auto" latinLnBrk="0" hangingPunct="1">
                        <a:lnSpc>
                          <a:spcPct val="120000"/>
                        </a:lnSpc>
                        <a:spcBef>
                          <a:spcPts val="600"/>
                        </a:spcBef>
                        <a:spcAft>
                          <a:spcPts val="600"/>
                        </a:spcAft>
                        <a:buClrTx/>
                        <a:buSzTx/>
                        <a:buFontTx/>
                        <a:buNone/>
                        <a:tabLst/>
                        <a:defRPr/>
                      </a:pPr>
                      <a:r>
                        <a:rPr lang="zh-TW" altLang="en-US" sz="1400" b="1" dirty="0">
                          <a:latin typeface="微軟正黑體" panose="020B0604030504040204" pitchFamily="34" charset="-120"/>
                          <a:ea typeface="微軟正黑體" panose="020B0604030504040204" pitchFamily="34" charset="-120"/>
                          <a:cs typeface="Calibri" panose="020F0502020204030204" pitchFamily="34" charset="0"/>
                        </a:rPr>
                        <a:t>發展</a:t>
                      </a:r>
                      <a:r>
                        <a:rPr lang="en-US" altLang="zh-TW" sz="1400" b="1" dirty="0">
                          <a:latin typeface="微軟正黑體" panose="020B0604030504040204" pitchFamily="34" charset="-120"/>
                          <a:ea typeface="微軟正黑體" panose="020B0604030504040204" pitchFamily="34" charset="-120"/>
                          <a:cs typeface="Calibri" panose="020F0502020204030204" pitchFamily="34" charset="0"/>
                        </a:rPr>
                        <a:t>/</a:t>
                      </a:r>
                      <a:r>
                        <a:rPr lang="zh-TW" altLang="en-US" sz="1400" b="1" dirty="0">
                          <a:latin typeface="微軟正黑體" panose="020B0604030504040204" pitchFamily="34" charset="-120"/>
                          <a:ea typeface="微軟正黑體" panose="020B0604030504040204" pitchFamily="34" charset="-120"/>
                          <a:cs typeface="Calibri" panose="020F0502020204030204" pitchFamily="34" charset="0"/>
                        </a:rPr>
                        <a:t>推動進度</a:t>
                      </a:r>
                    </a:p>
                  </a:txBody>
                  <a:tcPr marL="68580" marR="68580" marT="34290" marB="34290" anchor="ctr"/>
                </a:tc>
                <a:extLst>
                  <a:ext uri="{0D108BD9-81ED-4DB2-BD59-A6C34878D82A}">
                    <a16:rowId xmlns:a16="http://schemas.microsoft.com/office/drawing/2014/main" val="10000"/>
                  </a:ext>
                </a:extLst>
              </a:tr>
              <a:tr h="1554168">
                <a:tc rowSpan="2">
                  <a:txBody>
                    <a:bodyPr/>
                    <a:lstStyle/>
                    <a:p>
                      <a:pPr marL="0" marR="0" lvl="0" indent="0" algn="ctr" defTabSz="914400" rtl="0" eaLnBrk="1" fontAlgn="auto" latinLnBrk="0" hangingPunct="1">
                        <a:lnSpc>
                          <a:spcPts val="2200"/>
                        </a:lnSpc>
                        <a:spcBef>
                          <a:spcPts val="0"/>
                        </a:spcBef>
                        <a:spcAft>
                          <a:spcPts val="0"/>
                        </a:spcAft>
                        <a:buClrTx/>
                        <a:buSzTx/>
                        <a:buFont typeface="+mj-ea"/>
                        <a:buNone/>
                        <a:tabLst/>
                        <a:defRPr/>
                      </a:pPr>
                      <a:r>
                        <a:rPr lang="zh-TW" altLang="en-US" sz="1400" b="1" kern="1200" dirty="0">
                          <a:solidFill>
                            <a:schemeClr val="tx1"/>
                          </a:solidFill>
                          <a:effectLst/>
                          <a:latin typeface="微軟正黑體" panose="020B0604030504040204" pitchFamily="34" charset="-120"/>
                          <a:ea typeface="微軟正黑體" panose="020B0604030504040204" pitchFamily="34" charset="-120"/>
                          <a:cs typeface="+mn-cs"/>
                        </a:rPr>
                        <a:t>遠距醫療與健康照護</a:t>
                      </a:r>
                    </a:p>
                  </a:txBody>
                  <a:tcPr marL="68580" marR="68580" marT="34290" marB="34290" anchor="ctr"/>
                </a:tc>
                <a:tc>
                  <a:txBody>
                    <a:bodyPr/>
                    <a:lstStyle/>
                    <a:p>
                      <a:pPr marL="176213" marR="0" lvl="0" indent="-176213" algn="l" defTabSz="844083"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altLang="zh-TW" sz="1400" b="1" dirty="0">
                          <a:solidFill>
                            <a:schemeClr val="tx1"/>
                          </a:solidFill>
                          <a:latin typeface="微軟正黑體" panose="020B0604030504040204" pitchFamily="34" charset="-120"/>
                          <a:ea typeface="微軟正黑體" panose="020B0604030504040204" pitchFamily="34" charset="-120"/>
                        </a:rPr>
                        <a:t>Objective</a:t>
                      </a:r>
                      <a:endParaRPr lang="zh-TW" altLang="en-US" sz="1400" b="1" dirty="0">
                        <a:solidFill>
                          <a:schemeClr val="tx1"/>
                        </a:solidFill>
                        <a:latin typeface="微軟正黑體" panose="020B0604030504040204" pitchFamily="34" charset="-120"/>
                        <a:ea typeface="微軟正黑體" panose="020B0604030504040204" pitchFamily="34" charset="-120"/>
                        <a:cs typeface="Calibri" panose="020F0502020204030204" pitchFamily="34" charset="0"/>
                      </a:endParaRPr>
                    </a:p>
                  </a:txBody>
                  <a:tcPr marL="68580" marR="68580" marT="34290" marB="34290"/>
                </a:tc>
                <a:tc>
                  <a:txBody>
                    <a:bodyPr/>
                    <a:lstStyle/>
                    <a:p>
                      <a:pPr marL="176213" marR="0" lvl="1" indent="-176213" algn="l" defTabSz="914400" rtl="0" eaLnBrk="1" fontAlgn="auto" latinLnBrk="0" hangingPunct="1">
                        <a:lnSpc>
                          <a:spcPts val="2000"/>
                        </a:lnSpc>
                        <a:spcBef>
                          <a:spcPts val="300"/>
                        </a:spcBef>
                        <a:spcAft>
                          <a:spcPts val="0"/>
                        </a:spcAft>
                        <a:buClrTx/>
                        <a:buSzTx/>
                        <a:buFont typeface="Arial" panose="020B0604020202020204" pitchFamily="34" charset="0"/>
                        <a:buChar char="•"/>
                        <a:tabLst/>
                        <a:defRPr/>
                      </a:pP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打造全國性遠距居家醫護服務系統與解決方案</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a:t>
                      </a:r>
                      <a:r>
                        <a:rPr lang="en-US" altLang="zh-TW" sz="1400" kern="1200" dirty="0" err="1">
                          <a:solidFill>
                            <a:schemeClr val="tx1"/>
                          </a:solidFill>
                          <a:effectLst/>
                          <a:latin typeface="微軟正黑體" panose="020B0604030504040204" pitchFamily="34" charset="-120"/>
                          <a:ea typeface="微軟正黑體" panose="020B0604030504040204" pitchFamily="34" charset="-120"/>
                          <a:cs typeface="+mn-cs"/>
                        </a:rPr>
                        <a:t>iMAS</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a:t>
                      </a: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，成為健保署遠距居家醫療標準系統，帶動醫材</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(Device) + Smart Gateway +</a:t>
                      </a: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醫咖</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go (Solution)+</a:t>
                      </a: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系統平台一條龍產業鏈，協助實現在地成功老化。</a:t>
                      </a:r>
                    </a:p>
                  </a:txBody>
                  <a:tcPr marL="68580" marR="68580" marT="34290" marB="34290"/>
                </a:tc>
                <a:tc rowSpan="2">
                  <a:txBody>
                    <a:bodyPr/>
                    <a:lstStyle/>
                    <a:p>
                      <a:pPr marL="176213" marR="0" lvl="1" indent="-176213" algn="l" defTabSz="914400" rtl="0" eaLnBrk="1" fontAlgn="auto" latinLnBrk="0" hangingPunct="1">
                        <a:lnSpc>
                          <a:spcPts val="2000"/>
                        </a:lnSpc>
                        <a:spcBef>
                          <a:spcPts val="300"/>
                        </a:spcBef>
                        <a:spcAft>
                          <a:spcPts val="0"/>
                        </a:spcAft>
                        <a:buClrTx/>
                        <a:buSzTx/>
                        <a:buFont typeface="Arial" panose="020B0604020202020204" pitchFamily="34" charset="0"/>
                        <a:buChar char="•"/>
                        <a:tabLst/>
                        <a:defRPr/>
                      </a:pPr>
                      <a:r>
                        <a:rPr lang="en-US" altLang="zh-TW" sz="1400" kern="1200" dirty="0">
                          <a:solidFill>
                            <a:srgbClr val="0000CC"/>
                          </a:solidFill>
                          <a:effectLst/>
                          <a:latin typeface="微軟正黑體" panose="020B0604030504040204" pitchFamily="34" charset="-120"/>
                          <a:ea typeface="微軟正黑體" panose="020B0604030504040204" pitchFamily="34" charset="-120"/>
                          <a:cs typeface="+mn-cs"/>
                        </a:rPr>
                        <a:t>4/16 </a:t>
                      </a:r>
                      <a:r>
                        <a:rPr lang="zh-TW" altLang="en-US" sz="1400" kern="1200" dirty="0">
                          <a:solidFill>
                            <a:srgbClr val="0000CC"/>
                          </a:solidFill>
                          <a:effectLst/>
                          <a:latin typeface="微軟正黑體" panose="020B0604030504040204" pitchFamily="34" charset="-120"/>
                          <a:ea typeface="微軟正黑體" panose="020B0604030504040204" pitchFamily="34" charset="-120"/>
                          <a:cs typeface="+mn-cs"/>
                        </a:rPr>
                        <a:t>服科中心偕同院企研處胡紀平副處長等前往健保署，對石崇良署長、龐一鳴副署長、張禹斌主秘等主管，展示討論</a:t>
                      </a:r>
                      <a:r>
                        <a:rPr lang="en-US" altLang="zh-TW" sz="1400" kern="1200" dirty="0" err="1">
                          <a:solidFill>
                            <a:srgbClr val="0000CC"/>
                          </a:solidFill>
                          <a:effectLst/>
                          <a:latin typeface="微軟正黑體" panose="020B0604030504040204" pitchFamily="34" charset="-120"/>
                          <a:ea typeface="微軟正黑體" panose="020B0604030504040204" pitchFamily="34" charset="-120"/>
                          <a:cs typeface="+mn-cs"/>
                        </a:rPr>
                        <a:t>iMAS</a:t>
                      </a:r>
                      <a:r>
                        <a:rPr lang="zh-TW" altLang="en-US" sz="1400" kern="1200" dirty="0">
                          <a:solidFill>
                            <a:srgbClr val="0000CC"/>
                          </a:solidFill>
                          <a:effectLst/>
                          <a:latin typeface="微軟正黑體" panose="020B0604030504040204" pitchFamily="34" charset="-120"/>
                          <a:ea typeface="微軟正黑體" panose="020B0604030504040204" pitchFamily="34" charset="-120"/>
                          <a:cs typeface="+mn-cs"/>
                        </a:rPr>
                        <a:t>於遠距居家醫療之應用，石署長建議：未來遠距醫療會以醫師在醫院、居家或機構端則是醫事人員，醫事人員現場進行檢測</a:t>
                      </a:r>
                      <a:r>
                        <a:rPr lang="en-US" altLang="zh-TW" sz="1400" kern="1200" dirty="0">
                          <a:solidFill>
                            <a:srgbClr val="0000CC"/>
                          </a:solidFill>
                          <a:effectLst/>
                          <a:latin typeface="微軟正黑體" panose="020B0604030504040204" pitchFamily="34" charset="-120"/>
                          <a:ea typeface="微軟正黑體" panose="020B0604030504040204" pitchFamily="34" charset="-120"/>
                          <a:cs typeface="+mn-cs"/>
                        </a:rPr>
                        <a:t>(</a:t>
                      </a:r>
                      <a:r>
                        <a:rPr lang="zh-TW" altLang="en-US" sz="1400" kern="1200" dirty="0">
                          <a:solidFill>
                            <a:srgbClr val="0000CC"/>
                          </a:solidFill>
                          <a:effectLst/>
                          <a:latin typeface="微軟正黑體" panose="020B0604030504040204" pitchFamily="34" charset="-120"/>
                          <a:ea typeface="微軟正黑體" panose="020B0604030504040204" pitchFamily="34" charset="-120"/>
                          <a:cs typeface="+mn-cs"/>
                        </a:rPr>
                        <a:t>例如：手持式超音波</a:t>
                      </a:r>
                      <a:r>
                        <a:rPr lang="en-US" altLang="zh-TW" sz="1400" kern="1200" dirty="0">
                          <a:solidFill>
                            <a:srgbClr val="0000CC"/>
                          </a:solidFill>
                          <a:effectLst/>
                          <a:latin typeface="微軟正黑體" panose="020B0604030504040204" pitchFamily="34" charset="-120"/>
                          <a:ea typeface="微軟正黑體" panose="020B0604030504040204" pitchFamily="34" charset="-120"/>
                          <a:cs typeface="+mn-cs"/>
                        </a:rPr>
                        <a:t>)</a:t>
                      </a:r>
                      <a:r>
                        <a:rPr lang="zh-TW" altLang="en-US" sz="1400" kern="1200" dirty="0">
                          <a:solidFill>
                            <a:srgbClr val="0000CC"/>
                          </a:solidFill>
                          <a:effectLst/>
                          <a:latin typeface="微軟正黑體" panose="020B0604030504040204" pitchFamily="34" charset="-120"/>
                          <a:ea typeface="微軟正黑體" panose="020B0604030504040204" pitchFamily="34" charset="-120"/>
                          <a:cs typeface="+mn-cs"/>
                        </a:rPr>
                        <a:t>，醫師遠端即時視訊看診，看診後，查詢雲端藥歷系統、開立處方籤，上述應用及相關功能模組，建議未來增加於</a:t>
                      </a:r>
                      <a:r>
                        <a:rPr lang="en-US" altLang="zh-TW" sz="1400" kern="1200" dirty="0" err="1">
                          <a:solidFill>
                            <a:srgbClr val="0000CC"/>
                          </a:solidFill>
                          <a:effectLst/>
                          <a:latin typeface="微軟正黑體" panose="020B0604030504040204" pitchFamily="34" charset="-120"/>
                          <a:ea typeface="微軟正黑體" panose="020B0604030504040204" pitchFamily="34" charset="-120"/>
                          <a:cs typeface="+mn-cs"/>
                        </a:rPr>
                        <a:t>iMAS</a:t>
                      </a:r>
                      <a:r>
                        <a:rPr lang="zh-TW" altLang="en-US" sz="1400" kern="1200" dirty="0">
                          <a:solidFill>
                            <a:srgbClr val="0000CC"/>
                          </a:solidFill>
                          <a:effectLst/>
                          <a:latin typeface="微軟正黑體" panose="020B0604030504040204" pitchFamily="34" charset="-120"/>
                          <a:ea typeface="微軟正黑體" panose="020B0604030504040204" pitchFamily="34" charset="-120"/>
                          <a:cs typeface="+mn-cs"/>
                        </a:rPr>
                        <a:t>系統，會議初步共識，以</a:t>
                      </a:r>
                      <a:r>
                        <a:rPr lang="en-US" altLang="zh-TW" sz="1400" kern="1200" dirty="0">
                          <a:solidFill>
                            <a:srgbClr val="0000CC"/>
                          </a:solidFill>
                          <a:effectLst/>
                          <a:latin typeface="微軟正黑體" panose="020B0604030504040204" pitchFamily="34" charset="-120"/>
                          <a:ea typeface="微軟正黑體" panose="020B0604030504040204" pitchFamily="34" charset="-120"/>
                          <a:cs typeface="+mn-cs"/>
                        </a:rPr>
                        <a:t>7</a:t>
                      </a:r>
                      <a:r>
                        <a:rPr lang="zh-TW" altLang="en-US" sz="1400" kern="1200" dirty="0">
                          <a:solidFill>
                            <a:srgbClr val="0000CC"/>
                          </a:solidFill>
                          <a:effectLst/>
                          <a:latin typeface="微軟正黑體" panose="020B0604030504040204" pitchFamily="34" charset="-120"/>
                          <a:ea typeface="微軟正黑體" panose="020B0604030504040204" pitchFamily="34" charset="-120"/>
                          <a:cs typeface="+mn-cs"/>
                        </a:rPr>
                        <a:t>月即將試辦的遠距急性照護應用，指派醫管組針對初步研擬的給付方案</a:t>
                      </a:r>
                      <a:r>
                        <a:rPr lang="en-US" altLang="zh-TW" sz="1400" kern="1200" dirty="0">
                          <a:solidFill>
                            <a:srgbClr val="0000CC"/>
                          </a:solidFill>
                          <a:effectLst/>
                          <a:latin typeface="微軟正黑體" panose="020B0604030504040204" pitchFamily="34" charset="-120"/>
                          <a:ea typeface="微軟正黑體" panose="020B0604030504040204" pitchFamily="34" charset="-120"/>
                          <a:cs typeface="+mn-cs"/>
                        </a:rPr>
                        <a:t>(</a:t>
                      </a:r>
                      <a:r>
                        <a:rPr lang="zh-TW" altLang="en-US" sz="1400" kern="1200" dirty="0">
                          <a:solidFill>
                            <a:srgbClr val="0000CC"/>
                          </a:solidFill>
                          <a:effectLst/>
                          <a:latin typeface="微軟正黑體" panose="020B0604030504040204" pitchFamily="34" charset="-120"/>
                          <a:ea typeface="微軟正黑體" panose="020B0604030504040204" pitchFamily="34" charset="-120"/>
                          <a:cs typeface="+mn-cs"/>
                        </a:rPr>
                        <a:t>包含：給付項目、給付總額、給付天數</a:t>
                      </a:r>
                      <a:r>
                        <a:rPr lang="en-US" altLang="zh-TW" sz="1400" kern="1200" dirty="0">
                          <a:solidFill>
                            <a:srgbClr val="0000CC"/>
                          </a:solidFill>
                          <a:effectLst/>
                          <a:latin typeface="微軟正黑體" panose="020B0604030504040204" pitchFamily="34" charset="-120"/>
                          <a:ea typeface="微軟正黑體" panose="020B0604030504040204" pitchFamily="34" charset="-120"/>
                          <a:cs typeface="+mn-cs"/>
                        </a:rPr>
                        <a:t>)</a:t>
                      </a:r>
                      <a:r>
                        <a:rPr lang="zh-TW" altLang="en-US" sz="1400" kern="1200" dirty="0">
                          <a:solidFill>
                            <a:srgbClr val="0000CC"/>
                          </a:solidFill>
                          <a:effectLst/>
                          <a:latin typeface="微軟正黑體" panose="020B0604030504040204" pitchFamily="34" charset="-120"/>
                          <a:ea typeface="微軟正黑體" panose="020B0604030504040204" pitchFamily="34" charset="-120"/>
                          <a:cs typeface="+mn-cs"/>
                        </a:rPr>
                        <a:t>，邀請醫師及工研院，試算及確認實施可行性。</a:t>
                      </a:r>
                    </a:p>
                  </a:txBody>
                  <a:tcPr marL="68580" marR="68580" marT="34290" marB="34290"/>
                </a:tc>
                <a:extLst>
                  <a:ext uri="{0D108BD9-81ED-4DB2-BD59-A6C34878D82A}">
                    <a16:rowId xmlns:a16="http://schemas.microsoft.com/office/drawing/2014/main" val="3885606681"/>
                  </a:ext>
                </a:extLst>
              </a:tr>
              <a:tr h="1857280">
                <a:tc vMerge="1">
                  <a:txBody>
                    <a:bodyPr/>
                    <a:lstStyle/>
                    <a:p>
                      <a:pPr marL="0" marR="0" lvl="0" indent="0" algn="ctr" defTabSz="914400" rtl="0" eaLnBrk="1" fontAlgn="auto" latinLnBrk="0" hangingPunct="1">
                        <a:lnSpc>
                          <a:spcPts val="2200"/>
                        </a:lnSpc>
                        <a:spcBef>
                          <a:spcPts val="0"/>
                        </a:spcBef>
                        <a:spcAft>
                          <a:spcPts val="0"/>
                        </a:spcAft>
                        <a:buClrTx/>
                        <a:buSzTx/>
                        <a:buFont typeface="+mj-ea"/>
                        <a:buNone/>
                        <a:tabLst/>
                        <a:defRPr/>
                      </a:pPr>
                      <a:endParaRPr lang="zh-TW" altLang="en-US" sz="1400" b="1" kern="1200" dirty="0">
                        <a:solidFill>
                          <a:schemeClr val="tx1"/>
                        </a:solidFill>
                        <a:effectLst/>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176213" marR="0" lvl="0" indent="-176213" algn="l" defTabSz="844083"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altLang="zh-TW" sz="1400" b="1" i="0" u="none" strike="noStrike" kern="1200" dirty="0">
                          <a:solidFill>
                            <a:schemeClr val="tx1"/>
                          </a:solidFill>
                          <a:effectLst/>
                          <a:latin typeface="微軟正黑體" panose="020B0604030504040204" pitchFamily="34" charset="-120"/>
                          <a:ea typeface="微軟正黑體" panose="020B0604030504040204" pitchFamily="34" charset="-120"/>
                          <a:cs typeface="+mn-cs"/>
                        </a:rPr>
                        <a:t>Key Result </a:t>
                      </a:r>
                      <a:endParaRPr lang="zh-TW" altLang="en-US" sz="1400" b="1" dirty="0">
                        <a:solidFill>
                          <a:schemeClr val="tx1"/>
                        </a:solidFill>
                        <a:latin typeface="微軟正黑體" panose="020B0604030504040204" pitchFamily="34" charset="-120"/>
                        <a:ea typeface="微軟正黑體" panose="020B0604030504040204" pitchFamily="34" charset="-120"/>
                        <a:cs typeface="Calibri" panose="020F0502020204030204" pitchFamily="34" charset="0"/>
                      </a:endParaRPr>
                    </a:p>
                    <a:p>
                      <a:pPr marL="176213" lvl="0" indent="-176213" algn="l" defTabSz="844083" rtl="0" eaLnBrk="1" latinLnBrk="0" hangingPunct="1">
                        <a:lnSpc>
                          <a:spcPct val="100000"/>
                        </a:lnSpc>
                        <a:spcBef>
                          <a:spcPts val="300"/>
                        </a:spcBef>
                        <a:spcAft>
                          <a:spcPts val="0"/>
                        </a:spcAft>
                        <a:buFont typeface="Arial" panose="020B0604020202020204" pitchFamily="34" charset="0"/>
                        <a:buChar char="•"/>
                      </a:pPr>
                      <a:endPar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endParaRPr>
                    </a:p>
                  </a:txBody>
                  <a:tcPr marL="68580" marR="68580" marT="34290" marB="34290"/>
                </a:tc>
                <a:tc>
                  <a:txBody>
                    <a:bodyPr/>
                    <a:lstStyle/>
                    <a:p>
                      <a:pPr marL="176213" marR="0" lvl="1" indent="-176213" algn="l" defTabSz="914400" rtl="0" eaLnBrk="1" fontAlgn="auto" latinLnBrk="0" hangingPunct="1">
                        <a:lnSpc>
                          <a:spcPts val="2000"/>
                        </a:lnSpc>
                        <a:spcBef>
                          <a:spcPts val="300"/>
                        </a:spcBef>
                        <a:spcAft>
                          <a:spcPts val="0"/>
                        </a:spcAft>
                        <a:buClrTx/>
                        <a:buSzTx/>
                        <a:buFont typeface="Arial" panose="020B0604020202020204" pitchFamily="34" charset="0"/>
                        <a:buChar char="•"/>
                        <a:tabLst/>
                        <a:defRPr/>
                      </a:pP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與</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1</a:t>
                      </a: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家醫學中心，以個案為中心跨院所 </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 </a:t>
                      </a: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跨科遠距會診符合國際</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FHIR / DICOM</a:t>
                      </a: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標準</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a:t>
                      </a: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資料交換</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a:t>
                      </a: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：醫資加密、不落地跨系統</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a:t>
                      </a: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跨機構授權調閱，建立規模化之實證典範。</a:t>
                      </a:r>
                    </a:p>
                    <a:p>
                      <a:pPr marL="176213" marR="0" lvl="1" indent="-176213" algn="l" defTabSz="914400" rtl="0" eaLnBrk="1" fontAlgn="auto" latinLnBrk="0" hangingPunct="1">
                        <a:lnSpc>
                          <a:spcPts val="2000"/>
                        </a:lnSpc>
                        <a:spcBef>
                          <a:spcPts val="300"/>
                        </a:spcBef>
                        <a:spcAft>
                          <a:spcPts val="0"/>
                        </a:spcAft>
                        <a:buClrTx/>
                        <a:buSzTx/>
                        <a:buFont typeface="Arial" panose="020B0604020202020204" pitchFamily="34" charset="0"/>
                        <a:buChar char="•"/>
                        <a:tabLst/>
                        <a:defRPr/>
                      </a:pP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結合居家醫療醫學會與在宅醫療醫學會、醫材、醫療資訊平台、醫療資訊服務業者，導入數位篩檢工具、復健處方、健康賦能等服務，完備解決方案生態體系，應用推動居家</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PAC/</a:t>
                      </a: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安寧病患之照護、疼痛管理與生理監控服務。</a:t>
                      </a:r>
                      <a:endPar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endParaRPr>
                    </a:p>
                    <a:p>
                      <a:pPr marL="0" marR="0" lvl="1" indent="0" algn="l" defTabSz="914400" rtl="0" eaLnBrk="1" fontAlgn="auto" latinLnBrk="0" hangingPunct="1">
                        <a:lnSpc>
                          <a:spcPts val="2000"/>
                        </a:lnSpc>
                        <a:spcBef>
                          <a:spcPts val="300"/>
                        </a:spcBef>
                        <a:spcAft>
                          <a:spcPts val="0"/>
                        </a:spcAft>
                        <a:buClrTx/>
                        <a:buSzTx/>
                        <a:buFont typeface="Arial" panose="020B0604020202020204" pitchFamily="34" charset="0"/>
                        <a:buNone/>
                        <a:tabLst/>
                        <a:defRPr/>
                      </a:pPr>
                      <a:endPar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endParaRPr>
                    </a:p>
                  </a:txBody>
                  <a:tcPr marL="68580" marR="68580" marT="34290" marB="34290"/>
                </a:tc>
                <a:tc vMerge="1">
                  <a:txBody>
                    <a:bodyPr/>
                    <a:lstStyle/>
                    <a:p>
                      <a:pPr marL="176213" marR="0" lvl="1" indent="-176213" algn="l" defTabSz="914400" rtl="0" eaLnBrk="1" fontAlgn="auto" latinLnBrk="0" hangingPunct="1">
                        <a:lnSpc>
                          <a:spcPts val="2000"/>
                        </a:lnSpc>
                        <a:spcBef>
                          <a:spcPts val="300"/>
                        </a:spcBef>
                        <a:spcAft>
                          <a:spcPts val="0"/>
                        </a:spcAft>
                        <a:buClrTx/>
                        <a:buSzTx/>
                        <a:buFont typeface="Arial" panose="020B0604020202020204" pitchFamily="34" charset="0"/>
                        <a:buChar char="•"/>
                        <a:tabLst/>
                        <a:defRPr/>
                      </a:pPr>
                      <a:endPar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endParaRPr>
                    </a:p>
                  </a:txBody>
                  <a:tcPr marL="68580" marR="68580" marT="34290" marB="34290"/>
                </a:tc>
                <a:extLst>
                  <a:ext uri="{0D108BD9-81ED-4DB2-BD59-A6C34878D82A}">
                    <a16:rowId xmlns:a16="http://schemas.microsoft.com/office/drawing/2014/main" val="1152546176"/>
                  </a:ext>
                </a:extLst>
              </a:tr>
            </a:tbl>
          </a:graphicData>
        </a:graphic>
      </p:graphicFrame>
      <p:sp>
        <p:nvSpPr>
          <p:cNvPr id="9" name="Google Shape;160;p5">
            <a:extLst>
              <a:ext uri="{FF2B5EF4-FFF2-40B4-BE49-F238E27FC236}">
                <a16:creationId xmlns:a16="http://schemas.microsoft.com/office/drawing/2014/main" id="{648D034A-9EFE-4369-9C5F-C0B4BDD3ECA1}"/>
              </a:ext>
            </a:extLst>
          </p:cNvPr>
          <p:cNvSpPr txBox="1">
            <a:spLocks noGrp="1"/>
          </p:cNvSpPr>
          <p:nvPr>
            <p:ph type="title"/>
          </p:nvPr>
        </p:nvSpPr>
        <p:spPr>
          <a:xfrm>
            <a:off x="0" y="52329"/>
            <a:ext cx="9115860" cy="62068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200" dirty="0">
                <a:effectLst/>
                <a:latin typeface="Microsoft JhengHei"/>
                <a:ea typeface="Microsoft JhengHei"/>
                <a:cs typeface="Microsoft JhengHei"/>
                <a:sym typeface="Microsoft JhengHei"/>
              </a:rPr>
              <a:t>H</a:t>
            </a:r>
            <a:r>
              <a:rPr lang="zh-TW" altLang="en-US" sz="3200" dirty="0">
                <a:effectLst/>
                <a:latin typeface="Microsoft JhengHei"/>
                <a:ea typeface="Microsoft JhengHei"/>
                <a:cs typeface="Microsoft JhengHei"/>
                <a:sym typeface="Microsoft JhengHei"/>
              </a:rPr>
              <a:t>組重大效益推動案例進度</a:t>
            </a:r>
            <a:r>
              <a:rPr lang="en-US" altLang="zh-TW" sz="3200" dirty="0">
                <a:effectLst/>
                <a:latin typeface="Microsoft JhengHei"/>
                <a:ea typeface="Microsoft JhengHei"/>
                <a:cs typeface="Microsoft JhengHei"/>
                <a:sym typeface="Microsoft JhengHei"/>
              </a:rPr>
              <a:t>(1/3)</a:t>
            </a:r>
            <a:endParaRPr sz="3200" dirty="0">
              <a:solidFill>
                <a:srgbClr val="FF0000"/>
              </a:solidFill>
              <a:effectLst/>
              <a:latin typeface="Microsoft JhengHei"/>
              <a:ea typeface="Microsoft JhengHei"/>
              <a:cs typeface="Microsoft JhengHei"/>
              <a:sym typeface="Microsoft JhengHei"/>
            </a:endParaRPr>
          </a:p>
        </p:txBody>
      </p:sp>
    </p:spTree>
    <p:extLst>
      <p:ext uri="{BB962C8B-B14F-4D97-AF65-F5344CB8AC3E}">
        <p14:creationId xmlns:p14="http://schemas.microsoft.com/office/powerpoint/2010/main" val="2691435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佈景主題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8_預設簡報設計">
      <a:majorFont>
        <a:latin typeface=""/>
        <a:ea typeface="標楷體"/>
        <a:cs typeface=""/>
      </a:majorFont>
      <a:minorFont>
        <a:latin typeface="Arial"/>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ln>
          <a:headEnd/>
          <a:tailEnd/>
        </a:ln>
      </a:spPr>
      <a:bodyPr wrap="none" anchor="ctr">
        <a:flatTx/>
      </a:bodyPr>
      <a:lstStyle>
        <a:defPPr>
          <a:defRPr>
            <a:solidFill>
              <a:srgbClr val="FFFFFF"/>
            </a:solidFill>
            <a:ea typeface="宋体" pitchFamily="2" charset="-122"/>
          </a:defRPr>
        </a:defPPr>
      </a:lstStyle>
      <a:style>
        <a:lnRef idx="3">
          <a:schemeClr val="lt1"/>
        </a:lnRef>
        <a:fillRef idx="1">
          <a:schemeClr val="accent3"/>
        </a:fillRef>
        <a:effectRef idx="1">
          <a:schemeClr val="accent3"/>
        </a:effectRef>
        <a:fontRef idx="minor">
          <a:schemeClr val="lt1"/>
        </a:fontRef>
      </a:style>
    </a:sp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簡報內頁">
  <a:themeElements>
    <a:clrScheme name="簡報內頁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簡報內頁">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lnDef>
  </a:objectDefaults>
  <a:extraClrSchemeLst>
    <a:extraClrScheme>
      <a:clrScheme name="簡報內頁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簡報內頁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簡報內頁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簡報內頁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簡報內頁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簡報內頁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簡報內頁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簡報內頁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簡報內頁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簡報內頁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簡報內頁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簡報內頁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佈景主題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8_預設簡報設計">
      <a:majorFont>
        <a:latin typeface=""/>
        <a:ea typeface="標楷體"/>
        <a:cs typeface=""/>
      </a:majorFont>
      <a:minorFont>
        <a:latin typeface="Arial"/>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ln>
          <a:headEnd/>
          <a:tailEnd/>
        </a:ln>
      </a:spPr>
      <a:bodyPr wrap="none" anchor="ctr">
        <a:flatTx/>
      </a:bodyPr>
      <a:lstStyle>
        <a:defPPr>
          <a:defRPr>
            <a:solidFill>
              <a:srgbClr val="FFFFFF"/>
            </a:solidFill>
            <a:ea typeface="宋体" pitchFamily="2" charset="-122"/>
          </a:defRPr>
        </a:defPPr>
      </a:lstStyle>
      <a:style>
        <a:lnRef idx="3">
          <a:schemeClr val="lt1"/>
        </a:lnRef>
        <a:fillRef idx="1">
          <a:schemeClr val="accent3"/>
        </a:fillRef>
        <a:effectRef idx="1">
          <a:schemeClr val="accent3"/>
        </a:effectRef>
        <a:fontRef idx="minor">
          <a:schemeClr val="lt1"/>
        </a:fontRef>
      </a:style>
    </a:sp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ITRI_pptB_中英文">
  <a:themeElements>
    <a:clrScheme name="簡報內頁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簡報內頁">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lnDef>
  </a:objectDefaults>
  <a:extraClrSchemeLst>
    <a:extraClrScheme>
      <a:clrScheme name="簡報內頁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簡報內頁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簡報內頁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簡報內頁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簡報內頁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簡報內頁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簡報內頁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簡報內頁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簡報內頁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簡報內頁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簡報內頁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簡報內頁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3_簡報內頁">
  <a:themeElements>
    <a:clrScheme name="簡報內頁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簡報內頁">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lnDef>
  </a:objectDefaults>
  <a:extraClrSchemeLst>
    <a:extraClrScheme>
      <a:clrScheme name="簡報內頁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簡報內頁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簡報內頁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簡報內頁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簡報內頁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簡報內頁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簡報內頁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簡報內頁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簡報內頁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簡報內頁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簡報內頁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簡報內頁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4_簡報內頁">
  <a:themeElements>
    <a:clrScheme name="簡報內頁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簡報內頁">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lnDef>
  </a:objectDefaults>
  <a:extraClrSchemeLst>
    <a:extraClrScheme>
      <a:clrScheme name="簡報內頁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簡報內頁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簡報內頁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簡報內頁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簡報內頁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簡報內頁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簡報內頁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簡報內頁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簡報內頁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簡報內頁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簡報內頁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簡報內頁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5_簡報內頁">
  <a:themeElements>
    <a:clrScheme name="簡報內頁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簡報內頁">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lnDef>
  </a:objectDefaults>
  <a:extraClrSchemeLst>
    <a:extraClrScheme>
      <a:clrScheme name="簡報內頁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簡報內頁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簡報內頁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簡報內頁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簡報內頁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簡報內頁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簡報內頁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簡報內頁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簡報內頁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簡報內頁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簡報內頁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簡報內頁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2_佈景主題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8_預設簡報設計">
      <a:majorFont>
        <a:latin typeface=""/>
        <a:ea typeface="標楷體"/>
        <a:cs typeface=""/>
      </a:majorFont>
      <a:minorFont>
        <a:latin typeface="Arial"/>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ln>
          <a:headEnd/>
          <a:tailEnd/>
        </a:ln>
      </a:spPr>
      <a:bodyPr wrap="none" anchor="ctr">
        <a:flatTx/>
      </a:bodyPr>
      <a:lstStyle>
        <a:defPPr>
          <a:defRPr>
            <a:solidFill>
              <a:srgbClr val="FFFFFF"/>
            </a:solidFill>
            <a:ea typeface="宋体" pitchFamily="2" charset="-122"/>
          </a:defRPr>
        </a:defPPr>
      </a:lstStyle>
      <a:style>
        <a:lnRef idx="3">
          <a:schemeClr val="lt1"/>
        </a:lnRef>
        <a:fillRef idx="1">
          <a:schemeClr val="accent3"/>
        </a:fillRef>
        <a:effectRef idx="1">
          <a:schemeClr val="accent3"/>
        </a:effectRef>
        <a:fontRef idx="minor">
          <a:schemeClr val="lt1"/>
        </a:fontRef>
      </a:style>
    </a:sp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3_佈景主題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8_預設簡報設計">
      <a:majorFont>
        <a:latin typeface=""/>
        <a:ea typeface="標楷體"/>
        <a:cs typeface=""/>
      </a:majorFont>
      <a:minorFont>
        <a:latin typeface="Arial"/>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ln>
          <a:headEnd/>
          <a:tailEnd/>
        </a:ln>
      </a:spPr>
      <a:bodyPr wrap="none" anchor="ctr">
        <a:flatTx/>
      </a:bodyPr>
      <a:lstStyle>
        <a:defPPr>
          <a:defRPr>
            <a:solidFill>
              <a:srgbClr val="FFFFFF"/>
            </a:solidFill>
            <a:ea typeface="宋体" pitchFamily="2" charset="-122"/>
          </a:defRPr>
        </a:defPPr>
      </a:lstStyle>
      <a:style>
        <a:lnRef idx="3">
          <a:schemeClr val="lt1"/>
        </a:lnRef>
        <a:fillRef idx="1">
          <a:schemeClr val="accent3"/>
        </a:fillRef>
        <a:effectRef idx="1">
          <a:schemeClr val="accent3"/>
        </a:effectRef>
        <a:fontRef idx="minor">
          <a:schemeClr val="lt1"/>
        </a:fontRef>
      </a:style>
    </a:sp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4_佈景主題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8_預設簡報設計">
      <a:majorFont>
        <a:latin typeface=""/>
        <a:ea typeface="標楷體"/>
        <a:cs typeface=""/>
      </a:majorFont>
      <a:minorFont>
        <a:latin typeface="Arial"/>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ln>
          <a:headEnd/>
          <a:tailEnd/>
        </a:ln>
      </a:spPr>
      <a:bodyPr wrap="none" anchor="ctr">
        <a:flatTx/>
      </a:bodyPr>
      <a:lstStyle>
        <a:defPPr>
          <a:defRPr>
            <a:solidFill>
              <a:srgbClr val="FFFFFF"/>
            </a:solidFill>
            <a:ea typeface="宋体" pitchFamily="2" charset="-122"/>
          </a:defRPr>
        </a:defPPr>
      </a:lstStyle>
      <a:style>
        <a:lnRef idx="3">
          <a:schemeClr val="lt1"/>
        </a:lnRef>
        <a:fillRef idx="1">
          <a:schemeClr val="accent3"/>
        </a:fillRef>
        <a:effectRef idx="1">
          <a:schemeClr val="accent3"/>
        </a:effectRef>
        <a:fontRef idx="minor">
          <a:schemeClr val="lt1"/>
        </a:fontRef>
      </a:style>
    </a:sp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6_簡報內頁">
  <a:themeElements>
    <a:clrScheme name="簡報內頁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簡報內頁">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lnDef>
  </a:objectDefaults>
  <a:extraClrSchemeLst>
    <a:extraClrScheme>
      <a:clrScheme name="簡報內頁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簡報內頁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簡報內頁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簡報內頁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簡報內頁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簡報內頁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簡報內頁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簡報內頁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簡報內頁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簡報內頁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簡報內頁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簡報內頁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TRI限閱級_樣式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簡報內頁">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lnDef>
  </a:objectDefaults>
  <a:extraClrSchemeLst>
    <a:extraClrScheme>
      <a:clrScheme name="簡報內頁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簡報內頁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簡報內頁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簡報內頁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簡報內頁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簡報內頁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簡報內頁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簡報內頁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簡報內頁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簡報內頁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簡報內頁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簡報內頁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7_簡報內頁">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簡報內頁">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lnDef>
  </a:objectDefaults>
  <a:extraClrSchemeLst>
    <a:extraClrScheme>
      <a:clrScheme name="簡報內頁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簡報內頁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簡報內頁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簡報內頁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簡報內頁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簡報內頁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簡報內頁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簡報內頁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簡報內頁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簡報內頁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簡報內頁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簡報內頁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8_簡報內頁">
  <a:themeElements>
    <a:clrScheme name="簡報內頁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簡報內頁">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lnDef>
  </a:objectDefaults>
  <a:extraClrSchemeLst>
    <a:extraClrScheme>
      <a:clrScheme name="簡報內頁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簡報內頁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簡報內頁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簡報內頁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簡報內頁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簡報內頁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簡報內頁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簡報內頁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簡報內頁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簡報內頁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簡報內頁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簡報內頁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9_簡報內頁">
  <a:themeElements>
    <a:clrScheme name="簡報內頁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簡報內頁">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lnDef>
  </a:objectDefaults>
  <a:extraClrSchemeLst>
    <a:extraClrScheme>
      <a:clrScheme name="簡報內頁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簡報內頁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簡報內頁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簡報內頁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簡報內頁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簡報內頁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簡報內頁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簡報內頁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簡報內頁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簡報內頁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簡報內頁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簡報內頁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ITRI限閱級_樣式A">
  <a:themeElements>
    <a:clrScheme name="簡報內頁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簡報內頁">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lnDef>
  </a:objectDefaults>
  <a:extraClrSchemeLst>
    <a:extraClrScheme>
      <a:clrScheme name="簡報內頁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簡報內頁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簡報內頁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簡報內頁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簡報內頁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簡報內頁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簡報內頁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簡報內頁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簡報內頁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簡報內頁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簡報內頁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簡報內頁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1_U'div_2015 (4_3)">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簡報內頁">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lnDef>
  </a:objectDefaults>
  <a:extraClrSchemeLst>
    <a:extraClrScheme>
      <a:clrScheme name="簡報內頁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簡報內頁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簡報內頁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簡報內頁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簡報內頁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簡報內頁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簡報內頁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簡報內頁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簡報內頁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簡報內頁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簡報內頁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簡報內頁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2_U'div_2015 (4_3)">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簡報內頁">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lnDef>
  </a:objectDefaults>
  <a:extraClrSchemeLst>
    <a:extraClrScheme>
      <a:clrScheme name="簡報內頁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簡報內頁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簡報內頁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簡報內頁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簡報內頁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簡報內頁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簡報內頁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簡報內頁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簡報內頁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簡報內頁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簡報內頁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簡報內頁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3_U'div_2015 (4_3)">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簡報內頁">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lnDef>
  </a:objectDefaults>
  <a:extraClrSchemeLst>
    <a:extraClrScheme>
      <a:clrScheme name="簡報內頁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簡報內頁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簡報內頁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簡報內頁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簡報內頁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簡報內頁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簡報內頁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簡報內頁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簡報內頁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簡報內頁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簡報內頁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簡報內頁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簡報內頁">
  <a:themeElements>
    <a:clrScheme name="簡報內頁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簡報內頁">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lnDef>
  </a:objectDefaults>
  <a:extraClrSchemeLst>
    <a:extraClrScheme>
      <a:clrScheme name="簡報內頁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簡報內頁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簡報內頁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簡報內頁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簡報內頁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簡報內頁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簡報內頁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簡報內頁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簡報內頁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簡報內頁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簡報內頁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簡報內頁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簡報內頁">
  <a:themeElements>
    <a:clrScheme name="簡報內頁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簡報內頁">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lnDef>
  </a:objectDefaults>
  <a:extraClrSchemeLst>
    <a:extraClrScheme>
      <a:clrScheme name="簡報內頁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簡報內頁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簡報內頁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簡報內頁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簡報內頁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簡報內頁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簡報內頁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簡報內頁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簡報內頁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簡報內頁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簡報內頁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簡報內頁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69AC4FDE7551141B2C28E4BF89CE5B8" ma:contentTypeVersion="9" ma:contentTypeDescription="Create a new document." ma:contentTypeScope="" ma:versionID="557f7109cb515ecbf6b932edf7fad652">
  <xsd:schema xmlns:xsd="http://www.w3.org/2001/XMLSchema" xmlns:xs="http://www.w3.org/2001/XMLSchema" xmlns:p="http://schemas.microsoft.com/office/2006/metadata/properties" xmlns:ns3="da416034-8a1a-4092-bddf-38eb0ae411ee" targetNamespace="http://schemas.microsoft.com/office/2006/metadata/properties" ma:root="true" ma:fieldsID="78102a7e5647d9b65391d14872d2e28e" ns3:_="">
    <xsd:import namespace="da416034-8a1a-4092-bddf-38eb0ae411e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416034-8a1a-4092-bddf-38eb0ae411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962B17-4CDF-4B6A-9B71-C306F2B8AB2A}">
  <ds:schemaRefs>
    <ds:schemaRef ds:uri="http://schemas.microsoft.com/office/infopath/2007/PartnerControls"/>
    <ds:schemaRef ds:uri="http://schemas.microsoft.com/office/2006/documentManagement/types"/>
    <ds:schemaRef ds:uri="http://www.w3.org/XML/1998/namespace"/>
    <ds:schemaRef ds:uri="http://purl.org/dc/dcmitype/"/>
    <ds:schemaRef ds:uri="http://schemas.openxmlformats.org/package/2006/metadata/core-properties"/>
    <ds:schemaRef ds:uri="http://schemas.microsoft.com/office/2006/metadata/properties"/>
    <ds:schemaRef ds:uri="da416034-8a1a-4092-bddf-38eb0ae411ee"/>
    <ds:schemaRef ds:uri="http://purl.org/dc/elements/1.1/"/>
    <ds:schemaRef ds:uri="http://purl.org/dc/terms/"/>
  </ds:schemaRefs>
</ds:datastoreItem>
</file>

<file path=customXml/itemProps2.xml><?xml version="1.0" encoding="utf-8"?>
<ds:datastoreItem xmlns:ds="http://schemas.openxmlformats.org/officeDocument/2006/customXml" ds:itemID="{F1E84EDA-3ECF-48E0-B042-501FA58469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416034-8a1a-4092-bddf-38eb0ae411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F0869CA-55C3-49A3-BD9B-173713121A4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90609</TotalTime>
  <Words>2670</Words>
  <Application>Microsoft Office PowerPoint</Application>
  <PresentationFormat>如螢幕大小 (4:3)</PresentationFormat>
  <Paragraphs>421</Paragraphs>
  <Slides>11</Slides>
  <Notes>10</Notes>
  <HiddenSlides>0</HiddenSlides>
  <MMClips>0</MMClips>
  <ScaleCrop>false</ScaleCrop>
  <HeadingPairs>
    <vt:vector size="6" baseType="variant">
      <vt:variant>
        <vt:lpstr>使用字型</vt:lpstr>
      </vt:variant>
      <vt:variant>
        <vt:i4>11</vt:i4>
      </vt:variant>
      <vt:variant>
        <vt:lpstr>佈景主題</vt:lpstr>
      </vt:variant>
      <vt:variant>
        <vt:i4>22</vt:i4>
      </vt:variant>
      <vt:variant>
        <vt:lpstr>投影片標題</vt:lpstr>
      </vt:variant>
      <vt:variant>
        <vt:i4>11</vt:i4>
      </vt:variant>
    </vt:vector>
  </HeadingPairs>
  <TitlesOfParts>
    <vt:vector size="44" baseType="lpstr">
      <vt:lpstr>BiauKai</vt:lpstr>
      <vt:lpstr>Microsoft JhengHei UI</vt:lpstr>
      <vt:lpstr>微軟正黑體</vt:lpstr>
      <vt:lpstr>微軟正黑體</vt:lpstr>
      <vt:lpstr>Arial</vt:lpstr>
      <vt:lpstr>Bookman Old Style</vt:lpstr>
      <vt:lpstr>Calibri</vt:lpstr>
      <vt:lpstr>Garamond</vt:lpstr>
      <vt:lpstr>Monotype Corsiva</vt:lpstr>
      <vt:lpstr>Times New Roman</vt:lpstr>
      <vt:lpstr>Wingdings</vt:lpstr>
      <vt:lpstr>1_佈景主題1</vt:lpstr>
      <vt:lpstr>ITRI限閱級_樣式A</vt:lpstr>
      <vt:lpstr>1_ITRI限閱級_樣式A</vt:lpstr>
      <vt:lpstr>11_U'div_2015 (4_3)</vt:lpstr>
      <vt:lpstr>12_U'div_2015 (4_3)</vt:lpstr>
      <vt:lpstr>13_U'div_2015 (4_3)</vt:lpstr>
      <vt:lpstr>簡報內頁</vt:lpstr>
      <vt:lpstr>1_簡報內頁</vt:lpstr>
      <vt:lpstr>自訂設計</vt:lpstr>
      <vt:lpstr>2_簡報內頁</vt:lpstr>
      <vt:lpstr>佈景主題1</vt:lpstr>
      <vt:lpstr>ITRI_pptB_中英文</vt:lpstr>
      <vt:lpstr>3_簡報內頁</vt:lpstr>
      <vt:lpstr>4_簡報內頁</vt:lpstr>
      <vt:lpstr>5_簡報內頁</vt:lpstr>
      <vt:lpstr>2_佈景主題1</vt:lpstr>
      <vt:lpstr>3_佈景主題1</vt:lpstr>
      <vt:lpstr>4_佈景主題1</vt:lpstr>
      <vt:lpstr>6_簡報內頁</vt:lpstr>
      <vt:lpstr>7_簡報內頁</vt:lpstr>
      <vt:lpstr>8_簡報內頁</vt:lpstr>
      <vt:lpstr>9_簡報內頁</vt:lpstr>
      <vt:lpstr>H組經營團隊會議報告</vt:lpstr>
      <vt:lpstr>PowerPoint 簡報</vt:lpstr>
      <vt:lpstr>PowerPoint 簡報</vt:lpstr>
      <vt:lpstr>PowerPoint 簡報</vt:lpstr>
      <vt:lpstr>H組簽約中/推廣中案件說明</vt:lpstr>
      <vt:lpstr>H組努力中案件說明</vt:lpstr>
      <vt:lpstr>PowerPoint 簡報</vt:lpstr>
      <vt:lpstr>附件</vt:lpstr>
      <vt:lpstr>H組重大效益推動案例進度(1/3)</vt:lpstr>
      <vt:lpstr>H組重大效益推動案例進度(2/3)</vt:lpstr>
      <vt:lpstr>PowerPoint 簡報</vt:lpstr>
    </vt:vector>
  </TitlesOfParts>
  <Company>CMT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下世代車載資通訊系統與創新應用服務技術計畫(1/4)  整體計畫說明</dc:title>
  <dc:creator>ftsai</dc:creator>
  <cp:lastModifiedBy>徐芳怡</cp:lastModifiedBy>
  <cp:revision>7203</cp:revision>
  <cp:lastPrinted>2023-09-11T04:51:59Z</cp:lastPrinted>
  <dcterms:created xsi:type="dcterms:W3CDTF">2008-08-15T19:18:09Z</dcterms:created>
  <dcterms:modified xsi:type="dcterms:W3CDTF">2024-05-14T10:58:39Z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000800aa79000000000001023720</vt:lpwstr>
  </property>
  <property fmtid="{D5CDD505-2E9C-101B-9397-08002B2CF9AE}" pid="3" name="ContentTypeId">
    <vt:lpwstr>0x010100C69AC4FDE7551141B2C28E4BF89CE5B8</vt:lpwstr>
  </property>
</Properties>
</file>