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2024/5/20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10236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116509"/>
              </p:ext>
            </p:extLst>
          </p:nvPr>
        </p:nvGraphicFramePr>
        <p:xfrm>
          <a:off x="1009235" y="1486429"/>
          <a:ext cx="10229385" cy="459280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5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433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時間  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議程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 備註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14:00-14:20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US" altLang="zh-TW" sz="1400" kern="1200" dirty="0" err="1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mins</a:t>
                      </a:r>
                      <a:endParaRPr lang="zh-TW" altLang="zh-TW" sz="14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00" dirty="0">
                          <a:effectLst/>
                          <a:latin typeface="+mj-ea"/>
                          <a:ea typeface="+mj-ea"/>
                        </a:rPr>
                        <a:t>  前次會議追蹤</a:t>
                      </a:r>
                      <a:endParaRPr lang="zh-TW" altLang="en-US" sz="1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14:20-14:40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effectLst/>
                          <a:latin typeface="+mj-ea"/>
                          <a:ea typeface="+mj-ea"/>
                        </a:rPr>
                        <a:t>20 </a:t>
                      </a:r>
                      <a:r>
                        <a:rPr lang="en-US" altLang="zh-TW" sz="1400" kern="1200" dirty="0" err="1">
                          <a:effectLst/>
                          <a:latin typeface="+mj-ea"/>
                          <a:ea typeface="+mj-ea"/>
                        </a:rPr>
                        <a:t>mins</a:t>
                      </a:r>
                      <a:endParaRPr lang="zh-TW" altLang="zh-TW" sz="14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>
                          <a:latin typeface="+mj-ea"/>
                          <a:ea typeface="+mj-ea"/>
                        </a:rPr>
                        <a:t>宣達事項</a:t>
                      </a:r>
                      <a:r>
                        <a:rPr lang="en-US" altLang="zh-TW" sz="1400" kern="1200" dirty="0"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400" kern="1200" dirty="0">
                          <a:latin typeface="+mj-ea"/>
                          <a:ea typeface="+mj-ea"/>
                        </a:rPr>
                        <a:t>執行長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546666">
                <a:tc gridSpan="4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00" dirty="0">
                          <a:effectLst/>
                          <a:latin typeface="+mj-ea"/>
                          <a:ea typeface="+mj-ea"/>
                        </a:rPr>
                        <a:t>中心營運相關及技術重點報告</a:t>
                      </a:r>
                      <a:endParaRPr lang="zh-TW" altLang="en-US" sz="1400" b="1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648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effectLst/>
                          <a:latin typeface="+mj-ea"/>
                          <a:ea typeface="+mj-ea"/>
                        </a:rPr>
                        <a:t>14:40-15:00</a:t>
                      </a:r>
                      <a:endParaRPr lang="zh-TW" altLang="zh-TW" sz="140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latin typeface="+mj-ea"/>
                          <a:ea typeface="+mj-ea"/>
                        </a:rPr>
                        <a:t>20 </a:t>
                      </a:r>
                      <a:r>
                        <a:rPr lang="en-US" altLang="zh-TW" sz="1400" dirty="0" err="1">
                          <a:latin typeface="+mj-ea"/>
                          <a:ea typeface="+mj-ea"/>
                        </a:rPr>
                        <a:t>mins</a:t>
                      </a:r>
                      <a:endParaRPr lang="en-US" altLang="zh-TW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財務報告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燕燕組長</a:t>
                      </a:r>
                      <a:endParaRPr 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15:00-15:15</a:t>
                      </a:r>
                      <a:endParaRPr lang="zh-TW" altLang="zh-TW" sz="14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15 </a:t>
                      </a:r>
                      <a:r>
                        <a:rPr lang="en-US" altLang="zh-TW" sz="1400" kern="1200" dirty="0" err="1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mins</a:t>
                      </a:r>
                      <a:endParaRPr lang="en-US" altLang="zh-TW" sz="14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中心整體企畫與推廣業務報告</a:t>
                      </a:r>
                      <a:endParaRPr lang="zh-TW" sz="14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敏敏組長</a:t>
                      </a:r>
                      <a:endParaRPr lang="en-US" altLang="zh-TW" sz="14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effectLst/>
                          <a:latin typeface="+mj-ea"/>
                          <a:ea typeface="+mj-ea"/>
                        </a:rPr>
                        <a:t>15:15-16:00</a:t>
                      </a:r>
                      <a:endParaRPr lang="zh-TW" altLang="zh-TW" sz="140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45mins</a:t>
                      </a:r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各組業務營收與業務推動說明</a:t>
                      </a:r>
                      <a:r>
                        <a:rPr lang="en-US" altLang="zh-TW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-H/S/U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各技術組組長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685512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16:00-17:00</a:t>
                      </a:r>
                      <a:endParaRPr lang="zh-TW" altLang="zh-TW" sz="140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60 mins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/>
                        <a:t>營運半年報</a:t>
                      </a:r>
                      <a:r>
                        <a:rPr lang="en-US" altLang="zh-TW" sz="1400" dirty="0"/>
                        <a:t>_</a:t>
                      </a:r>
                      <a:r>
                        <a:rPr lang="zh-TW" altLang="en-US" sz="1400" dirty="0"/>
                        <a:t>重大效益重點內容項目確認定錨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企推</a:t>
                      </a:r>
                      <a:r>
                        <a:rPr lang="en-US" altLang="zh-TW" sz="1400" dirty="0">
                          <a:latin typeface="+mj-ea"/>
                          <a:ea typeface="+mj-ea"/>
                        </a:rPr>
                        <a:t>+</a:t>
                      </a: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各組組長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7518457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17:00-17:10</a:t>
                      </a:r>
                      <a:endParaRPr lang="zh-TW" altLang="zh-TW" sz="14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 10 </a:t>
                      </a:r>
                      <a:r>
                        <a:rPr lang="en-US" altLang="zh-TW" sz="1400" kern="1200" dirty="0" err="1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mins</a:t>
                      </a:r>
                      <a:endParaRPr lang="en-US" altLang="zh-TW" sz="14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臨</a:t>
                      </a:r>
                      <a:r>
                        <a:rPr lang="zh-TW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時動議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&amp;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主席結論</a:t>
                      </a:r>
                      <a:endParaRPr lang="en-US" altLang="zh-TW" sz="1400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225073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896697" y="963209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009235" y="1149111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113/05/28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9123948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4410</TotalTime>
  <Words>129</Words>
  <Application>Microsoft Office PowerPoint</Application>
  <PresentationFormat>寬螢幕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Microsoft JhengHei</vt:lpstr>
      <vt:lpstr>Arial</vt:lpstr>
      <vt:lpstr>Calibri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楊承惠</cp:lastModifiedBy>
  <cp:revision>221</cp:revision>
  <cp:lastPrinted>2023-04-25T05:48:29Z</cp:lastPrinted>
  <dcterms:created xsi:type="dcterms:W3CDTF">2008-05-08T04:38:45Z</dcterms:created>
  <dcterms:modified xsi:type="dcterms:W3CDTF">2024-05-20T07:11:16Z</dcterms:modified>
</cp:coreProperties>
</file>