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6.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7.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8.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9.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1.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4"/>
    <p:sldMasterId id="2147484105" r:id="rId5"/>
    <p:sldMasterId id="2147484132" r:id="rId6"/>
    <p:sldMasterId id="2147484167" r:id="rId7"/>
    <p:sldMasterId id="2147484174" r:id="rId8"/>
    <p:sldMasterId id="2147484182" r:id="rId9"/>
    <p:sldMasterId id="2147484187" r:id="rId10"/>
    <p:sldMasterId id="2147484209" r:id="rId11"/>
    <p:sldMasterId id="2147484285" r:id="rId12"/>
    <p:sldMasterId id="2147484311" r:id="rId13"/>
    <p:sldMasterId id="2147484328" r:id="rId14"/>
    <p:sldMasterId id="2147484342" r:id="rId15"/>
    <p:sldMasterId id="2147484353" r:id="rId16"/>
    <p:sldMasterId id="2147484388" r:id="rId17"/>
    <p:sldMasterId id="2147484415" r:id="rId18"/>
    <p:sldMasterId id="2147484422" r:id="rId19"/>
    <p:sldMasterId id="2147484434" r:id="rId20"/>
    <p:sldMasterId id="2147484449" r:id="rId21"/>
    <p:sldMasterId id="2147484463" r:id="rId22"/>
    <p:sldMasterId id="2147484479" r:id="rId23"/>
    <p:sldMasterId id="2147484487" r:id="rId24"/>
    <p:sldMasterId id="2147484507" r:id="rId25"/>
  </p:sldMasterIdLst>
  <p:notesMasterIdLst>
    <p:notesMasterId r:id="rId38"/>
  </p:notesMasterIdLst>
  <p:handoutMasterIdLst>
    <p:handoutMasterId r:id="rId39"/>
  </p:handoutMasterIdLst>
  <p:sldIdLst>
    <p:sldId id="2145708168" r:id="rId26"/>
    <p:sldId id="2145708184" r:id="rId27"/>
    <p:sldId id="2145708185" r:id="rId28"/>
    <p:sldId id="2145708186" r:id="rId29"/>
    <p:sldId id="2145708193" r:id="rId30"/>
    <p:sldId id="2145708194" r:id="rId31"/>
    <p:sldId id="2145708192" r:id="rId32"/>
    <p:sldId id="2145708189" r:id="rId33"/>
    <p:sldId id="2145708181" r:id="rId34"/>
    <p:sldId id="2145708180" r:id="rId35"/>
    <p:sldId id="2145708190" r:id="rId36"/>
    <p:sldId id="2145708179" r:id="rId37"/>
  </p:sldIdLst>
  <p:sldSz cx="9144000" cy="6858000" type="screen4x3"/>
  <p:notesSz cx="6797675" cy="9928225"/>
  <p:defaultTextStyle>
    <a:defPPr>
      <a:defRPr lang="zh-TW"/>
    </a:defPPr>
    <a:lvl1pPr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6A9633FB-E36B-40F5-A801-F7C3BB14A750}">
          <p14:sldIdLst>
            <p14:sldId id="2145708168"/>
            <p14:sldId id="2145708184"/>
            <p14:sldId id="2145708185"/>
            <p14:sldId id="2145708186"/>
            <p14:sldId id="2145708193"/>
            <p14:sldId id="2145708194"/>
            <p14:sldId id="2145708192"/>
            <p14:sldId id="2145708189"/>
            <p14:sldId id="2145708181"/>
            <p14:sldId id="2145708180"/>
            <p14:sldId id="2145708190"/>
            <p14:sldId id="21457081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19" userDrawn="1">
          <p15:clr>
            <a:srgbClr val="A4A3A4"/>
          </p15:clr>
        </p15:guide>
        <p15:guide id="3" orient="horz" pos="3126" userDrawn="1">
          <p15:clr>
            <a:srgbClr val="A4A3A4"/>
          </p15:clr>
        </p15:guide>
        <p15:guide id="4"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initials="V" lastIdx="1" clrIdx="0"/>
  <p:cmAuthor id="2" name="Vincent ChangChien" initials="V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E6A3"/>
    <a:srgbClr val="FFE699"/>
    <a:srgbClr val="BDD7EE"/>
    <a:srgbClr val="12B3C4"/>
    <a:srgbClr val="D2DEEF"/>
    <a:srgbClr val="EAEFF7"/>
    <a:srgbClr val="000099"/>
    <a:srgbClr val="FFFF99"/>
    <a:srgbClr val="A3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7" d="100"/>
          <a:sy n="117" d="100"/>
        </p:scale>
        <p:origin x="1356"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04"/>
        <p:guide pos="2119"/>
        <p:guide orient="horz" pos="3126"/>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1.xml"/><Relationship Id="rId39" Type="http://schemas.openxmlformats.org/officeDocument/2006/relationships/handoutMaster" Target="handoutMasters/handoutMaster1.xml"/><Relationship Id="rId21" Type="http://schemas.openxmlformats.org/officeDocument/2006/relationships/slideMaster" Target="slideMasters/slideMaster18.xml"/><Relationship Id="rId34" Type="http://schemas.openxmlformats.org/officeDocument/2006/relationships/slide" Target="slides/slide9.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hdr" sz="quarter"/>
          </p:nvPr>
        </p:nvSpPr>
        <p:spPr bwMode="auto">
          <a:xfrm>
            <a:off x="30" y="21"/>
            <a:ext cx="2946247" cy="496810"/>
          </a:xfrm>
          <a:prstGeom prst="rect">
            <a:avLst/>
          </a:prstGeom>
          <a:noFill/>
          <a:ln w="9525">
            <a:noFill/>
            <a:miter lim="800000"/>
            <a:headEnd/>
            <a:tailEnd/>
          </a:ln>
          <a:effectLst/>
        </p:spPr>
        <p:txBody>
          <a:bodyPr vert="horz" wrap="square" lIns="91635" tIns="45815" rIns="91635" bIns="45815" numCol="1" anchor="t" anchorCtr="0" compatLnSpc="1">
            <a:prstTxWarp prst="textNoShape">
              <a:avLst/>
            </a:prstTxWarp>
          </a:bodyPr>
          <a:lstStyle>
            <a:lvl1pPr defTabSz="915652" eaLnBrk="0" hangingPunct="0">
              <a:defRPr sz="1200" b="0"/>
            </a:lvl1pPr>
          </a:lstStyle>
          <a:p>
            <a:pPr>
              <a:defRPr/>
            </a:pPr>
            <a:endParaRPr lang="en-US" altLang="zh-TW"/>
          </a:p>
        </p:txBody>
      </p:sp>
      <p:sp>
        <p:nvSpPr>
          <p:cNvPr id="384003" name="Rectangle 3"/>
          <p:cNvSpPr>
            <a:spLocks noGrp="1" noChangeArrowheads="1"/>
          </p:cNvSpPr>
          <p:nvPr>
            <p:ph type="dt" sz="quarter" idx="1"/>
          </p:nvPr>
        </p:nvSpPr>
        <p:spPr bwMode="auto">
          <a:xfrm>
            <a:off x="3849826" y="21"/>
            <a:ext cx="2946246" cy="496810"/>
          </a:xfrm>
          <a:prstGeom prst="rect">
            <a:avLst/>
          </a:prstGeom>
          <a:noFill/>
          <a:ln w="9525">
            <a:noFill/>
            <a:miter lim="800000"/>
            <a:headEnd/>
            <a:tailEnd/>
          </a:ln>
          <a:effectLst/>
        </p:spPr>
        <p:txBody>
          <a:bodyPr vert="horz" wrap="square" lIns="91635" tIns="45815" rIns="91635" bIns="45815" numCol="1" anchor="t" anchorCtr="0" compatLnSpc="1">
            <a:prstTxWarp prst="textNoShape">
              <a:avLst/>
            </a:prstTxWarp>
          </a:bodyPr>
          <a:lstStyle>
            <a:lvl1pPr algn="r" defTabSz="915652" eaLnBrk="0" hangingPunct="0">
              <a:defRPr sz="1200" b="0"/>
            </a:lvl1pPr>
          </a:lstStyle>
          <a:p>
            <a:pPr>
              <a:defRPr/>
            </a:pPr>
            <a:fld id="{8452B510-9BEE-46EE-B3FD-CA8939EB1807}" type="datetimeFigureOut">
              <a:rPr lang="zh-TW" altLang="en-US"/>
              <a:pPr>
                <a:defRPr/>
              </a:pPr>
              <a:t>2024/5/27</a:t>
            </a:fld>
            <a:endParaRPr lang="en-US" altLang="zh-TW"/>
          </a:p>
        </p:txBody>
      </p:sp>
      <p:sp>
        <p:nvSpPr>
          <p:cNvPr id="384004" name="Rectangle 4"/>
          <p:cNvSpPr>
            <a:spLocks noGrp="1" noChangeArrowheads="1"/>
          </p:cNvSpPr>
          <p:nvPr>
            <p:ph type="ftr" sz="quarter" idx="2"/>
          </p:nvPr>
        </p:nvSpPr>
        <p:spPr bwMode="auto">
          <a:xfrm>
            <a:off x="30" y="9429834"/>
            <a:ext cx="2946247" cy="496810"/>
          </a:xfrm>
          <a:prstGeom prst="rect">
            <a:avLst/>
          </a:prstGeom>
          <a:noFill/>
          <a:ln w="9525">
            <a:noFill/>
            <a:miter lim="800000"/>
            <a:headEnd/>
            <a:tailEnd/>
          </a:ln>
          <a:effectLst/>
        </p:spPr>
        <p:txBody>
          <a:bodyPr vert="horz" wrap="square" lIns="91635" tIns="45815" rIns="91635" bIns="45815" numCol="1" anchor="b" anchorCtr="0" compatLnSpc="1">
            <a:prstTxWarp prst="textNoShape">
              <a:avLst/>
            </a:prstTxWarp>
          </a:bodyPr>
          <a:lstStyle>
            <a:lvl1pPr defTabSz="915652" eaLnBrk="0" hangingPunct="0">
              <a:defRPr sz="1200" b="0"/>
            </a:lvl1pPr>
          </a:lstStyle>
          <a:p>
            <a:pPr>
              <a:defRPr/>
            </a:pPr>
            <a:endParaRPr lang="en-US" altLang="zh-TW"/>
          </a:p>
        </p:txBody>
      </p:sp>
      <p:sp>
        <p:nvSpPr>
          <p:cNvPr id="384005" name="Rectangle 5"/>
          <p:cNvSpPr>
            <a:spLocks noGrp="1" noChangeArrowheads="1"/>
          </p:cNvSpPr>
          <p:nvPr>
            <p:ph type="sldNum" sz="quarter" idx="3"/>
          </p:nvPr>
        </p:nvSpPr>
        <p:spPr bwMode="auto">
          <a:xfrm>
            <a:off x="3849826" y="9429834"/>
            <a:ext cx="2946246" cy="496810"/>
          </a:xfrm>
          <a:prstGeom prst="rect">
            <a:avLst/>
          </a:prstGeom>
          <a:noFill/>
          <a:ln w="9525">
            <a:noFill/>
            <a:miter lim="800000"/>
            <a:headEnd/>
            <a:tailEnd/>
          </a:ln>
          <a:effectLst/>
        </p:spPr>
        <p:txBody>
          <a:bodyPr vert="horz" wrap="square" lIns="91635" tIns="45815" rIns="91635" bIns="45815" numCol="1" anchor="b" anchorCtr="0" compatLnSpc="1">
            <a:prstTxWarp prst="textNoShape">
              <a:avLst/>
            </a:prstTxWarp>
          </a:bodyPr>
          <a:lstStyle>
            <a:lvl1pPr algn="r" defTabSz="914200" eaLnBrk="0" hangingPunct="0">
              <a:defRPr sz="1200" b="0"/>
            </a:lvl1pPr>
          </a:lstStyle>
          <a:p>
            <a:pPr>
              <a:defRPr/>
            </a:pPr>
            <a:fld id="{89532365-25EE-4A4C-A56B-D211CD649E40}" type="slidenum">
              <a:rPr lang="zh-TW" altLang="en-US"/>
              <a:pPr>
                <a:defRPr/>
              </a:pPr>
              <a:t>‹#›</a:t>
            </a:fld>
            <a:endParaRPr lang="en-US" altLang="zh-TW"/>
          </a:p>
        </p:txBody>
      </p:sp>
    </p:spTree>
    <p:extLst>
      <p:ext uri="{BB962C8B-B14F-4D97-AF65-F5344CB8AC3E}">
        <p14:creationId xmlns:p14="http://schemas.microsoft.com/office/powerpoint/2010/main" val="1620782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0" y="21"/>
            <a:ext cx="2946247" cy="496810"/>
          </a:xfrm>
          <a:prstGeom prst="rect">
            <a:avLst/>
          </a:prstGeom>
          <a:noFill/>
          <a:ln w="9525">
            <a:noFill/>
            <a:miter lim="800000"/>
            <a:headEnd/>
            <a:tailEnd/>
          </a:ln>
        </p:spPr>
        <p:txBody>
          <a:bodyPr vert="horz" wrap="square" lIns="91635" tIns="45815" rIns="91635" bIns="45815" numCol="1" anchor="t" anchorCtr="0" compatLnSpc="1">
            <a:prstTxWarp prst="textNoShape">
              <a:avLst/>
            </a:prstTxWarp>
          </a:bodyPr>
          <a:lstStyle>
            <a:lvl1pPr defTabSz="915652" eaLnBrk="1" hangingPunct="1">
              <a:defRPr sz="1200" b="0"/>
            </a:lvl1pPr>
          </a:lstStyle>
          <a:p>
            <a:pPr>
              <a:defRPr/>
            </a:pPr>
            <a:endParaRPr lang="en-US" altLang="zh-TW"/>
          </a:p>
        </p:txBody>
      </p:sp>
      <p:sp>
        <p:nvSpPr>
          <p:cNvPr id="5123" name="Rectangle 3"/>
          <p:cNvSpPr>
            <a:spLocks noGrp="1" noChangeArrowheads="1"/>
          </p:cNvSpPr>
          <p:nvPr>
            <p:ph type="dt" idx="1"/>
          </p:nvPr>
        </p:nvSpPr>
        <p:spPr bwMode="auto">
          <a:xfrm>
            <a:off x="3849826" y="21"/>
            <a:ext cx="2946246" cy="496810"/>
          </a:xfrm>
          <a:prstGeom prst="rect">
            <a:avLst/>
          </a:prstGeom>
          <a:noFill/>
          <a:ln w="9525">
            <a:noFill/>
            <a:miter lim="800000"/>
            <a:headEnd/>
            <a:tailEnd/>
          </a:ln>
        </p:spPr>
        <p:txBody>
          <a:bodyPr vert="horz" wrap="square" lIns="91635" tIns="45815" rIns="91635" bIns="45815" numCol="1" anchor="t" anchorCtr="0" compatLnSpc="1">
            <a:prstTxWarp prst="textNoShape">
              <a:avLst/>
            </a:prstTxWarp>
          </a:bodyPr>
          <a:lstStyle>
            <a:lvl1pPr algn="r" defTabSz="915652" eaLnBrk="1" hangingPunct="1">
              <a:defRPr sz="1200" b="0"/>
            </a:lvl1pPr>
          </a:lstStyle>
          <a:p>
            <a:pPr>
              <a:defRPr/>
            </a:pPr>
            <a:endParaRPr lang="en-US" altLang="zh-TW"/>
          </a:p>
        </p:txBody>
      </p:sp>
      <p:sp>
        <p:nvSpPr>
          <p:cNvPr id="2052" name="Rectangle 4"/>
          <p:cNvSpPr>
            <a:spLocks noGrp="1" noRot="1" noChangeAspect="1" noChangeArrowheads="1" noTextEdit="1"/>
          </p:cNvSpPr>
          <p:nvPr>
            <p:ph type="sldImg" idx="2"/>
          </p:nvPr>
        </p:nvSpPr>
        <p:spPr bwMode="auto">
          <a:xfrm>
            <a:off x="920750" y="746125"/>
            <a:ext cx="4962525"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310" y="4717322"/>
            <a:ext cx="5439101" cy="4466502"/>
          </a:xfrm>
          <a:prstGeom prst="rect">
            <a:avLst/>
          </a:prstGeom>
          <a:noFill/>
          <a:ln w="9525">
            <a:noFill/>
            <a:miter lim="800000"/>
            <a:headEnd/>
            <a:tailEnd/>
          </a:ln>
        </p:spPr>
        <p:txBody>
          <a:bodyPr vert="horz" wrap="square" lIns="91635" tIns="45815" rIns="91635" bIns="45815"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26" name="Rectangle 6"/>
          <p:cNvSpPr>
            <a:spLocks noGrp="1" noChangeArrowheads="1"/>
          </p:cNvSpPr>
          <p:nvPr>
            <p:ph type="ftr" sz="quarter" idx="4"/>
          </p:nvPr>
        </p:nvSpPr>
        <p:spPr bwMode="auto">
          <a:xfrm>
            <a:off x="30" y="9429834"/>
            <a:ext cx="2946247" cy="496810"/>
          </a:xfrm>
          <a:prstGeom prst="rect">
            <a:avLst/>
          </a:prstGeom>
          <a:noFill/>
          <a:ln w="9525">
            <a:noFill/>
            <a:miter lim="800000"/>
            <a:headEnd/>
            <a:tailEnd/>
          </a:ln>
        </p:spPr>
        <p:txBody>
          <a:bodyPr vert="horz" wrap="square" lIns="91635" tIns="45815" rIns="91635" bIns="45815" numCol="1" anchor="b" anchorCtr="0" compatLnSpc="1">
            <a:prstTxWarp prst="textNoShape">
              <a:avLst/>
            </a:prstTxWarp>
          </a:bodyPr>
          <a:lstStyle>
            <a:lvl1pPr defTabSz="915652" eaLnBrk="1" hangingPunct="1">
              <a:defRPr sz="1200" b="0"/>
            </a:lvl1pPr>
          </a:lstStyle>
          <a:p>
            <a:pPr>
              <a:defRPr/>
            </a:pPr>
            <a:endParaRPr lang="en-US" altLang="zh-TW"/>
          </a:p>
        </p:txBody>
      </p:sp>
      <p:sp>
        <p:nvSpPr>
          <p:cNvPr id="5127" name="Rectangle 7"/>
          <p:cNvSpPr>
            <a:spLocks noGrp="1" noChangeArrowheads="1"/>
          </p:cNvSpPr>
          <p:nvPr>
            <p:ph type="sldNum" sz="quarter" idx="5"/>
          </p:nvPr>
        </p:nvSpPr>
        <p:spPr bwMode="auto">
          <a:xfrm>
            <a:off x="3849826" y="9429834"/>
            <a:ext cx="2946246" cy="496810"/>
          </a:xfrm>
          <a:prstGeom prst="rect">
            <a:avLst/>
          </a:prstGeom>
          <a:noFill/>
          <a:ln w="9525">
            <a:noFill/>
            <a:miter lim="800000"/>
            <a:headEnd/>
            <a:tailEnd/>
          </a:ln>
        </p:spPr>
        <p:txBody>
          <a:bodyPr vert="horz" wrap="square" lIns="91635" tIns="45815" rIns="91635" bIns="45815" numCol="1" anchor="b" anchorCtr="0" compatLnSpc="1">
            <a:prstTxWarp prst="textNoShape">
              <a:avLst/>
            </a:prstTxWarp>
          </a:bodyPr>
          <a:lstStyle>
            <a:lvl1pPr algn="r" defTabSz="914200" eaLnBrk="1" hangingPunct="1">
              <a:defRPr sz="1200" b="0"/>
            </a:lvl1pPr>
          </a:lstStyle>
          <a:p>
            <a:pPr>
              <a:defRPr/>
            </a:pPr>
            <a:fld id="{E1765024-6C29-460A-A7EB-138FDFDC4AD9}" type="slidenum">
              <a:rPr lang="en-US" altLang="zh-TW"/>
              <a:pPr>
                <a:defRPr/>
              </a:pPr>
              <a:t>‹#›</a:t>
            </a:fld>
            <a:endParaRPr lang="en-US" altLang="zh-TW"/>
          </a:p>
        </p:txBody>
      </p:sp>
    </p:spTree>
    <p:extLst>
      <p:ext uri="{BB962C8B-B14F-4D97-AF65-F5344CB8AC3E}">
        <p14:creationId xmlns:p14="http://schemas.microsoft.com/office/powerpoint/2010/main" val="3419584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990">
              <a:defRPr kumimoji="1">
                <a:solidFill>
                  <a:schemeClr val="tx1"/>
                </a:solidFill>
                <a:latin typeface="Arial" panose="020B0604020202020204" pitchFamily="34" charset="0"/>
                <a:ea typeface="新細明體" panose="02020500000000000000" pitchFamily="18" charset="-120"/>
              </a:defRPr>
            </a:lvl1pPr>
            <a:lvl2pPr marL="740497" indent="-283831" defTabSz="906990">
              <a:defRPr kumimoji="1">
                <a:solidFill>
                  <a:schemeClr val="tx1"/>
                </a:solidFill>
                <a:latin typeface="Arial" panose="020B0604020202020204" pitchFamily="34" charset="0"/>
                <a:ea typeface="新細明體" panose="02020500000000000000" pitchFamily="18" charset="-120"/>
              </a:defRPr>
            </a:lvl2pPr>
            <a:lvl3pPr marL="1140080" indent="-226749" defTabSz="906990">
              <a:defRPr kumimoji="1">
                <a:solidFill>
                  <a:schemeClr val="tx1"/>
                </a:solidFill>
                <a:latin typeface="Arial" panose="020B0604020202020204" pitchFamily="34" charset="0"/>
                <a:ea typeface="新細明體" panose="02020500000000000000" pitchFamily="18" charset="-120"/>
              </a:defRPr>
            </a:lvl3pPr>
            <a:lvl4pPr marL="1596748" indent="-226749" defTabSz="906990">
              <a:defRPr kumimoji="1">
                <a:solidFill>
                  <a:schemeClr val="tx1"/>
                </a:solidFill>
                <a:latin typeface="Arial" panose="020B0604020202020204" pitchFamily="34" charset="0"/>
                <a:ea typeface="新細明體" panose="02020500000000000000" pitchFamily="18" charset="-120"/>
              </a:defRPr>
            </a:lvl4pPr>
            <a:lvl5pPr marL="2053411" indent="-226749" defTabSz="906990">
              <a:defRPr kumimoji="1">
                <a:solidFill>
                  <a:schemeClr val="tx1"/>
                </a:solidFill>
                <a:latin typeface="Arial" panose="020B0604020202020204" pitchFamily="34" charset="0"/>
                <a:ea typeface="新細明體" panose="02020500000000000000" pitchFamily="18" charset="-120"/>
              </a:defRPr>
            </a:lvl5pPr>
            <a:lvl6pPr marL="2510082"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66749"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3415"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0082"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6F209A4-62FC-4468-9FE9-72D02E4E750C}" type="slidenum">
              <a:rPr lang="en-US" altLang="zh-TW" smtClean="0"/>
              <a:pPr/>
              <a:t>1</a:t>
            </a:fld>
            <a:endParaRPr lang="en-US" altLang="zh-TW"/>
          </a:p>
        </p:txBody>
      </p:sp>
      <p:sp>
        <p:nvSpPr>
          <p:cNvPr id="117763" name="Rectangle 2"/>
          <p:cNvSpPr>
            <a:spLocks noGrp="1" noRot="1" noChangeAspect="1" noChangeArrowheads="1" noTextEdit="1"/>
          </p:cNvSpPr>
          <p:nvPr>
            <p:ph type="sldImg"/>
          </p:nvPr>
        </p:nvSpPr>
        <p:spPr bwMode="auto">
          <a:xfrm>
            <a:off x="920750" y="746125"/>
            <a:ext cx="4962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zh-TW"/>
          </a:p>
        </p:txBody>
      </p:sp>
    </p:spTree>
    <p:extLst>
      <p:ext uri="{BB962C8B-B14F-4D97-AF65-F5344CB8AC3E}">
        <p14:creationId xmlns:p14="http://schemas.microsoft.com/office/powerpoint/2010/main" val="53269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a:t>策略意涵、</a:t>
            </a:r>
            <a:endParaRPr lang="en-US" altLang="zh-TW"/>
          </a:p>
          <a:p>
            <a:endParaRPr lang="zh-TW" altLang="en-US"/>
          </a:p>
        </p:txBody>
      </p:sp>
      <p:sp>
        <p:nvSpPr>
          <p:cNvPr id="4" name="投影片編號版面配置區 3"/>
          <p:cNvSpPr>
            <a:spLocks noGrp="1"/>
          </p:cNvSpPr>
          <p:nvPr>
            <p:ph type="sldNum" sz="quarter" idx="10"/>
          </p:nvPr>
        </p:nvSpPr>
        <p:spPr/>
        <p:txBody>
          <a:bodyPr/>
          <a:lstStyle/>
          <a:p>
            <a:fld id="{44CE71AA-09F8-4FB5-8A13-288836B8A8A4}" type="slidenum">
              <a:rPr lang="zh-TW" altLang="en-US" smtClean="0"/>
              <a:t>11</a:t>
            </a:fld>
            <a:endParaRPr lang="zh-TW" altLang="en-US"/>
          </a:p>
        </p:txBody>
      </p:sp>
    </p:spTree>
    <p:extLst>
      <p:ext uri="{BB962C8B-B14F-4D97-AF65-F5344CB8AC3E}">
        <p14:creationId xmlns:p14="http://schemas.microsoft.com/office/powerpoint/2010/main" val="25181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44CE71AA-09F8-4FB5-8A13-288836B8A8A4}" type="slidenum">
              <a:rPr lang="zh-TW" altLang="en-US" smtClean="0"/>
              <a:t>12</a:t>
            </a:fld>
            <a:endParaRPr lang="zh-TW" altLang="en-US"/>
          </a:p>
        </p:txBody>
      </p:sp>
    </p:spTree>
    <p:extLst>
      <p:ext uri="{BB962C8B-B14F-4D97-AF65-F5344CB8AC3E}">
        <p14:creationId xmlns:p14="http://schemas.microsoft.com/office/powerpoint/2010/main" val="5647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p:txBody>
      </p:sp>
      <p:sp>
        <p:nvSpPr>
          <p:cNvPr id="4" name="投影片編號版面配置區 3"/>
          <p:cNvSpPr>
            <a:spLocks noGrp="1"/>
          </p:cNvSpPr>
          <p:nvPr>
            <p:ph type="sldNum" sz="quarter" idx="10"/>
          </p:nvPr>
        </p:nvSpPr>
        <p:spPr/>
        <p:txBody>
          <a:bodyPr/>
          <a:lstStyle/>
          <a:p>
            <a:pPr marL="0" marR="0" lvl="0" indent="0" algn="r" defTabSz="914200" rtl="0" eaLnBrk="1" fontAlgn="base" latinLnBrk="0" hangingPunct="1">
              <a:lnSpc>
                <a:spcPct val="100000"/>
              </a:lnSpc>
              <a:spcBef>
                <a:spcPct val="0"/>
              </a:spcBef>
              <a:spcAft>
                <a:spcPct val="0"/>
              </a:spcAft>
              <a:buClrTx/>
              <a:buSzTx/>
              <a:buFontTx/>
              <a:buNone/>
              <a:tabLst/>
              <a:defRPr/>
            </a:pPr>
            <a:fld id="{E1765024-6C29-460A-A7EB-138FDFDC4AD9}"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200" rtl="0" eaLnBrk="1" fontAlgn="base" latinLnBrk="0" hangingPunct="1">
                <a:lnSpc>
                  <a:spcPct val="100000"/>
                </a:lnSpc>
                <a:spcBef>
                  <a:spcPct val="0"/>
                </a:spcBef>
                <a:spcAft>
                  <a:spcPct val="0"/>
                </a:spcAft>
                <a:buClrTx/>
                <a:buSzTx/>
                <a:buFontTx/>
                <a:buNone/>
                <a:tabLst/>
                <a:defRPr/>
              </a:pPr>
              <a:t>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62553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BP Backlog=</a:t>
            </a:r>
            <a:r>
              <a:rPr lang="zh-TW" altLang="en-US" sz="1200" dirty="0"/>
              <a:t>振業</a:t>
            </a:r>
            <a:r>
              <a:rPr lang="en-US" altLang="zh-TW" sz="1200" dirty="0"/>
              <a:t>230+</a:t>
            </a:r>
            <a:r>
              <a:rPr lang="zh-TW" altLang="en-US" sz="1200" dirty="0"/>
              <a:t>三趨</a:t>
            </a:r>
            <a:r>
              <a:rPr lang="en-US" altLang="zh-TW" sz="1200" dirty="0"/>
              <a:t>1,672+</a:t>
            </a:r>
            <a:r>
              <a:rPr lang="zh-TW" altLang="en-US" sz="1200" dirty="0"/>
              <a:t>合勤</a:t>
            </a:r>
            <a:r>
              <a:rPr lang="en-US" altLang="zh-TW" sz="1200" dirty="0"/>
              <a:t>1,759+</a:t>
            </a:r>
            <a:r>
              <a:rPr lang="zh-TW" altLang="en-US" sz="1200" dirty="0"/>
              <a:t>中國佈道</a:t>
            </a:r>
            <a:r>
              <a:rPr lang="en-US" altLang="zh-TW" sz="1200" dirty="0"/>
              <a:t>1,627+</a:t>
            </a:r>
            <a:r>
              <a:rPr lang="zh-TW" altLang="en-US" sz="1200" dirty="0"/>
              <a:t>麗媚</a:t>
            </a:r>
            <a:r>
              <a:rPr lang="en-US" altLang="zh-TW" sz="1200" dirty="0"/>
              <a:t>1,107+</a:t>
            </a:r>
            <a:r>
              <a:rPr lang="zh-TW" altLang="en-US" sz="1200" dirty="0"/>
              <a:t>口渴米菇</a:t>
            </a:r>
            <a:r>
              <a:rPr lang="en-US" altLang="zh-TW" sz="1200" dirty="0"/>
              <a:t>585+</a:t>
            </a:r>
            <a:r>
              <a:rPr lang="zh-TW" altLang="en-US" sz="1200" dirty="0"/>
              <a:t>中華郵政</a:t>
            </a:r>
            <a:r>
              <a:rPr lang="en-US" altLang="zh-TW" sz="1200" dirty="0"/>
              <a:t>2,210=9,189K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IP Backlog=</a:t>
            </a:r>
            <a:r>
              <a:rPr lang="zh-TW" altLang="en-US" dirty="0"/>
              <a:t>晉弘</a:t>
            </a:r>
            <a:r>
              <a:rPr lang="en-US" altLang="zh-TW" dirty="0"/>
              <a:t>600K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FY112_IP+BP_</a:t>
            </a:r>
            <a:r>
              <a:rPr lang="en-US" altLang="zh-TW" dirty="0"/>
              <a:t>Backlog=9,789K</a:t>
            </a:r>
            <a:endParaRPr lang="en-US" altLang="zh-TW" sz="1200" dirty="0"/>
          </a:p>
        </p:txBody>
      </p:sp>
      <p:sp>
        <p:nvSpPr>
          <p:cNvPr id="4" name="投影片編號版面配置區 3"/>
          <p:cNvSpPr>
            <a:spLocks noGrp="1"/>
          </p:cNvSpPr>
          <p:nvPr>
            <p:ph type="sldNum" sz="quarter" idx="10"/>
          </p:nvPr>
        </p:nvSpPr>
        <p:spPr/>
        <p:txBody>
          <a:bodyPr/>
          <a:lstStyle/>
          <a:p>
            <a:pPr marL="0" marR="0" lvl="0" indent="0" algn="r" defTabSz="914200" rtl="0" eaLnBrk="1" fontAlgn="base" latinLnBrk="0" hangingPunct="1">
              <a:lnSpc>
                <a:spcPct val="100000"/>
              </a:lnSpc>
              <a:spcBef>
                <a:spcPct val="0"/>
              </a:spcBef>
              <a:spcAft>
                <a:spcPct val="0"/>
              </a:spcAft>
              <a:buClrTx/>
              <a:buSzTx/>
              <a:buFontTx/>
              <a:buNone/>
              <a:tabLst/>
              <a:defRPr/>
            </a:pPr>
            <a:fld id="{E1765024-6C29-460A-A7EB-138FDFDC4AD9}"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200" rtl="0" eaLnBrk="1" fontAlgn="base" latinLnBrk="0" hangingPunct="1">
                <a:lnSpc>
                  <a:spcPct val="100000"/>
                </a:lnSpc>
                <a:spcBef>
                  <a:spcPct val="0"/>
                </a:spcBef>
                <a:spcAft>
                  <a:spcPct val="0"/>
                </a:spcAft>
                <a:buClrTx/>
                <a:buSzTx/>
                <a:buFontTx/>
                <a:buNone/>
                <a:tabLst/>
                <a:defRPr/>
              </a:pPr>
              <a:t>3</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62177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000"/>
              <a:t>Backlog=</a:t>
            </a:r>
            <a:r>
              <a:rPr lang="zh-TW" altLang="en-US" sz="1000"/>
              <a:t>晉弘</a:t>
            </a:r>
            <a:r>
              <a:rPr lang="en-US" altLang="zh-TW" sz="1000"/>
              <a:t>600</a:t>
            </a:r>
            <a:endParaRPr lang="zh-TW" altLang="en-US" sz="1000"/>
          </a:p>
        </p:txBody>
      </p:sp>
      <p:sp>
        <p:nvSpPr>
          <p:cNvPr id="4" name="投影片編號版面配置區 3"/>
          <p:cNvSpPr>
            <a:spLocks noGrp="1"/>
          </p:cNvSpPr>
          <p:nvPr>
            <p:ph type="sldNum" sz="quarter" idx="10"/>
          </p:nvPr>
        </p:nvSpPr>
        <p:spPr/>
        <p:txBody>
          <a:bodyPr/>
          <a:lstStyle/>
          <a:p>
            <a:pPr marL="0" marR="0" lvl="0" indent="0" algn="r" defTabSz="914200" rtl="0" eaLnBrk="1" fontAlgn="base" latinLnBrk="0" hangingPunct="1">
              <a:lnSpc>
                <a:spcPct val="100000"/>
              </a:lnSpc>
              <a:spcBef>
                <a:spcPct val="0"/>
              </a:spcBef>
              <a:spcAft>
                <a:spcPct val="0"/>
              </a:spcAft>
              <a:buClrTx/>
              <a:buSzTx/>
              <a:buFontTx/>
              <a:buNone/>
              <a:tabLst/>
              <a:defRPr/>
            </a:pPr>
            <a:fld id="{E1765024-6C29-460A-A7EB-138FDFDC4AD9}"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200" rtl="0" eaLnBrk="1" fontAlgn="base" latinLnBrk="0" hangingPunct="1">
                <a:lnSpc>
                  <a:spcPct val="100000"/>
                </a:lnSpc>
                <a:spcBef>
                  <a:spcPct val="0"/>
                </a:spcBef>
                <a:spcAft>
                  <a:spcPct val="0"/>
                </a:spcAft>
                <a:buClrTx/>
                <a:buSzTx/>
                <a:buFontTx/>
                <a:buNone/>
                <a:tabLst/>
                <a:defRPr/>
              </a:pPr>
              <a:t>4</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59936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920750"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5:notes"/>
          <p:cNvSpPr txBox="1">
            <a:spLocks noGrp="1"/>
          </p:cNvSpPr>
          <p:nvPr>
            <p:ph type="body" idx="1"/>
          </p:nvPr>
        </p:nvSpPr>
        <p:spPr>
          <a:xfrm>
            <a:off x="679310" y="4717322"/>
            <a:ext cx="5439101" cy="4466502"/>
          </a:xfrm>
          <a:prstGeom prst="rect">
            <a:avLst/>
          </a:prstGeom>
          <a:noFill/>
          <a:ln>
            <a:noFill/>
          </a:ln>
        </p:spPr>
        <p:txBody>
          <a:bodyPr spcFirstLastPara="1" wrap="square" lIns="91625" tIns="45800" rIns="91625" bIns="45800" anchor="t" anchorCtr="0">
            <a:noAutofit/>
          </a:bodyPr>
          <a:lstStyle/>
          <a:p>
            <a:pPr marL="0" lvl="0" indent="0" algn="l" rtl="0">
              <a:spcBef>
                <a:spcPts val="0"/>
              </a:spcBef>
              <a:spcAft>
                <a:spcPts val="0"/>
              </a:spcAft>
              <a:buNone/>
            </a:pPr>
            <a:endParaRPr/>
          </a:p>
        </p:txBody>
      </p:sp>
      <p:sp>
        <p:nvSpPr>
          <p:cNvPr id="158" name="Google Shape;158;p5:notes"/>
          <p:cNvSpPr txBox="1">
            <a:spLocks noGrp="1"/>
          </p:cNvSpPr>
          <p:nvPr>
            <p:ph type="sldNum" idx="12"/>
          </p:nvPr>
        </p:nvSpPr>
        <p:spPr>
          <a:xfrm>
            <a:off x="3849826" y="9429834"/>
            <a:ext cx="2946246" cy="496810"/>
          </a:xfrm>
          <a:prstGeom prst="rect">
            <a:avLst/>
          </a:prstGeom>
          <a:noFill/>
          <a:ln>
            <a:noFill/>
          </a:ln>
        </p:spPr>
        <p:txBody>
          <a:bodyPr spcFirstLastPara="1" wrap="square" lIns="91625" tIns="45800" rIns="91625" bIns="458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096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920750"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5:notes"/>
          <p:cNvSpPr txBox="1">
            <a:spLocks noGrp="1"/>
          </p:cNvSpPr>
          <p:nvPr>
            <p:ph type="body" idx="1"/>
          </p:nvPr>
        </p:nvSpPr>
        <p:spPr>
          <a:xfrm>
            <a:off x="679310" y="4717322"/>
            <a:ext cx="5439101" cy="4466502"/>
          </a:xfrm>
          <a:prstGeom prst="rect">
            <a:avLst/>
          </a:prstGeom>
          <a:noFill/>
          <a:ln>
            <a:noFill/>
          </a:ln>
        </p:spPr>
        <p:txBody>
          <a:bodyPr spcFirstLastPara="1" wrap="square" lIns="91625" tIns="45800" rIns="91625" bIns="45800" anchor="t" anchorCtr="0">
            <a:noAutofit/>
          </a:bodyPr>
          <a:lstStyle/>
          <a:p>
            <a:pPr marL="0" lvl="0" indent="0" algn="l" rtl="0">
              <a:spcBef>
                <a:spcPts val="0"/>
              </a:spcBef>
              <a:spcAft>
                <a:spcPts val="0"/>
              </a:spcAft>
              <a:buNone/>
            </a:pPr>
            <a:endParaRPr/>
          </a:p>
        </p:txBody>
      </p:sp>
      <p:sp>
        <p:nvSpPr>
          <p:cNvPr id="158" name="Google Shape;158;p5:notes"/>
          <p:cNvSpPr txBox="1">
            <a:spLocks noGrp="1"/>
          </p:cNvSpPr>
          <p:nvPr>
            <p:ph type="sldNum" idx="12"/>
          </p:nvPr>
        </p:nvSpPr>
        <p:spPr>
          <a:xfrm>
            <a:off x="3849826" y="9429834"/>
            <a:ext cx="2946246" cy="496810"/>
          </a:xfrm>
          <a:prstGeom prst="rect">
            <a:avLst/>
          </a:prstGeom>
          <a:noFill/>
          <a:ln>
            <a:noFill/>
          </a:ln>
        </p:spPr>
        <p:txBody>
          <a:bodyPr spcFirstLastPara="1" wrap="square" lIns="91625" tIns="45800" rIns="91625" bIns="458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3209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920750"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5:notes"/>
          <p:cNvSpPr txBox="1">
            <a:spLocks noGrp="1"/>
          </p:cNvSpPr>
          <p:nvPr>
            <p:ph type="body" idx="1"/>
          </p:nvPr>
        </p:nvSpPr>
        <p:spPr>
          <a:xfrm>
            <a:off x="679310" y="4717322"/>
            <a:ext cx="5439101" cy="4466502"/>
          </a:xfrm>
          <a:prstGeom prst="rect">
            <a:avLst/>
          </a:prstGeom>
          <a:noFill/>
          <a:ln>
            <a:noFill/>
          </a:ln>
        </p:spPr>
        <p:txBody>
          <a:bodyPr spcFirstLastPara="1" wrap="square" lIns="91625" tIns="45800" rIns="91625" bIns="45800" anchor="t" anchorCtr="0">
            <a:noAutofit/>
          </a:bodyPr>
          <a:lstStyle/>
          <a:p>
            <a:pPr marL="0" lvl="0" indent="0" algn="l" rtl="0">
              <a:spcBef>
                <a:spcPts val="0"/>
              </a:spcBef>
              <a:spcAft>
                <a:spcPts val="0"/>
              </a:spcAft>
              <a:buNone/>
            </a:pPr>
            <a:endParaRPr/>
          </a:p>
        </p:txBody>
      </p:sp>
      <p:sp>
        <p:nvSpPr>
          <p:cNvPr id="158" name="Google Shape;158;p5:notes"/>
          <p:cNvSpPr txBox="1">
            <a:spLocks noGrp="1"/>
          </p:cNvSpPr>
          <p:nvPr>
            <p:ph type="sldNum" idx="12"/>
          </p:nvPr>
        </p:nvSpPr>
        <p:spPr>
          <a:xfrm>
            <a:off x="3849826" y="9429834"/>
            <a:ext cx="2946246" cy="496810"/>
          </a:xfrm>
          <a:prstGeom prst="rect">
            <a:avLst/>
          </a:prstGeom>
          <a:noFill/>
          <a:ln>
            <a:noFill/>
          </a:ln>
        </p:spPr>
        <p:txBody>
          <a:bodyPr spcFirstLastPara="1" wrap="square" lIns="91625" tIns="45800" rIns="91625" bIns="458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974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defTabSz="914332" fontAlgn="auto">
              <a:spcBef>
                <a:spcPts val="0"/>
              </a:spcBef>
              <a:spcAft>
                <a:spcPts val="0"/>
              </a:spcAft>
              <a:defRPr/>
            </a:pPr>
            <a:fld id="{44CE71AA-09F8-4FB5-8A13-288836B8A8A4}" type="slidenum">
              <a:rPr kumimoji="0" lang="zh-TW" altLang="en-US">
                <a:solidFill>
                  <a:prstClr val="black"/>
                </a:solidFill>
                <a:latin typeface="Calibri" panose="020F0502020204030204"/>
              </a:rPr>
              <a:pPr defTabSz="914332" fontAlgn="auto">
                <a:spcBef>
                  <a:spcPts val="0"/>
                </a:spcBef>
                <a:spcAft>
                  <a:spcPts val="0"/>
                </a:spcAft>
                <a:defRPr/>
              </a:pPr>
              <a:t>8</a:t>
            </a:fld>
            <a:endParaRPr kumimoji="0" lang="zh-TW" altLang="en-US">
              <a:solidFill>
                <a:prstClr val="black"/>
              </a:solidFill>
              <a:latin typeface="Calibri" panose="020F0502020204030204"/>
            </a:endParaRPr>
          </a:p>
        </p:txBody>
      </p:sp>
    </p:spTree>
    <p:extLst>
      <p:ext uri="{BB962C8B-B14F-4D97-AF65-F5344CB8AC3E}">
        <p14:creationId xmlns:p14="http://schemas.microsoft.com/office/powerpoint/2010/main" val="355895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a:t>策略意涵、</a:t>
            </a:r>
            <a:endParaRPr lang="en-US" altLang="zh-TW"/>
          </a:p>
          <a:p>
            <a:endParaRPr lang="zh-TW" altLang="en-US"/>
          </a:p>
        </p:txBody>
      </p:sp>
      <p:sp>
        <p:nvSpPr>
          <p:cNvPr id="4" name="投影片編號版面配置區 3"/>
          <p:cNvSpPr>
            <a:spLocks noGrp="1"/>
          </p:cNvSpPr>
          <p:nvPr>
            <p:ph type="sldNum" sz="quarter" idx="10"/>
          </p:nvPr>
        </p:nvSpPr>
        <p:spPr/>
        <p:txBody>
          <a:bodyPr/>
          <a:lstStyle/>
          <a:p>
            <a:fld id="{44CE71AA-09F8-4FB5-8A13-288836B8A8A4}" type="slidenum">
              <a:rPr lang="zh-TW" altLang="en-US" smtClean="0"/>
              <a:t>10</a:t>
            </a:fld>
            <a:endParaRPr lang="zh-TW" altLang="en-US"/>
          </a:p>
        </p:txBody>
      </p:sp>
    </p:spTree>
    <p:extLst>
      <p:ext uri="{BB962C8B-B14F-4D97-AF65-F5344CB8AC3E}">
        <p14:creationId xmlns:p14="http://schemas.microsoft.com/office/powerpoint/2010/main" val="42218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13.xml"/><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wmf"/><Relationship Id="rId1" Type="http://schemas.openxmlformats.org/officeDocument/2006/relationships/slideMaster" Target="../slideMasters/slideMaster15.xml"/><Relationship Id="rId4" Type="http://schemas.openxmlformats.org/officeDocument/2006/relationships/image" Target="../media/image17.jpe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19.xml"/><Relationship Id="rId6" Type="http://schemas.openxmlformats.org/officeDocument/2006/relationships/image" Target="../media/image17.jpeg"/><Relationship Id="rId5" Type="http://schemas.openxmlformats.org/officeDocument/2006/relationships/image" Target="../media/image25.png"/><Relationship Id="rId4" Type="http://schemas.openxmlformats.org/officeDocument/2006/relationships/image" Target="../media/image24.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wmf"/><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20.xml"/><Relationship Id="rId4" Type="http://schemas.openxmlformats.org/officeDocument/2006/relationships/image" Target="../media/image17.jpe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21.xml"/><Relationship Id="rId6" Type="http://schemas.openxmlformats.org/officeDocument/2006/relationships/image" Target="../media/image17.jpeg"/><Relationship Id="rId5" Type="http://schemas.openxmlformats.org/officeDocument/2006/relationships/image" Target="../media/image25.png"/><Relationship Id="rId4" Type="http://schemas.openxmlformats.org/officeDocument/2006/relationships/image" Target="../media/image24.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wmf"/><Relationship Id="rId1" Type="http://schemas.openxmlformats.org/officeDocument/2006/relationships/slideMaster" Target="../slideMasters/slideMaster22.xml"/><Relationship Id="rId4" Type="http://schemas.openxmlformats.org/officeDocument/2006/relationships/image" Target="../media/image27.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wmf"/><Relationship Id="rId1" Type="http://schemas.openxmlformats.org/officeDocument/2006/relationships/slideMaster" Target="../slideMasters/slideMaster8.xml"/><Relationship Id="rId4" Type="http://schemas.openxmlformats.org/officeDocument/2006/relationships/image" Target="../media/image13.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10.xml"/><Relationship Id="rId4" Type="http://schemas.openxmlformats.org/officeDocument/2006/relationships/image" Target="../media/image1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2332724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3" y="1278467"/>
            <a:ext cx="8364538" cy="4919134"/>
          </a:xfrm>
        </p:spPr>
        <p:txBody>
          <a:bodyPr/>
          <a:lstStyle>
            <a:lvl1pPr>
              <a:defRPr sz="2400">
                <a:latin typeface="+mn-lt"/>
                <a:ea typeface="+mn-ea"/>
              </a:defRPr>
            </a:lvl1pPr>
            <a:lvl2pPr>
              <a:defRPr>
                <a:solidFill>
                  <a:srgbClr val="0000CC"/>
                </a:solidFill>
                <a:latin typeface="+mn-lt"/>
                <a:ea typeface="+mn-ea"/>
              </a:defRPr>
            </a:lvl2pPr>
            <a:lvl3pPr>
              <a:defRPr>
                <a:latin typeface="+mn-lt"/>
                <a:ea typeface="+mn-ea"/>
              </a:defRPr>
            </a:lvl3pPr>
            <a:lvl4pPr>
              <a:defRPr sz="1800">
                <a:solidFill>
                  <a:srgbClr val="0000CC"/>
                </a:solidFill>
                <a:latin typeface="+mn-lt"/>
                <a:ea typeface="+mn-ea"/>
              </a:defRPr>
            </a:lvl4pPr>
            <a:lvl5pPr>
              <a:defRPr sz="1600">
                <a:latin typeface="+mn-lt"/>
                <a:ea typeface="+mn-ea"/>
              </a:defRPr>
            </a:lvl5pPr>
            <a:lvl6pPr>
              <a:defRPr sz="1600">
                <a:latin typeface="+mn-lt"/>
                <a:ea typeface="+mn-ea"/>
              </a:defRPr>
            </a:lvl6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6"/>
          <p:cNvSpPr>
            <a:spLocks noGrp="1" noChangeArrowheads="1"/>
          </p:cNvSpPr>
          <p:nvPr>
            <p:ph type="ftr" sz="quarter" idx="11"/>
          </p:nvPr>
        </p:nvSpPr>
        <p:spPr>
          <a:xfrm>
            <a:off x="3641861" y="6628132"/>
            <a:ext cx="2920215" cy="229868"/>
          </a:xfrm>
          <a:prstGeom prst="rect">
            <a:avLst/>
          </a:prstGeom>
          <a:ln/>
        </p:spPr>
        <p:txBody>
          <a:bodyPr/>
          <a:lstStyle>
            <a:lvl1pPr>
              <a:defRPr>
                <a:latin typeface="Calibri" pitchFamily="34" charset="0"/>
              </a:defRPr>
            </a:lvl1pPr>
          </a:lstStyle>
          <a:p>
            <a:pPr algn="ctr" eaLnBrk="1" hangingPunct="1">
              <a:defRPr/>
            </a:pPr>
            <a:endParaRPr lang="en-US" altLang="zh-TW" b="0">
              <a:solidFill>
                <a:prstClr val="black"/>
              </a:solidFill>
              <a:ea typeface="新細明體" charset="-120"/>
            </a:endParaRPr>
          </a:p>
        </p:txBody>
      </p:sp>
      <p:sp>
        <p:nvSpPr>
          <p:cNvPr id="6" name="Rectangle 47"/>
          <p:cNvSpPr>
            <a:spLocks noGrp="1" noChangeArrowheads="1"/>
          </p:cNvSpPr>
          <p:nvPr>
            <p:ph type="sldNum" sz="quarter" idx="12"/>
          </p:nvPr>
        </p:nvSpPr>
        <p:spPr>
          <a:ln/>
        </p:spPr>
        <p:txBody>
          <a:bodyPr/>
          <a:lstStyle>
            <a:lvl1pPr>
              <a:defRPr/>
            </a:lvl1pPr>
          </a:lstStyle>
          <a:p>
            <a:pPr>
              <a:defRPr/>
            </a:pPr>
            <a:fld id="{06C282D4-C369-4B2F-B36D-CA76C3634FCD}" type="slidenum">
              <a:rPr lang="en-US" altLang="zh-TW">
                <a:solidFill>
                  <a:prstClr val="white"/>
                </a:solidFill>
              </a:rPr>
              <a:pPr>
                <a:defRPr/>
              </a:pPr>
              <a:t>‹#›</a:t>
            </a:fld>
            <a:endParaRPr lang="en-US" altLang="zh-TW">
              <a:solidFill>
                <a:prstClr val="white"/>
              </a:solidFill>
            </a:endParaRPr>
          </a:p>
        </p:txBody>
      </p:sp>
      <p:sp>
        <p:nvSpPr>
          <p:cNvPr id="7" name="Rectangle 43"/>
          <p:cNvSpPr>
            <a:spLocks noGrp="1" noChangeArrowheads="1"/>
          </p:cNvSpPr>
          <p:nvPr>
            <p:ph type="title"/>
          </p:nvPr>
        </p:nvSpPr>
        <p:spPr bwMode="auto">
          <a:xfrm>
            <a:off x="0" y="405141"/>
            <a:ext cx="9144000" cy="7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8" name="日期版面配置區 2"/>
          <p:cNvSpPr>
            <a:spLocks noGrp="1"/>
          </p:cNvSpPr>
          <p:nvPr>
            <p:ph type="dt" sz="half" idx="10"/>
          </p:nvPr>
        </p:nvSpPr>
        <p:spPr>
          <a:xfrm>
            <a:off x="6605588" y="6619893"/>
            <a:ext cx="1800225" cy="238125"/>
          </a:xfrm>
          <a:prstGeom prst="rect">
            <a:avLst/>
          </a:prstGeom>
        </p:spPr>
        <p:txBody>
          <a:bodyPr/>
          <a:lstStyle/>
          <a:p>
            <a:pPr algn="ctr" eaLnBrk="1" hangingPunct="1">
              <a:defRPr/>
            </a:pPr>
            <a:fld id="{2DC04D06-70D8-48A2-B2C8-F3E08559F2BE}" type="datetime1">
              <a:rPr lang="zh-TW" altLang="en-US" b="0" smtClean="0">
                <a:solidFill>
                  <a:prstClr val="black"/>
                </a:solidFill>
                <a:latin typeface="Arial"/>
                <a:ea typeface="新細明體" charset="-120"/>
              </a:rPr>
              <a:pPr algn="ctr" eaLnBrk="1" hangingPunct="1">
                <a:defRPr/>
              </a:pPr>
              <a:t>2024/5/27</a:t>
            </a:fld>
            <a:endParaRPr lang="en-US" altLang="zh-TW" b="0">
              <a:solidFill>
                <a:prstClr val="black"/>
              </a:solidFill>
              <a:latin typeface="Arial"/>
              <a:ea typeface="新細明體" charset="-120"/>
            </a:endParaRPr>
          </a:p>
        </p:txBody>
      </p:sp>
    </p:spTree>
    <p:extLst>
      <p:ext uri="{BB962C8B-B14F-4D97-AF65-F5344CB8AC3E}">
        <p14:creationId xmlns:p14="http://schemas.microsoft.com/office/powerpoint/2010/main" val="2573334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303451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4813922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313944"/>
            <a:ext cx="2092325" cy="5864352"/>
          </a:xfrm>
        </p:spPr>
        <p:txBody>
          <a:bodyPr vert="eaVert"/>
          <a:lstStyle>
            <a:lvl1pPr algn="ctr">
              <a:defRPr/>
            </a:lvl1pPr>
          </a:lstStyle>
          <a:p>
            <a:r>
              <a:rPr lang="zh-TW" altLang="en-US"/>
              <a:t>按一下以編輯母片標題樣式</a:t>
            </a:r>
          </a:p>
        </p:txBody>
      </p:sp>
      <p:sp>
        <p:nvSpPr>
          <p:cNvPr id="3" name="直排文字版面配置區 2"/>
          <p:cNvSpPr>
            <a:spLocks noGrp="1"/>
          </p:cNvSpPr>
          <p:nvPr>
            <p:ph type="body" orient="vert" idx="1"/>
          </p:nvPr>
        </p:nvSpPr>
        <p:spPr>
          <a:xfrm>
            <a:off x="450850"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2438947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23636332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99282769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6231036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91352995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36018567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9594799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64204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1"/>
            <a:ext cx="8487833" cy="614363"/>
          </a:xfrm>
        </p:spPr>
        <p:txBody>
          <a:bodyPr/>
          <a:lstStyle>
            <a:lvl1pPr>
              <a:defRPr>
                <a:latin typeface="Arial" panose="020B0604020202020204" pitchFamily="34" charset="0"/>
                <a:cs typeface="Arial" panose="020B0604020202020204" pitchFamily="34" charset="0"/>
              </a:defRPr>
            </a:lvl1pPr>
          </a:lstStyle>
          <a:p>
            <a:r>
              <a:rPr lang="zh-TW" altLang="en-US"/>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73050" indent="-273050">
              <a:defRPr sz="2400">
                <a:latin typeface="Times New Roman" panose="02020603050405020304" pitchFamily="18" charset="0"/>
                <a:cs typeface="Times New Roman" panose="02020603050405020304" pitchFamily="18" charset="0"/>
              </a:defRPr>
            </a:lvl1pPr>
            <a:lvl2pPr marL="623888" indent="-350838">
              <a:defRPr sz="2000">
                <a:latin typeface="Times New Roman" panose="02020603050405020304" pitchFamily="18" charset="0"/>
                <a:cs typeface="Times New Roman" panose="02020603050405020304" pitchFamily="18" charset="0"/>
              </a:defRPr>
            </a:lvl2pPr>
            <a:lvl3pPr marL="896938" indent="-273050">
              <a:defRPr sz="2000">
                <a:latin typeface="Times New Roman" panose="02020603050405020304" pitchFamily="18" charset="0"/>
                <a:cs typeface="Times New Roman" panose="02020603050405020304" pitchFamily="18" charset="0"/>
              </a:defRPr>
            </a:lvl3pPr>
            <a:lvl4pPr marL="1169988" indent="-273050">
              <a:defRPr sz="2000">
                <a:latin typeface="Times New Roman" panose="02020603050405020304" pitchFamily="18" charset="0"/>
                <a:cs typeface="Times New Roman" panose="02020603050405020304" pitchFamily="18" charset="0"/>
              </a:defRPr>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endParaRPr lang="en-US" altLang="zh-TW"/>
          </a:p>
          <a:p>
            <a:pPr lvl="3"/>
            <a:r>
              <a:rPr lang="zh-TW" altLang="en-US"/>
              <a:t>第四層</a:t>
            </a:r>
            <a:endParaRPr lang="en-US" altLang="zh-TW"/>
          </a:p>
          <a:p>
            <a:pPr lvl="4"/>
            <a:endParaRPr lang="zh-TW" altLang="en-US"/>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7572984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00839340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0556698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1"/>
            <a:ext cx="8487833" cy="614363"/>
          </a:xfrm>
        </p:spPr>
        <p:txBody>
          <a:bodyPr/>
          <a:lstStyle>
            <a:lvl1pPr>
              <a:defRPr>
                <a:latin typeface="Arial" panose="020B0604020202020204" pitchFamily="34" charset="0"/>
                <a:cs typeface="Arial" panose="020B0604020202020204" pitchFamily="34" charset="0"/>
              </a:defRPr>
            </a:lvl1pPr>
          </a:lstStyle>
          <a:p>
            <a:r>
              <a:rPr lang="zh-TW" altLang="en-US"/>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73050" indent="-273050">
              <a:defRPr sz="2400">
                <a:latin typeface="Times New Roman" panose="02020603050405020304" pitchFamily="18" charset="0"/>
                <a:cs typeface="Times New Roman" panose="02020603050405020304" pitchFamily="18" charset="0"/>
              </a:defRPr>
            </a:lvl1pPr>
            <a:lvl2pPr marL="623888" indent="-350838">
              <a:defRPr sz="2000">
                <a:latin typeface="Times New Roman" panose="02020603050405020304" pitchFamily="18" charset="0"/>
                <a:cs typeface="Times New Roman" panose="02020603050405020304" pitchFamily="18" charset="0"/>
              </a:defRPr>
            </a:lvl2pPr>
            <a:lvl3pPr marL="896938" indent="-273050">
              <a:defRPr sz="2000">
                <a:latin typeface="Times New Roman" panose="02020603050405020304" pitchFamily="18" charset="0"/>
                <a:cs typeface="Times New Roman" panose="02020603050405020304" pitchFamily="18" charset="0"/>
              </a:defRPr>
            </a:lvl3pPr>
            <a:lvl4pPr marL="1169988" indent="-273050">
              <a:defRPr sz="2000">
                <a:latin typeface="Times New Roman" panose="02020603050405020304" pitchFamily="18" charset="0"/>
                <a:cs typeface="Times New Roman" panose="02020603050405020304" pitchFamily="18" charset="0"/>
              </a:defRPr>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endParaRPr lang="en-US" altLang="zh-TW"/>
          </a:p>
          <a:p>
            <a:pPr lvl="3"/>
            <a:r>
              <a:rPr lang="zh-TW" altLang="en-US"/>
              <a:t>第四層</a:t>
            </a:r>
            <a:endParaRPr lang="en-US" altLang="zh-TW"/>
          </a:p>
          <a:p>
            <a:pPr lvl="4"/>
            <a:endParaRPr lang="zh-TW" altLang="en-US"/>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9592072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sz="1800" b="0">
              <a:solidFill>
                <a:prstClr val="black"/>
              </a:solidFill>
              <a:ea typeface="標楷體"/>
            </a:endParaRPr>
          </a:p>
        </p:txBody>
      </p:sp>
      <p:pic>
        <p:nvPicPr>
          <p:cNvPr id="7" name="Picture 60" descr="E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9075454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標題及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文字版面配置區 2"/>
          <p:cNvSpPr>
            <a:spLocks noGrp="1"/>
          </p:cNvSpPr>
          <p:nvPr>
            <p:ph type="body"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314BE75-2FF7-4FF5-AAD2-C475D0926F94}" type="datetimeFigureOut">
              <a:rPr kumimoji="1" lang="zh-TW" altLang="en-US" sz="3200" b="1"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2024/5/27</a:t>
            </a:fld>
            <a:endParaRPr kumimoji="1" lang="zh-TW" altLang="en-US" sz="3200" b="1"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3200" b="1"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0749576C-8AD3-4BED-B1DA-1AB5F5D51288}" type="slidenum">
              <a:rPr kumimoji="0" lang="zh-TW" altLang="en-US" sz="1400" b="1" i="0" u="none" strike="noStrike" kern="1200" cap="none" spc="0" normalizeH="0" baseline="0" noProof="0">
                <a:ln>
                  <a:noFill/>
                </a:ln>
                <a:solidFill>
                  <a:prstClr val="white"/>
                </a:solidFill>
                <a:effectLst/>
                <a:uLnTx/>
                <a:uFillTx/>
                <a:latin typeface="Arial" charset="0"/>
                <a:ea typeface="標楷體" pitchFamily="65"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400" b="1" i="0" u="none" strike="noStrike" kern="1200" cap="none" spc="0" normalizeH="0" baseline="0" noProof="0">
              <a:ln>
                <a:noFill/>
              </a:ln>
              <a:solidFill>
                <a:prstClr val="white"/>
              </a:solidFill>
              <a:effectLst/>
              <a:uLnTx/>
              <a:uFillTx/>
              <a:latin typeface="Arial" charset="0"/>
              <a:ea typeface="標楷體" pitchFamily="65" charset="-120"/>
              <a:cs typeface="+mn-cs"/>
            </a:endParaRPr>
          </a:p>
        </p:txBody>
      </p:sp>
    </p:spTree>
    <p:extLst>
      <p:ext uri="{BB962C8B-B14F-4D97-AF65-F5344CB8AC3E}">
        <p14:creationId xmlns:p14="http://schemas.microsoft.com/office/powerpoint/2010/main" val="39326884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42"/>
          <p:cNvSpPr>
            <a:spLocks noChangeArrowheads="1"/>
          </p:cNvSpPr>
          <p:nvPr/>
        </p:nvSpPr>
        <p:spPr bwMode="auto">
          <a:xfrm>
            <a:off x="0" y="6618288"/>
            <a:ext cx="9144000" cy="239712"/>
          </a:xfrm>
          <a:prstGeom prst="rect">
            <a:avLst/>
          </a:prstGeom>
          <a:solidFill>
            <a:schemeClr val="bg1">
              <a:lumMod val="50000"/>
            </a:schemeClr>
          </a:solidFill>
          <a:ln>
            <a:noFill/>
          </a:ln>
        </p:spPr>
        <p:txBody>
          <a:bodyPr wrap="none" anchor="ctr"/>
          <a:lstStyle>
            <a:lvl1pPr algn="ctr">
              <a:defRPr kumimoji="1" sz="3200">
                <a:solidFill>
                  <a:schemeClr val="tx1"/>
                </a:solidFill>
                <a:latin typeface="Arial" panose="020B0604020202020204" pitchFamily="34" charset="0"/>
                <a:ea typeface="新細明體" panose="02020500000000000000" pitchFamily="18" charset="-120"/>
              </a:defRPr>
            </a:lvl1pPr>
            <a:lvl2pPr marL="742950" indent="-285750" algn="ctr">
              <a:defRPr kumimoji="1" sz="3200">
                <a:solidFill>
                  <a:schemeClr val="tx1"/>
                </a:solidFill>
                <a:latin typeface="Arial" panose="020B0604020202020204" pitchFamily="34" charset="0"/>
                <a:ea typeface="新細明體" panose="02020500000000000000" pitchFamily="18" charset="-120"/>
              </a:defRPr>
            </a:lvl2pPr>
            <a:lvl3pPr marL="1143000" indent="-228600" algn="ctr">
              <a:defRPr kumimoji="1" sz="3200">
                <a:solidFill>
                  <a:schemeClr val="tx1"/>
                </a:solidFill>
                <a:latin typeface="Arial" panose="020B0604020202020204" pitchFamily="34" charset="0"/>
                <a:ea typeface="新細明體" panose="02020500000000000000" pitchFamily="18" charset="-120"/>
              </a:defRPr>
            </a:lvl3pPr>
            <a:lvl4pPr marL="1600200" indent="-228600" algn="ctr">
              <a:defRPr kumimoji="1" sz="3200">
                <a:solidFill>
                  <a:schemeClr val="tx1"/>
                </a:solidFill>
                <a:latin typeface="Arial" panose="020B0604020202020204" pitchFamily="34" charset="0"/>
                <a:ea typeface="新細明體" panose="02020500000000000000" pitchFamily="18" charset="-120"/>
              </a:defRPr>
            </a:lvl4pPr>
            <a:lvl5pPr marL="2057400" indent="-228600" algn="ctr">
              <a:defRPr kumimoji="1" sz="3200">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1013">
              <a:solidFill>
                <a:srgbClr val="000000"/>
              </a:solidFill>
            </a:endParaRPr>
          </a:p>
        </p:txBody>
      </p:sp>
      <p:pic>
        <p:nvPicPr>
          <p:cNvPr id="5" name="Picture 53" descr="itri_CEL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09538"/>
            <a:ext cx="16811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userDrawn="1"/>
        </p:nvSpPr>
        <p:spPr bwMode="auto">
          <a:xfrm>
            <a:off x="1401763" y="6604000"/>
            <a:ext cx="37861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500">
                <a:solidFill>
                  <a:srgbClr val="FFFFFF"/>
                </a:solidFill>
                <a:latin typeface="Calibri" panose="020F0502020204030204" pitchFamily="34" charset="0"/>
                <a:ea typeface="標楷體" panose="03000509000000000000" pitchFamily="65" charset="-120"/>
              </a:rPr>
              <a:t>工業技術研究院機密資料 禁止複製、轉載、外流    </a:t>
            </a:r>
            <a:r>
              <a:rPr lang="en-US" altLang="zh-TW" sz="500">
                <a:solidFill>
                  <a:srgbClr val="FFFFFF"/>
                </a:solidFill>
                <a:latin typeface="Calibri" panose="020F0502020204030204" pitchFamily="34" charset="0"/>
                <a:ea typeface="標楷體" panose="03000509000000000000" pitchFamily="65" charset="-120"/>
              </a:rPr>
              <a:t>│ ITRI  CONFIDENTIAL  DOCUMENT  DO  NOT  COPY  OR  DISTRIBUTE </a:t>
            </a:r>
            <a:endParaRPr lang="zh-TW" altLang="en-US" sz="500">
              <a:solidFill>
                <a:srgbClr val="FFFFFF"/>
              </a:solidFill>
              <a:latin typeface="Calibri" panose="020F0502020204030204" pitchFamily="34" charset="0"/>
              <a:ea typeface="標楷體" panose="03000509000000000000" pitchFamily="65" charset="-120"/>
            </a:endParaRPr>
          </a:p>
        </p:txBody>
      </p:sp>
      <p:pic>
        <p:nvPicPr>
          <p:cNvPr id="7" name="Picture 16" descr="限閱"/>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59763" y="109538"/>
            <a:ext cx="777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3"/>
          <p:cNvSpPr>
            <a:spLocks noGrp="1" noChangeArrowheads="1"/>
          </p:cNvSpPr>
          <p:nvPr>
            <p:ph type="ctrTitle"/>
          </p:nvPr>
        </p:nvSpPr>
        <p:spPr>
          <a:xfrm>
            <a:off x="685800" y="2130429"/>
            <a:ext cx="7772400" cy="1470025"/>
          </a:xfrm>
        </p:spPr>
        <p:txBody>
          <a:bodyPr/>
          <a:lstStyle>
            <a:lvl1pPr algn="ctr">
              <a:defRPr sz="2250" smtClean="0"/>
            </a:lvl1pPr>
          </a:lstStyle>
          <a:p>
            <a:pPr lvl="0"/>
            <a:r>
              <a:rPr lang="zh-TW" altLang="en-US" noProof="0"/>
              <a:t>按一下以編輯母片標題樣式</a:t>
            </a:r>
          </a:p>
        </p:txBody>
      </p:sp>
      <p:sp>
        <p:nvSpPr>
          <p:cNvPr id="17412" name="Rectangle 44"/>
          <p:cNvSpPr>
            <a:spLocks noGrp="1" noChangeArrowheads="1"/>
          </p:cNvSpPr>
          <p:nvPr>
            <p:ph type="subTitle" idx="1"/>
          </p:nvPr>
        </p:nvSpPr>
        <p:spPr>
          <a:xfrm>
            <a:off x="1371600" y="3886200"/>
            <a:ext cx="6400800" cy="1752600"/>
          </a:xfrm>
        </p:spPr>
        <p:txBody>
          <a:bodyPr/>
          <a:lstStyle>
            <a:lvl1pPr marL="0" indent="0" algn="ctr">
              <a:buFontTx/>
              <a:buNone/>
              <a:defRPr sz="1575" smtClean="0"/>
            </a:lvl1pPr>
          </a:lstStyle>
          <a:p>
            <a:pPr lvl="0"/>
            <a:r>
              <a:rPr lang="zh-TW" altLang="en-US" noProof="0"/>
              <a:t>按一下以編輯母片副標題樣式</a:t>
            </a:r>
          </a:p>
        </p:txBody>
      </p:sp>
      <p:sp>
        <p:nvSpPr>
          <p:cNvPr id="8" name="Rectangle 45"/>
          <p:cNvSpPr>
            <a:spLocks noGrp="1" noChangeArrowheads="1"/>
          </p:cNvSpPr>
          <p:nvPr>
            <p:ph type="dt" sz="half" idx="10"/>
          </p:nvPr>
        </p:nvSpPr>
        <p:spPr>
          <a:xfrm>
            <a:off x="7486650" y="6667500"/>
            <a:ext cx="781050" cy="185738"/>
          </a:xfrm>
        </p:spPr>
        <p:txBody>
          <a:bodyPr/>
          <a:lstStyle>
            <a:lvl1pPr>
              <a:defRPr kumimoji="0" smtClean="0"/>
            </a:lvl1pPr>
          </a:lstStyle>
          <a:p>
            <a:pPr>
              <a:defRPr/>
            </a:pPr>
            <a:fld id="{9261AB9D-ECB9-412A-BD7E-89D53A834A71}" type="datetime1">
              <a:rPr lang="zh-TW" altLang="en-US"/>
              <a:pPr>
                <a:defRPr/>
              </a:pPr>
              <a:t>2024/5/27</a:t>
            </a:fld>
            <a:endParaRPr lang="en-US" altLang="zh-TW"/>
          </a:p>
        </p:txBody>
      </p:sp>
      <p:sp>
        <p:nvSpPr>
          <p:cNvPr id="9" name="Rectangle 46"/>
          <p:cNvSpPr>
            <a:spLocks noGrp="1" noChangeArrowheads="1"/>
          </p:cNvSpPr>
          <p:nvPr>
            <p:ph type="ftr" sz="quarter" idx="11"/>
          </p:nvPr>
        </p:nvSpPr>
        <p:spPr>
          <a:xfrm>
            <a:off x="19050" y="6388100"/>
            <a:ext cx="2895600" cy="180975"/>
          </a:xfrm>
        </p:spPr>
        <p:txBody>
          <a:bodyPr/>
          <a:lstStyle>
            <a:lvl1pPr fontAlgn="auto">
              <a:spcBef>
                <a:spcPts val="0"/>
              </a:spcBef>
              <a:spcAft>
                <a:spcPts val="0"/>
              </a:spcAft>
              <a:defRPr kumimoji="0"/>
            </a:lvl1pPr>
          </a:lstStyle>
          <a:p>
            <a:pPr>
              <a:defRPr/>
            </a:pPr>
            <a:endParaRPr lang="en-US" altLang="zh-TW"/>
          </a:p>
        </p:txBody>
      </p:sp>
      <p:sp>
        <p:nvSpPr>
          <p:cNvPr id="10" name="Rectangle 47"/>
          <p:cNvSpPr>
            <a:spLocks noGrp="1" noChangeArrowheads="1"/>
          </p:cNvSpPr>
          <p:nvPr>
            <p:ph type="sldNum" sz="quarter" idx="12"/>
          </p:nvPr>
        </p:nvSpPr>
        <p:spPr>
          <a:xfrm>
            <a:off x="8496300" y="6627813"/>
            <a:ext cx="600075" cy="225425"/>
          </a:xfrm>
        </p:spPr>
        <p:txBody>
          <a:bodyPr/>
          <a:lstStyle>
            <a:lvl1pPr>
              <a:defRPr kumimoji="0" smtClean="0"/>
            </a:lvl1pPr>
          </a:lstStyle>
          <a:p>
            <a:pPr>
              <a:defRPr/>
            </a:pPr>
            <a:fld id="{F8EB46CC-3DC7-4C7C-9BC4-DB5CD171E840}" type="slidenum">
              <a:rPr lang="en-US" altLang="zh-TW"/>
              <a:pPr>
                <a:defRPr/>
              </a:pPr>
              <a:t>‹#›</a:t>
            </a:fld>
            <a:endParaRPr lang="en-US" altLang="zh-TW"/>
          </a:p>
        </p:txBody>
      </p:sp>
    </p:spTree>
    <p:extLst>
      <p:ext uri="{BB962C8B-B14F-4D97-AF65-F5344CB8AC3E}">
        <p14:creationId xmlns:p14="http://schemas.microsoft.com/office/powerpoint/2010/main" val="37912211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p:txBody>
          <a:bodyPr/>
          <a:lstStyle>
            <a:lvl1pPr>
              <a:defRPr kumimoji="0" smtClean="0"/>
            </a:lvl1pPr>
          </a:lstStyle>
          <a:p>
            <a:pPr>
              <a:defRPr/>
            </a:pPr>
            <a:fld id="{5C5E8C73-EA53-4151-9BDB-D4CA93052A8A}" type="datetime1">
              <a:rPr lang="zh-TW" altLang="en-US"/>
              <a:pPr>
                <a:defRPr/>
              </a:pPr>
              <a:t>2024/5/27</a:t>
            </a:fld>
            <a:endParaRPr lang="en-US" altLang="zh-TW"/>
          </a:p>
        </p:txBody>
      </p:sp>
      <p:sp>
        <p:nvSpPr>
          <p:cNvPr id="5" name="Rectangle 46"/>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6" name="Rectangle 47"/>
          <p:cNvSpPr>
            <a:spLocks noGrp="1" noChangeArrowheads="1"/>
          </p:cNvSpPr>
          <p:nvPr>
            <p:ph type="sldNum" sz="quarter" idx="12"/>
          </p:nvPr>
        </p:nvSpPr>
        <p:spPr/>
        <p:txBody>
          <a:bodyPr/>
          <a:lstStyle>
            <a:lvl1pPr>
              <a:defRPr kumimoji="0" smtClean="0"/>
            </a:lvl1pPr>
          </a:lstStyle>
          <a:p>
            <a:pPr>
              <a:defRPr/>
            </a:pPr>
            <a:fld id="{6A3DFEFE-7A20-48DE-B5DA-46609A7F34F1}" type="slidenum">
              <a:rPr lang="en-US" altLang="zh-TW"/>
              <a:pPr>
                <a:defRPr/>
              </a:pPr>
              <a:t>‹#›</a:t>
            </a:fld>
            <a:endParaRPr lang="en-US" altLang="zh-TW"/>
          </a:p>
        </p:txBody>
      </p:sp>
    </p:spTree>
    <p:extLst>
      <p:ext uri="{BB962C8B-B14F-4D97-AF65-F5344CB8AC3E}">
        <p14:creationId xmlns:p14="http://schemas.microsoft.com/office/powerpoint/2010/main" val="3735256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4"/>
            <a:ext cx="7772400" cy="1362075"/>
          </a:xfrm>
        </p:spPr>
        <p:txBody>
          <a:bodyPr anchor="t"/>
          <a:lstStyle>
            <a:lvl1pPr algn="ctr">
              <a:defRPr sz="2250" b="0"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lgn="ctr">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zh-TW" altLang="en-US"/>
              <a:t>按一下以編輯母片文字樣式</a:t>
            </a:r>
          </a:p>
        </p:txBody>
      </p:sp>
      <p:sp>
        <p:nvSpPr>
          <p:cNvPr id="4" name="Rectangle 45"/>
          <p:cNvSpPr>
            <a:spLocks noGrp="1" noChangeArrowheads="1"/>
          </p:cNvSpPr>
          <p:nvPr>
            <p:ph type="dt" sz="half" idx="10"/>
          </p:nvPr>
        </p:nvSpPr>
        <p:spPr/>
        <p:txBody>
          <a:bodyPr/>
          <a:lstStyle>
            <a:lvl1pPr>
              <a:defRPr kumimoji="0" smtClean="0"/>
            </a:lvl1pPr>
          </a:lstStyle>
          <a:p>
            <a:pPr>
              <a:defRPr/>
            </a:pPr>
            <a:fld id="{DFE058B0-823D-4EA6-BA88-585706D322B3}" type="datetime1">
              <a:rPr lang="zh-TW" altLang="en-US"/>
              <a:pPr>
                <a:defRPr/>
              </a:pPr>
              <a:t>2024/5/27</a:t>
            </a:fld>
            <a:endParaRPr lang="en-US" altLang="zh-TW"/>
          </a:p>
        </p:txBody>
      </p:sp>
      <p:sp>
        <p:nvSpPr>
          <p:cNvPr id="5" name="Rectangle 46"/>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6" name="Rectangle 47"/>
          <p:cNvSpPr>
            <a:spLocks noGrp="1" noChangeArrowheads="1"/>
          </p:cNvSpPr>
          <p:nvPr>
            <p:ph type="sldNum" sz="quarter" idx="12"/>
          </p:nvPr>
        </p:nvSpPr>
        <p:spPr/>
        <p:txBody>
          <a:bodyPr/>
          <a:lstStyle>
            <a:lvl1pPr>
              <a:defRPr kumimoji="0" smtClean="0"/>
            </a:lvl1pPr>
          </a:lstStyle>
          <a:p>
            <a:pPr>
              <a:defRPr/>
            </a:pPr>
            <a:fld id="{BA25E815-6C29-4892-8EE9-E14EE76CB405}" type="slidenum">
              <a:rPr lang="en-US" altLang="zh-TW"/>
              <a:pPr>
                <a:defRPr/>
              </a:pPr>
              <a:t>‹#›</a:t>
            </a:fld>
            <a:endParaRPr lang="en-US" altLang="zh-TW"/>
          </a:p>
        </p:txBody>
      </p:sp>
    </p:spTree>
    <p:extLst>
      <p:ext uri="{BB962C8B-B14F-4D97-AF65-F5344CB8AC3E}">
        <p14:creationId xmlns:p14="http://schemas.microsoft.com/office/powerpoint/2010/main" val="23509531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a:t>按一下以編輯母片標題樣式</a:t>
            </a:r>
          </a:p>
        </p:txBody>
      </p:sp>
      <p:sp>
        <p:nvSpPr>
          <p:cNvPr id="3" name="Rectangle 45"/>
          <p:cNvSpPr>
            <a:spLocks noGrp="1" noChangeArrowheads="1"/>
          </p:cNvSpPr>
          <p:nvPr>
            <p:ph type="dt" sz="half" idx="10"/>
          </p:nvPr>
        </p:nvSpPr>
        <p:spPr/>
        <p:txBody>
          <a:bodyPr/>
          <a:lstStyle>
            <a:lvl1pPr>
              <a:defRPr kumimoji="0" smtClean="0"/>
            </a:lvl1pPr>
          </a:lstStyle>
          <a:p>
            <a:pPr>
              <a:defRPr/>
            </a:pPr>
            <a:fld id="{FF363B52-86AD-46D2-989D-81024F6EB552}" type="datetime1">
              <a:rPr lang="zh-TW" altLang="en-US"/>
              <a:pPr>
                <a:defRPr/>
              </a:pPr>
              <a:t>2024/5/27</a:t>
            </a:fld>
            <a:endParaRPr lang="en-US" altLang="zh-TW"/>
          </a:p>
        </p:txBody>
      </p:sp>
      <p:sp>
        <p:nvSpPr>
          <p:cNvPr id="4" name="Rectangle 46"/>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5" name="Rectangle 47"/>
          <p:cNvSpPr>
            <a:spLocks noGrp="1" noChangeArrowheads="1"/>
          </p:cNvSpPr>
          <p:nvPr>
            <p:ph type="sldNum" sz="quarter" idx="12"/>
          </p:nvPr>
        </p:nvSpPr>
        <p:spPr/>
        <p:txBody>
          <a:bodyPr/>
          <a:lstStyle>
            <a:lvl1pPr>
              <a:defRPr kumimoji="0" smtClean="0"/>
            </a:lvl1pPr>
          </a:lstStyle>
          <a:p>
            <a:pPr>
              <a:defRPr/>
            </a:pPr>
            <a:fld id="{AA8A88B4-6ED2-4246-8A0A-A94A81715272}" type="slidenum">
              <a:rPr lang="en-US" altLang="zh-TW"/>
              <a:pPr>
                <a:defRPr/>
              </a:pPr>
              <a:t>‹#›</a:t>
            </a:fld>
            <a:endParaRPr lang="en-US" altLang="zh-TW"/>
          </a:p>
        </p:txBody>
      </p:sp>
    </p:spTree>
    <p:extLst>
      <p:ext uri="{BB962C8B-B14F-4D97-AF65-F5344CB8AC3E}">
        <p14:creationId xmlns:p14="http://schemas.microsoft.com/office/powerpoint/2010/main" val="41967249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0" y="2584703"/>
            <a:ext cx="6596065" cy="1219201"/>
          </a:xfrm>
        </p:spPr>
        <p:txBody>
          <a:bodyPr anchor="t" anchorCtr="0"/>
          <a:lstStyle>
            <a:lvl1pPr>
              <a:defRPr sz="4400" b="1">
                <a:solidFill>
                  <a:srgbClr val="00B2B3"/>
                </a:solidFill>
              </a:defRPr>
            </a:lvl1pPr>
          </a:lstStyle>
          <a:p>
            <a:r>
              <a:rPr lang="zh-TW" altLang="en-US"/>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a:t>簡報單位 簡報人名稱</a:t>
            </a:r>
            <a:r>
              <a:rPr lang="en-US" altLang="zh-TW" sz="2000"/>
              <a:t> </a:t>
            </a:r>
            <a:r>
              <a:rPr lang="zh-TW" altLang="en-US" sz="2000"/>
              <a:t>職稱</a:t>
            </a:r>
            <a:endParaRPr lang="en-US" altLang="zh-TW" sz="200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0" y="5902262"/>
            <a:ext cx="2788603" cy="432303"/>
          </a:xfrm>
        </p:spPr>
        <p:txBody>
          <a:bodyPr/>
          <a:lstStyle>
            <a:lvl1pPr marL="0" indent="0">
              <a:buNone/>
              <a:defRPr sz="1600"/>
            </a:lvl1pPr>
          </a:lstStyle>
          <a:p>
            <a:pPr lvl="0"/>
            <a:r>
              <a:rPr lang="zh-TW" altLang="en-US"/>
              <a:t>簡報日期</a:t>
            </a:r>
          </a:p>
        </p:txBody>
      </p:sp>
      <p:pic>
        <p:nvPicPr>
          <p:cNvPr id="17" name="圖片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67230" y="182564"/>
            <a:ext cx="937070" cy="29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a:solidFill>
                  <a:schemeClr val="bg1"/>
                </a:solidFill>
                <a:latin typeface="+mj-ea"/>
                <a:ea typeface="+mj-ea"/>
              </a:rPr>
              <a:t>工業技術研究院機密資料 禁止複製、轉載、外流 </a:t>
            </a:r>
            <a:r>
              <a:rPr lang="en-US" altLang="zh-TW" sz="100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418844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sz="1800" b="0">
              <a:solidFill>
                <a:prstClr val="black"/>
              </a:solidFill>
              <a:ea typeface="標楷體"/>
            </a:endParaRPr>
          </a:p>
        </p:txBody>
      </p:sp>
      <p:pic>
        <p:nvPicPr>
          <p:cNvPr id="7" name="Picture 60" descr="E版"/>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542863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66174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6126480" cy="4757737"/>
          </a:xfrm>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4" y="1439863"/>
            <a:ext cx="2098576" cy="4757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Tree>
    <p:extLst>
      <p:ext uri="{BB962C8B-B14F-4D97-AF65-F5344CB8AC3E}">
        <p14:creationId xmlns:p14="http://schemas.microsoft.com/office/powerpoint/2010/main" val="4407237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8360228" cy="3184388"/>
          </a:xfrm>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a:xfrm>
            <a:off x="450849"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0" y="4725145"/>
            <a:ext cx="8360228" cy="1584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Tree>
    <p:extLst>
      <p:ext uri="{BB962C8B-B14F-4D97-AF65-F5344CB8AC3E}">
        <p14:creationId xmlns:p14="http://schemas.microsoft.com/office/powerpoint/2010/main" val="15016109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5472445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177714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54273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54273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8961779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Tree>
    <p:extLst>
      <p:ext uri="{BB962C8B-B14F-4D97-AF65-F5344CB8AC3E}">
        <p14:creationId xmlns:p14="http://schemas.microsoft.com/office/powerpoint/2010/main" val="6558250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20519063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69483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063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66"/>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en-US" altLang="zh-TW"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2A2D1BA6-A525-4294-9821-88548ADF96C9}"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0493448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4020760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11708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313944"/>
            <a:ext cx="2092325" cy="5864352"/>
          </a:xfrm>
        </p:spPr>
        <p:txBody>
          <a:bodyPr vert="eaVert"/>
          <a:lstStyle>
            <a:lvl1pPr algn="ctr">
              <a:defRPr/>
            </a:lvl1pPr>
          </a:lstStyle>
          <a:p>
            <a:r>
              <a:rPr lang="zh-TW" altLang="en-US"/>
              <a:t>按一下以編輯母片標題樣式</a:t>
            </a:r>
          </a:p>
        </p:txBody>
      </p:sp>
      <p:sp>
        <p:nvSpPr>
          <p:cNvPr id="3" name="直排文字版面配置區 2"/>
          <p:cNvSpPr>
            <a:spLocks noGrp="1"/>
          </p:cNvSpPr>
          <p:nvPr>
            <p:ph type="body" orient="vert" idx="1"/>
          </p:nvPr>
        </p:nvSpPr>
        <p:spPr>
          <a:xfrm>
            <a:off x="450850"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4966581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rtl="0" eaLnBrk="0" fontAlgn="base" hangingPunct="0">
              <a:spcBef>
                <a:spcPct val="0"/>
              </a:spcBef>
              <a:spcAft>
                <a:spcPct val="0"/>
              </a:spcAft>
              <a:defRPr kumimoji="1" lang="zh-TW" altLang="en-US" sz="4000" dirty="0">
                <a:solidFill>
                  <a:srgbClr val="00B2B3"/>
                </a:solidFill>
                <a:latin typeface="Arial" panose="020B0604020202020204" pitchFamily="34" charset="0"/>
                <a:ea typeface="微軟正黑體" panose="020B0604030504040204" pitchFamily="34" charset="-120"/>
                <a:cs typeface="+mj-cs"/>
              </a:defRPr>
            </a:lvl1p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0569628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1" y="1439864"/>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439864"/>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7821150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14644566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sz="4000">
                <a:latin typeface="+mj-lt"/>
                <a:ea typeface="+mj-ea"/>
              </a:defRPr>
            </a:lvl1pPr>
          </a:lstStyle>
          <a:p>
            <a:r>
              <a:rPr lang="zh-TW" altLang="en-US"/>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13699453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19475926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rtl="0" eaLnBrk="0" fontAlgn="base" hangingPunct="0">
              <a:spcBef>
                <a:spcPct val="0"/>
              </a:spcBef>
              <a:spcAft>
                <a:spcPct val="0"/>
              </a:spcAft>
              <a:defRPr kumimoji="1" lang="zh-TW" altLang="en-US" sz="4000" dirty="0">
                <a:solidFill>
                  <a:srgbClr val="00B2B3"/>
                </a:solidFill>
                <a:latin typeface="Arial" panose="020B0604020202020204" pitchFamily="34" charset="0"/>
                <a:ea typeface="微軟正黑體" panose="020B0604030504040204" pitchFamily="34" charset="-120"/>
                <a:cs typeface="+mj-cs"/>
              </a:defRPr>
            </a:lvl1p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3070597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1" y="1439864"/>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439864"/>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383666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prstClr val="black"/>
              </a:solidFill>
              <a:latin typeface="Arial"/>
            </a:endParaRPr>
          </a:p>
        </p:txBody>
      </p:sp>
      <p:sp>
        <p:nvSpPr>
          <p:cNvPr id="17411" name="Rectangle 43"/>
          <p:cNvSpPr>
            <a:spLocks noGrp="1" noChangeArrowheads="1"/>
          </p:cNvSpPr>
          <p:nvPr>
            <p:ph type="ctrTitle"/>
          </p:nvPr>
        </p:nvSpPr>
        <p:spPr>
          <a:xfrm>
            <a:off x="685800" y="2130433"/>
            <a:ext cx="7772400" cy="1470025"/>
          </a:xfrm>
        </p:spPr>
        <p:txBody>
          <a:bodyPr/>
          <a:lstStyle>
            <a:lvl1pPr algn="ctr">
              <a:defRPr sz="4400" smtClean="0"/>
            </a:lvl1pPr>
          </a:lstStyle>
          <a:p>
            <a:pPr lvl="0"/>
            <a:r>
              <a:rPr lang="zh-TW" altLang="en-US" noProof="0"/>
              <a:t>按一下以編輯母片標題樣式</a:t>
            </a:r>
          </a:p>
        </p:txBody>
      </p:sp>
      <p:sp>
        <p:nvSpPr>
          <p:cNvPr id="17412" name="Rectangle 44"/>
          <p:cNvSpPr>
            <a:spLocks noGrp="1" noChangeArrowheads="1"/>
          </p:cNvSpPr>
          <p:nvPr>
            <p:ph type="subTitle" idx="1"/>
          </p:nvPr>
        </p:nvSpPr>
        <p:spPr>
          <a:xfrm>
            <a:off x="1371600" y="3886200"/>
            <a:ext cx="6400800" cy="1752600"/>
          </a:xfrm>
        </p:spPr>
        <p:txBody>
          <a:bodyPr/>
          <a:lstStyle>
            <a:lvl1pPr marL="0" indent="0" algn="ctr">
              <a:buFontTx/>
              <a:buNone/>
              <a:defRPr sz="2400" smtClean="0"/>
            </a:lvl1pPr>
          </a:lstStyle>
          <a:p>
            <a:pPr lvl="0"/>
            <a:r>
              <a:rPr lang="zh-TW" altLang="en-US" noProof="0"/>
              <a:t>按一下以編輯母片副標題樣式</a:t>
            </a:r>
          </a:p>
        </p:txBody>
      </p:sp>
      <p:sp>
        <p:nvSpPr>
          <p:cNvPr id="29741" name="Rectangle 45"/>
          <p:cNvSpPr>
            <a:spLocks noGrp="1" noChangeArrowheads="1"/>
          </p:cNvSpPr>
          <p:nvPr>
            <p:ph type="dt" sz="half" idx="2"/>
          </p:nvPr>
        </p:nvSpPr>
        <p:spPr>
          <a:xfrm>
            <a:off x="7044269" y="6635230"/>
            <a:ext cx="1223433" cy="192087"/>
          </a:xfrm>
        </p:spPr>
        <p:txBody>
          <a:bodyPr/>
          <a:lstStyle>
            <a:lvl1pPr>
              <a:defRPr/>
            </a:lvl1pPr>
          </a:lstStyle>
          <a:p>
            <a:fld id="{E3B59CBA-5CF0-471D-B01F-AD058EF9DD00}" type="datetime1">
              <a:rPr lang="zh-TW" altLang="en-US" smtClean="0">
                <a:solidFill>
                  <a:prstClr val="white"/>
                </a:solidFill>
              </a:rPr>
              <a:pPr/>
              <a:t>2024/5/27</a:t>
            </a:fld>
            <a:endParaRPr lang="en-US" altLang="zh-TW">
              <a:solidFill>
                <a:prstClr val="white"/>
              </a:solidFill>
            </a:endParaRPr>
          </a:p>
        </p:txBody>
      </p:sp>
      <p:sp>
        <p:nvSpPr>
          <p:cNvPr id="29742" name="Rectangle 46"/>
          <p:cNvSpPr>
            <a:spLocks noGrp="1" noChangeArrowheads="1"/>
          </p:cNvSpPr>
          <p:nvPr>
            <p:ph type="ftr" sz="quarter" idx="3"/>
          </p:nvPr>
        </p:nvSpPr>
        <p:spPr>
          <a:xfrm>
            <a:off x="19050" y="6388108"/>
            <a:ext cx="2895600" cy="180975"/>
          </a:xfrm>
        </p:spPr>
        <p:txBody>
          <a:bodyPr/>
          <a:lstStyle>
            <a:lvl1pPr>
              <a:defRPr/>
            </a:lvl1pPr>
          </a:lstStyle>
          <a:p>
            <a:endParaRPr lang="en-US" altLang="zh-TW">
              <a:solidFill>
                <a:prstClr val="black"/>
              </a:solidFill>
            </a:endParaRPr>
          </a:p>
        </p:txBody>
      </p:sp>
      <p:sp>
        <p:nvSpPr>
          <p:cNvPr id="29743" name="Rectangle 47"/>
          <p:cNvSpPr>
            <a:spLocks noGrp="1" noChangeArrowheads="1"/>
          </p:cNvSpPr>
          <p:nvPr>
            <p:ph type="sldNum" sz="quarter" idx="4"/>
          </p:nvPr>
        </p:nvSpPr>
        <p:spPr>
          <a:xfrm>
            <a:off x="8496302" y="6618826"/>
            <a:ext cx="600075" cy="225425"/>
          </a:xfrm>
        </p:spPr>
        <p:txBody>
          <a:bodyPr/>
          <a:lstStyle>
            <a:lvl1pPr algn="r" fontAlgn="ctr">
              <a:defRPr sz="1200" smtClean="0">
                <a:solidFill>
                  <a:schemeClr val="bg1"/>
                </a:solidFill>
                <a:ea typeface="+mn-ea"/>
              </a:defRPr>
            </a:lvl1pPr>
          </a:lstStyle>
          <a:p>
            <a:pPr>
              <a:defRPr/>
            </a:pPr>
            <a:fld id="{7F497C9D-2FBE-4BE5-BD8E-D511853B51C5}" type="slidenum">
              <a:rPr lang="en-US" altLang="zh-TW">
                <a:solidFill>
                  <a:prstClr val="white"/>
                </a:solidFill>
              </a:rPr>
              <a:pPr>
                <a:defRPr/>
              </a:pPr>
              <a:t>‹#›</a:t>
            </a:fld>
            <a:endParaRPr lang="en-US" altLang="zh-TW">
              <a:solidFill>
                <a:prstClr val="white"/>
              </a:solidFill>
            </a:endParaRPr>
          </a:p>
        </p:txBody>
      </p:sp>
      <p:sp>
        <p:nvSpPr>
          <p:cNvPr id="29746" name="Line 50"/>
          <p:cNvSpPr>
            <a:spLocks noChangeShapeType="1"/>
          </p:cNvSpPr>
          <p:nvPr/>
        </p:nvSpPr>
        <p:spPr bwMode="auto">
          <a:xfrm>
            <a:off x="-866774" y="776288"/>
            <a:ext cx="8667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sp>
        <p:nvSpPr>
          <p:cNvPr id="29747" name="Line 51"/>
          <p:cNvSpPr>
            <a:spLocks noChangeShapeType="1"/>
          </p:cNvSpPr>
          <p:nvPr/>
        </p:nvSpPr>
        <p:spPr bwMode="auto">
          <a:xfrm rot="5400000">
            <a:off x="1787529" y="-268287"/>
            <a:ext cx="5365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pic>
        <p:nvPicPr>
          <p:cNvPr id="17420" name="Picture 53" descr="itri_CEL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4"/>
          <p:cNvSpPr txBox="1">
            <a:spLocks noChangeArrowheads="1"/>
          </p:cNvSpPr>
          <p:nvPr userDrawn="1"/>
        </p:nvSpPr>
        <p:spPr bwMode="auto">
          <a:xfrm>
            <a:off x="-60384" y="6519863"/>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prstClr val="white"/>
                </a:solidFill>
                <a:latin typeface="微軟正黑體" pitchFamily="34" charset="-120"/>
                <a:ea typeface="微軟正黑體"/>
              </a:rPr>
              <a:t>工業技術研究院機密資料 禁止複製、轉載、外流    </a:t>
            </a:r>
            <a:r>
              <a:rPr lang="en-US" altLang="zh-TW" sz="900" b="0">
                <a:solidFill>
                  <a:prstClr val="white"/>
                </a:solidFill>
                <a:latin typeface="微軟正黑體" pitchFamily="34" charset="-120"/>
                <a:ea typeface="微軟正黑體"/>
              </a:rPr>
              <a:t>│ </a:t>
            </a:r>
            <a:r>
              <a:rPr lang="en-US" altLang="zh-TW" sz="900" b="0">
                <a:solidFill>
                  <a:prstClr val="white"/>
                </a:solidFill>
                <a:latin typeface="Arial"/>
                <a:ea typeface="微軟正黑體"/>
              </a:rPr>
              <a:t>ITRI  CONFIDENTIAL  DOCUMENT  DO  NOT  COPY  OR  DISTRIBUTE</a:t>
            </a:r>
            <a:r>
              <a:rPr lang="en-US" altLang="zh-TW" sz="1800" b="0">
                <a:solidFill>
                  <a:prstClr val="white"/>
                </a:solidFill>
                <a:latin typeface="Arial"/>
                <a:ea typeface="新細明體" charset="-120"/>
              </a:rPr>
              <a:t> </a:t>
            </a:r>
            <a:endParaRPr lang="zh-TW" altLang="en-US" sz="1800" b="0">
              <a:solidFill>
                <a:prstClr val="white"/>
              </a:solidFill>
              <a:latin typeface="Arial"/>
              <a:ea typeface="新細明體" charset="-120"/>
            </a:endParaRPr>
          </a:p>
        </p:txBody>
      </p:sp>
      <p:pic>
        <p:nvPicPr>
          <p:cNvPr id="17424" name="Picture 16" descr="限閱"/>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164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37860543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sz="4000">
                <a:latin typeface="+mj-lt"/>
                <a:ea typeface="+mj-ea"/>
              </a:defRPr>
            </a:lvl1pPr>
          </a:lstStyle>
          <a:p>
            <a:r>
              <a:rPr lang="zh-TW" altLang="en-US"/>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294901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5107535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26" descr="itri_CEL_A_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7" descr="E版"/>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p:nvPr>
        </p:nvSpPr>
        <p:spPr>
          <a:xfrm>
            <a:off x="719138" y="2338388"/>
            <a:ext cx="7772400" cy="765175"/>
          </a:xfrm>
        </p:spPr>
        <p:txBody>
          <a:bodyPr/>
          <a:lstStyle>
            <a:lvl1pPr algn="l" rtl="0" eaLnBrk="1" fontAlgn="base" hangingPunct="1">
              <a:lnSpc>
                <a:spcPct val="80000"/>
              </a:lnSpc>
              <a:spcBef>
                <a:spcPct val="0"/>
              </a:spcBef>
              <a:spcAft>
                <a:spcPct val="0"/>
              </a:spcAft>
              <a:buFontTx/>
              <a:buNone/>
              <a:defRPr kumimoji="1" lang="zh-TW" altLang="en-US" sz="4400" kern="1200" dirty="0">
                <a:solidFill>
                  <a:srgbClr val="0070C0"/>
                </a:solidFill>
                <a:latin typeface="Arial" panose="020B0604020202020204" pitchFamily="34" charset="0"/>
                <a:ea typeface="微軟正黑體" panose="020B0604030504040204" pitchFamily="34" charset="-120"/>
                <a:cs typeface="+mn-cs"/>
              </a:defRPr>
            </a:lvl1pPr>
          </a:lstStyle>
          <a:p>
            <a:r>
              <a:rPr lang="zh-TW" altLang="en-US"/>
              <a:t>按一下以編輯母片標題樣式</a:t>
            </a:r>
          </a:p>
        </p:txBody>
      </p:sp>
      <p:sp>
        <p:nvSpPr>
          <p:cNvPr id="30742" name="Rectangle 22"/>
          <p:cNvSpPr>
            <a:spLocks noGrp="1" noChangeArrowheads="1"/>
          </p:cNvSpPr>
          <p:nvPr>
            <p:ph type="subTitle" idx="1"/>
          </p:nvPr>
        </p:nvSpPr>
        <p:spPr>
          <a:xfrm>
            <a:off x="719138" y="3598863"/>
            <a:ext cx="7013575" cy="914400"/>
          </a:xfrm>
        </p:spPr>
        <p:txBody>
          <a:bodyPr anchor="ctr"/>
          <a:lstStyle>
            <a:lvl1pPr marL="0" indent="0">
              <a:buFontTx/>
              <a:buNone/>
              <a:defRPr sz="2000">
                <a:solidFill>
                  <a:schemeClr val="tx1"/>
                </a:solidFill>
              </a:defRPr>
            </a:lvl1pPr>
          </a:lstStyle>
          <a:p>
            <a:r>
              <a:rPr lang="zh-TW" altLang="en-US"/>
              <a:t>按一下以編輯母片副標題樣式</a:t>
            </a:r>
          </a:p>
        </p:txBody>
      </p:sp>
      <p:sp>
        <p:nvSpPr>
          <p:cNvPr id="6" name="Rectangle 23"/>
          <p:cNvSpPr>
            <a:spLocks noGrp="1" noChangeArrowheads="1"/>
          </p:cNvSpPr>
          <p:nvPr>
            <p:ph type="dt" sz="half" idx="10"/>
          </p:nvPr>
        </p:nvSpPr>
        <p:spPr>
          <a:xfrm>
            <a:off x="719138" y="5037138"/>
            <a:ext cx="2133600" cy="476250"/>
          </a:xfrm>
          <a:prstGeom prst="rect">
            <a:avLst/>
          </a:prstGeom>
        </p:spPr>
        <p:txBody>
          <a:bodyPr anchor="t"/>
          <a:lstStyle>
            <a:lvl1pPr>
              <a:defRPr sz="1400"/>
            </a:lvl1pPr>
          </a:lstStyle>
          <a:p>
            <a:pPr>
              <a:defRPr/>
            </a:pPr>
            <a:endParaRPr lang="en-US" altLang="zh-TW"/>
          </a:p>
        </p:txBody>
      </p:sp>
      <p:sp>
        <p:nvSpPr>
          <p:cNvPr id="10" name="Rectangle 42"/>
          <p:cNvSpPr>
            <a:spLocks noChangeArrowheads="1"/>
          </p:cNvSpPr>
          <p:nvPr userDrawn="1"/>
        </p:nvSpPr>
        <p:spPr bwMode="auto">
          <a:xfrm>
            <a:off x="-10317" y="662455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sp>
        <p:nvSpPr>
          <p:cNvPr id="11" name="Text Box 48"/>
          <p:cNvSpPr txBox="1">
            <a:spLocks noChangeArrowheads="1"/>
          </p:cNvSpPr>
          <p:nvPr userDrawn="1"/>
        </p:nvSpPr>
        <p:spPr bwMode="auto">
          <a:xfrm>
            <a:off x="0" y="6620017"/>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a:solidFill>
                  <a:schemeClr val="bg1"/>
                </a:solidFill>
                <a:latin typeface="+mj-ea"/>
                <a:ea typeface="+mj-ea"/>
              </a:rPr>
              <a:t>工業技術研究院機密資料 禁止複製、轉載、外流 </a:t>
            </a:r>
            <a:r>
              <a:rPr lang="en-US" altLang="zh-TW" sz="1000">
                <a:solidFill>
                  <a:schemeClr val="bg1"/>
                </a:solidFill>
                <a:latin typeface="+mj-ea"/>
                <a:ea typeface="+mj-ea"/>
              </a:rPr>
              <a:t>ITRI CONFIDENTIAL DOCUMENT DO NOT COPY OR DISTRIBUTE</a:t>
            </a:r>
          </a:p>
        </p:txBody>
      </p:sp>
      <p:sp>
        <p:nvSpPr>
          <p:cNvPr id="1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D13FECD4-41AF-4443-BCF4-D4DDF02EF537}" type="slidenum">
              <a:rPr lang="en-US" altLang="zh-TW"/>
              <a:pPr>
                <a:defRPr/>
              </a:pPr>
              <a:t>‹#›</a:t>
            </a:fld>
            <a:endParaRPr lang="en-US" altLang="zh-TW"/>
          </a:p>
        </p:txBody>
      </p:sp>
      <p:pic>
        <p:nvPicPr>
          <p:cNvPr id="12" name="圖片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43900" y="92269"/>
            <a:ext cx="7508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269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a:solidFill>
                <a:prstClr val="black"/>
              </a:solidFill>
              <a:latin typeface="Arial"/>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074062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a:solidFill>
                <a:prstClr val="black"/>
              </a:solidFill>
              <a:latin typeface="Aria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743986991"/>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a:solidFill>
                <a:prstClr val="black"/>
              </a:solidFill>
              <a:latin typeface="Aria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72830830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a:solidFill>
                <a:prstClr val="black"/>
              </a:solidFill>
              <a:latin typeface="Aria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84999717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lvl5pPr>
              <a:defRPr>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lvl5pPr>
              <a:defRPr>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lvl5pPr>
              <a:defRPr>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a:solidFill>
                <a:prstClr val="black"/>
              </a:solidFill>
              <a:latin typeface="Arial"/>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818597796"/>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a:solidFill>
                <a:prstClr val="black"/>
              </a:solidFill>
              <a:latin typeface="Aria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lvl5pPr>
              <a:defRPr>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756311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內容版面配置區 2"/>
          <p:cNvSpPr>
            <a:spLocks noGrp="1"/>
          </p:cNvSpPr>
          <p:nvPr>
            <p:ph idx="1"/>
          </p:nvPr>
        </p:nvSpPr>
        <p:spPr/>
        <p:txBody>
          <a:bodyPr/>
          <a:lstStyle>
            <a:lvl1pPr>
              <a:defRPr sz="2400"/>
            </a:lvl1pPr>
            <a:lvl2pPr>
              <a:defRPr sz="2000"/>
            </a:lvl2pPr>
            <a:lvl3pPr>
              <a:defRPr sz="2000"/>
            </a:lvl3pPr>
            <a:lvl4pPr>
              <a:defRPr sz="2000"/>
            </a:lvl4pPr>
          </a:lstStyle>
          <a:p>
            <a:pPr lvl="0"/>
            <a:r>
              <a:rPr lang="zh-TW" altLang="en-US"/>
              <a:t>按一下以編輯母片文字樣式</a:t>
            </a:r>
          </a:p>
          <a:p>
            <a:pPr lvl="1"/>
            <a:r>
              <a:rPr lang="zh-TW" altLang="en-US"/>
              <a:t>第二層</a:t>
            </a:r>
          </a:p>
          <a:p>
            <a:pPr lvl="2"/>
            <a:r>
              <a:rPr lang="zh-TW" altLang="en-US"/>
              <a:t>第三層</a:t>
            </a:r>
          </a:p>
        </p:txBody>
      </p:sp>
      <p:sp>
        <p:nvSpPr>
          <p:cNvPr id="4" name="Rectangle 45"/>
          <p:cNvSpPr>
            <a:spLocks noGrp="1" noChangeArrowheads="1"/>
          </p:cNvSpPr>
          <p:nvPr>
            <p:ph type="dt" sz="half" idx="10"/>
          </p:nvPr>
        </p:nvSpPr>
        <p:spPr>
          <a:ln/>
        </p:spPr>
        <p:txBody>
          <a:bodyPr/>
          <a:lstStyle>
            <a:lvl1pPr>
              <a:defRPr/>
            </a:lvl1pPr>
          </a:lstStyle>
          <a:p>
            <a:fld id="{1CCA8529-A67C-4C99-9CB6-CD1D2B64E332}" type="datetime1">
              <a:rPr lang="zh-TW" altLang="en-US" smtClean="0">
                <a:solidFill>
                  <a:prstClr val="white"/>
                </a:solidFill>
              </a:rPr>
              <a:pPr/>
              <a:t>2024/5/27</a:t>
            </a:fld>
            <a:endParaRPr lang="en-US" altLang="zh-TW">
              <a:solidFill>
                <a:prstClr val="white"/>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a:solidFill>
                <a:prstClr val="black"/>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B67D6CAE-1C06-425B-9462-B1B1C8F706A6}"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7129975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a:solidFill>
                <a:prstClr val="black"/>
              </a:solidFill>
              <a:latin typeface="Aria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36840862"/>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lvl5pPr>
              <a:defRPr>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a:solidFill>
                <a:prstClr val="black"/>
              </a:solidFill>
              <a:latin typeface="Aria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37659548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p>
        </p:txBody>
      </p:sp>
      <p:sp>
        <p:nvSpPr>
          <p:cNvPr id="3" name="內容版面配置區 2"/>
          <p:cNvSpPr>
            <a:spLocks noGrp="1"/>
          </p:cNvSpPr>
          <p:nvPr>
            <p:ph idx="1"/>
          </p:nvPr>
        </p:nvSpPr>
        <p:spPr/>
        <p:txBody>
          <a:bodyPr/>
          <a:lstStyle>
            <a:lvl5pPr>
              <a:defRPr>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8590141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ea typeface="微軟正黑體" panose="020B0604030504040204" pitchFamily="34" charset="-120"/>
              </a:defRPr>
            </a:lvl1pPr>
          </a:lstStyle>
          <a:p>
            <a:pPr eaLnBrk="1" fontAlgn="auto" hangingPunct="1">
              <a:spcBef>
                <a:spcPts val="0"/>
              </a:spcBef>
              <a:spcAft>
                <a:spcPts val="0"/>
              </a:spcAft>
              <a:defRPr/>
            </a:pPr>
            <a:endParaRPr kumimoji="0" lang="en-US" altLang="zh-TW" sz="1800" b="0">
              <a:solidFill>
                <a:prstClr val="black"/>
              </a:solidFill>
            </a:endParaRPr>
          </a:p>
        </p:txBody>
      </p:sp>
      <p:pic>
        <p:nvPicPr>
          <p:cNvPr id="7" name="Picture 60" descr="E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903108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64532794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71320802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16231137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800041516"/>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493869523"/>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450018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內容版面配置區 2"/>
          <p:cNvSpPr>
            <a:spLocks noGrp="1"/>
          </p:cNvSpPr>
          <p:nvPr>
            <p:ph sz="half" idx="1"/>
          </p:nvPr>
        </p:nvSpPr>
        <p:spPr>
          <a:xfrm>
            <a:off x="457202" y="1109133"/>
            <a:ext cx="4105275"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p:txBody>
      </p:sp>
      <p:sp>
        <p:nvSpPr>
          <p:cNvPr id="4" name="內容版面配置區 3"/>
          <p:cNvSpPr>
            <a:spLocks noGrp="1"/>
          </p:cNvSpPr>
          <p:nvPr>
            <p:ph sz="half" idx="2"/>
          </p:nvPr>
        </p:nvSpPr>
        <p:spPr>
          <a:xfrm>
            <a:off x="4714879" y="1109133"/>
            <a:ext cx="4106863"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p:txBody>
      </p:sp>
      <p:sp>
        <p:nvSpPr>
          <p:cNvPr id="5" name="Rectangle 45"/>
          <p:cNvSpPr>
            <a:spLocks noGrp="1" noChangeArrowheads="1"/>
          </p:cNvSpPr>
          <p:nvPr>
            <p:ph type="dt" sz="half" idx="10"/>
          </p:nvPr>
        </p:nvSpPr>
        <p:spPr>
          <a:ln/>
        </p:spPr>
        <p:txBody>
          <a:bodyPr/>
          <a:lstStyle>
            <a:lvl1pPr>
              <a:defRPr/>
            </a:lvl1pPr>
          </a:lstStyle>
          <a:p>
            <a:fld id="{5536F8D2-FD5E-41EB-80DC-A1DD10A04499}" type="datetime1">
              <a:rPr lang="zh-TW" altLang="en-US" smtClean="0">
                <a:solidFill>
                  <a:prstClr val="white"/>
                </a:solidFill>
              </a:rPr>
              <a:pPr/>
              <a:t>2024/5/27</a:t>
            </a:fld>
            <a:endParaRPr lang="en-US" altLang="zh-TW">
              <a:solidFill>
                <a:prstClr val="white"/>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a:solidFill>
                <a:prstClr val="black"/>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5953428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31619544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83593725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4450538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3" y="1278467"/>
            <a:ext cx="8364538" cy="4919134"/>
          </a:xfrm>
        </p:spPr>
        <p:txBody>
          <a:bodyPr/>
          <a:lstStyle>
            <a:lvl1pPr>
              <a:defRPr sz="2400">
                <a:latin typeface="+mn-lt"/>
                <a:ea typeface="+mn-ea"/>
              </a:defRPr>
            </a:lvl1pPr>
            <a:lvl2pPr>
              <a:defRPr>
                <a:solidFill>
                  <a:srgbClr val="0000CC"/>
                </a:solidFill>
                <a:latin typeface="+mn-lt"/>
                <a:ea typeface="+mn-ea"/>
              </a:defRPr>
            </a:lvl2pPr>
            <a:lvl3pPr>
              <a:defRPr>
                <a:latin typeface="+mn-lt"/>
                <a:ea typeface="+mn-ea"/>
              </a:defRPr>
            </a:lvl3pPr>
            <a:lvl4pPr>
              <a:defRPr sz="1800">
                <a:solidFill>
                  <a:srgbClr val="0000CC"/>
                </a:solidFill>
                <a:latin typeface="+mn-lt"/>
                <a:ea typeface="+mn-ea"/>
              </a:defRPr>
            </a:lvl4pPr>
            <a:lvl5pPr>
              <a:defRPr sz="1600">
                <a:latin typeface="+mn-lt"/>
                <a:ea typeface="+mn-ea"/>
              </a:defRPr>
            </a:lvl5pPr>
            <a:lvl6pPr>
              <a:defRPr sz="1600">
                <a:latin typeface="+mn-lt"/>
                <a:ea typeface="+mn-ea"/>
              </a:defRPr>
            </a:lvl6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6"/>
          <p:cNvSpPr>
            <a:spLocks noGrp="1" noChangeArrowheads="1"/>
          </p:cNvSpPr>
          <p:nvPr>
            <p:ph type="ftr" sz="quarter" idx="11"/>
          </p:nvPr>
        </p:nvSpPr>
        <p:spPr>
          <a:xfrm>
            <a:off x="3641861" y="6628132"/>
            <a:ext cx="2920215" cy="229868"/>
          </a:xfrm>
          <a:prstGeom prst="rect">
            <a:avLst/>
          </a:prstGeom>
          <a:ln/>
        </p:spPr>
        <p:txBody>
          <a:bodyPr/>
          <a:lstStyle>
            <a:lvl1pPr>
              <a:defRPr>
                <a:latin typeface="Calibri" pitchFamily="34" charset="0"/>
              </a:defRPr>
            </a:lvl1pPr>
          </a:lstStyle>
          <a:p>
            <a:pPr algn="ctr" eaLnBrk="1" hangingPunct="1">
              <a:defRPr/>
            </a:pPr>
            <a:endParaRPr lang="en-US" altLang="zh-TW" b="0">
              <a:solidFill>
                <a:prstClr val="black"/>
              </a:solidFill>
              <a:ea typeface="新細明體" charset="-120"/>
            </a:endParaRPr>
          </a:p>
        </p:txBody>
      </p:sp>
      <p:sp>
        <p:nvSpPr>
          <p:cNvPr id="6" name="Rectangle 47"/>
          <p:cNvSpPr>
            <a:spLocks noGrp="1" noChangeArrowheads="1"/>
          </p:cNvSpPr>
          <p:nvPr>
            <p:ph type="sldNum" sz="quarter" idx="12"/>
          </p:nvPr>
        </p:nvSpPr>
        <p:spPr>
          <a:ln/>
        </p:spPr>
        <p:txBody>
          <a:bodyPr/>
          <a:lstStyle>
            <a:lvl1pPr>
              <a:defRPr/>
            </a:lvl1pPr>
          </a:lstStyle>
          <a:p>
            <a:pPr>
              <a:defRPr/>
            </a:pPr>
            <a:fld id="{06C282D4-C369-4B2F-B36D-CA76C3634FCD}" type="slidenum">
              <a:rPr lang="en-US" altLang="zh-TW">
                <a:solidFill>
                  <a:prstClr val="white"/>
                </a:solidFill>
              </a:rPr>
              <a:pPr>
                <a:defRPr/>
              </a:pPr>
              <a:t>‹#›</a:t>
            </a:fld>
            <a:endParaRPr lang="en-US" altLang="zh-TW">
              <a:solidFill>
                <a:prstClr val="white"/>
              </a:solidFill>
            </a:endParaRPr>
          </a:p>
        </p:txBody>
      </p:sp>
      <p:sp>
        <p:nvSpPr>
          <p:cNvPr id="7" name="Rectangle 43"/>
          <p:cNvSpPr>
            <a:spLocks noGrp="1" noChangeArrowheads="1"/>
          </p:cNvSpPr>
          <p:nvPr>
            <p:ph type="title"/>
          </p:nvPr>
        </p:nvSpPr>
        <p:spPr bwMode="auto">
          <a:xfrm>
            <a:off x="0" y="405141"/>
            <a:ext cx="9144000" cy="7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8" name="日期版面配置區 2"/>
          <p:cNvSpPr>
            <a:spLocks noGrp="1"/>
          </p:cNvSpPr>
          <p:nvPr>
            <p:ph type="dt" sz="half" idx="10"/>
          </p:nvPr>
        </p:nvSpPr>
        <p:spPr>
          <a:xfrm>
            <a:off x="6605588" y="6619893"/>
            <a:ext cx="1800225" cy="238125"/>
          </a:xfrm>
          <a:prstGeom prst="rect">
            <a:avLst/>
          </a:prstGeom>
        </p:spPr>
        <p:txBody>
          <a:bodyPr/>
          <a:lstStyle/>
          <a:p>
            <a:pPr algn="ctr" eaLnBrk="1" hangingPunct="1">
              <a:defRPr/>
            </a:pPr>
            <a:fld id="{2DC04D06-70D8-48A2-B2C8-F3E08559F2BE}" type="datetime1">
              <a:rPr lang="zh-TW" altLang="en-US" b="0" smtClean="0">
                <a:solidFill>
                  <a:prstClr val="black"/>
                </a:solidFill>
                <a:latin typeface="Arial"/>
                <a:ea typeface="新細明體" charset="-120"/>
              </a:rPr>
              <a:pPr algn="ctr" eaLnBrk="1" hangingPunct="1">
                <a:defRPr/>
              </a:pPr>
              <a:t>2024/5/27</a:t>
            </a:fld>
            <a:endParaRPr lang="en-US" altLang="zh-TW" b="0">
              <a:solidFill>
                <a:prstClr val="black"/>
              </a:solidFill>
              <a:latin typeface="Arial"/>
              <a:ea typeface="新細明體" charset="-120"/>
            </a:endParaRPr>
          </a:p>
        </p:txBody>
      </p:sp>
    </p:spTree>
    <p:extLst>
      <p:ext uri="{BB962C8B-B14F-4D97-AF65-F5344CB8AC3E}">
        <p14:creationId xmlns:p14="http://schemas.microsoft.com/office/powerpoint/2010/main" val="36793252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1"/>
            <a:ext cx="8487833" cy="614363"/>
          </a:xfrm>
        </p:spPr>
        <p:txBody>
          <a:bodyPr/>
          <a:lstStyle>
            <a:lvl1pPr>
              <a:defRPr>
                <a:latin typeface="Arial" panose="020B0604020202020204" pitchFamily="34" charset="0"/>
                <a:cs typeface="Arial" panose="020B0604020202020204" pitchFamily="34" charset="0"/>
              </a:defRPr>
            </a:lvl1pPr>
          </a:lstStyle>
          <a:p>
            <a:r>
              <a:rPr lang="zh-TW" altLang="en-US"/>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73050" indent="-273050">
              <a:defRPr sz="2400">
                <a:latin typeface="Times New Roman" panose="02020603050405020304" pitchFamily="18" charset="0"/>
                <a:cs typeface="Times New Roman" panose="02020603050405020304" pitchFamily="18" charset="0"/>
              </a:defRPr>
            </a:lvl1pPr>
            <a:lvl2pPr marL="623888" indent="-350838">
              <a:defRPr sz="2000">
                <a:latin typeface="Times New Roman" panose="02020603050405020304" pitchFamily="18" charset="0"/>
                <a:cs typeface="Times New Roman" panose="02020603050405020304" pitchFamily="18" charset="0"/>
              </a:defRPr>
            </a:lvl2pPr>
            <a:lvl3pPr marL="896938" indent="-273050">
              <a:defRPr sz="2000">
                <a:latin typeface="Times New Roman" panose="02020603050405020304" pitchFamily="18" charset="0"/>
                <a:cs typeface="Times New Roman" panose="02020603050405020304" pitchFamily="18" charset="0"/>
              </a:defRPr>
            </a:lvl3pPr>
            <a:lvl4pPr marL="1169988" indent="-273050">
              <a:defRPr sz="2000">
                <a:latin typeface="Times New Roman" panose="02020603050405020304" pitchFamily="18" charset="0"/>
                <a:cs typeface="Times New Roman" panose="02020603050405020304" pitchFamily="18" charset="0"/>
              </a:defRPr>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endParaRPr lang="en-US" altLang="zh-TW"/>
          </a:p>
          <a:p>
            <a:pPr lvl="3"/>
            <a:r>
              <a:rPr lang="zh-TW" altLang="en-US"/>
              <a:t>第四層</a:t>
            </a:r>
            <a:endParaRPr lang="en-US" altLang="zh-TW"/>
          </a:p>
          <a:p>
            <a:pPr lvl="4"/>
            <a:endParaRPr lang="zh-TW" altLang="en-US"/>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4632207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sz="1800" b="0">
              <a:solidFill>
                <a:prstClr val="black"/>
              </a:solidFill>
              <a:ea typeface="標楷體"/>
            </a:endParaRPr>
          </a:p>
        </p:txBody>
      </p:sp>
      <p:pic>
        <p:nvPicPr>
          <p:cNvPr id="7" name="Picture 60" descr="E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598021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91384131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16531" indent="-316531">
              <a:buClr>
                <a:srgbClr val="0070C0"/>
              </a:buClr>
              <a:buFont typeface="Wingdings" panose="05000000000000000000" pitchFamily="2" charset="2"/>
              <a:buChar char="n"/>
              <a:defRPr>
                <a:solidFill>
                  <a:srgbClr val="0070C0"/>
                </a:solidFill>
              </a:defRPr>
            </a:lvl1pPr>
            <a:lvl2pPr marL="685817" indent="-263776">
              <a:buFont typeface="Times New Roman" panose="02020603050405020304" pitchFamily="18" charset="0"/>
              <a:buChar char="−"/>
              <a:defRPr>
                <a:solidFill>
                  <a:schemeClr val="tx1"/>
                </a:solidFill>
              </a:defRPr>
            </a:lvl2pPr>
            <a:lvl3pPr>
              <a:buClrTx/>
              <a:defRPr/>
            </a:lvl3pPr>
            <a:lvl4pPr marL="1477145" indent="-211021">
              <a:buClrTx/>
              <a:buFont typeface="Wingdings" panose="05000000000000000000" pitchFamily="2" charset="2"/>
              <a:buChar char="ü"/>
              <a:defRPr>
                <a:solidFill>
                  <a:schemeClr val="tx1"/>
                </a:solidFill>
              </a:defRPr>
            </a:lvl4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27789515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521990709"/>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58798269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199" y="435519"/>
            <a:ext cx="8339667" cy="605889"/>
          </a:xfrm>
        </p:spPr>
        <p:txBody>
          <a:bodyPr/>
          <a:lstStyle>
            <a:lvl1pPr algn="ctr">
              <a:defRPr/>
            </a:lvl1pPr>
          </a:lstStyle>
          <a:p>
            <a:r>
              <a:rPr lang="zh-TW" altLang="en-US"/>
              <a:t>按一下以編輯母片標題樣式</a:t>
            </a:r>
          </a:p>
        </p:txBody>
      </p:sp>
      <p:sp>
        <p:nvSpPr>
          <p:cNvPr id="3" name="文字版面配置區 2"/>
          <p:cNvSpPr>
            <a:spLocks noGrp="1"/>
          </p:cNvSpPr>
          <p:nvPr>
            <p:ph type="body" idx="1"/>
          </p:nvPr>
        </p:nvSpPr>
        <p:spPr>
          <a:xfrm>
            <a:off x="457200" y="110329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744133"/>
            <a:ext cx="4040188" cy="4597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p:txBody>
      </p:sp>
      <p:sp>
        <p:nvSpPr>
          <p:cNvPr id="5" name="文字版面配置區 4"/>
          <p:cNvSpPr>
            <a:spLocks noGrp="1"/>
          </p:cNvSpPr>
          <p:nvPr>
            <p:ph type="body" sz="quarter" idx="3"/>
          </p:nvPr>
        </p:nvSpPr>
        <p:spPr>
          <a:xfrm>
            <a:off x="4755100" y="10948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755100" y="1752600"/>
            <a:ext cx="4041775"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p:txBody>
      </p:sp>
      <p:sp>
        <p:nvSpPr>
          <p:cNvPr id="7" name="Rectangle 45"/>
          <p:cNvSpPr>
            <a:spLocks noGrp="1" noChangeArrowheads="1"/>
          </p:cNvSpPr>
          <p:nvPr>
            <p:ph type="dt" sz="half" idx="10"/>
          </p:nvPr>
        </p:nvSpPr>
        <p:spPr>
          <a:ln/>
        </p:spPr>
        <p:txBody>
          <a:bodyPr/>
          <a:lstStyle>
            <a:lvl1pPr>
              <a:defRPr/>
            </a:lvl1pPr>
          </a:lstStyle>
          <a:p>
            <a:fld id="{478545CD-D93E-4CEC-B5CB-A3E15E138C86}" type="datetime1">
              <a:rPr lang="zh-TW" altLang="en-US" smtClean="0">
                <a:solidFill>
                  <a:prstClr val="white"/>
                </a:solidFill>
              </a:rPr>
              <a:pPr/>
              <a:t>2024/5/27</a:t>
            </a:fld>
            <a:endParaRPr lang="en-US" altLang="zh-TW">
              <a:solidFill>
                <a:prstClr val="white"/>
              </a:solidFill>
            </a:endParaRPr>
          </a:p>
        </p:txBody>
      </p:sp>
      <p:sp>
        <p:nvSpPr>
          <p:cNvPr id="8" name="Rectangle 46"/>
          <p:cNvSpPr>
            <a:spLocks noGrp="1" noChangeArrowheads="1"/>
          </p:cNvSpPr>
          <p:nvPr>
            <p:ph type="ftr" sz="quarter" idx="11"/>
          </p:nvPr>
        </p:nvSpPr>
        <p:spPr>
          <a:ln/>
        </p:spPr>
        <p:txBody>
          <a:bodyPr/>
          <a:lstStyle>
            <a:lvl1pPr>
              <a:defRPr/>
            </a:lvl1pPr>
          </a:lstStyle>
          <a:p>
            <a:endParaRPr lang="en-US" altLang="zh-TW">
              <a:solidFill>
                <a:prstClr val="black"/>
              </a:solidFill>
            </a:endParaRPr>
          </a:p>
        </p:txBody>
      </p:sp>
      <p:sp>
        <p:nvSpPr>
          <p:cNvPr id="9" name="Rectangle 47"/>
          <p:cNvSpPr>
            <a:spLocks noGrp="1" noChangeArrowheads="1"/>
          </p:cNvSpPr>
          <p:nvPr>
            <p:ph type="sldNum" sz="quarter" idx="12"/>
          </p:nvPr>
        </p:nvSpPr>
        <p:spPr>
          <a:ln/>
        </p:spPr>
        <p:txBody>
          <a:bodyPr/>
          <a:lstStyle>
            <a:lvl1pPr>
              <a:defRPr/>
            </a:lvl1pPr>
          </a:lstStyle>
          <a:p>
            <a:pPr>
              <a:defRPr/>
            </a:pPr>
            <a:fld id="{CD622E16-6DF7-409D-ABF4-B11941A608F3}"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698745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92715118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2"/>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2869430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09069382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7"/>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19312468"/>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2954"/>
            </a:lvl1p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文字版面配置區 8"/>
          <p:cNvSpPr>
            <a:spLocks noGrp="1"/>
          </p:cNvSpPr>
          <p:nvPr>
            <p:ph type="body" sz="quarter" idx="13"/>
          </p:nvPr>
        </p:nvSpPr>
        <p:spPr>
          <a:xfrm>
            <a:off x="72001" y="6650298"/>
            <a:ext cx="3311972" cy="188641"/>
          </a:xfrm>
        </p:spPr>
        <p:txBody>
          <a:bodyPr lIns="0" tIns="0" rIns="0" bIns="0" anchor="ctr">
            <a:normAutofit/>
          </a:bodyPr>
          <a:lstStyle>
            <a:lvl1pPr marL="0" indent="0">
              <a:buFontTx/>
              <a:buNone/>
              <a:defRPr sz="1108"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2" y="6624646"/>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99800289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a:t>按一下以編輯母片標題樣式</a:t>
            </a:r>
          </a:p>
        </p:txBody>
      </p:sp>
      <p:sp>
        <p:nvSpPr>
          <p:cNvPr id="5" name="Rectangle 46"/>
          <p:cNvSpPr>
            <a:spLocks noGrp="1" noChangeArrowheads="1"/>
          </p:cNvSpPr>
          <p:nvPr>
            <p:ph type="ftr" sz="quarter" idx="11"/>
          </p:nvPr>
        </p:nvSpPr>
        <p:spPr>
          <a:xfrm>
            <a:off x="-8092" y="6391285"/>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a:solidFill>
                <a:prstClr val="black"/>
              </a:solidFill>
              <a:ea typeface="標楷體"/>
            </a:endParaRPr>
          </a:p>
        </p:txBody>
      </p:sp>
      <p:pic>
        <p:nvPicPr>
          <p:cNvPr id="7" name="Picture 60" descr="E版"/>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6" y="6618289"/>
            <a:ext cx="414867" cy="239712"/>
          </a:xfrm>
          <a:prstGeom prst="rect">
            <a:avLst/>
          </a:prstGeom>
        </p:spPr>
        <p:txBody>
          <a:bodyPr vert="horz" lIns="91440" tIns="45720" rIns="91440" bIns="45720" rtlCol="0" anchor="ctr"/>
          <a:lstStyle>
            <a:lvl1pPr algn="r">
              <a:defRPr sz="923">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660905" indent="-250587">
              <a:buFont typeface="Times New Roman" panose="02020603050405020304" pitchFamily="18" charset="0"/>
              <a:buChar char="−"/>
              <a:defRPr>
                <a:latin typeface="Calibri" panose="020F0502020204030204" pitchFamily="34" charset="0"/>
              </a:defRPr>
            </a:lvl2pPr>
            <a:lvl3pPr marL="1058034" indent="-316531">
              <a:buFont typeface="Wingdings" panose="05000000000000000000" pitchFamily="2" charset="2"/>
              <a:buChar char="Ø"/>
              <a:tabLst>
                <a:tab pos="911492" algn="l"/>
              </a:tabLst>
              <a:defRPr>
                <a:latin typeface="Calibri" panose="020F0502020204030204" pitchFamily="34" charset="0"/>
              </a:defRPr>
            </a:lvl3pPr>
            <a:lvl4pPr>
              <a:defRPr>
                <a:latin typeface="Calibri" panose="020F0502020204030204" pitchFamily="34" charset="0"/>
              </a:defRPr>
            </a:lvl4pPr>
            <a:lvl5pPr marL="1588517" indent="-263776">
              <a:buFont typeface="Wingdings" panose="05000000000000000000" pitchFamily="2" charset="2"/>
              <a:buChar char="ü"/>
              <a:defRPr sz="1662">
                <a:solidFill>
                  <a:schemeClr val="tx1"/>
                </a:solidFill>
                <a:latin typeface="Calibri" panose="020F0502020204030204" pitchFamily="34" charset="0"/>
                <a:ea typeface="標楷體" panose="03000509000000000000"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70976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3"/>
            <a:ext cx="8487833" cy="614363"/>
          </a:xfrm>
        </p:spPr>
        <p:txBody>
          <a:bodyPr/>
          <a:lstStyle>
            <a:lvl1pPr>
              <a:defRPr>
                <a:latin typeface="Arial" panose="020B0604020202020204" pitchFamily="34" charset="0"/>
                <a:cs typeface="Arial" panose="020B0604020202020204" pitchFamily="34" charset="0"/>
              </a:defRPr>
            </a:lvl1pPr>
          </a:lstStyle>
          <a:p>
            <a:r>
              <a:rPr lang="zh-TW" altLang="en-US"/>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52052" indent="-252052">
              <a:defRPr sz="2215">
                <a:latin typeface="Times New Roman" panose="02020603050405020304" pitchFamily="18" charset="0"/>
                <a:cs typeface="Times New Roman" panose="02020603050405020304" pitchFamily="18" charset="0"/>
              </a:defRPr>
            </a:lvl1pPr>
            <a:lvl2pPr marL="575911" indent="-323859">
              <a:defRPr sz="1846">
                <a:latin typeface="Times New Roman" panose="02020603050405020304" pitchFamily="18" charset="0"/>
                <a:cs typeface="Times New Roman" panose="02020603050405020304" pitchFamily="18" charset="0"/>
              </a:defRPr>
            </a:lvl2pPr>
            <a:lvl3pPr marL="827963" indent="-252052">
              <a:defRPr sz="1846">
                <a:latin typeface="Times New Roman" panose="02020603050405020304" pitchFamily="18" charset="0"/>
                <a:cs typeface="Times New Roman" panose="02020603050405020304" pitchFamily="18" charset="0"/>
              </a:defRPr>
            </a:lvl3pPr>
            <a:lvl4pPr marL="1080016" indent="-252052">
              <a:defRPr sz="1846">
                <a:latin typeface="Times New Roman" panose="02020603050405020304" pitchFamily="18" charset="0"/>
                <a:cs typeface="Times New Roman" panose="02020603050405020304" pitchFamily="18" charset="0"/>
              </a:defRPr>
            </a:lvl4pPr>
            <a:lvl5pPr>
              <a:defRPr sz="1662"/>
            </a:lvl5pPr>
            <a:lvl6pPr>
              <a:defRPr sz="1662"/>
            </a:lvl6pPr>
            <a:lvl7pPr>
              <a:defRPr sz="1662"/>
            </a:lvl7pPr>
            <a:lvl8pPr>
              <a:defRPr sz="1662"/>
            </a:lvl8pPr>
            <a:lvl9pPr>
              <a:defRPr sz="1662"/>
            </a:lvl9pPr>
          </a:lstStyle>
          <a:p>
            <a:pPr lvl="0"/>
            <a:r>
              <a:rPr lang="zh-TW" altLang="en-US"/>
              <a:t>按一下以編輯母片文字樣式</a:t>
            </a:r>
          </a:p>
          <a:p>
            <a:pPr lvl="1"/>
            <a:r>
              <a:rPr lang="zh-TW" altLang="en-US"/>
              <a:t>第二層</a:t>
            </a:r>
          </a:p>
          <a:p>
            <a:pPr lvl="2"/>
            <a:r>
              <a:rPr lang="zh-TW" altLang="en-US"/>
              <a:t>第三層</a:t>
            </a:r>
            <a:endParaRPr lang="en-US" altLang="zh-TW"/>
          </a:p>
          <a:p>
            <a:pPr lvl="3"/>
            <a:r>
              <a:rPr lang="zh-TW" altLang="en-US"/>
              <a:t>第四層</a:t>
            </a:r>
            <a:endParaRPr lang="en-US" altLang="zh-TW"/>
          </a:p>
          <a:p>
            <a:pPr lvl="4"/>
            <a:endParaRPr lang="zh-TW" altLang="en-US"/>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092728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sz="2400"/>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6" y="528640"/>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1" y="2584705"/>
            <a:ext cx="6596065" cy="1219201"/>
          </a:xfrm>
        </p:spPr>
        <p:txBody>
          <a:bodyPr anchor="t" anchorCtr="0"/>
          <a:lstStyle>
            <a:lvl1pPr>
              <a:defRPr sz="3300" b="1">
                <a:solidFill>
                  <a:srgbClr val="00B2B3"/>
                </a:solidFill>
              </a:defRPr>
            </a:lvl1pPr>
          </a:lstStyle>
          <a:p>
            <a:r>
              <a:rPr lang="zh-TW" altLang="en-US"/>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a:t>簡報單位 簡報人名稱</a:t>
            </a:r>
            <a:r>
              <a:rPr lang="en-US" altLang="zh-TW" sz="1500"/>
              <a:t> </a:t>
            </a:r>
            <a:r>
              <a:rPr lang="zh-TW" altLang="en-US" sz="1500"/>
              <a:t>職稱</a:t>
            </a:r>
            <a:endParaRPr lang="en-US" altLang="zh-TW" sz="150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1" y="5902264"/>
            <a:ext cx="2788603" cy="432303"/>
          </a:xfrm>
        </p:spPr>
        <p:txBody>
          <a:bodyPr/>
          <a:lstStyle>
            <a:lvl1pPr marL="0" indent="0">
              <a:buNone/>
              <a:defRPr sz="1200"/>
            </a:lvl1pPr>
          </a:lstStyle>
          <a:p>
            <a:pPr lvl="0"/>
            <a:r>
              <a:rPr lang="zh-TW" altLang="en-US"/>
              <a:t>簡報日期</a:t>
            </a:r>
          </a:p>
        </p:txBody>
      </p:sp>
      <p:sp>
        <p:nvSpPr>
          <p:cNvPr id="14"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a:solidFill>
                  <a:schemeClr val="bg1"/>
                </a:solidFill>
                <a:latin typeface="+mj-ea"/>
                <a:ea typeface="+mj-ea"/>
              </a:rPr>
              <a:t>工業技術研究院機密資料 禁止複製、轉載、外流 </a:t>
            </a:r>
            <a:r>
              <a:rPr lang="en-US" altLang="zh-TW" sz="750">
                <a:solidFill>
                  <a:schemeClr val="bg1"/>
                </a:solidFill>
                <a:latin typeface="+mj-ea"/>
                <a:ea typeface="+mj-ea"/>
              </a:rPr>
              <a:t>ITRI CONFIDENTIAL DOCUMENT DO NOT COPY OR DISTRIBUTE</a:t>
            </a:r>
          </a:p>
        </p:txBody>
      </p:sp>
      <p:grpSp>
        <p:nvGrpSpPr>
          <p:cNvPr id="11" name="群組 10"/>
          <p:cNvGrpSpPr/>
          <p:nvPr userDrawn="1"/>
        </p:nvGrpSpPr>
        <p:grpSpPr>
          <a:xfrm>
            <a:off x="7551439" y="0"/>
            <a:ext cx="1588292" cy="6858000"/>
            <a:chOff x="10074276" y="0"/>
            <a:chExt cx="2117723" cy="6858000"/>
          </a:xfrm>
        </p:grpSpPr>
        <p:pic>
          <p:nvPicPr>
            <p:cNvPr id="15" name="圖片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74276" y="0"/>
              <a:ext cx="2117723" cy="6858000"/>
            </a:xfrm>
            <a:prstGeom prst="rect">
              <a:avLst/>
            </a:prstGeom>
          </p:spPr>
        </p:pic>
        <p:pic>
          <p:nvPicPr>
            <p:cNvPr id="16" name="圖片 16" descr="氣球.g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93173" y="660401"/>
              <a:ext cx="14366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圖片 16"/>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968394" y="64186"/>
            <a:ext cx="512051"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9789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5320450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4"/>
            <a:ext cx="6126480" cy="4757737"/>
          </a:xfrm>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5" y="1439864"/>
            <a:ext cx="2098576" cy="47577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Tree>
    <p:extLst>
      <p:ext uri="{BB962C8B-B14F-4D97-AF65-F5344CB8AC3E}">
        <p14:creationId xmlns:p14="http://schemas.microsoft.com/office/powerpoint/2010/main" val="1201593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fld id="{44836313-AF21-4796-A16F-9D3052C2D5E1}" type="datetime1">
              <a:rPr lang="zh-TW" altLang="en-US" smtClean="0">
                <a:solidFill>
                  <a:prstClr val="white"/>
                </a:solidFill>
              </a:rPr>
              <a:pPr/>
              <a:t>2024/5/27</a:t>
            </a:fld>
            <a:endParaRPr lang="en-US" altLang="zh-TW">
              <a:solidFill>
                <a:prstClr val="white"/>
              </a:solidFill>
            </a:endParaRPr>
          </a:p>
        </p:txBody>
      </p:sp>
      <p:sp>
        <p:nvSpPr>
          <p:cNvPr id="4" name="Rectangle 46"/>
          <p:cNvSpPr>
            <a:spLocks noGrp="1" noChangeArrowheads="1"/>
          </p:cNvSpPr>
          <p:nvPr>
            <p:ph type="ftr" sz="quarter" idx="11"/>
          </p:nvPr>
        </p:nvSpPr>
        <p:spPr>
          <a:ln/>
        </p:spPr>
        <p:txBody>
          <a:bodyPr/>
          <a:lstStyle>
            <a:lvl1pPr>
              <a:defRPr/>
            </a:lvl1pPr>
          </a:lstStyle>
          <a:p>
            <a:endParaRPr lang="en-US" altLang="zh-TW">
              <a:solidFill>
                <a:prstClr val="black"/>
              </a:solidFill>
            </a:endParaRPr>
          </a:p>
        </p:txBody>
      </p:sp>
      <p:sp>
        <p:nvSpPr>
          <p:cNvPr id="5" name="Rectangle 47"/>
          <p:cNvSpPr>
            <a:spLocks noGrp="1" noChangeArrowheads="1"/>
          </p:cNvSpPr>
          <p:nvPr>
            <p:ph type="sldNum" sz="quarter" idx="12"/>
          </p:nvPr>
        </p:nvSpPr>
        <p:spPr>
          <a:ln/>
        </p:spPr>
        <p:txBody>
          <a:bodyPr/>
          <a:lstStyle>
            <a:lvl1pPr>
              <a:defRPr/>
            </a:lvl1pPr>
          </a:lstStyle>
          <a:p>
            <a:pPr>
              <a:defRPr/>
            </a:pPr>
            <a:fld id="{AEAABFFE-670F-4DBC-8824-4DE57A2E8E5C}"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6892540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1" y="1439863"/>
            <a:ext cx="8360228" cy="3184388"/>
          </a:xfrm>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a:xfrm>
            <a:off x="450850"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1" y="4725145"/>
            <a:ext cx="8360228" cy="15841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Tree>
    <p:extLst>
      <p:ext uri="{BB962C8B-B14F-4D97-AF65-F5344CB8AC3E}">
        <p14:creationId xmlns:p14="http://schemas.microsoft.com/office/powerpoint/2010/main" val="7304936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2732414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2"/>
            <a:ext cx="7772400" cy="1362075"/>
          </a:xfrm>
        </p:spPr>
        <p:txBody>
          <a:bodyPr anchor="t"/>
          <a:lstStyle>
            <a:lvl1pPr algn="l">
              <a:defRPr sz="3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8388310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1" y="1542735"/>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542735"/>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567985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Tree>
    <p:extLst>
      <p:ext uri="{BB962C8B-B14F-4D97-AF65-F5344CB8AC3E}">
        <p14:creationId xmlns:p14="http://schemas.microsoft.com/office/powerpoint/2010/main" val="26409355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7154560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7933752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0764763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1335039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37679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fld id="{B0C59EDB-5CD0-4190-A0F1-75C8C307A8A4}" type="datetime1">
              <a:rPr lang="zh-TW" altLang="en-US" smtClean="0">
                <a:solidFill>
                  <a:prstClr val="white"/>
                </a:solidFill>
              </a:rPr>
              <a:pPr/>
              <a:t>2024/5/27</a:t>
            </a:fld>
            <a:endParaRPr lang="en-US" altLang="zh-TW">
              <a:solidFill>
                <a:prstClr val="white"/>
              </a:solidFill>
            </a:endParaRPr>
          </a:p>
        </p:txBody>
      </p:sp>
      <p:sp>
        <p:nvSpPr>
          <p:cNvPr id="3" name="Rectangle 46"/>
          <p:cNvSpPr>
            <a:spLocks noGrp="1" noChangeArrowheads="1"/>
          </p:cNvSpPr>
          <p:nvPr>
            <p:ph type="ftr" sz="quarter" idx="11"/>
          </p:nvPr>
        </p:nvSpPr>
        <p:spPr>
          <a:ln/>
        </p:spPr>
        <p:txBody>
          <a:bodyPr/>
          <a:lstStyle>
            <a:lvl1pPr>
              <a:defRPr/>
            </a:lvl1pPr>
          </a:lstStyle>
          <a:p>
            <a:endParaRPr lang="en-US" altLang="zh-TW">
              <a:solidFill>
                <a:prstClr val="black"/>
              </a:solidFill>
            </a:endParaRPr>
          </a:p>
        </p:txBody>
      </p:sp>
      <p:sp>
        <p:nvSpPr>
          <p:cNvPr id="4" name="Rectangle 47"/>
          <p:cNvSpPr>
            <a:spLocks noGrp="1" noChangeArrowheads="1"/>
          </p:cNvSpPr>
          <p:nvPr>
            <p:ph type="sldNum" sz="quarter" idx="12"/>
          </p:nvPr>
        </p:nvSpPr>
        <p:spPr>
          <a:ln/>
        </p:spPr>
        <p:txBody>
          <a:bodyPr/>
          <a:lstStyle>
            <a:lvl1pPr>
              <a:defRPr/>
            </a:lvl1pPr>
          </a:lstStyle>
          <a:p>
            <a:pPr>
              <a:defRPr/>
            </a:pPr>
            <a:fld id="{14151323-51B8-4046-88ED-8CEB0751AF4C}"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27513196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4" y="313944"/>
            <a:ext cx="2092325" cy="5864352"/>
          </a:xfrm>
        </p:spPr>
        <p:txBody>
          <a:bodyPr vert="eaVert"/>
          <a:lstStyle>
            <a:lvl1pPr algn="ctr">
              <a:defRPr/>
            </a:lvl1pPr>
          </a:lstStyle>
          <a:p>
            <a:r>
              <a:rPr lang="zh-TW" altLang="en-US"/>
              <a:t>按一下以編輯母片標題樣式</a:t>
            </a:r>
          </a:p>
        </p:txBody>
      </p:sp>
      <p:sp>
        <p:nvSpPr>
          <p:cNvPr id="3" name="直排文字版面配置區 2"/>
          <p:cNvSpPr>
            <a:spLocks noGrp="1"/>
          </p:cNvSpPr>
          <p:nvPr>
            <p:ph type="body" orient="vert" idx="1"/>
          </p:nvPr>
        </p:nvSpPr>
        <p:spPr>
          <a:xfrm>
            <a:off x="450851"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0148504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6" descr="itri_CEL_A_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6" y="528641"/>
            <a:ext cx="294322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7" descr="E版"/>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81750" y="4110039"/>
            <a:ext cx="276225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p:nvPr>
        </p:nvSpPr>
        <p:spPr>
          <a:xfrm>
            <a:off x="719138" y="2109791"/>
            <a:ext cx="7772400" cy="1928811"/>
          </a:xfrm>
        </p:spPr>
        <p:txBody>
          <a:bodyPr/>
          <a:lstStyle>
            <a:lvl1pPr algn="l">
              <a:defRPr kumimoji="1" lang="zh-TW" altLang="en-US" sz="3000" b="1" kern="1200" dirty="0">
                <a:solidFill>
                  <a:srgbClr val="00B2B3"/>
                </a:solidFill>
                <a:latin typeface="Arial" panose="020B0604020202020204" pitchFamily="34" charset="0"/>
                <a:ea typeface="微軟正黑體" panose="020B0604030504040204" pitchFamily="34" charset="-120"/>
                <a:cs typeface="+mn-cs"/>
              </a:defRPr>
            </a:lvl1pPr>
          </a:lstStyle>
          <a:p>
            <a:pPr lvl="0" algn="ctr" rtl="0" eaLnBrk="0" fontAlgn="base" hangingPunct="0">
              <a:spcBef>
                <a:spcPct val="0"/>
              </a:spcBef>
              <a:spcAft>
                <a:spcPct val="0"/>
              </a:spcAft>
            </a:pPr>
            <a:r>
              <a:rPr lang="zh-TW" altLang="en-US"/>
              <a:t>按一下以編輯母片標題樣式</a:t>
            </a:r>
          </a:p>
        </p:txBody>
      </p:sp>
      <p:sp>
        <p:nvSpPr>
          <p:cNvPr id="30742" name="Rectangle 22"/>
          <p:cNvSpPr>
            <a:spLocks noGrp="1" noChangeArrowheads="1"/>
          </p:cNvSpPr>
          <p:nvPr>
            <p:ph type="subTitle" idx="1"/>
          </p:nvPr>
        </p:nvSpPr>
        <p:spPr>
          <a:xfrm>
            <a:off x="719139" y="4648200"/>
            <a:ext cx="7013575" cy="914400"/>
          </a:xfrm>
        </p:spPr>
        <p:txBody>
          <a:bodyPr anchor="ctr"/>
          <a:lstStyle>
            <a:lvl1pPr marL="0" indent="0" algn="l">
              <a:buFontTx/>
              <a:buNone/>
              <a:defRPr sz="1500">
                <a:solidFill>
                  <a:schemeClr val="tx1"/>
                </a:solidFill>
              </a:defRPr>
            </a:lvl1pPr>
          </a:lstStyle>
          <a:p>
            <a:r>
              <a:rPr lang="zh-TW" altLang="en-US"/>
              <a:t>按一下以編輯母片副標題樣式</a:t>
            </a:r>
          </a:p>
        </p:txBody>
      </p:sp>
    </p:spTree>
    <p:extLst>
      <p:ext uri="{BB962C8B-B14F-4D97-AF65-F5344CB8AC3E}">
        <p14:creationId xmlns:p14="http://schemas.microsoft.com/office/powerpoint/2010/main" val="12792892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7"/>
          <p:cNvSpPr>
            <a:spLocks noGrp="1" noChangeArrowheads="1"/>
          </p:cNvSpPr>
          <p:nvPr>
            <p:ph type="sldNum" sz="quarter" idx="12"/>
          </p:nvPr>
        </p:nvSpPr>
        <p:spPr>
          <a:xfrm>
            <a:off x="8572500" y="6619878"/>
            <a:ext cx="571500" cy="238125"/>
          </a:xfrm>
          <a:ln/>
        </p:spPr>
        <p:txBody>
          <a:bodyPr/>
          <a:lstStyle>
            <a:lvl1pPr>
              <a:defRPr/>
            </a:lvl1pPr>
          </a:lstStyle>
          <a:p>
            <a:pPr defTabSz="685800">
              <a:spcBef>
                <a:spcPts val="0"/>
              </a:spcBef>
              <a:spcAft>
                <a:spcPts val="0"/>
              </a:spcAft>
              <a:defRPr/>
            </a:pPr>
            <a:fld id="{5BE893F6-1E54-4C9E-A2F7-5F067BF9AA19}" type="slidenum">
              <a:rPr kumimoji="0" lang="en-US" altLang="zh-TW" b="0" smtClean="0">
                <a:solidFill>
                  <a:srgbClr val="FFFFFF"/>
                </a:solidFill>
                <a:latin typeface="Arial"/>
              </a:rPr>
              <a:pPr defTabSz="685800">
                <a:spcBef>
                  <a:spcPts val="0"/>
                </a:spcBef>
                <a:spcAft>
                  <a:spcPts val="0"/>
                </a:spcAft>
                <a:defRPr/>
              </a:pPr>
              <a:t>‹#›</a:t>
            </a:fld>
            <a:endParaRPr kumimoji="0" lang="en-US" altLang="zh-TW" b="0">
              <a:solidFill>
                <a:srgbClr val="FFFFFF"/>
              </a:solidFill>
              <a:latin typeface="Arial"/>
            </a:endParaRPr>
          </a:p>
        </p:txBody>
      </p:sp>
    </p:spTree>
    <p:extLst>
      <p:ext uri="{BB962C8B-B14F-4D97-AF65-F5344CB8AC3E}">
        <p14:creationId xmlns:p14="http://schemas.microsoft.com/office/powerpoint/2010/main" val="3410471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2" y="1439865"/>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8" y="1439865"/>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defTabSz="685800" fontAlgn="auto">
              <a:spcBef>
                <a:spcPts val="0"/>
              </a:spcBef>
              <a:spcAft>
                <a:spcPts val="0"/>
              </a:spcAft>
              <a:defRPr/>
            </a:pPr>
            <a:endParaRPr kumimoji="0" lang="en-US" altLang="zh-TW" b="0">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defTabSz="685800" fontAlgn="auto">
              <a:spcBef>
                <a:spcPts val="0"/>
              </a:spcBef>
              <a:spcAft>
                <a:spcPts val="0"/>
              </a:spcAft>
              <a:defRPr/>
            </a:pPr>
            <a:endParaRPr kumimoji="0" lang="en-US" altLang="zh-TW" b="0">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defTabSz="685800">
              <a:spcBef>
                <a:spcPts val="0"/>
              </a:spcBef>
              <a:spcAft>
                <a:spcPts val="0"/>
              </a:spcAft>
              <a:defRPr/>
            </a:pPr>
            <a:fld id="{07DCCD8F-61BD-4E08-94BF-C06DFBE2DE9F}" type="slidenum">
              <a:rPr kumimoji="0" lang="en-US" altLang="zh-TW" b="0" smtClean="0">
                <a:solidFill>
                  <a:srgbClr val="FFFFFF"/>
                </a:solidFill>
                <a:latin typeface="Arial"/>
              </a:rPr>
              <a:pPr defTabSz="685800">
                <a:spcBef>
                  <a:spcPts val="0"/>
                </a:spcBef>
                <a:spcAft>
                  <a:spcPts val="0"/>
                </a:spcAft>
                <a:defRPr/>
              </a:pPr>
              <a:t>‹#›</a:t>
            </a:fld>
            <a:endParaRPr kumimoji="0" lang="en-US" altLang="zh-TW" b="0">
              <a:solidFill>
                <a:srgbClr val="FFFFFF"/>
              </a:solidFill>
              <a:latin typeface="Arial"/>
            </a:endParaRPr>
          </a:p>
        </p:txBody>
      </p:sp>
    </p:spTree>
    <p:extLst>
      <p:ext uri="{BB962C8B-B14F-4D97-AF65-F5344CB8AC3E}">
        <p14:creationId xmlns:p14="http://schemas.microsoft.com/office/powerpoint/2010/main" val="895968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1_標題投影片">
    <p:spTree>
      <p:nvGrpSpPr>
        <p:cNvPr id="1" name=""/>
        <p:cNvGrpSpPr/>
        <p:nvPr/>
      </p:nvGrpSpPr>
      <p:grpSpPr>
        <a:xfrm>
          <a:off x="0" y="0"/>
          <a:ext cx="0" cy="0"/>
          <a:chOff x="0" y="0"/>
          <a:chExt cx="0" cy="0"/>
        </a:xfrm>
      </p:grpSpPr>
      <p:pic>
        <p:nvPicPr>
          <p:cNvPr id="20"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9352" y="2991902"/>
            <a:ext cx="2914650" cy="38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1"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pic>
        <p:nvPicPr>
          <p:cNvPr id="11" name="Picture 26" descr="itri_CEL_A_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9138" y="579439"/>
            <a:ext cx="2496741"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1"/>
          <p:cNvSpPr>
            <a:spLocks noGrp="1" noChangeArrowheads="1"/>
          </p:cNvSpPr>
          <p:nvPr>
            <p:ph type="ctrTitle" hasCustomPrompt="1"/>
          </p:nvPr>
        </p:nvSpPr>
        <p:spPr>
          <a:xfrm>
            <a:off x="627524" y="2584704"/>
            <a:ext cx="4947049" cy="1219201"/>
          </a:xfrm>
        </p:spPr>
        <p:txBody>
          <a:bodyPr anchor="t" anchorCtr="0"/>
          <a:lstStyle>
            <a:lvl1pPr>
              <a:defRPr sz="3300" b="1">
                <a:solidFill>
                  <a:srgbClr val="00B2B3"/>
                </a:solidFill>
              </a:defRPr>
            </a:lvl1pPr>
          </a:lstStyle>
          <a:p>
            <a:r>
              <a:rPr lang="zh-TW" altLang="en-US"/>
              <a:t>簡報標題</a:t>
            </a:r>
          </a:p>
        </p:txBody>
      </p:sp>
      <p:sp>
        <p:nvSpPr>
          <p:cNvPr id="14" name="Rectangle 22"/>
          <p:cNvSpPr>
            <a:spLocks noGrp="1" noChangeArrowheads="1"/>
          </p:cNvSpPr>
          <p:nvPr>
            <p:ph type="subTitle" idx="1" hasCustomPrompt="1"/>
          </p:nvPr>
        </p:nvSpPr>
        <p:spPr>
          <a:xfrm>
            <a:off x="640343" y="5059680"/>
            <a:ext cx="5078154"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a:t>簡報單位 簡報人名稱</a:t>
            </a:r>
            <a:r>
              <a:rPr lang="en-US" altLang="zh-TW" sz="1500"/>
              <a:t> </a:t>
            </a:r>
            <a:r>
              <a:rPr lang="zh-TW" altLang="en-US" sz="1500"/>
              <a:t>職稱</a:t>
            </a:r>
            <a:endParaRPr lang="en-US" altLang="zh-TW" sz="1500"/>
          </a:p>
        </p:txBody>
      </p:sp>
      <p:sp>
        <p:nvSpPr>
          <p:cNvPr id="17" name="投影片編號版面配置區 3"/>
          <p:cNvSpPr>
            <a:spLocks noGrp="1"/>
          </p:cNvSpPr>
          <p:nvPr>
            <p:ph type="sldNum" sz="quarter" idx="11"/>
          </p:nvPr>
        </p:nvSpPr>
        <p:spPr>
          <a:xfrm>
            <a:off x="8711106" y="6619876"/>
            <a:ext cx="428625" cy="238125"/>
          </a:xfrm>
        </p:spPr>
        <p:txBody>
          <a:bodyPr/>
          <a:lstStyle/>
          <a:p>
            <a:pPr defTabSz="685800">
              <a:spcBef>
                <a:spcPts val="0"/>
              </a:spcBef>
              <a:spcAft>
                <a:spcPts val="0"/>
              </a:spcAft>
              <a:defRPr/>
            </a:pPr>
            <a:fld id="{1A71FFAD-F905-4792-971B-681FA4F61CA8}" type="slidenum">
              <a:rPr kumimoji="0" lang="en-US" altLang="zh-TW" b="0" smtClean="0">
                <a:solidFill>
                  <a:prstClr val="white"/>
                </a:solidFill>
                <a:latin typeface="Arial"/>
              </a:rPr>
              <a:pPr defTabSz="685800">
                <a:spcBef>
                  <a:spcPts val="0"/>
                </a:spcBef>
                <a:spcAft>
                  <a:spcPts val="0"/>
                </a:spcAft>
                <a:defRPr/>
              </a:pPr>
              <a:t>‹#›</a:t>
            </a:fld>
            <a:endParaRPr kumimoji="0" lang="en-US" altLang="zh-TW" b="0">
              <a:solidFill>
                <a:prstClr val="white"/>
              </a:solidFill>
              <a:latin typeface="Arial"/>
            </a:endParaRPr>
          </a:p>
        </p:txBody>
      </p:sp>
      <p:sp>
        <p:nvSpPr>
          <p:cNvPr id="18" name="文字版面配置區 8"/>
          <p:cNvSpPr>
            <a:spLocks noGrp="1"/>
          </p:cNvSpPr>
          <p:nvPr>
            <p:ph type="body" sz="quarter" idx="12" hasCustomPrompt="1"/>
          </p:nvPr>
        </p:nvSpPr>
        <p:spPr>
          <a:xfrm>
            <a:off x="640343" y="5902263"/>
            <a:ext cx="2091452" cy="432303"/>
          </a:xfrm>
        </p:spPr>
        <p:txBody>
          <a:bodyPr/>
          <a:lstStyle>
            <a:lvl1pPr marL="0" indent="0">
              <a:buNone/>
              <a:defRPr sz="1200"/>
            </a:lvl1pPr>
          </a:lstStyle>
          <a:p>
            <a:pPr lvl="0"/>
            <a:r>
              <a:rPr lang="zh-TW" altLang="en-US"/>
              <a:t>簡報日期</a:t>
            </a:r>
          </a:p>
        </p:txBody>
      </p:sp>
      <p:pic>
        <p:nvPicPr>
          <p:cNvPr id="13" name="圖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61774" y="254787"/>
            <a:ext cx="512051"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8"/>
          <p:cNvSpPr txBox="1">
            <a:spLocks noChangeArrowheads="1"/>
          </p:cNvSpPr>
          <p:nvPr userDrawn="1"/>
        </p:nvSpPr>
        <p:spPr bwMode="auto">
          <a:xfrm>
            <a:off x="-8625" y="6610193"/>
            <a:ext cx="534143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1" lang="zh-TW" altLang="en-US" sz="750" b="0" i="0" u="none" strike="noStrike" kern="1200" cap="none" spc="0" normalizeH="0" baseline="0" noProof="0">
                <a:ln>
                  <a:noFill/>
                </a:ln>
                <a:solidFill>
                  <a:prstClr val="white"/>
                </a:solidFill>
                <a:effectLst/>
                <a:uLnTx/>
                <a:uFillTx/>
                <a:latin typeface="微軟正黑體"/>
                <a:ea typeface="微軟正黑體"/>
                <a:cs typeface="+mn-cs"/>
              </a:rPr>
              <a:t>工業技術研究院機密資料 禁止複製、轉載、外流 </a:t>
            </a:r>
            <a:r>
              <a:rPr kumimoji="1" lang="en-US" altLang="zh-TW" sz="750" b="0" i="0" u="none" strike="noStrike" kern="1200" cap="none" spc="0" normalizeH="0" baseline="0" noProof="0">
                <a:ln>
                  <a:noFill/>
                </a:ln>
                <a:solidFill>
                  <a:prstClr val="white"/>
                </a:solidFill>
                <a:effectLst/>
                <a:uLnTx/>
                <a:uFillTx/>
                <a:latin typeface="微軟正黑體"/>
                <a:ea typeface="微軟正黑體"/>
                <a:cs typeface="+mn-cs"/>
              </a:rPr>
              <a:t>ITRI CONFIDENTIAL DOCUMENT DO NOT COPY OR DISTRIBUTE</a:t>
            </a:r>
          </a:p>
        </p:txBody>
      </p:sp>
    </p:spTree>
    <p:extLst>
      <p:ext uri="{BB962C8B-B14F-4D97-AF65-F5344CB8AC3E}">
        <p14:creationId xmlns:p14="http://schemas.microsoft.com/office/powerpoint/2010/main" val="32578388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12" name="標題 1"/>
          <p:cNvSpPr>
            <a:spLocks noGrp="1"/>
          </p:cNvSpPr>
          <p:nvPr>
            <p:ph type="title"/>
          </p:nvPr>
        </p:nvSpPr>
        <p:spPr>
          <a:xfrm>
            <a:off x="389307" y="0"/>
            <a:ext cx="8369300" cy="1206500"/>
          </a:xfrm>
        </p:spPr>
        <p:txBody>
          <a:bodyPr>
            <a:normAutofit/>
          </a:bodyPr>
          <a:lstStyle>
            <a:lvl1pPr algn="ctr">
              <a:defRPr kumimoji="1" lang="zh-TW" altLang="en-US" sz="2700" kern="1200" dirty="0">
                <a:solidFill>
                  <a:srgbClr val="00B2B3"/>
                </a:solidFill>
                <a:latin typeface="Arial" panose="020B0604020202020204" pitchFamily="34" charset="0"/>
                <a:ea typeface="微軟正黑體" panose="020B0604030504040204" pitchFamily="34" charset="-120"/>
                <a:cs typeface="+mn-cs"/>
              </a:defRPr>
            </a:lvl1pPr>
          </a:lstStyle>
          <a:p>
            <a:r>
              <a:rPr lang="zh-TW" altLang="en-US"/>
              <a:t>按一下以編輯母片標題樣式</a:t>
            </a:r>
          </a:p>
        </p:txBody>
      </p:sp>
      <p:sp>
        <p:nvSpPr>
          <p:cNvPr id="13" name="文字版面配置區 2"/>
          <p:cNvSpPr>
            <a:spLocks noGrp="1"/>
          </p:cNvSpPr>
          <p:nvPr>
            <p:ph type="body" idx="1"/>
          </p:nvPr>
        </p:nvSpPr>
        <p:spPr>
          <a:xfrm>
            <a:off x="395657" y="1439864"/>
            <a:ext cx="8364538" cy="4757737"/>
          </a:xfrm>
        </p:spPr>
        <p:txBody>
          <a:bodyPr/>
          <a:lstStyle>
            <a:lvl2pPr marL="557213" indent="-214313">
              <a:buFont typeface="Arial" panose="020B0604020202020204" pitchFamily="34" charset="0"/>
              <a:buChar char="–"/>
              <a:defRPr/>
            </a:lvl2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p:txBody>
      </p:sp>
    </p:spTree>
    <p:extLst>
      <p:ext uri="{BB962C8B-B14F-4D97-AF65-F5344CB8AC3E}">
        <p14:creationId xmlns:p14="http://schemas.microsoft.com/office/powerpoint/2010/main" val="13156351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C18073-B45F-48A9-9E69-335E35094266}"/>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1053586-8B95-4636-AE0B-58554F6E4425}"/>
              </a:ext>
            </a:extLst>
          </p:cNvPr>
          <p:cNvSpPr>
            <a:spLocks noGrp="1"/>
          </p:cNvSpPr>
          <p:nvPr>
            <p:ph type="dt" sz="half" idx="10"/>
          </p:nvPr>
        </p:nvSpPr>
        <p:spPr/>
        <p:txBody>
          <a:bodyPr/>
          <a:lstStyle/>
          <a:p>
            <a:fld id="{063E9FDB-C0B8-40A6-8A94-8C57F2C68C86}" type="datetimeFigureOut">
              <a:rPr lang="zh-TW" altLang="en-US" smtClean="0"/>
              <a:t>2024/5/27</a:t>
            </a:fld>
            <a:endParaRPr lang="zh-TW" altLang="en-US"/>
          </a:p>
        </p:txBody>
      </p:sp>
      <p:sp>
        <p:nvSpPr>
          <p:cNvPr id="4" name="頁尾版面配置區 3">
            <a:extLst>
              <a:ext uri="{FF2B5EF4-FFF2-40B4-BE49-F238E27FC236}">
                <a16:creationId xmlns:a16="http://schemas.microsoft.com/office/drawing/2014/main" id="{93DD4B9C-A99E-47AE-A252-C71B649F196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3D99765-C116-419F-B5CE-DE89092B3479}"/>
              </a:ext>
            </a:extLst>
          </p:cNvPr>
          <p:cNvSpPr>
            <a:spLocks noGrp="1"/>
          </p:cNvSpPr>
          <p:nvPr>
            <p:ph type="sldNum" sz="quarter" idx="12"/>
          </p:nvPr>
        </p:nvSpPr>
        <p:spPr/>
        <p:txBody>
          <a:bodyPr/>
          <a:lstStyle/>
          <a:p>
            <a:fld id="{DAFE3A17-183D-4583-AC66-04BB296E9239}" type="slidenum">
              <a:rPr lang="zh-TW" altLang="en-US" smtClean="0"/>
              <a:t>‹#›</a:t>
            </a:fld>
            <a:endParaRPr lang="zh-TW" altLang="en-US"/>
          </a:p>
        </p:txBody>
      </p:sp>
    </p:spTree>
    <p:extLst>
      <p:ext uri="{BB962C8B-B14F-4D97-AF65-F5344CB8AC3E}">
        <p14:creationId xmlns:p14="http://schemas.microsoft.com/office/powerpoint/2010/main" val="114523983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CITC_內文頁">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2000720" y="296143"/>
            <a:ext cx="7143281" cy="760384"/>
          </a:xfrm>
        </p:spPr>
        <p:txBody>
          <a:bodyPr/>
          <a:lstStyle>
            <a:lvl1pPr>
              <a:defRPr sz="2700" b="1">
                <a:latin typeface="+mj-lt"/>
                <a:ea typeface="+mj-ea"/>
              </a:defRPr>
            </a:lvl1pPr>
          </a:lstStyle>
          <a:p>
            <a:r>
              <a:rPr lang="zh-TW" altLang="en-US"/>
              <a:t>按一下以編輯第一層標題</a:t>
            </a:r>
            <a:r>
              <a:rPr lang="en-US" altLang="zh-TW"/>
              <a:t>/36pts</a:t>
            </a:r>
            <a:endParaRPr lang="zh-TW" altLang="en-US"/>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11" name="文字版面配置區 10">
            <a:extLst>
              <a:ext uri="{FF2B5EF4-FFF2-40B4-BE49-F238E27FC236}">
                <a16:creationId xmlns:a16="http://schemas.microsoft.com/office/drawing/2014/main" id="{CC576ED3-EC0C-4F41-A539-DCAB62A3F036}"/>
              </a:ext>
            </a:extLst>
          </p:cNvPr>
          <p:cNvSpPr>
            <a:spLocks noGrp="1"/>
          </p:cNvSpPr>
          <p:nvPr>
            <p:ph type="body" sz="quarter" idx="13" hasCustomPrompt="1"/>
          </p:nvPr>
        </p:nvSpPr>
        <p:spPr>
          <a:xfrm>
            <a:off x="2000719" y="1073632"/>
            <a:ext cx="5248346" cy="339725"/>
          </a:xfrm>
        </p:spPr>
        <p:txBody>
          <a:bodyPr/>
          <a:lstStyle>
            <a:lvl1pPr marL="0" indent="0">
              <a:buNone/>
              <a:defRPr sz="2100" b="1">
                <a:latin typeface="+mj-lt"/>
                <a:ea typeface="+mj-ea"/>
              </a:defRPr>
            </a:lvl1pPr>
          </a:lstStyle>
          <a:p>
            <a:r>
              <a:rPr kumimoji="1" lang="zh-TW" altLang="en-US"/>
              <a:t>按一下以編輯第二層標題</a:t>
            </a:r>
            <a:r>
              <a:rPr kumimoji="1" lang="en-US" altLang="zh-TW"/>
              <a:t>/28pts</a:t>
            </a:r>
            <a:endParaRPr kumimoji="1" lang="zh-TW" altLang="en-US"/>
          </a:p>
        </p:txBody>
      </p:sp>
      <p:sp>
        <p:nvSpPr>
          <p:cNvPr id="13" name="文字版面配置區 10">
            <a:extLst>
              <a:ext uri="{FF2B5EF4-FFF2-40B4-BE49-F238E27FC236}">
                <a16:creationId xmlns:a16="http://schemas.microsoft.com/office/drawing/2014/main" id="{553BD10A-8EA3-4542-91F3-0E8CD26448E9}"/>
              </a:ext>
            </a:extLst>
          </p:cNvPr>
          <p:cNvSpPr>
            <a:spLocks noGrp="1"/>
          </p:cNvSpPr>
          <p:nvPr>
            <p:ph type="body" sz="quarter" idx="14" hasCustomPrompt="1"/>
          </p:nvPr>
        </p:nvSpPr>
        <p:spPr>
          <a:xfrm>
            <a:off x="430106" y="1606660"/>
            <a:ext cx="8305680" cy="4704333"/>
          </a:xfrm>
        </p:spPr>
        <p:txBody>
          <a:bodyPr/>
          <a:lstStyle>
            <a:lvl1pPr marL="257175" indent="-257175">
              <a:buFont typeface="Arial" panose="020B0604020202020204" pitchFamily="34" charset="0"/>
              <a:buChar char="•"/>
              <a:defRPr sz="1800">
                <a:latin typeface="+mn-lt"/>
                <a:ea typeface="+mn-ea"/>
                <a:cs typeface="Arial" panose="020B0604020202020204" pitchFamily="34" charset="0"/>
              </a:defRPr>
            </a:lvl1pPr>
            <a:lvl2pPr>
              <a:defRPr sz="1500">
                <a:solidFill>
                  <a:srgbClr val="006600"/>
                </a:solidFill>
                <a:latin typeface="+mn-lt"/>
                <a:ea typeface="+mn-ea"/>
                <a:cs typeface="Arial" panose="020B0604020202020204" pitchFamily="34" charset="0"/>
              </a:defRPr>
            </a:lvl2pPr>
            <a:lvl3pPr marL="642938" indent="-128588">
              <a:buFont typeface="Wingdings" panose="05000000000000000000" pitchFamily="2" charset="2"/>
              <a:buChar char="ü"/>
              <a:defRPr sz="1200">
                <a:latin typeface="+mn-lt"/>
                <a:ea typeface="+mn-ea"/>
                <a:cs typeface="Arial" panose="020B0604020202020204" pitchFamily="34" charset="0"/>
              </a:defRPr>
            </a:lvl3pPr>
          </a:lstStyle>
          <a:p>
            <a:r>
              <a:rPr kumimoji="1" lang="zh-TW" altLang="en-US"/>
              <a:t>按一下以編輯</a:t>
            </a:r>
            <a:r>
              <a:rPr kumimoji="1" lang="zh-CN" altLang="en-US"/>
              <a:t>內文</a:t>
            </a:r>
            <a:r>
              <a:rPr kumimoji="1" lang="en-US" altLang="zh-TW"/>
              <a:t>/24pts</a:t>
            </a:r>
          </a:p>
          <a:p>
            <a:pPr lvl="1"/>
            <a:r>
              <a:rPr kumimoji="1" lang="zh-CN" altLang="en-US"/>
              <a:t>按一下以編輯內文</a:t>
            </a:r>
            <a:r>
              <a:rPr kumimoji="1" lang="en-US" altLang="zh-CN"/>
              <a:t>/20pts</a:t>
            </a:r>
          </a:p>
          <a:p>
            <a:pPr lvl="2"/>
            <a:r>
              <a:rPr kumimoji="1" lang="zh-CN" altLang="en-US"/>
              <a:t>按一下以編輯內文</a:t>
            </a:r>
            <a:r>
              <a:rPr kumimoji="1" lang="en-US" altLang="zh-CN"/>
              <a:t>/16pts</a:t>
            </a:r>
          </a:p>
          <a:p>
            <a:r>
              <a:rPr kumimoji="1" lang="zh-TW" altLang="en-US"/>
              <a:t>按一下以編輯</a:t>
            </a:r>
            <a:r>
              <a:rPr kumimoji="1" lang="zh-CN" altLang="en-US"/>
              <a:t>內文</a:t>
            </a:r>
            <a:r>
              <a:rPr kumimoji="1" lang="en-US" altLang="zh-TW"/>
              <a:t>/24pts</a:t>
            </a:r>
          </a:p>
          <a:p>
            <a:pPr lvl="1"/>
            <a:r>
              <a:rPr kumimoji="1" lang="zh-CN" altLang="en-US"/>
              <a:t>按一下以編輯內文</a:t>
            </a:r>
            <a:r>
              <a:rPr kumimoji="1" lang="en-US" altLang="zh-CN"/>
              <a:t>/20pts</a:t>
            </a:r>
          </a:p>
          <a:p>
            <a:pPr lvl="2"/>
            <a:r>
              <a:rPr kumimoji="1" lang="zh-CN" altLang="en-US"/>
              <a:t>按一下以編輯內文</a:t>
            </a:r>
            <a:r>
              <a:rPr kumimoji="1" lang="en-US" altLang="zh-CN"/>
              <a:t>/16pts</a:t>
            </a:r>
            <a:endParaRPr kumimoji="1" lang="en-US" altLang="zh-TW"/>
          </a:p>
          <a:p>
            <a:pPr lvl="1"/>
            <a:endParaRPr kumimoji="1" lang="zh-TW" altLang="en-US"/>
          </a:p>
        </p:txBody>
      </p:sp>
      <p:sp>
        <p:nvSpPr>
          <p:cNvPr id="8" name="Rectangle 47"/>
          <p:cNvSpPr>
            <a:spLocks noGrp="1" noChangeArrowheads="1"/>
          </p:cNvSpPr>
          <p:nvPr>
            <p:ph type="sldNum" sz="quarter" idx="4"/>
          </p:nvPr>
        </p:nvSpPr>
        <p:spPr bwMode="auto">
          <a:xfrm>
            <a:off x="8572500" y="6619879"/>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675">
                <a:solidFill>
                  <a:schemeClr val="bg1"/>
                </a:solidFill>
                <a:ea typeface="微軟正黑體" panose="020B0604030504040204" pitchFamily="34" charset="-120"/>
              </a:defRPr>
            </a:lvl1pPr>
          </a:lstStyle>
          <a:p>
            <a:pPr>
              <a:defRPr/>
            </a:pPr>
            <a:fld id="{4EEDB15F-6E80-4F85-BAB7-5DD3F6A86773}" type="slidenum">
              <a:rPr lang="en-US" altLang="zh-TW"/>
              <a:pPr>
                <a:defRPr/>
              </a:pPr>
              <a:t>‹#›</a:t>
            </a:fld>
            <a:endParaRPr lang="en-US" altLang="zh-TW"/>
          </a:p>
        </p:txBody>
      </p:sp>
    </p:spTree>
    <p:extLst>
      <p:ext uri="{BB962C8B-B14F-4D97-AF65-F5344CB8AC3E}">
        <p14:creationId xmlns:p14="http://schemas.microsoft.com/office/powerpoint/2010/main" val="23980378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sz="2400"/>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6" y="528640"/>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1" y="2584705"/>
            <a:ext cx="6596065" cy="1219201"/>
          </a:xfrm>
        </p:spPr>
        <p:txBody>
          <a:bodyPr anchor="t" anchorCtr="0"/>
          <a:lstStyle>
            <a:lvl1pPr>
              <a:defRPr sz="3300" b="1">
                <a:solidFill>
                  <a:srgbClr val="00B2B3"/>
                </a:solidFill>
              </a:defRPr>
            </a:lvl1pPr>
          </a:lstStyle>
          <a:p>
            <a:r>
              <a:rPr lang="zh-TW" altLang="en-US"/>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a:t>簡報單位 簡報人名稱</a:t>
            </a:r>
            <a:r>
              <a:rPr lang="en-US" altLang="zh-TW" sz="1500"/>
              <a:t> </a:t>
            </a:r>
            <a:r>
              <a:rPr lang="zh-TW" altLang="en-US" sz="1500"/>
              <a:t>職稱</a:t>
            </a:r>
            <a:endParaRPr lang="en-US" altLang="zh-TW" sz="150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1" y="5902264"/>
            <a:ext cx="2788603" cy="432303"/>
          </a:xfrm>
        </p:spPr>
        <p:txBody>
          <a:bodyPr/>
          <a:lstStyle>
            <a:lvl1pPr marL="0" indent="0">
              <a:buNone/>
              <a:defRPr sz="1200"/>
            </a:lvl1pPr>
          </a:lstStyle>
          <a:p>
            <a:pPr lvl="0"/>
            <a:r>
              <a:rPr lang="zh-TW" altLang="en-US"/>
              <a:t>簡報日期</a:t>
            </a:r>
          </a:p>
        </p:txBody>
      </p:sp>
      <p:sp>
        <p:nvSpPr>
          <p:cNvPr id="14"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a:solidFill>
                  <a:schemeClr val="bg1"/>
                </a:solidFill>
                <a:latin typeface="+mj-ea"/>
                <a:ea typeface="+mj-ea"/>
              </a:rPr>
              <a:t>工業技術研究院機密資料 禁止複製、轉載、外流 </a:t>
            </a:r>
            <a:r>
              <a:rPr lang="en-US" altLang="zh-TW" sz="750">
                <a:solidFill>
                  <a:schemeClr val="bg1"/>
                </a:solidFill>
                <a:latin typeface="+mj-ea"/>
                <a:ea typeface="+mj-ea"/>
              </a:rPr>
              <a:t>ITRI CONFIDENTIAL DOCUMENT DO NOT COPY OR DISTRIBUTE</a:t>
            </a:r>
          </a:p>
        </p:txBody>
      </p:sp>
      <p:grpSp>
        <p:nvGrpSpPr>
          <p:cNvPr id="11" name="群組 10"/>
          <p:cNvGrpSpPr/>
          <p:nvPr userDrawn="1"/>
        </p:nvGrpSpPr>
        <p:grpSpPr>
          <a:xfrm>
            <a:off x="7551439" y="0"/>
            <a:ext cx="1588292" cy="6858000"/>
            <a:chOff x="10074276" y="0"/>
            <a:chExt cx="2117723" cy="6858000"/>
          </a:xfrm>
        </p:grpSpPr>
        <p:pic>
          <p:nvPicPr>
            <p:cNvPr id="15" name="圖片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74276" y="0"/>
              <a:ext cx="2117723" cy="6858000"/>
            </a:xfrm>
            <a:prstGeom prst="rect">
              <a:avLst/>
            </a:prstGeom>
          </p:spPr>
        </p:pic>
        <p:pic>
          <p:nvPicPr>
            <p:cNvPr id="16" name="圖片 16" descr="氣球.g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93173" y="660401"/>
              <a:ext cx="14366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圖片 16"/>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968394" y="64186"/>
            <a:ext cx="512051"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15093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65889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4014380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8"/>
            <a:ext cx="5111750" cy="606848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p:txBody>
      </p:sp>
      <p:sp>
        <p:nvSpPr>
          <p:cNvPr id="4" name="文字版面配置區 3"/>
          <p:cNvSpPr>
            <a:spLocks noGrp="1"/>
          </p:cNvSpPr>
          <p:nvPr>
            <p:ph type="body" sz="half" idx="2"/>
          </p:nvPr>
        </p:nvSpPr>
        <p:spPr>
          <a:xfrm>
            <a:off x="457202" y="1435101"/>
            <a:ext cx="3008313" cy="49064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A3D55982-6B52-43C7-BA69-7FD8B82E04A8}" type="datetime1">
              <a:rPr lang="zh-TW" altLang="en-US" smtClean="0">
                <a:solidFill>
                  <a:prstClr val="white"/>
                </a:solidFill>
              </a:rPr>
              <a:pPr/>
              <a:t>2024/5/27</a:t>
            </a:fld>
            <a:endParaRPr lang="en-US" altLang="zh-TW">
              <a:solidFill>
                <a:prstClr val="white"/>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a:solidFill>
                <a:prstClr val="black"/>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788D64F3-C49A-4957-9EDD-33E963532478}"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42389009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4"/>
            <a:ext cx="6126480" cy="4757737"/>
          </a:xfrm>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5" y="1439864"/>
            <a:ext cx="2098576" cy="47577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Tree>
    <p:extLst>
      <p:ext uri="{BB962C8B-B14F-4D97-AF65-F5344CB8AC3E}">
        <p14:creationId xmlns:p14="http://schemas.microsoft.com/office/powerpoint/2010/main" val="10938742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1" y="1439863"/>
            <a:ext cx="8360228" cy="3184388"/>
          </a:xfrm>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a:xfrm>
            <a:off x="450850"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1" y="4725145"/>
            <a:ext cx="8360228" cy="15841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Tree>
    <p:extLst>
      <p:ext uri="{BB962C8B-B14F-4D97-AF65-F5344CB8AC3E}">
        <p14:creationId xmlns:p14="http://schemas.microsoft.com/office/powerpoint/2010/main" val="23626335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955634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2"/>
            <a:ext cx="7772400" cy="1362075"/>
          </a:xfrm>
        </p:spPr>
        <p:txBody>
          <a:bodyPr anchor="t"/>
          <a:lstStyle>
            <a:lvl1pPr algn="l">
              <a:defRPr sz="3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2412408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1" y="1542735"/>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542735"/>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506427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Tree>
    <p:extLst>
      <p:ext uri="{BB962C8B-B14F-4D97-AF65-F5344CB8AC3E}">
        <p14:creationId xmlns:p14="http://schemas.microsoft.com/office/powerpoint/2010/main" val="21219676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74722364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260080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2806834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531943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45"/>
            <a:ext cx="5486400" cy="9403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E11F68BA-FB43-4A50-962E-32AEF6E17487}" type="datetime1">
              <a:rPr lang="zh-TW" altLang="en-US" smtClean="0">
                <a:solidFill>
                  <a:prstClr val="white"/>
                </a:solidFill>
              </a:rPr>
              <a:pPr/>
              <a:t>2024/5/27</a:t>
            </a:fld>
            <a:endParaRPr lang="en-US" altLang="zh-TW">
              <a:solidFill>
                <a:prstClr val="white"/>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a:solidFill>
                <a:prstClr val="black"/>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34413849-159F-4767-9B7D-CAA187C2FD12}"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58408819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0328631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4" y="313944"/>
            <a:ext cx="2092325" cy="5864352"/>
          </a:xfrm>
        </p:spPr>
        <p:txBody>
          <a:bodyPr vert="eaVert"/>
          <a:lstStyle>
            <a:lvl1pPr algn="ctr">
              <a:defRPr/>
            </a:lvl1pPr>
          </a:lstStyle>
          <a:p>
            <a:r>
              <a:rPr lang="zh-TW" altLang="en-US"/>
              <a:t>按一下以編輯母片標題樣式</a:t>
            </a:r>
          </a:p>
        </p:txBody>
      </p:sp>
      <p:sp>
        <p:nvSpPr>
          <p:cNvPr id="3" name="直排文字版面配置區 2"/>
          <p:cNvSpPr>
            <a:spLocks noGrp="1"/>
          </p:cNvSpPr>
          <p:nvPr>
            <p:ph type="body" orient="vert" idx="1"/>
          </p:nvPr>
        </p:nvSpPr>
        <p:spPr>
          <a:xfrm>
            <a:off x="450851"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9503222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5" name="Rectangle 47"/>
          <p:cNvSpPr>
            <a:spLocks noGrp="1" noChangeArrowheads="1"/>
          </p:cNvSpPr>
          <p:nvPr>
            <p:ph type="sldNum" sz="quarter" idx="12"/>
          </p:nvPr>
        </p:nvSpPr>
        <p:spPr>
          <a:ln/>
        </p:spPr>
        <p:txBody>
          <a:bodyPr/>
          <a:lstStyle>
            <a:lvl1pPr>
              <a:defRPr/>
            </a:lvl1pPr>
          </a:lstStyle>
          <a:p>
            <a:pPr>
              <a:defRPr/>
            </a:pPr>
            <a:fld id="{BE72A720-652E-41CC-9DB2-1E782C89C31B}" type="slidenum">
              <a:rPr lang="en-US" altLang="zh-TW"/>
              <a:pPr>
                <a:defRPr/>
              </a:pPr>
              <a:t>‹#›</a:t>
            </a:fld>
            <a:endParaRPr lang="en-US" altLang="zh-TW"/>
          </a:p>
        </p:txBody>
      </p:sp>
    </p:spTree>
    <p:extLst>
      <p:ext uri="{BB962C8B-B14F-4D97-AF65-F5344CB8AC3E}">
        <p14:creationId xmlns:p14="http://schemas.microsoft.com/office/powerpoint/2010/main" val="5480073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39865E-633A-474A-9CC9-9B62C1B672FC}"/>
              </a:ext>
            </a:extLst>
          </p:cNvPr>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a:extLst>
              <a:ext uri="{FF2B5EF4-FFF2-40B4-BE49-F238E27FC236}">
                <a16:creationId xmlns:a16="http://schemas.microsoft.com/office/drawing/2014/main" id="{8B33DD50-E151-46CE-A55C-936298D220E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1ADB01F-EC37-40AC-8D85-4348B95077FB}"/>
              </a:ext>
            </a:extLst>
          </p:cNvPr>
          <p:cNvSpPr>
            <a:spLocks noGrp="1"/>
          </p:cNvSpPr>
          <p:nvPr>
            <p:ph type="dt" sz="half" idx="10"/>
          </p:nvPr>
        </p:nvSpPr>
        <p:spPr/>
        <p:txBody>
          <a:bodyPr/>
          <a:lstStyle/>
          <a:p>
            <a:fld id="{0D618347-5042-4B3A-87C7-CF3112A994EE}" type="datetimeFigureOut">
              <a:rPr lang="zh-TW" altLang="en-US" smtClean="0"/>
              <a:t>2024/5/27</a:t>
            </a:fld>
            <a:endParaRPr lang="zh-TW" altLang="en-US"/>
          </a:p>
        </p:txBody>
      </p:sp>
      <p:sp>
        <p:nvSpPr>
          <p:cNvPr id="5" name="頁尾版面配置區 4">
            <a:extLst>
              <a:ext uri="{FF2B5EF4-FFF2-40B4-BE49-F238E27FC236}">
                <a16:creationId xmlns:a16="http://schemas.microsoft.com/office/drawing/2014/main" id="{4C63B642-774E-4474-AADC-3B6F4D04AF3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EAD4378-56F4-4BF0-9303-8C98EC8528BF}"/>
              </a:ext>
            </a:extLst>
          </p:cNvPr>
          <p:cNvSpPr>
            <a:spLocks noGrp="1"/>
          </p:cNvSpPr>
          <p:nvPr>
            <p:ph type="sldNum" sz="quarter" idx="12"/>
          </p:nvPr>
        </p:nvSpPr>
        <p:spPr/>
        <p:txBody>
          <a:bodyPr/>
          <a:lstStyle/>
          <a:p>
            <a:fld id="{27F4CF01-8ED1-4363-8814-F74F18DBE4E9}" type="slidenum">
              <a:rPr lang="zh-TW" altLang="en-US" smtClean="0"/>
              <a:t>‹#›</a:t>
            </a:fld>
            <a:endParaRPr lang="zh-TW" altLang="en-US"/>
          </a:p>
        </p:txBody>
      </p:sp>
    </p:spTree>
    <p:extLst>
      <p:ext uri="{BB962C8B-B14F-4D97-AF65-F5344CB8AC3E}">
        <p14:creationId xmlns:p14="http://schemas.microsoft.com/office/powerpoint/2010/main" val="21208741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0282212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00B1B3"/>
                </a:solidFill>
                <a:latin typeface="微軟正黑體"/>
                <a:cs typeface="微軟正黑體"/>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50" b="0" i="0">
                <a:solidFill>
                  <a:schemeClr val="bg1"/>
                </a:solidFill>
                <a:latin typeface="微軟正黑體"/>
                <a:cs typeface="微軟正黑體"/>
              </a:defRPr>
            </a:lvl1pPr>
          </a:lstStyle>
          <a:p>
            <a:pPr marL="9525" defTabSz="685800">
              <a:spcBef>
                <a:spcPts val="127"/>
              </a:spcBef>
              <a:defRPr/>
            </a:pPr>
            <a:r>
              <a:rPr lang="en-US" altLang="zh-TW">
                <a:solidFill>
                  <a:srgbClr val="FFFFFF"/>
                </a:solidFill>
                <a:latin typeface="Arial"/>
                <a:cs typeface="Arial"/>
              </a:rPr>
              <a:t>©ITRI</a:t>
            </a:r>
            <a:r>
              <a:rPr lang="en-US" altLang="zh-TW" spc="-15">
                <a:solidFill>
                  <a:srgbClr val="FFFFFF"/>
                </a:solidFill>
                <a:latin typeface="Arial"/>
                <a:cs typeface="Arial"/>
              </a:rPr>
              <a:t>. </a:t>
            </a:r>
            <a:r>
              <a:rPr lang="zh-TW" altLang="en-US" spc="-8">
                <a:solidFill>
                  <a:srgbClr val="FFFFFF"/>
                </a:solidFill>
              </a:rPr>
              <a:t>工業技術研究院著</a:t>
            </a:r>
            <a:r>
              <a:rPr lang="zh-TW" altLang="en-US" spc="-38">
                <a:solidFill>
                  <a:srgbClr val="FFFFFF"/>
                </a:solidFill>
              </a:rPr>
              <a:t>作</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defRPr/>
            </a:pPr>
            <a:fld id="{1D8BD707-D9CF-40AE-B4C6-C98DA3205C09}" type="datetimeFigureOut">
              <a:rPr lang="en-US" sz="1350" b="0" smtClean="0">
                <a:solidFill>
                  <a:srgbClr val="000000">
                    <a:tint val="75000"/>
                  </a:srgbClr>
                </a:solidFill>
              </a:rPr>
              <a:pPr defTabSz="685800">
                <a:defRPr/>
              </a:pPr>
              <a:t>5/27/2024</a:t>
            </a:fld>
            <a:endParaRPr lang="en-US" sz="1350" b="0">
              <a:solidFill>
                <a:srgbClr val="000000">
                  <a:tint val="75000"/>
                </a:srgbClr>
              </a:solidFill>
            </a:endParaRPr>
          </a:p>
        </p:txBody>
      </p:sp>
      <p:sp>
        <p:nvSpPr>
          <p:cNvPr id="6" name="Holder 6"/>
          <p:cNvSpPr>
            <a:spLocks noGrp="1"/>
          </p:cNvSpPr>
          <p:nvPr>
            <p:ph type="sldNum" sz="quarter" idx="7"/>
          </p:nvPr>
        </p:nvSpPr>
        <p:spPr/>
        <p:txBody>
          <a:bodyPr lIns="0" tIns="0" rIns="0" bIns="0"/>
          <a:lstStyle>
            <a:lvl1pPr>
              <a:defRPr sz="900" b="0" i="0">
                <a:solidFill>
                  <a:schemeClr val="bg1"/>
                </a:solidFill>
                <a:latin typeface="Arial"/>
                <a:cs typeface="Arial"/>
              </a:defRPr>
            </a:lvl1pPr>
          </a:lstStyle>
          <a:p>
            <a:pPr marL="28575" defTabSz="685800">
              <a:lnSpc>
                <a:spcPts val="1069"/>
              </a:lnSpc>
              <a:defRPr/>
            </a:pPr>
            <a:fld id="{81D60167-4931-47E6-BA6A-407CBD079E47}" type="slidenum">
              <a:rPr lang="en-US" altLang="zh-TW" spc="-19" smtClean="0">
                <a:solidFill>
                  <a:srgbClr val="FFFFFF"/>
                </a:solidFill>
              </a:rPr>
              <a:pPr marL="28575" defTabSz="685800">
                <a:lnSpc>
                  <a:spcPts val="1069"/>
                </a:lnSpc>
                <a:defRPr/>
              </a:pPr>
              <a:t>‹#›</a:t>
            </a:fld>
            <a:endParaRPr lang="en-US" altLang="zh-TW" spc="-19">
              <a:solidFill>
                <a:srgbClr val="FFFFFF"/>
              </a:solidFill>
            </a:endParaRPr>
          </a:p>
        </p:txBody>
      </p:sp>
    </p:spTree>
    <p:extLst>
      <p:ext uri="{BB962C8B-B14F-4D97-AF65-F5344CB8AC3E}">
        <p14:creationId xmlns:p14="http://schemas.microsoft.com/office/powerpoint/2010/main" val="374994373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10" name="Rectangle 42"/>
          <p:cNvSpPr>
            <a:spLocks noChangeArrowheads="1"/>
          </p:cNvSpPr>
          <p:nvPr userDrawn="1"/>
        </p:nvSpPr>
        <p:spPr bwMode="auto">
          <a:xfrm>
            <a:off x="-1"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sz="2400"/>
          </a:p>
        </p:txBody>
      </p:sp>
      <p:pic>
        <p:nvPicPr>
          <p:cNvPr id="11" name="Picture 26" descr="itri_CEL_A_W"/>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138" y="579439"/>
            <a:ext cx="2496741"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
          <p:cNvGrpSpPr/>
          <p:nvPr userDrawn="1"/>
        </p:nvGrpSpPr>
        <p:grpSpPr>
          <a:xfrm>
            <a:off x="7555708" y="0"/>
            <a:ext cx="1588292" cy="6858000"/>
            <a:chOff x="10074276" y="0"/>
            <a:chExt cx="2117723" cy="6858000"/>
          </a:xfrm>
        </p:grpSpPr>
        <p:pic>
          <p:nvPicPr>
            <p:cNvPr id="15" name="圖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74276" y="0"/>
              <a:ext cx="2117723" cy="6858000"/>
            </a:xfrm>
            <a:prstGeom prst="rect">
              <a:avLst/>
            </a:prstGeom>
          </p:spPr>
        </p:pic>
        <p:pic>
          <p:nvPicPr>
            <p:cNvPr id="16" name="圖片 16" descr="氣球.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93173" y="660401"/>
              <a:ext cx="14366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21"/>
          <p:cNvSpPr>
            <a:spLocks noGrp="1" noChangeArrowheads="1"/>
          </p:cNvSpPr>
          <p:nvPr>
            <p:ph type="ctrTitle" hasCustomPrompt="1"/>
          </p:nvPr>
        </p:nvSpPr>
        <p:spPr>
          <a:xfrm>
            <a:off x="627524" y="2584704"/>
            <a:ext cx="4947049" cy="1219201"/>
          </a:xfrm>
        </p:spPr>
        <p:txBody>
          <a:bodyPr anchor="t" anchorCtr="0"/>
          <a:lstStyle>
            <a:lvl1pPr>
              <a:defRPr sz="3300" b="1">
                <a:solidFill>
                  <a:srgbClr val="00B2B3"/>
                </a:solidFill>
              </a:defRPr>
            </a:lvl1pPr>
          </a:lstStyle>
          <a:p>
            <a:r>
              <a:rPr lang="zh-TW" altLang="en-US"/>
              <a:t>簡報標題</a:t>
            </a:r>
          </a:p>
        </p:txBody>
      </p:sp>
      <p:sp>
        <p:nvSpPr>
          <p:cNvPr id="14" name="Rectangle 22"/>
          <p:cNvSpPr>
            <a:spLocks noGrp="1" noChangeArrowheads="1"/>
          </p:cNvSpPr>
          <p:nvPr>
            <p:ph type="subTitle" idx="1" hasCustomPrompt="1"/>
          </p:nvPr>
        </p:nvSpPr>
        <p:spPr>
          <a:xfrm>
            <a:off x="640343" y="5059680"/>
            <a:ext cx="5078154"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a:t>簡報單位 簡報人名稱</a:t>
            </a:r>
            <a:r>
              <a:rPr lang="en-US" altLang="zh-TW" sz="1500"/>
              <a:t> </a:t>
            </a:r>
            <a:r>
              <a:rPr lang="zh-TW" altLang="en-US" sz="1500"/>
              <a:t>職稱</a:t>
            </a:r>
            <a:endParaRPr lang="en-US" altLang="zh-TW" sz="1500"/>
          </a:p>
        </p:txBody>
      </p:sp>
      <p:sp>
        <p:nvSpPr>
          <p:cNvPr id="17" name="投影片編號版面配置區 3"/>
          <p:cNvSpPr>
            <a:spLocks noGrp="1"/>
          </p:cNvSpPr>
          <p:nvPr>
            <p:ph type="sldNum" sz="quarter" idx="11"/>
          </p:nvPr>
        </p:nvSpPr>
        <p:spPr>
          <a:xfrm>
            <a:off x="8711106" y="6619876"/>
            <a:ext cx="428625" cy="238125"/>
          </a:xfrm>
        </p:spPr>
        <p:txBody>
          <a:bodyPr/>
          <a:lstStyle/>
          <a:p>
            <a:pPr>
              <a:defRPr/>
            </a:pPr>
            <a:fld id="{1A71FFAD-F905-4792-971B-681FA4F61CA8}" type="slidenum">
              <a:rPr lang="en-US" altLang="zh-TW" smtClean="0"/>
              <a:pPr>
                <a:defRPr/>
              </a:pPr>
              <a:t>‹#›</a:t>
            </a:fld>
            <a:endParaRPr lang="en-US" altLang="zh-TW"/>
          </a:p>
        </p:txBody>
      </p:sp>
      <p:sp>
        <p:nvSpPr>
          <p:cNvPr id="18" name="文字版面配置區 8"/>
          <p:cNvSpPr>
            <a:spLocks noGrp="1"/>
          </p:cNvSpPr>
          <p:nvPr>
            <p:ph type="body" sz="quarter" idx="12" hasCustomPrompt="1"/>
          </p:nvPr>
        </p:nvSpPr>
        <p:spPr>
          <a:xfrm>
            <a:off x="640343" y="5902263"/>
            <a:ext cx="2091452" cy="432303"/>
          </a:xfrm>
        </p:spPr>
        <p:txBody>
          <a:bodyPr/>
          <a:lstStyle>
            <a:lvl1pPr marL="0" indent="0">
              <a:buNone/>
              <a:defRPr sz="1200"/>
            </a:lvl1pPr>
          </a:lstStyle>
          <a:p>
            <a:pPr lvl="0"/>
            <a:r>
              <a:rPr lang="zh-TW" altLang="en-US"/>
              <a:t>簡報日期</a:t>
            </a:r>
          </a:p>
        </p:txBody>
      </p:sp>
      <p:sp>
        <p:nvSpPr>
          <p:cNvPr id="13" name="Text Box 48"/>
          <p:cNvSpPr txBox="1">
            <a:spLocks noChangeArrowheads="1"/>
          </p:cNvSpPr>
          <p:nvPr userDrawn="1"/>
        </p:nvSpPr>
        <p:spPr bwMode="auto">
          <a:xfrm>
            <a:off x="-1" y="6616093"/>
            <a:ext cx="26753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eaLnBrk="1" hangingPunct="1">
              <a:defRPr/>
            </a:pPr>
            <a:r>
              <a:rPr lang="en-US" altLang="zh-TW" sz="750">
                <a:solidFill>
                  <a:schemeClr val="bg1"/>
                </a:solidFill>
                <a:ea typeface="微軟正黑體" panose="020B0604030504040204" pitchFamily="34" charset="-120"/>
              </a:rPr>
              <a:t>©ITRI. </a:t>
            </a:r>
            <a:r>
              <a:rPr lang="zh-TW" altLang="en-US" sz="750">
                <a:solidFill>
                  <a:schemeClr val="bg1"/>
                </a:solidFill>
                <a:ea typeface="微軟正黑體" panose="020B0604030504040204" pitchFamily="34" charset="-120"/>
              </a:rPr>
              <a:t>工業技術研究院著作</a:t>
            </a:r>
          </a:p>
        </p:txBody>
      </p:sp>
    </p:spTree>
    <p:extLst>
      <p:ext uri="{BB962C8B-B14F-4D97-AF65-F5344CB8AC3E}">
        <p14:creationId xmlns:p14="http://schemas.microsoft.com/office/powerpoint/2010/main" val="273437767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投影片編號版面配置區 3">
            <a:extLst>
              <a:ext uri="{FF2B5EF4-FFF2-40B4-BE49-F238E27FC236}">
                <a16:creationId xmlns:a16="http://schemas.microsoft.com/office/drawing/2014/main" id="{A861EC23-A249-61C4-D677-AB9D09F8A83B}"/>
              </a:ext>
            </a:extLst>
          </p:cNvPr>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3086873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1" y="1439864"/>
            <a:ext cx="5986130"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片版面配置區 2"/>
          <p:cNvSpPr>
            <a:spLocks noGrp="1"/>
          </p:cNvSpPr>
          <p:nvPr>
            <p:ph type="pic" idx="11"/>
          </p:nvPr>
        </p:nvSpPr>
        <p:spPr>
          <a:xfrm>
            <a:off x="6618768" y="1439864"/>
            <a:ext cx="2116525" cy="47577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Tree>
    <p:extLst>
      <p:ext uri="{BB962C8B-B14F-4D97-AF65-F5344CB8AC3E}">
        <p14:creationId xmlns:p14="http://schemas.microsoft.com/office/powerpoint/2010/main" val="14737252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1" y="1439865"/>
            <a:ext cx="8278091" cy="28556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片版面配置區 2"/>
          <p:cNvSpPr>
            <a:spLocks noGrp="1"/>
          </p:cNvSpPr>
          <p:nvPr>
            <p:ph type="pic" idx="11"/>
          </p:nvPr>
        </p:nvSpPr>
        <p:spPr>
          <a:xfrm>
            <a:off x="457201" y="4444409"/>
            <a:ext cx="8278092" cy="175319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Tree>
    <p:extLst>
      <p:ext uri="{BB962C8B-B14F-4D97-AF65-F5344CB8AC3E}">
        <p14:creationId xmlns:p14="http://schemas.microsoft.com/office/powerpoint/2010/main" val="1278281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lvl1pPr>
              <a:defRPr/>
            </a:lvl1pPr>
            <a:lvl2pPr>
              <a:defRPr/>
            </a:lvl2pPr>
            <a:lvl3pPr>
              <a:defRPr/>
            </a:lvl3pPr>
          </a:lstStyle>
          <a:p>
            <a:pPr lvl="0"/>
            <a:r>
              <a:rPr lang="zh-TW" altLang="en-US"/>
              <a:t>按一下以編輯母片文字樣式</a:t>
            </a:r>
          </a:p>
          <a:p>
            <a:pPr lvl="1"/>
            <a:r>
              <a:rPr lang="zh-TW" altLang="en-US"/>
              <a:t>第二層</a:t>
            </a:r>
          </a:p>
          <a:p>
            <a:pPr lvl="2"/>
            <a:r>
              <a:rPr lang="zh-TW" altLang="en-US"/>
              <a:t>第三層</a:t>
            </a:r>
          </a:p>
        </p:txBody>
      </p:sp>
      <p:sp>
        <p:nvSpPr>
          <p:cNvPr id="4" name="Rectangle 45"/>
          <p:cNvSpPr>
            <a:spLocks noGrp="1" noChangeArrowheads="1"/>
          </p:cNvSpPr>
          <p:nvPr>
            <p:ph type="dt" sz="half" idx="10"/>
          </p:nvPr>
        </p:nvSpPr>
        <p:spPr>
          <a:ln/>
        </p:spPr>
        <p:txBody>
          <a:bodyPr/>
          <a:lstStyle>
            <a:lvl1pPr>
              <a:defRPr/>
            </a:lvl1pPr>
          </a:lstStyle>
          <a:p>
            <a:fld id="{747A1A34-F500-4FAE-89DF-3BBCD61BD95B}" type="datetime1">
              <a:rPr lang="zh-TW" altLang="en-US" smtClean="0">
                <a:solidFill>
                  <a:prstClr val="white"/>
                </a:solidFill>
              </a:rPr>
              <a:pPr/>
              <a:t>2024/5/27</a:t>
            </a:fld>
            <a:endParaRPr lang="en-US" altLang="zh-TW">
              <a:solidFill>
                <a:prstClr val="white"/>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a:solidFill>
                <a:prstClr val="black"/>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24A3BB39-26BF-4C24-833E-128E61303D96}"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4040495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11" name="標題 1"/>
          <p:cNvSpPr>
            <a:spLocks noGrp="1"/>
          </p:cNvSpPr>
          <p:nvPr>
            <p:ph type="ctrTitle"/>
          </p:nvPr>
        </p:nvSpPr>
        <p:spPr>
          <a:xfrm>
            <a:off x="1630766" y="2564904"/>
            <a:ext cx="5829300" cy="1035546"/>
          </a:xfrm>
        </p:spPr>
        <p:txBody>
          <a:bodyPr anchor="t" anchorCtr="0">
            <a:noAutofit/>
          </a:bodyPr>
          <a:lstStyle>
            <a:lvl1pPr algn="ctr">
              <a:defRPr/>
            </a:lvl1pPr>
          </a:lstStyle>
          <a:p>
            <a:r>
              <a:rPr lang="zh-TW" altLang="en-US"/>
              <a:t>按一下以編輯母片標題樣式</a:t>
            </a:r>
          </a:p>
        </p:txBody>
      </p:sp>
      <p:sp>
        <p:nvSpPr>
          <p:cNvPr id="12" name="副標題 2"/>
          <p:cNvSpPr>
            <a:spLocks noGrp="1"/>
          </p:cNvSpPr>
          <p:nvPr>
            <p:ph type="subTitle" idx="1"/>
          </p:nvPr>
        </p:nvSpPr>
        <p:spPr>
          <a:xfrm>
            <a:off x="2145116" y="3886200"/>
            <a:ext cx="48006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Tree>
    <p:extLst>
      <p:ext uri="{BB962C8B-B14F-4D97-AF65-F5344CB8AC3E}">
        <p14:creationId xmlns:p14="http://schemas.microsoft.com/office/powerpoint/2010/main" val="16718058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1_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4"/>
            <a:ext cx="7772400" cy="1362075"/>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5545089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2" y="1439864"/>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7" y="1439864"/>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9343715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82618543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4729466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7683770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2508683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238278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1785188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5" y="425302"/>
            <a:ext cx="2092325" cy="566597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0852" y="425302"/>
            <a:ext cx="6126163" cy="566597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688776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10390" y="-1"/>
            <a:ext cx="2151062" cy="6316133"/>
          </a:xfrm>
        </p:spPr>
        <p:txBody>
          <a:bodyPr vert="eaVert"/>
          <a:lstStyle>
            <a:lvl1pPr>
              <a:defRPr/>
            </a:lvl1pPr>
          </a:lstStyle>
          <a:p>
            <a:r>
              <a:rPr lang="zh-TW" altLang="en-US"/>
              <a:t>按一下以編輯母片標題樣式</a:t>
            </a:r>
          </a:p>
        </p:txBody>
      </p:sp>
      <p:sp>
        <p:nvSpPr>
          <p:cNvPr id="3" name="直排文字版面配置區 2"/>
          <p:cNvSpPr>
            <a:spLocks noGrp="1"/>
          </p:cNvSpPr>
          <p:nvPr>
            <p:ph type="body" orient="vert" idx="1"/>
          </p:nvPr>
        </p:nvSpPr>
        <p:spPr>
          <a:xfrm>
            <a:off x="457201" y="0"/>
            <a:ext cx="6300788" cy="6324600"/>
          </a:xfrm>
        </p:spPr>
        <p:txBody>
          <a:bodyPr vert="eaVert"/>
          <a:lstStyle>
            <a:lvl1pPr>
              <a:defRPr/>
            </a:lvl1pPr>
            <a:lvl2pPr>
              <a:defRPr/>
            </a:lvl2pPr>
            <a:lvl3pPr>
              <a:defRPr/>
            </a:lvl3pPr>
          </a:lstStyle>
          <a:p>
            <a:pPr lvl="0"/>
            <a:r>
              <a:rPr lang="zh-TW" altLang="en-US"/>
              <a:t>按一下以編輯母片文字樣式</a:t>
            </a:r>
          </a:p>
          <a:p>
            <a:pPr lvl="1"/>
            <a:r>
              <a:rPr lang="zh-TW" altLang="en-US"/>
              <a:t>第二層</a:t>
            </a:r>
          </a:p>
          <a:p>
            <a:pPr lvl="2"/>
            <a:r>
              <a:rPr lang="zh-TW" altLang="en-US"/>
              <a:t>第三層</a:t>
            </a:r>
          </a:p>
        </p:txBody>
      </p:sp>
      <p:sp>
        <p:nvSpPr>
          <p:cNvPr id="4" name="Rectangle 45"/>
          <p:cNvSpPr>
            <a:spLocks noGrp="1" noChangeArrowheads="1"/>
          </p:cNvSpPr>
          <p:nvPr>
            <p:ph type="dt" sz="half" idx="10"/>
          </p:nvPr>
        </p:nvSpPr>
        <p:spPr>
          <a:ln/>
        </p:spPr>
        <p:txBody>
          <a:bodyPr/>
          <a:lstStyle>
            <a:lvl1pPr>
              <a:defRPr/>
            </a:lvl1pPr>
          </a:lstStyle>
          <a:p>
            <a:fld id="{267188A6-F978-4428-8834-F6A99B778C6F}" type="datetime1">
              <a:rPr lang="zh-TW" altLang="en-US" smtClean="0">
                <a:solidFill>
                  <a:prstClr val="white"/>
                </a:solidFill>
              </a:rPr>
              <a:pPr/>
              <a:t>2024/5/27</a:t>
            </a:fld>
            <a:endParaRPr lang="en-US" altLang="zh-TW">
              <a:solidFill>
                <a:prstClr val="white"/>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a:solidFill>
                <a:prstClr val="black"/>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8F4DA1C8-CF94-46EB-A9D6-6158905C53AE}"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4001487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a:t>按一下以編輯母片標題樣式</a:t>
            </a:r>
          </a:p>
        </p:txBody>
      </p:sp>
      <p:sp>
        <p:nvSpPr>
          <p:cNvPr id="5"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a:solidFill>
                <a:srgbClr val="000000">
                  <a:lumMod val="75000"/>
                  <a:lumOff val="25000"/>
                </a:srgbClr>
              </a:solidFill>
            </a:endParaRPr>
          </a:p>
        </p:txBody>
      </p:sp>
      <p:pic>
        <p:nvPicPr>
          <p:cNvPr id="7" name="Picture 60" descr="E版"/>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a:solidFill>
                <a:srgbClr val="FFFFFF"/>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01588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5" name="Rectangle 42"/>
          <p:cNvSpPr>
            <a:spLocks noChangeArrowheads="1"/>
          </p:cNvSpPr>
          <p:nvPr userDrawn="1"/>
        </p:nvSpPr>
        <p:spPr bwMode="auto">
          <a:xfrm>
            <a:off x="0" y="6618288"/>
            <a:ext cx="9144000" cy="239712"/>
          </a:xfrm>
          <a:prstGeom prst="rect">
            <a:avLst/>
          </a:prstGeom>
          <a:solidFill>
            <a:srgbClr val="009F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kumimoji="0" lang="zh-TW" altLang="en-US" sz="1800" b="0">
              <a:solidFill>
                <a:srgbClr val="000000"/>
              </a:solidFill>
              <a:latin typeface="Calibri" panose="020F0502020204030204" pitchFamily="34" charset="0"/>
              <a:ea typeface="微軟正黑體"/>
            </a:endParaRPr>
          </a:p>
        </p:txBody>
      </p:sp>
      <p:sp>
        <p:nvSpPr>
          <p:cNvPr id="3"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a:solidFill>
                <a:srgbClr val="000000">
                  <a:lumMod val="75000"/>
                  <a:lumOff val="25000"/>
                </a:srgbClr>
              </a:solidFill>
            </a:endParaRPr>
          </a:p>
        </p:txBody>
      </p:sp>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a:solidFill>
                <a:srgbClr val="FFFFFF"/>
              </a:solidFill>
            </a:endParaRPr>
          </a:p>
        </p:txBody>
      </p:sp>
      <p:sp>
        <p:nvSpPr>
          <p:cNvPr id="10" name="Text Box 48"/>
          <p:cNvSpPr txBox="1">
            <a:spLocks noChangeArrowheads="1"/>
          </p:cNvSpPr>
          <p:nvPr userDrawn="1"/>
        </p:nvSpPr>
        <p:spPr bwMode="auto">
          <a:xfrm>
            <a:off x="-1" y="6621470"/>
            <a:ext cx="695306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algn="ctr"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algn="ctr"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algn="ctr"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algn="ctr"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1000" b="0">
                <a:solidFill>
                  <a:srgbClr val="FFFFFF"/>
                </a:solidFill>
                <a:latin typeface="Calibri" panose="020F0502020204030204" pitchFamily="34" charset="0"/>
                <a:ea typeface="微軟正黑體"/>
              </a:rPr>
              <a:t>工業技術研究院機密資料 禁止複製、轉載、外流  </a:t>
            </a:r>
            <a:r>
              <a:rPr lang="en-US" altLang="zh-TW" sz="1000" b="0">
                <a:solidFill>
                  <a:srgbClr val="FFFFFF"/>
                </a:solidFill>
                <a:latin typeface="Calibri" panose="020F0502020204030204" pitchFamily="34" charset="0"/>
                <a:ea typeface="微軟正黑體"/>
              </a:rPr>
              <a:t>ITRI CONFIDENTIAL DOCUMENT DO NOT COPY OR DISTRIBUTE</a:t>
            </a:r>
            <a:endParaRPr lang="zh-TW" altLang="en-US" sz="1000" b="0">
              <a:solidFill>
                <a:srgbClr val="FFFFFF"/>
              </a:solidFill>
              <a:latin typeface="Calibri" panose="020F0502020204030204" pitchFamily="34" charset="0"/>
              <a:ea typeface="微軟正黑體"/>
            </a:endParaRPr>
          </a:p>
        </p:txBody>
      </p:sp>
      <p:pic>
        <p:nvPicPr>
          <p:cNvPr id="12" name="圖片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067" y="89862"/>
            <a:ext cx="790243" cy="324000"/>
          </a:xfrm>
          <a:prstGeom prst="rect">
            <a:avLst/>
          </a:prstGeom>
          <a:noFill/>
          <a:ln>
            <a:noFill/>
          </a:ln>
        </p:spPr>
      </p:pic>
      <p:pic>
        <p:nvPicPr>
          <p:cNvPr id="8" name="Picture 53" descr="itri_CEL_C"/>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6840" y="65091"/>
            <a:ext cx="16811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40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Calibri" panose="020F0502020204030204" pitchFamily="34" charset="0"/>
                <a:ea typeface="標楷體" panose="03000509000000000000" pitchFamily="65" charset="-120"/>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2" name="投影片編號版面配置區 1"/>
          <p:cNvSpPr>
            <a:spLocks noGrp="1"/>
          </p:cNvSpPr>
          <p:nvPr>
            <p:ph type="sldNum" sz="quarter" idx="12"/>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a:solidFill>
                <a:srgbClr val="FFFFFF"/>
              </a:solidFill>
            </a:endParaRPr>
          </a:p>
        </p:txBody>
      </p:sp>
      <p:sp>
        <p:nvSpPr>
          <p:cNvPr id="9" name="內容版面配置區 8"/>
          <p:cNvSpPr>
            <a:spLocks noGrp="1"/>
          </p:cNvSpPr>
          <p:nvPr>
            <p:ph sz="quarter" idx="13"/>
          </p:nvPr>
        </p:nvSpPr>
        <p:spPr>
          <a:xfrm>
            <a:off x="457200"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3" name="內容版面配置區 8"/>
          <p:cNvSpPr>
            <a:spLocks noGrp="1"/>
          </p:cNvSpPr>
          <p:nvPr>
            <p:ph sz="quarter" idx="14"/>
          </p:nvPr>
        </p:nvSpPr>
        <p:spPr>
          <a:xfrm>
            <a:off x="4646613"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44257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531994"/>
            <a:ext cx="3008313" cy="1162050"/>
          </a:xfrm>
        </p:spPr>
        <p:txBody>
          <a:bodyPr anchor="b"/>
          <a:lstStyle>
            <a:lvl1pPr algn="l">
              <a:defRPr sz="2000" b="1">
                <a:latin typeface="Calibri" panose="020F0502020204030204" pitchFamily="34" charset="0"/>
                <a:ea typeface="標楷體" panose="03000509000000000000" pitchFamily="65" charset="-120"/>
              </a:defRPr>
            </a:lvl1pPr>
          </a:lstStyle>
          <a:p>
            <a:r>
              <a:rPr lang="zh-TW" altLang="en-US"/>
              <a:t>按一下以編輯母片標題樣式</a:t>
            </a:r>
          </a:p>
        </p:txBody>
      </p:sp>
      <p:sp>
        <p:nvSpPr>
          <p:cNvPr id="4" name="文字版面配置區 3"/>
          <p:cNvSpPr>
            <a:spLocks noGrp="1"/>
          </p:cNvSpPr>
          <p:nvPr>
            <p:ph type="body" sz="half" idx="2"/>
          </p:nvPr>
        </p:nvSpPr>
        <p:spPr>
          <a:xfrm>
            <a:off x="457202" y="1694047"/>
            <a:ext cx="3008313" cy="4691063"/>
          </a:xfrm>
        </p:spPr>
        <p:txBody>
          <a:bodyPr/>
          <a:lstStyle>
            <a:lvl1pPr marL="0" indent="0">
              <a:buNone/>
              <a:defRPr sz="1400">
                <a:latin typeface="Calibri" panose="020F0502020204030204" pitchFamily="34" charset="0"/>
                <a:ea typeface="標楷體" panose="03000509000000000000" pitchFamily="65"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0"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a:solidFill>
                <a:srgbClr val="FFFFFF"/>
              </a:solidFill>
            </a:endParaRPr>
          </a:p>
        </p:txBody>
      </p:sp>
      <p:sp>
        <p:nvSpPr>
          <p:cNvPr id="7" name="內容版面配置區 6"/>
          <p:cNvSpPr>
            <a:spLocks noGrp="1"/>
          </p:cNvSpPr>
          <p:nvPr>
            <p:ph sz="quarter" idx="12"/>
          </p:nvPr>
        </p:nvSpPr>
        <p:spPr>
          <a:xfrm>
            <a:off x="3576638" y="531994"/>
            <a:ext cx="5430837" cy="5853113"/>
          </a:xfrm>
        </p:spPr>
        <p:txBody>
          <a:bodyPr/>
          <a:lstStyle>
            <a:lvl1pPr>
              <a:defRPr>
                <a:latin typeface="Calibri" panose="020F0502020204030204" pitchFamily="34" charset="0"/>
                <a:ea typeface="標楷體" panose="03000509000000000000" pitchFamily="65" charset="-120"/>
              </a:defRPr>
            </a:lvl1pPr>
            <a:lvl2pPr>
              <a:defRPr>
                <a:latin typeface="Calibri" panose="020F0502020204030204" pitchFamily="34" charset="0"/>
                <a:ea typeface="標楷體" panose="03000509000000000000" pitchFamily="65" charset="-120"/>
              </a:defRPr>
            </a:lvl2pPr>
            <a:lvl3pPr>
              <a:defRPr>
                <a:latin typeface="Calibri" panose="020F0502020204030204" pitchFamily="34" charset="0"/>
                <a:ea typeface="標楷體" panose="03000509000000000000" pitchFamily="65" charset="-120"/>
              </a:defRPr>
            </a:lvl3pPr>
            <a:lvl4pPr>
              <a:defRPr>
                <a:latin typeface="Calibri" panose="020F0502020204030204" pitchFamily="34" charset="0"/>
                <a:ea typeface="標楷體" panose="03000509000000000000" pitchFamily="65" charset="-120"/>
              </a:defRPr>
            </a:lvl4pPr>
            <a:lvl5pPr>
              <a:defRPr sz="1800">
                <a:solidFill>
                  <a:schemeClr val="tx1"/>
                </a:solidFill>
                <a:latin typeface="Calibri" panose="020F0502020204030204" pitchFamily="34" charset="0"/>
                <a:ea typeface="標楷體" panose="03000509000000000000"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83766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58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srgbClr val="000000"/>
              </a:solidFill>
              <a:latin typeface="Arial"/>
            </a:endParaRPr>
          </a:p>
        </p:txBody>
      </p:sp>
      <p:sp>
        <p:nvSpPr>
          <p:cNvPr id="17411" name="Rectangle 43"/>
          <p:cNvSpPr>
            <a:spLocks noGrp="1" noChangeArrowheads="1"/>
          </p:cNvSpPr>
          <p:nvPr>
            <p:ph type="ctrTitle"/>
          </p:nvPr>
        </p:nvSpPr>
        <p:spPr>
          <a:xfrm>
            <a:off x="685800" y="2130433"/>
            <a:ext cx="7772400" cy="1470025"/>
          </a:xfrm>
        </p:spPr>
        <p:txBody>
          <a:bodyPr/>
          <a:lstStyle>
            <a:lvl1pPr algn="ctr">
              <a:defRPr sz="4400" smtClean="0"/>
            </a:lvl1pPr>
          </a:lstStyle>
          <a:p>
            <a:pPr lvl="0"/>
            <a:r>
              <a:rPr lang="zh-TW" altLang="en-US" noProof="0"/>
              <a:t>按一下以編輯母片標題樣式</a:t>
            </a:r>
          </a:p>
        </p:txBody>
      </p:sp>
      <p:sp>
        <p:nvSpPr>
          <p:cNvPr id="17412" name="Rectangle 44"/>
          <p:cNvSpPr>
            <a:spLocks noGrp="1" noChangeArrowheads="1"/>
          </p:cNvSpPr>
          <p:nvPr>
            <p:ph type="subTitle" idx="1"/>
          </p:nvPr>
        </p:nvSpPr>
        <p:spPr>
          <a:xfrm>
            <a:off x="1371600" y="3886200"/>
            <a:ext cx="6400800" cy="1752600"/>
          </a:xfrm>
        </p:spPr>
        <p:txBody>
          <a:bodyPr/>
          <a:lstStyle>
            <a:lvl1pPr marL="0" indent="0" algn="ctr">
              <a:buFontTx/>
              <a:buNone/>
              <a:defRPr sz="2400" smtClean="0"/>
            </a:lvl1pPr>
          </a:lstStyle>
          <a:p>
            <a:pPr lvl="0"/>
            <a:r>
              <a:rPr lang="zh-TW" altLang="en-US" noProof="0"/>
              <a:t>按一下以編輯母片副標題樣式</a:t>
            </a:r>
          </a:p>
        </p:txBody>
      </p:sp>
      <p:sp>
        <p:nvSpPr>
          <p:cNvPr id="29741" name="Rectangle 45"/>
          <p:cNvSpPr>
            <a:spLocks noGrp="1" noChangeArrowheads="1"/>
          </p:cNvSpPr>
          <p:nvPr>
            <p:ph type="dt" sz="half" idx="2"/>
          </p:nvPr>
        </p:nvSpPr>
        <p:spPr>
          <a:xfrm>
            <a:off x="7044269" y="6635230"/>
            <a:ext cx="1223433" cy="192087"/>
          </a:xfrm>
        </p:spPr>
        <p:txBody>
          <a:bodyPr/>
          <a:lstStyle>
            <a:lvl1pPr>
              <a:defRPr/>
            </a:lvl1pPr>
          </a:lstStyle>
          <a:p>
            <a:fld id="{1ED0ACCB-7E60-4A59-8498-66F65CDC943B}" type="datetime1">
              <a:rPr lang="zh-TW" altLang="en-US" smtClean="0">
                <a:solidFill>
                  <a:srgbClr val="FFFFFF"/>
                </a:solidFill>
              </a:rPr>
              <a:pPr/>
              <a:t>2024/5/27</a:t>
            </a:fld>
            <a:endParaRPr lang="en-US" altLang="zh-TW">
              <a:solidFill>
                <a:srgbClr val="FFFFFF"/>
              </a:solidFill>
            </a:endParaRPr>
          </a:p>
        </p:txBody>
      </p:sp>
      <p:sp>
        <p:nvSpPr>
          <p:cNvPr id="29742" name="Rectangle 46"/>
          <p:cNvSpPr>
            <a:spLocks noGrp="1" noChangeArrowheads="1"/>
          </p:cNvSpPr>
          <p:nvPr>
            <p:ph type="ftr" sz="quarter" idx="3"/>
          </p:nvPr>
        </p:nvSpPr>
        <p:spPr>
          <a:xfrm>
            <a:off x="19050" y="6388108"/>
            <a:ext cx="2895600" cy="180975"/>
          </a:xfrm>
        </p:spPr>
        <p:txBody>
          <a:bodyPr/>
          <a:lstStyle>
            <a:lvl1pPr>
              <a:defRPr/>
            </a:lvl1pPr>
          </a:lstStyle>
          <a:p>
            <a:endParaRPr lang="en-US" altLang="zh-TW">
              <a:solidFill>
                <a:srgbClr val="000000"/>
              </a:solidFill>
            </a:endParaRPr>
          </a:p>
        </p:txBody>
      </p:sp>
      <p:sp>
        <p:nvSpPr>
          <p:cNvPr id="29743" name="Rectangle 47"/>
          <p:cNvSpPr>
            <a:spLocks noGrp="1" noChangeArrowheads="1"/>
          </p:cNvSpPr>
          <p:nvPr>
            <p:ph type="sldNum" sz="quarter" idx="4"/>
          </p:nvPr>
        </p:nvSpPr>
        <p:spPr>
          <a:xfrm>
            <a:off x="8496302" y="6618826"/>
            <a:ext cx="600075" cy="225425"/>
          </a:xfrm>
        </p:spPr>
        <p:txBody>
          <a:bodyPr/>
          <a:lstStyle>
            <a:lvl1pPr algn="r" fontAlgn="ctr">
              <a:defRPr sz="1200" smtClean="0">
                <a:solidFill>
                  <a:schemeClr val="bg1"/>
                </a:solidFill>
                <a:ea typeface="+mn-ea"/>
              </a:defRPr>
            </a:lvl1pPr>
          </a:lstStyle>
          <a:p>
            <a:pPr>
              <a:defRPr/>
            </a:pPr>
            <a:fld id="{7F497C9D-2FBE-4BE5-BD8E-D511853B51C5}" type="slidenum">
              <a:rPr lang="en-US" altLang="zh-TW">
                <a:solidFill>
                  <a:srgbClr val="FFFFFF"/>
                </a:solidFill>
              </a:rPr>
              <a:pPr>
                <a:defRPr/>
              </a:pPr>
              <a:t>‹#›</a:t>
            </a:fld>
            <a:endParaRPr lang="en-US" altLang="zh-TW">
              <a:solidFill>
                <a:srgbClr val="FFFFFF"/>
              </a:solidFill>
            </a:endParaRPr>
          </a:p>
        </p:txBody>
      </p:sp>
      <p:pic>
        <p:nvPicPr>
          <p:cNvPr id="17420" name="Picture 53" descr="itri_CEL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4"/>
          <p:cNvSpPr txBox="1">
            <a:spLocks noChangeArrowheads="1"/>
          </p:cNvSpPr>
          <p:nvPr userDrawn="1"/>
        </p:nvSpPr>
        <p:spPr bwMode="auto">
          <a:xfrm>
            <a:off x="-60384" y="6519863"/>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srgbClr val="FFFFFF"/>
                </a:solidFill>
                <a:latin typeface="微軟正黑體" pitchFamily="34" charset="-120"/>
                <a:ea typeface="微軟正黑體"/>
              </a:rPr>
              <a:t>工業技術研究院機密資料 禁止複製、轉載、外流    </a:t>
            </a:r>
            <a:r>
              <a:rPr lang="en-US" altLang="zh-TW" sz="900" b="0">
                <a:solidFill>
                  <a:srgbClr val="FFFFFF"/>
                </a:solidFill>
                <a:latin typeface="微軟正黑體" pitchFamily="34" charset="-120"/>
                <a:ea typeface="微軟正黑體"/>
              </a:rPr>
              <a:t>│ </a:t>
            </a:r>
            <a:r>
              <a:rPr lang="en-US" altLang="zh-TW" sz="900" b="0">
                <a:solidFill>
                  <a:srgbClr val="FFFFFF"/>
                </a:solidFill>
                <a:latin typeface="Arial"/>
                <a:ea typeface="微軟正黑體"/>
              </a:rPr>
              <a:t>ITRI  CONFIDENTIAL  DOCUMENT  DO  NOT  COPY  OR  DISTRIBUTE</a:t>
            </a:r>
            <a:r>
              <a:rPr lang="en-US" altLang="zh-TW" sz="1800" b="0">
                <a:solidFill>
                  <a:srgbClr val="FFFFFF"/>
                </a:solidFill>
                <a:latin typeface="Arial"/>
                <a:ea typeface="新細明體" charset="-120"/>
              </a:rPr>
              <a:t> </a:t>
            </a:r>
            <a:endParaRPr lang="zh-TW" altLang="en-US" sz="1800" b="0">
              <a:solidFill>
                <a:srgbClr val="FFFFFF"/>
              </a:solidFill>
              <a:latin typeface="Arial"/>
              <a:ea typeface="新細明體" charset="-120"/>
            </a:endParaRPr>
          </a:p>
        </p:txBody>
      </p:sp>
      <p:pic>
        <p:nvPicPr>
          <p:cNvPr id="17424" name="Picture 16" descr="限閱"/>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66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1463402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內容版面配置區 2"/>
          <p:cNvSpPr>
            <a:spLocks noGrp="1"/>
          </p:cNvSpPr>
          <p:nvPr>
            <p:ph idx="1"/>
          </p:nvPr>
        </p:nvSpPr>
        <p:spPr/>
        <p:txBody>
          <a:bodyPr/>
          <a:lstStyle>
            <a:lvl1pPr>
              <a:defRPr sz="2400"/>
            </a:lvl1pPr>
            <a:lvl2pPr>
              <a:defRPr sz="2000"/>
            </a:lvl2pPr>
            <a:lvl3pPr>
              <a:defRPr sz="2000"/>
            </a:lvl3pPr>
            <a:lvl4pPr>
              <a:defRPr sz="2000"/>
            </a:lvl4pPr>
          </a:lstStyle>
          <a:p>
            <a:pPr lvl="0"/>
            <a:r>
              <a:rPr lang="zh-TW" altLang="en-US"/>
              <a:t>按一下以編輯母片文字樣式</a:t>
            </a:r>
          </a:p>
          <a:p>
            <a:pPr lvl="1"/>
            <a:r>
              <a:rPr lang="zh-TW" altLang="en-US"/>
              <a:t>第二層</a:t>
            </a:r>
          </a:p>
          <a:p>
            <a:pPr lvl="2"/>
            <a:r>
              <a:rPr lang="zh-TW" altLang="en-US"/>
              <a:t>第三層</a:t>
            </a:r>
          </a:p>
        </p:txBody>
      </p:sp>
      <p:sp>
        <p:nvSpPr>
          <p:cNvPr id="4" name="Rectangle 45"/>
          <p:cNvSpPr>
            <a:spLocks noGrp="1" noChangeArrowheads="1"/>
          </p:cNvSpPr>
          <p:nvPr>
            <p:ph type="dt" sz="half" idx="10"/>
          </p:nvPr>
        </p:nvSpPr>
        <p:spPr>
          <a:ln/>
        </p:spPr>
        <p:txBody>
          <a:bodyPr/>
          <a:lstStyle>
            <a:lvl1pPr>
              <a:defRPr/>
            </a:lvl1pPr>
          </a:lstStyle>
          <a:p>
            <a:fld id="{B94BAC99-F408-4F72-8CAA-9E76CDADE1E7}" type="datetime1">
              <a:rPr lang="zh-TW" altLang="en-US" smtClean="0">
                <a:solidFill>
                  <a:srgbClr val="FFFFFF"/>
                </a:solidFill>
              </a:rPr>
              <a:pPr/>
              <a:t>2024/5/27</a:t>
            </a:fld>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a:solidFill>
                <a:srgbClr val="000000"/>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B67D6CAE-1C06-425B-9462-B1B1C8F706A6}"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664403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內容版面配置區 2"/>
          <p:cNvSpPr>
            <a:spLocks noGrp="1"/>
          </p:cNvSpPr>
          <p:nvPr>
            <p:ph sz="half" idx="1"/>
          </p:nvPr>
        </p:nvSpPr>
        <p:spPr>
          <a:xfrm>
            <a:off x="457202" y="1109133"/>
            <a:ext cx="4105275"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p:txBody>
      </p:sp>
      <p:sp>
        <p:nvSpPr>
          <p:cNvPr id="4" name="內容版面配置區 3"/>
          <p:cNvSpPr>
            <a:spLocks noGrp="1"/>
          </p:cNvSpPr>
          <p:nvPr>
            <p:ph sz="half" idx="2"/>
          </p:nvPr>
        </p:nvSpPr>
        <p:spPr>
          <a:xfrm>
            <a:off x="4714879" y="1109133"/>
            <a:ext cx="4106863"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p:txBody>
      </p:sp>
      <p:sp>
        <p:nvSpPr>
          <p:cNvPr id="5" name="Rectangle 45"/>
          <p:cNvSpPr>
            <a:spLocks noGrp="1" noChangeArrowheads="1"/>
          </p:cNvSpPr>
          <p:nvPr>
            <p:ph type="dt" sz="half" idx="10"/>
          </p:nvPr>
        </p:nvSpPr>
        <p:spPr>
          <a:ln/>
        </p:spPr>
        <p:txBody>
          <a:bodyPr/>
          <a:lstStyle>
            <a:lvl1pPr>
              <a:defRPr/>
            </a:lvl1pPr>
          </a:lstStyle>
          <a:p>
            <a:fld id="{3B3DDAE5-1599-4577-989B-DBD6EC4E2094}" type="datetime1">
              <a:rPr lang="zh-TW" altLang="en-US" smtClean="0">
                <a:solidFill>
                  <a:srgbClr val="FFFFFF"/>
                </a:solidFill>
              </a:rPr>
              <a:pPr/>
              <a:t>2024/5/27</a:t>
            </a:fld>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4182671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199" y="435519"/>
            <a:ext cx="8339667" cy="605889"/>
          </a:xfrm>
        </p:spPr>
        <p:txBody>
          <a:bodyPr/>
          <a:lstStyle>
            <a:lvl1pPr algn="ctr">
              <a:defRPr/>
            </a:lvl1pPr>
          </a:lstStyle>
          <a:p>
            <a:r>
              <a:rPr lang="zh-TW" altLang="en-US"/>
              <a:t>按一下以編輯母片標題樣式</a:t>
            </a:r>
          </a:p>
        </p:txBody>
      </p:sp>
      <p:sp>
        <p:nvSpPr>
          <p:cNvPr id="3" name="文字版面配置區 2"/>
          <p:cNvSpPr>
            <a:spLocks noGrp="1"/>
          </p:cNvSpPr>
          <p:nvPr>
            <p:ph type="body" idx="1"/>
          </p:nvPr>
        </p:nvSpPr>
        <p:spPr>
          <a:xfrm>
            <a:off x="457200" y="110329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744133"/>
            <a:ext cx="4040188" cy="4597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p:txBody>
      </p:sp>
      <p:sp>
        <p:nvSpPr>
          <p:cNvPr id="5" name="文字版面配置區 4"/>
          <p:cNvSpPr>
            <a:spLocks noGrp="1"/>
          </p:cNvSpPr>
          <p:nvPr>
            <p:ph type="body" sz="quarter" idx="3"/>
          </p:nvPr>
        </p:nvSpPr>
        <p:spPr>
          <a:xfrm>
            <a:off x="4755100" y="10948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755100" y="1752600"/>
            <a:ext cx="4041775"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p:txBody>
      </p:sp>
      <p:sp>
        <p:nvSpPr>
          <p:cNvPr id="7" name="Rectangle 45"/>
          <p:cNvSpPr>
            <a:spLocks noGrp="1" noChangeArrowheads="1"/>
          </p:cNvSpPr>
          <p:nvPr>
            <p:ph type="dt" sz="half" idx="10"/>
          </p:nvPr>
        </p:nvSpPr>
        <p:spPr>
          <a:ln/>
        </p:spPr>
        <p:txBody>
          <a:bodyPr/>
          <a:lstStyle>
            <a:lvl1pPr>
              <a:defRPr/>
            </a:lvl1pPr>
          </a:lstStyle>
          <a:p>
            <a:fld id="{810BF150-A97A-4E9B-B2A5-A9D411A16C08}" type="datetime1">
              <a:rPr lang="zh-TW" altLang="en-US" smtClean="0">
                <a:solidFill>
                  <a:srgbClr val="FFFFFF"/>
                </a:solidFill>
              </a:rPr>
              <a:pPr/>
              <a:t>2024/5/27</a:t>
            </a:fld>
            <a:endParaRPr lang="en-US" altLang="zh-TW">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endParaRPr lang="en-US" altLang="zh-TW">
              <a:solidFill>
                <a:srgbClr val="000000"/>
              </a:solidFill>
            </a:endParaRPr>
          </a:p>
        </p:txBody>
      </p:sp>
      <p:sp>
        <p:nvSpPr>
          <p:cNvPr id="9" name="Rectangle 47"/>
          <p:cNvSpPr>
            <a:spLocks noGrp="1" noChangeArrowheads="1"/>
          </p:cNvSpPr>
          <p:nvPr>
            <p:ph type="sldNum" sz="quarter" idx="12"/>
          </p:nvPr>
        </p:nvSpPr>
        <p:spPr>
          <a:ln/>
        </p:spPr>
        <p:txBody>
          <a:bodyPr/>
          <a:lstStyle>
            <a:lvl1pPr>
              <a:defRPr/>
            </a:lvl1pPr>
          </a:lstStyle>
          <a:p>
            <a:pPr>
              <a:defRPr/>
            </a:pPr>
            <a:fld id="{CD622E16-6DF7-409D-ABF4-B11941A608F3}"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076969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fld id="{A2CA693C-5793-4510-BE22-5980332736EA}" type="datetime1">
              <a:rPr lang="zh-TW" altLang="en-US" smtClean="0">
                <a:solidFill>
                  <a:srgbClr val="FFFFFF"/>
                </a:solidFill>
              </a:rPr>
              <a:pPr/>
              <a:t>2024/5/27</a:t>
            </a:fld>
            <a:endParaRPr lang="en-US" altLang="zh-TW">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endParaRPr lang="en-US" altLang="zh-TW">
              <a:solidFill>
                <a:srgbClr val="000000"/>
              </a:solidFill>
            </a:endParaRPr>
          </a:p>
        </p:txBody>
      </p:sp>
      <p:sp>
        <p:nvSpPr>
          <p:cNvPr id="5" name="Rectangle 47"/>
          <p:cNvSpPr>
            <a:spLocks noGrp="1" noChangeArrowheads="1"/>
          </p:cNvSpPr>
          <p:nvPr>
            <p:ph type="sldNum" sz="quarter" idx="12"/>
          </p:nvPr>
        </p:nvSpPr>
        <p:spPr>
          <a:ln/>
        </p:spPr>
        <p:txBody>
          <a:bodyPr/>
          <a:lstStyle>
            <a:lvl1pPr>
              <a:defRPr/>
            </a:lvl1pPr>
          </a:lstStyle>
          <a:p>
            <a:pPr>
              <a:defRPr/>
            </a:pPr>
            <a:fld id="{AEAABFFE-670F-4DBC-8824-4DE57A2E8E5C}"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888142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fld id="{4ACA0161-8257-4597-B10E-312E12140448}" type="datetime1">
              <a:rPr lang="zh-TW" altLang="en-US" smtClean="0">
                <a:solidFill>
                  <a:srgbClr val="FFFFFF"/>
                </a:solidFill>
              </a:rPr>
              <a:pPr/>
              <a:t>2024/5/27</a:t>
            </a:fld>
            <a:endParaRPr lang="en-US" altLang="zh-TW">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endParaRPr lang="en-US" altLang="zh-TW">
              <a:solidFill>
                <a:srgbClr val="000000"/>
              </a:solidFill>
            </a:endParaRPr>
          </a:p>
        </p:txBody>
      </p:sp>
      <p:sp>
        <p:nvSpPr>
          <p:cNvPr id="4" name="Rectangle 47"/>
          <p:cNvSpPr>
            <a:spLocks noGrp="1" noChangeArrowheads="1"/>
          </p:cNvSpPr>
          <p:nvPr>
            <p:ph type="sldNum" sz="quarter" idx="12"/>
          </p:nvPr>
        </p:nvSpPr>
        <p:spPr>
          <a:ln/>
        </p:spPr>
        <p:txBody>
          <a:bodyPr/>
          <a:lstStyle>
            <a:lvl1pPr>
              <a:defRPr/>
            </a:lvl1pPr>
          </a:lstStyle>
          <a:p>
            <a:pPr>
              <a:defRPr/>
            </a:pPr>
            <a:fld id="{14151323-51B8-4046-88ED-8CEB0751AF4C}"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780620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8"/>
            <a:ext cx="5111750" cy="606848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p:txBody>
      </p:sp>
      <p:sp>
        <p:nvSpPr>
          <p:cNvPr id="4" name="文字版面配置區 3"/>
          <p:cNvSpPr>
            <a:spLocks noGrp="1"/>
          </p:cNvSpPr>
          <p:nvPr>
            <p:ph type="body" sz="half" idx="2"/>
          </p:nvPr>
        </p:nvSpPr>
        <p:spPr>
          <a:xfrm>
            <a:off x="457202" y="1435101"/>
            <a:ext cx="3008313" cy="49064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86915686-0746-4A63-84FA-DC8AD7F277CD}" type="datetime1">
              <a:rPr lang="zh-TW" altLang="en-US" smtClean="0">
                <a:solidFill>
                  <a:srgbClr val="FFFFFF"/>
                </a:solidFill>
              </a:rPr>
              <a:pPr/>
              <a:t>2024/5/27</a:t>
            </a:fld>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788D64F3-C49A-4957-9EDD-33E963532478}"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794002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45"/>
            <a:ext cx="5486400" cy="9403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186E7DDD-BAFC-41BD-BA0F-9C5B9B6EB1F7}" type="datetime1">
              <a:rPr lang="zh-TW" altLang="en-US" smtClean="0">
                <a:solidFill>
                  <a:srgbClr val="FFFFFF"/>
                </a:solidFill>
              </a:rPr>
              <a:pPr/>
              <a:t>2024/5/27</a:t>
            </a:fld>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34413849-159F-4767-9B7D-CAA187C2FD12}"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656492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lvl1pPr>
              <a:defRPr/>
            </a:lvl1pPr>
            <a:lvl2pPr>
              <a:defRPr/>
            </a:lvl2pPr>
            <a:lvl3pPr>
              <a:defRPr/>
            </a:lvl3pPr>
          </a:lstStyle>
          <a:p>
            <a:pPr lvl="0"/>
            <a:r>
              <a:rPr lang="zh-TW" altLang="en-US"/>
              <a:t>按一下以編輯母片文字樣式</a:t>
            </a:r>
          </a:p>
          <a:p>
            <a:pPr lvl="1"/>
            <a:r>
              <a:rPr lang="zh-TW" altLang="en-US"/>
              <a:t>第二層</a:t>
            </a:r>
          </a:p>
          <a:p>
            <a:pPr lvl="2"/>
            <a:r>
              <a:rPr lang="zh-TW" altLang="en-US"/>
              <a:t>第三層</a:t>
            </a:r>
          </a:p>
        </p:txBody>
      </p:sp>
      <p:sp>
        <p:nvSpPr>
          <p:cNvPr id="4" name="Rectangle 45"/>
          <p:cNvSpPr>
            <a:spLocks noGrp="1" noChangeArrowheads="1"/>
          </p:cNvSpPr>
          <p:nvPr>
            <p:ph type="dt" sz="half" idx="10"/>
          </p:nvPr>
        </p:nvSpPr>
        <p:spPr>
          <a:ln/>
        </p:spPr>
        <p:txBody>
          <a:bodyPr/>
          <a:lstStyle>
            <a:lvl1pPr>
              <a:defRPr/>
            </a:lvl1pPr>
          </a:lstStyle>
          <a:p>
            <a:fld id="{C87AC0E5-2AB9-4ACB-9492-E471CE18B18E}" type="datetime1">
              <a:rPr lang="zh-TW" altLang="en-US" smtClean="0">
                <a:solidFill>
                  <a:srgbClr val="FFFFFF"/>
                </a:solidFill>
              </a:rPr>
              <a:pPr/>
              <a:t>2024/5/27</a:t>
            </a:fld>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a:solidFill>
                <a:srgbClr val="000000"/>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24A3BB39-26BF-4C24-833E-128E61303D96}"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169972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10390" y="-1"/>
            <a:ext cx="2151062" cy="6316133"/>
          </a:xfrm>
        </p:spPr>
        <p:txBody>
          <a:bodyPr vert="eaVert"/>
          <a:lstStyle>
            <a:lvl1pPr>
              <a:defRPr/>
            </a:lvl1pPr>
          </a:lstStyle>
          <a:p>
            <a:r>
              <a:rPr lang="zh-TW" altLang="en-US"/>
              <a:t>按一下以編輯母片標題樣式</a:t>
            </a:r>
          </a:p>
        </p:txBody>
      </p:sp>
      <p:sp>
        <p:nvSpPr>
          <p:cNvPr id="3" name="直排文字版面配置區 2"/>
          <p:cNvSpPr>
            <a:spLocks noGrp="1"/>
          </p:cNvSpPr>
          <p:nvPr>
            <p:ph type="body" orient="vert" idx="1"/>
          </p:nvPr>
        </p:nvSpPr>
        <p:spPr>
          <a:xfrm>
            <a:off x="457201" y="0"/>
            <a:ext cx="6300788" cy="6324600"/>
          </a:xfrm>
        </p:spPr>
        <p:txBody>
          <a:bodyPr vert="eaVert"/>
          <a:lstStyle>
            <a:lvl1pPr>
              <a:defRPr/>
            </a:lvl1pPr>
            <a:lvl2pPr>
              <a:defRPr/>
            </a:lvl2pPr>
            <a:lvl3pPr>
              <a:defRPr/>
            </a:lvl3pPr>
          </a:lstStyle>
          <a:p>
            <a:pPr lvl="0"/>
            <a:r>
              <a:rPr lang="zh-TW" altLang="en-US"/>
              <a:t>按一下以編輯母片文字樣式</a:t>
            </a:r>
          </a:p>
          <a:p>
            <a:pPr lvl="1"/>
            <a:r>
              <a:rPr lang="zh-TW" altLang="en-US"/>
              <a:t>第二層</a:t>
            </a:r>
          </a:p>
          <a:p>
            <a:pPr lvl="2"/>
            <a:r>
              <a:rPr lang="zh-TW" altLang="en-US"/>
              <a:t>第三層</a:t>
            </a:r>
          </a:p>
        </p:txBody>
      </p:sp>
      <p:sp>
        <p:nvSpPr>
          <p:cNvPr id="4" name="Rectangle 45"/>
          <p:cNvSpPr>
            <a:spLocks noGrp="1" noChangeArrowheads="1"/>
          </p:cNvSpPr>
          <p:nvPr>
            <p:ph type="dt" sz="half" idx="10"/>
          </p:nvPr>
        </p:nvSpPr>
        <p:spPr>
          <a:ln/>
        </p:spPr>
        <p:txBody>
          <a:bodyPr/>
          <a:lstStyle>
            <a:lvl1pPr>
              <a:defRPr/>
            </a:lvl1pPr>
          </a:lstStyle>
          <a:p>
            <a:fld id="{F90E3962-D979-40C3-BB06-A2DF77B7BE7A}" type="datetime1">
              <a:rPr lang="zh-TW" altLang="en-US" smtClean="0">
                <a:solidFill>
                  <a:srgbClr val="FFFFFF"/>
                </a:solidFill>
              </a:rPr>
              <a:pPr/>
              <a:t>2024/5/27</a:t>
            </a:fld>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a:solidFill>
                <a:srgbClr val="000000"/>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8F4DA1C8-CF94-46EB-A9D6-6158905C53AE}"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413113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a:t>按一下以編輯母片標題樣式</a:t>
            </a:r>
          </a:p>
        </p:txBody>
      </p:sp>
      <p:sp>
        <p:nvSpPr>
          <p:cNvPr id="5"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a:solidFill>
                <a:srgbClr val="000000">
                  <a:lumMod val="75000"/>
                  <a:lumOff val="25000"/>
                </a:srgbClr>
              </a:solidFill>
            </a:endParaRPr>
          </a:p>
        </p:txBody>
      </p:sp>
      <p:pic>
        <p:nvPicPr>
          <p:cNvPr id="7" name="Picture 60" descr="E版"/>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a:solidFill>
                <a:srgbClr val="FFFFFF"/>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1833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21942385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5" name="Rectangle 42"/>
          <p:cNvSpPr>
            <a:spLocks noChangeArrowheads="1"/>
          </p:cNvSpPr>
          <p:nvPr userDrawn="1"/>
        </p:nvSpPr>
        <p:spPr bwMode="auto">
          <a:xfrm>
            <a:off x="0" y="6618288"/>
            <a:ext cx="9144000" cy="239712"/>
          </a:xfrm>
          <a:prstGeom prst="rect">
            <a:avLst/>
          </a:prstGeom>
          <a:solidFill>
            <a:srgbClr val="009F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kumimoji="0" lang="zh-TW" altLang="en-US" sz="1800" b="0">
              <a:solidFill>
                <a:srgbClr val="000000"/>
              </a:solidFill>
              <a:latin typeface="Calibri" panose="020F0502020204030204" pitchFamily="34" charset="0"/>
              <a:ea typeface="微軟正黑體"/>
            </a:endParaRPr>
          </a:p>
        </p:txBody>
      </p:sp>
      <p:sp>
        <p:nvSpPr>
          <p:cNvPr id="3"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a:solidFill>
                <a:srgbClr val="000000">
                  <a:lumMod val="75000"/>
                  <a:lumOff val="25000"/>
                </a:srgbClr>
              </a:solidFill>
            </a:endParaRPr>
          </a:p>
        </p:txBody>
      </p:sp>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a:solidFill>
                <a:srgbClr val="FFFFFF"/>
              </a:solidFill>
            </a:endParaRPr>
          </a:p>
        </p:txBody>
      </p:sp>
      <p:sp>
        <p:nvSpPr>
          <p:cNvPr id="10" name="Text Box 48"/>
          <p:cNvSpPr txBox="1">
            <a:spLocks noChangeArrowheads="1"/>
          </p:cNvSpPr>
          <p:nvPr userDrawn="1"/>
        </p:nvSpPr>
        <p:spPr bwMode="auto">
          <a:xfrm>
            <a:off x="-1" y="6621470"/>
            <a:ext cx="695306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algn="ctr"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algn="ctr"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algn="ctr"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algn="ctr"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1000" b="0">
                <a:solidFill>
                  <a:srgbClr val="FFFFFF"/>
                </a:solidFill>
                <a:latin typeface="Calibri" panose="020F0502020204030204" pitchFamily="34" charset="0"/>
                <a:ea typeface="微軟正黑體"/>
              </a:rPr>
              <a:t>工業技術研究院機密資料 禁止複製、轉載、外流  </a:t>
            </a:r>
            <a:r>
              <a:rPr lang="en-US" altLang="zh-TW" sz="1000" b="0">
                <a:solidFill>
                  <a:srgbClr val="FFFFFF"/>
                </a:solidFill>
                <a:latin typeface="Calibri" panose="020F0502020204030204" pitchFamily="34" charset="0"/>
                <a:ea typeface="微軟正黑體"/>
              </a:rPr>
              <a:t>ITRI CONFIDENTIAL DOCUMENT DO NOT COPY OR DISTRIBUTE</a:t>
            </a:r>
            <a:endParaRPr lang="zh-TW" altLang="en-US" sz="1000" b="0">
              <a:solidFill>
                <a:srgbClr val="FFFFFF"/>
              </a:solidFill>
              <a:latin typeface="Calibri" panose="020F0502020204030204" pitchFamily="34" charset="0"/>
              <a:ea typeface="微軟正黑體"/>
            </a:endParaRPr>
          </a:p>
        </p:txBody>
      </p:sp>
      <p:pic>
        <p:nvPicPr>
          <p:cNvPr id="12" name="圖片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067" y="89862"/>
            <a:ext cx="790243" cy="324000"/>
          </a:xfrm>
          <a:prstGeom prst="rect">
            <a:avLst/>
          </a:prstGeom>
          <a:noFill/>
          <a:ln>
            <a:noFill/>
          </a:ln>
        </p:spPr>
      </p:pic>
      <p:pic>
        <p:nvPicPr>
          <p:cNvPr id="8" name="Picture 53" descr="itri_CEL_C"/>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6840" y="65091"/>
            <a:ext cx="16811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848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Calibri" panose="020F0502020204030204" pitchFamily="34" charset="0"/>
                <a:ea typeface="標楷體" panose="03000509000000000000" pitchFamily="65" charset="-120"/>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2" name="投影片編號版面配置區 1"/>
          <p:cNvSpPr>
            <a:spLocks noGrp="1"/>
          </p:cNvSpPr>
          <p:nvPr>
            <p:ph type="sldNum" sz="quarter" idx="12"/>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a:solidFill>
                <a:srgbClr val="FFFFFF"/>
              </a:solidFill>
            </a:endParaRPr>
          </a:p>
        </p:txBody>
      </p:sp>
      <p:sp>
        <p:nvSpPr>
          <p:cNvPr id="9" name="內容版面配置區 8"/>
          <p:cNvSpPr>
            <a:spLocks noGrp="1"/>
          </p:cNvSpPr>
          <p:nvPr>
            <p:ph sz="quarter" idx="13"/>
          </p:nvPr>
        </p:nvSpPr>
        <p:spPr>
          <a:xfrm>
            <a:off x="457200"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3" name="內容版面配置區 8"/>
          <p:cNvSpPr>
            <a:spLocks noGrp="1"/>
          </p:cNvSpPr>
          <p:nvPr>
            <p:ph sz="quarter" idx="14"/>
          </p:nvPr>
        </p:nvSpPr>
        <p:spPr>
          <a:xfrm>
            <a:off x="4646613"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3911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531994"/>
            <a:ext cx="3008313" cy="1162050"/>
          </a:xfrm>
        </p:spPr>
        <p:txBody>
          <a:bodyPr anchor="b"/>
          <a:lstStyle>
            <a:lvl1pPr algn="l">
              <a:defRPr sz="2000" b="1">
                <a:latin typeface="Calibri" panose="020F0502020204030204" pitchFamily="34" charset="0"/>
                <a:ea typeface="標楷體" panose="03000509000000000000" pitchFamily="65" charset="-120"/>
              </a:defRPr>
            </a:lvl1pPr>
          </a:lstStyle>
          <a:p>
            <a:r>
              <a:rPr lang="zh-TW" altLang="en-US"/>
              <a:t>按一下以編輯母片標題樣式</a:t>
            </a:r>
          </a:p>
        </p:txBody>
      </p:sp>
      <p:sp>
        <p:nvSpPr>
          <p:cNvPr id="4" name="文字版面配置區 3"/>
          <p:cNvSpPr>
            <a:spLocks noGrp="1"/>
          </p:cNvSpPr>
          <p:nvPr>
            <p:ph type="body" sz="half" idx="2"/>
          </p:nvPr>
        </p:nvSpPr>
        <p:spPr>
          <a:xfrm>
            <a:off x="457202" y="1694047"/>
            <a:ext cx="3008313" cy="4691063"/>
          </a:xfrm>
        </p:spPr>
        <p:txBody>
          <a:bodyPr/>
          <a:lstStyle>
            <a:lvl1pPr marL="0" indent="0">
              <a:buNone/>
              <a:defRPr sz="1400">
                <a:latin typeface="Calibri" panose="020F0502020204030204" pitchFamily="34" charset="0"/>
                <a:ea typeface="標楷體" panose="03000509000000000000" pitchFamily="65"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0"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a:solidFill>
                <a:srgbClr val="FFFFFF"/>
              </a:solidFill>
            </a:endParaRPr>
          </a:p>
        </p:txBody>
      </p:sp>
      <p:sp>
        <p:nvSpPr>
          <p:cNvPr id="7" name="內容版面配置區 6"/>
          <p:cNvSpPr>
            <a:spLocks noGrp="1"/>
          </p:cNvSpPr>
          <p:nvPr>
            <p:ph sz="quarter" idx="12"/>
          </p:nvPr>
        </p:nvSpPr>
        <p:spPr>
          <a:xfrm>
            <a:off x="3576638" y="531994"/>
            <a:ext cx="5430837" cy="5853113"/>
          </a:xfrm>
        </p:spPr>
        <p:txBody>
          <a:bodyPr/>
          <a:lstStyle>
            <a:lvl1pPr>
              <a:defRPr>
                <a:latin typeface="Calibri" panose="020F0502020204030204" pitchFamily="34" charset="0"/>
                <a:ea typeface="標楷體" panose="03000509000000000000" pitchFamily="65" charset="-120"/>
              </a:defRPr>
            </a:lvl1pPr>
            <a:lvl2pPr>
              <a:defRPr>
                <a:latin typeface="Calibri" panose="020F0502020204030204" pitchFamily="34" charset="0"/>
                <a:ea typeface="標楷體" panose="03000509000000000000" pitchFamily="65" charset="-120"/>
              </a:defRPr>
            </a:lvl2pPr>
            <a:lvl3pPr>
              <a:defRPr>
                <a:latin typeface="Calibri" panose="020F0502020204030204" pitchFamily="34" charset="0"/>
                <a:ea typeface="標楷體" panose="03000509000000000000" pitchFamily="65" charset="-120"/>
              </a:defRPr>
            </a:lvl3pPr>
            <a:lvl4pPr>
              <a:defRPr>
                <a:latin typeface="Calibri" panose="020F0502020204030204" pitchFamily="34" charset="0"/>
                <a:ea typeface="標楷體" panose="03000509000000000000" pitchFamily="65" charset="-120"/>
              </a:defRPr>
            </a:lvl4pPr>
            <a:lvl5pPr>
              <a:defRPr sz="1800">
                <a:solidFill>
                  <a:schemeClr val="tx1"/>
                </a:solidFill>
                <a:latin typeface="Calibri" panose="020F0502020204030204" pitchFamily="34" charset="0"/>
                <a:ea typeface="標楷體" panose="03000509000000000000"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527893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34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93B68095-C8B2-4A76-90AA-E601358CCBC3}" type="slidenum">
              <a:rPr lang="zh-TW" altLang="en-US">
                <a:solidFill>
                  <a:prstClr val="black">
                    <a:tint val="75000"/>
                  </a:prstClr>
                </a:solidFill>
              </a:rPr>
              <a:pPr/>
              <a:t>‹#›</a:t>
            </a:fld>
            <a:endParaRPr lang="zh-TW" altLang="en-US">
              <a:solidFill>
                <a:prstClr val="black">
                  <a:tint val="75000"/>
                </a:prstClr>
              </a:solidFill>
            </a:endParaRPr>
          </a:p>
        </p:txBody>
      </p:sp>
      <p:sp>
        <p:nvSpPr>
          <p:cNvPr id="7" name="圖片版面配置區 6"/>
          <p:cNvSpPr>
            <a:spLocks noGrp="1"/>
          </p:cNvSpPr>
          <p:nvPr>
            <p:ph type="pic" sz="quarter" idx="13"/>
          </p:nvPr>
        </p:nvSpPr>
        <p:spPr>
          <a:xfrm>
            <a:off x="280675" y="1662113"/>
            <a:ext cx="1935163" cy="1936750"/>
          </a:xfrm>
        </p:spPr>
        <p:txBody>
          <a:bodyPr>
            <a:normAutofit/>
          </a:bodyPr>
          <a:lstStyle>
            <a:lvl1pPr>
              <a:defRPr sz="825"/>
            </a:lvl1pPr>
          </a:lstStyle>
          <a:p>
            <a:endParaRPr lang="zh-TW" altLang="en-US"/>
          </a:p>
        </p:txBody>
      </p:sp>
      <p:sp>
        <p:nvSpPr>
          <p:cNvPr id="8" name="圖片版面配置區 6"/>
          <p:cNvSpPr>
            <a:spLocks noGrp="1"/>
          </p:cNvSpPr>
          <p:nvPr>
            <p:ph type="pic" sz="quarter" idx="14"/>
          </p:nvPr>
        </p:nvSpPr>
        <p:spPr>
          <a:xfrm>
            <a:off x="2496508" y="1662113"/>
            <a:ext cx="1935163" cy="1936750"/>
          </a:xfrm>
        </p:spPr>
        <p:txBody>
          <a:bodyPr>
            <a:normAutofit/>
          </a:bodyPr>
          <a:lstStyle>
            <a:lvl1pPr>
              <a:defRPr sz="825"/>
            </a:lvl1pPr>
          </a:lstStyle>
          <a:p>
            <a:endParaRPr lang="zh-TW" altLang="en-US"/>
          </a:p>
        </p:txBody>
      </p:sp>
      <p:sp>
        <p:nvSpPr>
          <p:cNvPr id="9" name="圖片版面配置區 6"/>
          <p:cNvSpPr>
            <a:spLocks noGrp="1"/>
          </p:cNvSpPr>
          <p:nvPr>
            <p:ph type="pic" sz="quarter" idx="15"/>
          </p:nvPr>
        </p:nvSpPr>
        <p:spPr>
          <a:xfrm>
            <a:off x="4712341" y="1662113"/>
            <a:ext cx="1935163" cy="1936750"/>
          </a:xfrm>
        </p:spPr>
        <p:txBody>
          <a:bodyPr>
            <a:normAutofit/>
          </a:bodyPr>
          <a:lstStyle>
            <a:lvl1pPr>
              <a:defRPr sz="825"/>
            </a:lvl1pPr>
          </a:lstStyle>
          <a:p>
            <a:endParaRPr lang="zh-TW" altLang="en-US"/>
          </a:p>
        </p:txBody>
      </p:sp>
      <p:sp>
        <p:nvSpPr>
          <p:cNvPr id="11" name="圖片版面配置區 6"/>
          <p:cNvSpPr>
            <a:spLocks noGrp="1"/>
          </p:cNvSpPr>
          <p:nvPr>
            <p:ph type="pic" sz="quarter" idx="17"/>
          </p:nvPr>
        </p:nvSpPr>
        <p:spPr>
          <a:xfrm>
            <a:off x="280675" y="3933056"/>
            <a:ext cx="1935163" cy="1936750"/>
          </a:xfrm>
        </p:spPr>
        <p:txBody>
          <a:bodyPr>
            <a:normAutofit/>
          </a:bodyPr>
          <a:lstStyle>
            <a:lvl1pPr>
              <a:defRPr sz="825"/>
            </a:lvl1pPr>
          </a:lstStyle>
          <a:p>
            <a:endParaRPr lang="zh-TW" altLang="en-US"/>
          </a:p>
        </p:txBody>
      </p:sp>
      <p:sp>
        <p:nvSpPr>
          <p:cNvPr id="12" name="圖片版面配置區 6"/>
          <p:cNvSpPr>
            <a:spLocks noGrp="1"/>
          </p:cNvSpPr>
          <p:nvPr>
            <p:ph type="pic" sz="quarter" idx="18"/>
          </p:nvPr>
        </p:nvSpPr>
        <p:spPr>
          <a:xfrm>
            <a:off x="2496508" y="3933056"/>
            <a:ext cx="1935163" cy="1936750"/>
          </a:xfrm>
        </p:spPr>
        <p:txBody>
          <a:bodyPr>
            <a:normAutofit/>
          </a:bodyPr>
          <a:lstStyle>
            <a:lvl1pPr>
              <a:defRPr sz="825"/>
            </a:lvl1pPr>
          </a:lstStyle>
          <a:p>
            <a:endParaRPr lang="zh-TW" altLang="en-US"/>
          </a:p>
        </p:txBody>
      </p:sp>
      <p:sp>
        <p:nvSpPr>
          <p:cNvPr id="13" name="圖片版面配置區 6"/>
          <p:cNvSpPr>
            <a:spLocks noGrp="1"/>
          </p:cNvSpPr>
          <p:nvPr>
            <p:ph type="pic" sz="quarter" idx="19"/>
          </p:nvPr>
        </p:nvSpPr>
        <p:spPr>
          <a:xfrm>
            <a:off x="4712341" y="3933056"/>
            <a:ext cx="1935163" cy="1936750"/>
          </a:xfrm>
        </p:spPr>
        <p:txBody>
          <a:bodyPr>
            <a:normAutofit/>
          </a:bodyPr>
          <a:lstStyle>
            <a:lvl1pPr>
              <a:defRPr sz="825"/>
            </a:lvl1pPr>
          </a:lstStyle>
          <a:p>
            <a:endParaRPr lang="zh-TW" altLang="en-US"/>
          </a:p>
        </p:txBody>
      </p:sp>
    </p:spTree>
    <p:extLst>
      <p:ext uri="{BB962C8B-B14F-4D97-AF65-F5344CB8AC3E}">
        <p14:creationId xmlns:p14="http://schemas.microsoft.com/office/powerpoint/2010/main" val="2651963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標題，文字及物件">
    <p:spTree>
      <p:nvGrpSpPr>
        <p:cNvPr id="1" name=""/>
        <p:cNvGrpSpPr/>
        <p:nvPr/>
      </p:nvGrpSpPr>
      <p:grpSpPr>
        <a:xfrm>
          <a:off x="0" y="0"/>
          <a:ext cx="0" cy="0"/>
          <a:chOff x="0" y="0"/>
          <a:chExt cx="0" cy="0"/>
        </a:xfrm>
      </p:grpSpPr>
      <p:sp>
        <p:nvSpPr>
          <p:cNvPr id="23" name="標題 1"/>
          <p:cNvSpPr>
            <a:spLocks noGrp="1"/>
          </p:cNvSpPr>
          <p:nvPr>
            <p:ph type="title"/>
          </p:nvPr>
        </p:nvSpPr>
        <p:spPr>
          <a:xfrm>
            <a:off x="472279" y="735280"/>
            <a:ext cx="8370275" cy="775369"/>
          </a:xfrm>
          <a:prstGeom prst="rect">
            <a:avLst/>
          </a:prstGeom>
        </p:spPr>
        <p:txBody>
          <a:bodyPr/>
          <a:lstStyle>
            <a:lvl1pPr>
              <a:defRPr sz="3750">
                <a:solidFill>
                  <a:srgbClr val="0099CC"/>
                </a:solidFill>
                <a:latin typeface="+mj-lt"/>
                <a:ea typeface="標楷體" pitchFamily="65" charset="-120"/>
              </a:defRPr>
            </a:lvl1pPr>
          </a:lstStyle>
          <a:p>
            <a:r>
              <a:rPr lang="zh-TW" altLang="en-US"/>
              <a:t>按一下以編輯母片標題樣式</a:t>
            </a:r>
          </a:p>
        </p:txBody>
      </p:sp>
      <p:sp>
        <p:nvSpPr>
          <p:cNvPr id="24" name="內容版面配置區 2"/>
          <p:cNvSpPr>
            <a:spLocks noGrp="1"/>
          </p:cNvSpPr>
          <p:nvPr>
            <p:ph idx="1"/>
          </p:nvPr>
        </p:nvSpPr>
        <p:spPr>
          <a:xfrm>
            <a:off x="470569" y="1600283"/>
            <a:ext cx="8364538" cy="4602664"/>
          </a:xfrm>
          <a:prstGeom prst="rect">
            <a:avLst/>
          </a:prstGeom>
        </p:spPr>
        <p:txBody>
          <a:bodyPr/>
          <a:lstStyle>
            <a:lvl1pPr>
              <a:defRPr>
                <a:latin typeface="+mn-lt"/>
                <a:ea typeface="標楷體" pitchFamily="65" charset="-120"/>
                <a:cs typeface="標楷體" pitchFamily="65" charset="-120"/>
              </a:defRPr>
            </a:lvl1pPr>
            <a:lvl2pPr>
              <a:defRPr>
                <a:latin typeface="+mn-lt"/>
                <a:ea typeface="標楷體" pitchFamily="65" charset="-120"/>
                <a:cs typeface="標楷體" pitchFamily="65" charset="-120"/>
              </a:defRPr>
            </a:lvl2pPr>
            <a:lvl3pPr>
              <a:defRPr>
                <a:latin typeface="+mn-lt"/>
                <a:ea typeface="標楷體" pitchFamily="65" charset="-120"/>
                <a:cs typeface="標楷體" pitchFamily="65" charset="-120"/>
              </a:defRPr>
            </a:lvl3pPr>
            <a:lvl4pPr>
              <a:defRPr>
                <a:latin typeface="+mn-lt"/>
                <a:ea typeface="標楷體" pitchFamily="65" charset="-120"/>
                <a:cs typeface="標楷體" pitchFamily="65" charset="-120"/>
              </a:defRPr>
            </a:lvl4pPr>
            <a:lvl5pPr>
              <a:defRPr>
                <a:latin typeface="+mn-lt"/>
                <a:ea typeface="標楷體" pitchFamily="65" charset="-120"/>
                <a:cs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7"/>
          <p:cNvSpPr>
            <a:spLocks noGrp="1" noChangeArrowheads="1"/>
          </p:cNvSpPr>
          <p:nvPr>
            <p:ph type="ftr" sz="quarter" idx="10"/>
          </p:nvPr>
        </p:nvSpPr>
        <p:spPr>
          <a:xfrm>
            <a:off x="0" y="6391276"/>
            <a:ext cx="6096000" cy="238125"/>
          </a:xfrm>
          <a:prstGeom prst="rect">
            <a:avLst/>
          </a:prstGeom>
        </p:spPr>
        <p:txBody>
          <a:bodyPr/>
          <a:lstStyle>
            <a:lvl1pPr>
              <a:defRPr>
                <a:solidFill>
                  <a:srgbClr val="000000"/>
                </a:solidFill>
              </a:defRPr>
            </a:lvl1pPr>
          </a:lstStyle>
          <a:p>
            <a:pPr>
              <a:defRPr/>
            </a:pPr>
            <a:endParaRPr lang="en-US" altLang="zh-TW" sz="1800" b="0">
              <a:latin typeface="Arial"/>
            </a:endParaRPr>
          </a:p>
        </p:txBody>
      </p:sp>
      <p:sp>
        <p:nvSpPr>
          <p:cNvPr id="5" name="投影片編號版面配置區 5"/>
          <p:cNvSpPr>
            <a:spLocks noGrp="1"/>
          </p:cNvSpPr>
          <p:nvPr>
            <p:ph type="sldNum" sz="quarter" idx="4"/>
          </p:nvPr>
        </p:nvSpPr>
        <p:spPr>
          <a:xfrm>
            <a:off x="6899275" y="65547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a:solidFill>
                <a:srgbClr val="FFFFFF"/>
              </a:solidFill>
              <a:latin typeface="Arial"/>
              <a:ea typeface="微軟正黑體"/>
            </a:endParaRPr>
          </a:p>
        </p:txBody>
      </p:sp>
    </p:spTree>
    <p:extLst>
      <p:ext uri="{BB962C8B-B14F-4D97-AF65-F5344CB8AC3E}">
        <p14:creationId xmlns:p14="http://schemas.microsoft.com/office/powerpoint/2010/main" val="2699005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標題，文字及物件">
    <p:spTree>
      <p:nvGrpSpPr>
        <p:cNvPr id="1" name=""/>
        <p:cNvGrpSpPr/>
        <p:nvPr/>
      </p:nvGrpSpPr>
      <p:grpSpPr>
        <a:xfrm>
          <a:off x="0" y="0"/>
          <a:ext cx="0" cy="0"/>
          <a:chOff x="0" y="0"/>
          <a:chExt cx="0" cy="0"/>
        </a:xfrm>
      </p:grpSpPr>
      <p:sp>
        <p:nvSpPr>
          <p:cNvPr id="23" name="標題 1"/>
          <p:cNvSpPr>
            <a:spLocks noGrp="1"/>
          </p:cNvSpPr>
          <p:nvPr>
            <p:ph type="title"/>
          </p:nvPr>
        </p:nvSpPr>
        <p:spPr>
          <a:xfrm>
            <a:off x="472279" y="735280"/>
            <a:ext cx="8370275" cy="775369"/>
          </a:xfrm>
          <a:prstGeom prst="rect">
            <a:avLst/>
          </a:prstGeom>
        </p:spPr>
        <p:txBody>
          <a:bodyPr/>
          <a:lstStyle>
            <a:lvl1pPr>
              <a:defRPr sz="3750">
                <a:solidFill>
                  <a:srgbClr val="0099CC"/>
                </a:solidFill>
                <a:latin typeface="+mj-lt"/>
                <a:ea typeface="標楷體" pitchFamily="65" charset="-120"/>
              </a:defRPr>
            </a:lvl1pPr>
          </a:lstStyle>
          <a:p>
            <a:r>
              <a:rPr lang="zh-TW" altLang="en-US"/>
              <a:t>按一下以編輯母片標題樣式</a:t>
            </a:r>
          </a:p>
        </p:txBody>
      </p:sp>
      <p:sp>
        <p:nvSpPr>
          <p:cNvPr id="24" name="內容版面配置區 2"/>
          <p:cNvSpPr>
            <a:spLocks noGrp="1"/>
          </p:cNvSpPr>
          <p:nvPr>
            <p:ph idx="1"/>
          </p:nvPr>
        </p:nvSpPr>
        <p:spPr>
          <a:xfrm>
            <a:off x="470569" y="1600283"/>
            <a:ext cx="8364538" cy="4602664"/>
          </a:xfrm>
          <a:prstGeom prst="rect">
            <a:avLst/>
          </a:prstGeom>
        </p:spPr>
        <p:txBody>
          <a:bodyPr/>
          <a:lstStyle>
            <a:lvl1pPr>
              <a:defRPr>
                <a:latin typeface="+mn-lt"/>
                <a:ea typeface="標楷體" pitchFamily="65" charset="-120"/>
                <a:cs typeface="標楷體" pitchFamily="65" charset="-120"/>
              </a:defRPr>
            </a:lvl1pPr>
            <a:lvl2pPr>
              <a:defRPr>
                <a:latin typeface="+mn-lt"/>
                <a:ea typeface="標楷體" pitchFamily="65" charset="-120"/>
                <a:cs typeface="標楷體" pitchFamily="65" charset="-120"/>
              </a:defRPr>
            </a:lvl2pPr>
            <a:lvl3pPr>
              <a:defRPr>
                <a:latin typeface="+mn-lt"/>
                <a:ea typeface="標楷體" pitchFamily="65" charset="-120"/>
                <a:cs typeface="標楷體" pitchFamily="65" charset="-120"/>
              </a:defRPr>
            </a:lvl3pPr>
            <a:lvl4pPr>
              <a:defRPr>
                <a:latin typeface="+mn-lt"/>
                <a:ea typeface="標楷體" pitchFamily="65" charset="-120"/>
                <a:cs typeface="標楷體" pitchFamily="65" charset="-120"/>
              </a:defRPr>
            </a:lvl4pPr>
            <a:lvl5pPr>
              <a:defRPr>
                <a:latin typeface="+mn-lt"/>
                <a:ea typeface="標楷體" pitchFamily="65" charset="-120"/>
                <a:cs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7"/>
          <p:cNvSpPr>
            <a:spLocks noGrp="1" noChangeArrowheads="1"/>
          </p:cNvSpPr>
          <p:nvPr>
            <p:ph type="ftr" sz="quarter" idx="10"/>
          </p:nvPr>
        </p:nvSpPr>
        <p:spPr>
          <a:xfrm>
            <a:off x="0" y="6391276"/>
            <a:ext cx="6096000" cy="238125"/>
          </a:xfrm>
          <a:prstGeom prst="rect">
            <a:avLst/>
          </a:prstGeom>
        </p:spPr>
        <p:txBody>
          <a:bodyPr/>
          <a:lstStyle>
            <a:lvl1pPr>
              <a:defRPr>
                <a:solidFill>
                  <a:srgbClr val="000000"/>
                </a:solidFill>
              </a:defRPr>
            </a:lvl1pPr>
          </a:lstStyle>
          <a:p>
            <a:pPr>
              <a:defRPr/>
            </a:pPr>
            <a:endParaRPr lang="en-US" altLang="zh-TW" sz="1800" b="0">
              <a:latin typeface="Arial"/>
            </a:endParaRPr>
          </a:p>
        </p:txBody>
      </p:sp>
    </p:spTree>
    <p:extLst>
      <p:ext uri="{BB962C8B-B14F-4D97-AF65-F5344CB8AC3E}">
        <p14:creationId xmlns:p14="http://schemas.microsoft.com/office/powerpoint/2010/main" val="327665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8" descr="popword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872048" y="203200"/>
            <a:ext cx="81035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24413" y="6632024"/>
            <a:ext cx="5238935" cy="205890"/>
          </a:xfrm>
          <a:prstGeom prst="rect">
            <a:avLst/>
          </a:prstGeom>
          <a:noFill/>
          <a:ln>
            <a:noFill/>
          </a:ln>
          <a:effectLst/>
        </p:spPr>
        <p:txBody>
          <a:bodyPr wrap="none" anchor="ct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914400" eaLnBrk="1" fontAlgn="base" hangingPunct="1">
              <a:spcBef>
                <a:spcPct val="0"/>
              </a:spcBef>
              <a:spcAft>
                <a:spcPct val="0"/>
              </a:spcAft>
              <a:defRPr/>
            </a:pPr>
            <a:r>
              <a:rPr lang="zh-TW" altLang="en-US" sz="738" b="1">
                <a:solidFill>
                  <a:srgbClr val="000000"/>
                </a:solidFill>
              </a:rPr>
              <a:t>資通所重要營運資料，禁止複製、轉載、外流  </a:t>
            </a:r>
            <a:r>
              <a:rPr lang="en-US" altLang="zh-TW" sz="738" b="1">
                <a:solidFill>
                  <a:srgbClr val="000000"/>
                </a:solidFill>
              </a:rPr>
              <a:t>ITRI  CONFIDENTIAL  DOCUMENT  DO  NOT  COPY  OR  DISTRIBUTE</a:t>
            </a:r>
          </a:p>
        </p:txBody>
      </p:sp>
      <p:sp>
        <p:nvSpPr>
          <p:cNvPr id="6" name="Text Box 34"/>
          <p:cNvSpPr txBox="1">
            <a:spLocks noChangeArrowheads="1"/>
          </p:cNvSpPr>
          <p:nvPr userDrawn="1"/>
        </p:nvSpPr>
        <p:spPr bwMode="auto">
          <a:xfrm>
            <a:off x="5" y="6638925"/>
            <a:ext cx="1946031" cy="205890"/>
          </a:xfrm>
          <a:prstGeom prst="rect">
            <a:avLst/>
          </a:prstGeom>
          <a:noFill/>
          <a:ln>
            <a:noFill/>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914400" eaLnBrk="1" fontAlgn="base" hangingPunct="1">
              <a:spcBef>
                <a:spcPct val="0"/>
              </a:spcBef>
              <a:spcAft>
                <a:spcPct val="0"/>
              </a:spcAft>
              <a:defRPr/>
            </a:pPr>
            <a:r>
              <a:rPr lang="en-US" altLang="zh-TW" sz="738" b="1">
                <a:solidFill>
                  <a:srgbClr val="000000"/>
                </a:solidFill>
                <a:ea typeface="微軟正黑體" pitchFamily="34" charset="-120"/>
              </a:rPr>
              <a:t>Copyright 2013 ITRI </a:t>
            </a:r>
            <a:r>
              <a:rPr lang="zh-TW" altLang="en-US" sz="738" b="1">
                <a:solidFill>
                  <a:srgbClr val="000000"/>
                </a:solidFill>
                <a:ea typeface="微軟正黑體" pitchFamily="34" charset="-120"/>
              </a:rPr>
              <a:t>工業技術研究院</a:t>
            </a:r>
            <a:endParaRPr lang="zh-TW" altLang="en-US" sz="738" b="1">
              <a:solidFill>
                <a:srgbClr val="000000"/>
              </a:solidFill>
            </a:endParaRPr>
          </a:p>
        </p:txBody>
      </p:sp>
      <p:pic>
        <p:nvPicPr>
          <p:cNvPr id="7" name="Picture 30" descr="itri_CEL_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17"/>
            <a:ext cx="1157654"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75" name="Rectangle 35"/>
          <p:cNvSpPr>
            <a:spLocks noGrp="1" noChangeArrowheads="1"/>
          </p:cNvSpPr>
          <p:nvPr>
            <p:ph type="ctrTitle"/>
          </p:nvPr>
        </p:nvSpPr>
        <p:spPr>
          <a:xfrm>
            <a:off x="753213" y="2143154"/>
            <a:ext cx="7174523" cy="1470025"/>
          </a:xfrm>
          <a:prstGeom prst="rect">
            <a:avLst/>
          </a:prstGeom>
        </p:spPr>
        <p:txBody>
          <a:bodyPr/>
          <a:lstStyle>
            <a:lvl1pPr>
              <a:defRPr sz="4431">
                <a:solidFill>
                  <a:schemeClr val="accent2"/>
                </a:solidFill>
                <a:latin typeface="Arial" charset="0"/>
              </a:defRPr>
            </a:lvl1pPr>
          </a:lstStyle>
          <a:p>
            <a:r>
              <a:rPr lang="zh-TW" altLang="en-US"/>
              <a:t>按一下以編輯母片標題樣式</a:t>
            </a:r>
          </a:p>
        </p:txBody>
      </p:sp>
      <p:sp>
        <p:nvSpPr>
          <p:cNvPr id="138276" name="Rectangle 36"/>
          <p:cNvSpPr>
            <a:spLocks noGrp="1" noChangeArrowheads="1"/>
          </p:cNvSpPr>
          <p:nvPr>
            <p:ph type="subTitle" idx="1"/>
          </p:nvPr>
        </p:nvSpPr>
        <p:spPr>
          <a:xfrm>
            <a:off x="1446341" y="4113213"/>
            <a:ext cx="5908431" cy="1257300"/>
          </a:xfrm>
          <a:prstGeom prst="rect">
            <a:avLst/>
          </a:prstGeom>
        </p:spPr>
        <p:txBody>
          <a:bodyPr/>
          <a:lstStyle>
            <a:lvl1pPr marL="0" indent="0" algn="ctr">
              <a:buFont typeface="Wingdings" pitchFamily="2" charset="2"/>
              <a:buNone/>
              <a:defRPr sz="1846">
                <a:solidFill>
                  <a:schemeClr val="accent2"/>
                </a:solidFill>
                <a:effectLst/>
                <a:latin typeface="Arial" charset="0"/>
              </a:defRPr>
            </a:lvl1pPr>
          </a:lstStyle>
          <a:p>
            <a:r>
              <a:rPr lang="zh-TW" altLang="en-US"/>
              <a:t>按一下以編輯母片副標題樣式</a:t>
            </a:r>
            <a:br>
              <a:rPr lang="zh-TW" altLang="en-US"/>
            </a:br>
            <a:r>
              <a:rPr lang="zh-TW" altLang="en-US"/>
              <a:t>簡報人姓名、日期</a:t>
            </a:r>
          </a:p>
        </p:txBody>
      </p:sp>
    </p:spTree>
    <p:extLst>
      <p:ext uri="{BB962C8B-B14F-4D97-AF65-F5344CB8AC3E}">
        <p14:creationId xmlns:p14="http://schemas.microsoft.com/office/powerpoint/2010/main" val="4285498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標題，文字及物件">
    <p:spTree>
      <p:nvGrpSpPr>
        <p:cNvPr id="1" name=""/>
        <p:cNvGrpSpPr/>
        <p:nvPr/>
      </p:nvGrpSpPr>
      <p:grpSpPr>
        <a:xfrm>
          <a:off x="0" y="0"/>
          <a:ext cx="0" cy="0"/>
          <a:chOff x="0" y="0"/>
          <a:chExt cx="0" cy="0"/>
        </a:xfrm>
      </p:grpSpPr>
      <p:sp>
        <p:nvSpPr>
          <p:cNvPr id="23" name="標題 1"/>
          <p:cNvSpPr>
            <a:spLocks noGrp="1"/>
          </p:cNvSpPr>
          <p:nvPr>
            <p:ph type="title"/>
          </p:nvPr>
        </p:nvSpPr>
        <p:spPr>
          <a:xfrm>
            <a:off x="472281" y="735284"/>
            <a:ext cx="8370275" cy="775369"/>
          </a:xfrm>
          <a:prstGeom prst="rect">
            <a:avLst/>
          </a:prstGeom>
        </p:spPr>
        <p:txBody>
          <a:bodyPr/>
          <a:lstStyle>
            <a:lvl1pPr>
              <a:defRPr sz="3750">
                <a:solidFill>
                  <a:srgbClr val="0099CC"/>
                </a:solidFill>
                <a:latin typeface="+mj-lt"/>
                <a:ea typeface="標楷體" pitchFamily="65" charset="-120"/>
              </a:defRPr>
            </a:lvl1pPr>
          </a:lstStyle>
          <a:p>
            <a:r>
              <a:rPr lang="zh-TW" altLang="en-US"/>
              <a:t>按一下以編輯母片標題樣式</a:t>
            </a:r>
          </a:p>
        </p:txBody>
      </p:sp>
      <p:sp>
        <p:nvSpPr>
          <p:cNvPr id="24" name="內容版面配置區 2"/>
          <p:cNvSpPr>
            <a:spLocks noGrp="1"/>
          </p:cNvSpPr>
          <p:nvPr>
            <p:ph idx="1"/>
          </p:nvPr>
        </p:nvSpPr>
        <p:spPr>
          <a:xfrm>
            <a:off x="470571" y="1600283"/>
            <a:ext cx="8364538" cy="4602664"/>
          </a:xfrm>
          <a:prstGeom prst="rect">
            <a:avLst/>
          </a:prstGeom>
        </p:spPr>
        <p:txBody>
          <a:bodyPr/>
          <a:lstStyle>
            <a:lvl1pPr>
              <a:defRPr>
                <a:latin typeface="+mn-lt"/>
                <a:ea typeface="標楷體" pitchFamily="65" charset="-120"/>
                <a:cs typeface="標楷體" pitchFamily="65" charset="-120"/>
              </a:defRPr>
            </a:lvl1pPr>
            <a:lvl2pPr>
              <a:defRPr>
                <a:latin typeface="+mn-lt"/>
                <a:ea typeface="標楷體" pitchFamily="65" charset="-120"/>
                <a:cs typeface="標楷體" pitchFamily="65" charset="-120"/>
              </a:defRPr>
            </a:lvl2pPr>
            <a:lvl3pPr>
              <a:defRPr>
                <a:latin typeface="+mn-lt"/>
                <a:ea typeface="標楷體" pitchFamily="65" charset="-120"/>
                <a:cs typeface="標楷體" pitchFamily="65" charset="-120"/>
              </a:defRPr>
            </a:lvl3pPr>
            <a:lvl4pPr>
              <a:defRPr>
                <a:latin typeface="+mn-lt"/>
                <a:ea typeface="標楷體" pitchFamily="65" charset="-120"/>
                <a:cs typeface="標楷體" pitchFamily="65" charset="-120"/>
              </a:defRPr>
            </a:lvl4pPr>
            <a:lvl5pPr>
              <a:defRPr>
                <a:latin typeface="+mn-lt"/>
                <a:ea typeface="標楷體" pitchFamily="65" charset="-120"/>
                <a:cs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7"/>
          <p:cNvSpPr>
            <a:spLocks noGrp="1" noChangeArrowheads="1"/>
          </p:cNvSpPr>
          <p:nvPr>
            <p:ph type="ftr" sz="quarter" idx="10"/>
          </p:nvPr>
        </p:nvSpPr>
        <p:spPr>
          <a:xfrm>
            <a:off x="0" y="6391280"/>
            <a:ext cx="6096000" cy="238125"/>
          </a:xfrm>
          <a:prstGeom prst="rect">
            <a:avLst/>
          </a:prstGeom>
        </p:spPr>
        <p:txBody>
          <a:bodyPr/>
          <a:lstStyle>
            <a:lvl1pPr>
              <a:defRPr>
                <a:solidFill>
                  <a:srgbClr val="000000"/>
                </a:solidFill>
              </a:defRPr>
            </a:lvl1pPr>
          </a:lstStyle>
          <a:p>
            <a:pPr defTabSz="914400" eaLnBrk="0" fontAlgn="base" hangingPunct="0">
              <a:spcBef>
                <a:spcPct val="0"/>
              </a:spcBef>
              <a:spcAft>
                <a:spcPct val="0"/>
              </a:spcAft>
              <a:defRPr/>
            </a:pPr>
            <a:endParaRPr kumimoji="1" lang="en-US" altLang="zh-TW">
              <a:ea typeface="新細明體" panose="02020500000000000000" pitchFamily="18" charset="-120"/>
            </a:endParaRPr>
          </a:p>
        </p:txBody>
      </p:sp>
      <p:sp>
        <p:nvSpPr>
          <p:cNvPr id="5"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a:solidFill>
                <a:srgbClr val="FFFFFF"/>
              </a:solidFill>
              <a:latin typeface="Arial"/>
              <a:ea typeface="微軟正黑體"/>
            </a:endParaRPr>
          </a:p>
        </p:txBody>
      </p:sp>
    </p:spTree>
    <p:extLst>
      <p:ext uri="{BB962C8B-B14F-4D97-AF65-F5344CB8AC3E}">
        <p14:creationId xmlns:p14="http://schemas.microsoft.com/office/powerpoint/2010/main" val="590613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a:xfrm>
            <a:off x="11725" y="6391280"/>
            <a:ext cx="5627077" cy="238125"/>
          </a:xfrm>
          <a:prstGeom prst="rect">
            <a:avLst/>
          </a:prstGeom>
          <a:ln/>
        </p:spPr>
        <p:txBody>
          <a:bodyPr/>
          <a:lstStyle>
            <a:lvl1pPr>
              <a:defRPr/>
            </a:lvl1pPr>
          </a:lstStyle>
          <a:p>
            <a:pPr defTabSz="914400" eaLnBrk="0" fontAlgn="base" hangingPunct="0">
              <a:spcBef>
                <a:spcPct val="0"/>
              </a:spcBef>
              <a:spcAft>
                <a:spcPct val="0"/>
              </a:spcAft>
              <a:defRPr/>
            </a:pPr>
            <a:endParaRPr kumimoji="1" lang="en-US" altLang="zh-TW" sz="3200" b="1">
              <a:solidFill>
                <a:prstClr val="black"/>
              </a:solidFill>
              <a:ea typeface="新細明體" panose="02020500000000000000" pitchFamily="18" charset="-120"/>
            </a:endParaRPr>
          </a:p>
        </p:txBody>
      </p:sp>
    </p:spTree>
    <p:extLst>
      <p:ext uri="{BB962C8B-B14F-4D97-AF65-F5344CB8AC3E}">
        <p14:creationId xmlns:p14="http://schemas.microsoft.com/office/powerpoint/2010/main" val="185528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89670324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8" descr="popword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872048" y="203200"/>
            <a:ext cx="81035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24413" y="6632024"/>
            <a:ext cx="5238935" cy="205890"/>
          </a:xfrm>
          <a:prstGeom prst="rect">
            <a:avLst/>
          </a:prstGeom>
          <a:noFill/>
          <a:ln>
            <a:noFill/>
          </a:ln>
          <a:effectLst/>
        </p:spPr>
        <p:txBody>
          <a:bodyPr wrap="none" anchor="ct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defRPr/>
            </a:pPr>
            <a:r>
              <a:rPr lang="zh-TW" altLang="en-US" sz="738">
                <a:solidFill>
                  <a:srgbClr val="000000"/>
                </a:solidFill>
              </a:rPr>
              <a:t>資通所重要營運資料，禁止複製、轉載、外流  </a:t>
            </a:r>
            <a:r>
              <a:rPr lang="en-US" altLang="zh-TW" sz="738" b="1">
                <a:solidFill>
                  <a:srgbClr val="000000"/>
                </a:solidFill>
              </a:rPr>
              <a:t>ITRI  CONFIDENTIAL  DOCUMENT  DO  NOT  COPY  OR  DISTRIBUTE</a:t>
            </a:r>
            <a:endParaRPr lang="en-US" altLang="zh-TW" sz="738">
              <a:solidFill>
                <a:srgbClr val="000000"/>
              </a:solidFill>
            </a:endParaRPr>
          </a:p>
        </p:txBody>
      </p:sp>
      <p:sp>
        <p:nvSpPr>
          <p:cNvPr id="6" name="Text Box 34"/>
          <p:cNvSpPr txBox="1">
            <a:spLocks noChangeArrowheads="1"/>
          </p:cNvSpPr>
          <p:nvPr userDrawn="1"/>
        </p:nvSpPr>
        <p:spPr bwMode="auto">
          <a:xfrm>
            <a:off x="5" y="6638925"/>
            <a:ext cx="1946031" cy="205890"/>
          </a:xfrm>
          <a:prstGeom prst="rect">
            <a:avLst/>
          </a:prstGeom>
          <a:noFill/>
          <a:ln>
            <a:noFill/>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defRPr/>
            </a:pPr>
            <a:r>
              <a:rPr lang="en-US" altLang="zh-TW" sz="738">
                <a:solidFill>
                  <a:srgbClr val="000000"/>
                </a:solidFill>
                <a:ea typeface="微軟正黑體" pitchFamily="34" charset="-120"/>
              </a:rPr>
              <a:t>Copyright 2013 ITRI </a:t>
            </a:r>
            <a:r>
              <a:rPr lang="zh-TW" altLang="en-US" sz="738">
                <a:solidFill>
                  <a:srgbClr val="000000"/>
                </a:solidFill>
                <a:ea typeface="微軟正黑體" pitchFamily="34" charset="-120"/>
              </a:rPr>
              <a:t>工業技術研究院</a:t>
            </a:r>
            <a:endParaRPr lang="zh-TW" altLang="en-US" sz="738">
              <a:solidFill>
                <a:srgbClr val="000000"/>
              </a:solidFill>
            </a:endParaRPr>
          </a:p>
        </p:txBody>
      </p:sp>
      <p:pic>
        <p:nvPicPr>
          <p:cNvPr id="7" name="Picture 30" descr="itri_CEL_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17"/>
            <a:ext cx="1157654"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75" name="Rectangle 35"/>
          <p:cNvSpPr>
            <a:spLocks noGrp="1" noChangeArrowheads="1"/>
          </p:cNvSpPr>
          <p:nvPr>
            <p:ph type="ctrTitle"/>
          </p:nvPr>
        </p:nvSpPr>
        <p:spPr>
          <a:xfrm>
            <a:off x="753213" y="2143154"/>
            <a:ext cx="7174523" cy="1470025"/>
          </a:xfrm>
          <a:prstGeom prst="rect">
            <a:avLst/>
          </a:prstGeom>
        </p:spPr>
        <p:txBody>
          <a:bodyPr/>
          <a:lstStyle>
            <a:lvl1pPr>
              <a:defRPr sz="4431">
                <a:solidFill>
                  <a:schemeClr val="accent2"/>
                </a:solidFill>
                <a:latin typeface="Arial" charset="0"/>
              </a:defRPr>
            </a:lvl1pPr>
          </a:lstStyle>
          <a:p>
            <a:r>
              <a:rPr lang="zh-TW" altLang="en-US"/>
              <a:t>按一下以編輯母片標題樣式</a:t>
            </a:r>
          </a:p>
        </p:txBody>
      </p:sp>
      <p:sp>
        <p:nvSpPr>
          <p:cNvPr id="138276" name="Rectangle 36"/>
          <p:cNvSpPr>
            <a:spLocks noGrp="1" noChangeArrowheads="1"/>
          </p:cNvSpPr>
          <p:nvPr>
            <p:ph type="subTitle" idx="1"/>
          </p:nvPr>
        </p:nvSpPr>
        <p:spPr>
          <a:xfrm>
            <a:off x="1446341" y="4113213"/>
            <a:ext cx="5908431" cy="1257300"/>
          </a:xfrm>
          <a:prstGeom prst="rect">
            <a:avLst/>
          </a:prstGeom>
        </p:spPr>
        <p:txBody>
          <a:bodyPr/>
          <a:lstStyle>
            <a:lvl1pPr marL="0" indent="0" algn="ctr">
              <a:buFont typeface="Wingdings" pitchFamily="2" charset="2"/>
              <a:buNone/>
              <a:defRPr sz="1846">
                <a:solidFill>
                  <a:schemeClr val="accent2"/>
                </a:solidFill>
                <a:effectLst/>
                <a:latin typeface="Arial" charset="0"/>
              </a:defRPr>
            </a:lvl1pPr>
          </a:lstStyle>
          <a:p>
            <a:r>
              <a:rPr lang="zh-TW" altLang="en-US"/>
              <a:t>按一下以編輯母片副標題樣式</a:t>
            </a:r>
            <a:br>
              <a:rPr lang="zh-TW" altLang="en-US"/>
            </a:br>
            <a:r>
              <a:rPr lang="zh-TW" altLang="en-US"/>
              <a:t>簡報人姓名、日期</a:t>
            </a:r>
          </a:p>
        </p:txBody>
      </p:sp>
    </p:spTree>
    <p:extLst>
      <p:ext uri="{BB962C8B-B14F-4D97-AF65-F5344CB8AC3E}">
        <p14:creationId xmlns:p14="http://schemas.microsoft.com/office/powerpoint/2010/main" val="2199325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876300"/>
          </a:xfrm>
          <a:prstGeom prst="rect">
            <a:avLst/>
          </a:prstGeom>
        </p:spPr>
        <p:txBody>
          <a:bodyPr/>
          <a:lstStyle>
            <a:lvl1pPr>
              <a:defRPr sz="3323"/>
            </a:lvl1pPr>
          </a:lstStyle>
          <a:p>
            <a:r>
              <a:rPr lang="zh-TW" altLang="en-US"/>
              <a:t>按一下以編輯母片標題樣式</a:t>
            </a:r>
          </a:p>
        </p:txBody>
      </p:sp>
      <p:sp>
        <p:nvSpPr>
          <p:cNvPr id="3" name="內容版面配置區 2"/>
          <p:cNvSpPr>
            <a:spLocks noGrp="1"/>
          </p:cNvSpPr>
          <p:nvPr>
            <p:ph idx="1"/>
          </p:nvPr>
        </p:nvSpPr>
        <p:spPr>
          <a:xfrm>
            <a:off x="457200" y="1050472"/>
            <a:ext cx="8229600" cy="514712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7"/>
          <p:cNvSpPr>
            <a:spLocks noGrp="1" noChangeArrowheads="1"/>
          </p:cNvSpPr>
          <p:nvPr>
            <p:ph type="ftr" sz="quarter" idx="10"/>
          </p:nvPr>
        </p:nvSpPr>
        <p:spPr>
          <a:xfrm>
            <a:off x="11731" y="6391292"/>
            <a:ext cx="5627077" cy="238125"/>
          </a:xfrm>
          <a:prstGeom prst="rect">
            <a:avLst/>
          </a:prstGeom>
          <a:ln/>
        </p:spPr>
        <p:txBody>
          <a:bodyPr/>
          <a:lstStyle>
            <a:lvl1pPr>
              <a:defRPr/>
            </a:lvl1pPr>
          </a:lstStyle>
          <a:p>
            <a:pPr>
              <a:defRPr/>
            </a:pPr>
            <a:endParaRPr lang="en-US" altLang="zh-TW">
              <a:solidFill>
                <a:srgbClr val="000000"/>
              </a:solidFill>
            </a:endParaRPr>
          </a:p>
        </p:txBody>
      </p:sp>
      <p:sp>
        <p:nvSpPr>
          <p:cNvPr id="5"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a:solidFill>
                <a:srgbClr val="FFFFFF"/>
              </a:solidFill>
              <a:latin typeface="Arial"/>
              <a:ea typeface="微軟正黑體"/>
            </a:endParaRPr>
          </a:p>
        </p:txBody>
      </p:sp>
    </p:spTree>
    <p:extLst>
      <p:ext uri="{BB962C8B-B14F-4D97-AF65-F5344CB8AC3E}">
        <p14:creationId xmlns:p14="http://schemas.microsoft.com/office/powerpoint/2010/main" val="61816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a:xfrm>
            <a:off x="11725" y="6391280"/>
            <a:ext cx="5627077" cy="238125"/>
          </a:xfrm>
          <a:prstGeom prst="rect">
            <a:avLst/>
          </a:prstGeom>
          <a:ln/>
        </p:spPr>
        <p:txBody>
          <a:bodyPr/>
          <a:lstStyle>
            <a:lvl1pPr>
              <a:defRPr/>
            </a:lvl1pPr>
          </a:lstStyle>
          <a:p>
            <a:pPr>
              <a:defRPr/>
            </a:pPr>
            <a:endParaRPr lang="en-US" altLang="zh-TW"/>
          </a:p>
        </p:txBody>
      </p:sp>
    </p:spTree>
    <p:extLst>
      <p:ext uri="{BB962C8B-B14F-4D97-AF65-F5344CB8AC3E}">
        <p14:creationId xmlns:p14="http://schemas.microsoft.com/office/powerpoint/2010/main" val="2513110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0741" name="Rectangle 21"/>
          <p:cNvSpPr>
            <a:spLocks noGrp="1" noChangeArrowheads="1"/>
          </p:cNvSpPr>
          <p:nvPr>
            <p:ph type="ctrTitle"/>
          </p:nvPr>
        </p:nvSpPr>
        <p:spPr>
          <a:xfrm>
            <a:off x="719138" y="2338388"/>
            <a:ext cx="7772400" cy="765175"/>
          </a:xfrm>
        </p:spPr>
        <p:txBody>
          <a:bodyPr/>
          <a:lstStyle>
            <a:lvl1pPr algn="l" rtl="0" eaLnBrk="1" fontAlgn="base" hangingPunct="1">
              <a:lnSpc>
                <a:spcPct val="80000"/>
              </a:lnSpc>
              <a:spcBef>
                <a:spcPct val="0"/>
              </a:spcBef>
              <a:spcAft>
                <a:spcPct val="0"/>
              </a:spcAft>
              <a:buFontTx/>
              <a:buNone/>
              <a:defRPr kumimoji="1" lang="zh-TW" altLang="en-US" sz="4400" kern="1200" dirty="0">
                <a:solidFill>
                  <a:srgbClr val="00B2B3"/>
                </a:solidFill>
                <a:latin typeface="Arial" panose="020B0604020202020204" pitchFamily="34" charset="0"/>
                <a:ea typeface="微軟正黑體" panose="020B0604030504040204" pitchFamily="34" charset="-120"/>
                <a:cs typeface="+mn-cs"/>
              </a:defRPr>
            </a:lvl1pPr>
          </a:lstStyle>
          <a:p>
            <a:r>
              <a:rPr lang="zh-TW" altLang="en-US"/>
              <a:t>按一下以編輯母片標題樣式</a:t>
            </a:r>
          </a:p>
        </p:txBody>
      </p:sp>
      <p:sp>
        <p:nvSpPr>
          <p:cNvPr id="30742" name="Rectangle 22"/>
          <p:cNvSpPr>
            <a:spLocks noGrp="1" noChangeArrowheads="1"/>
          </p:cNvSpPr>
          <p:nvPr>
            <p:ph type="subTitle" idx="1"/>
          </p:nvPr>
        </p:nvSpPr>
        <p:spPr>
          <a:xfrm>
            <a:off x="719138" y="3598863"/>
            <a:ext cx="7013575" cy="914400"/>
          </a:xfrm>
        </p:spPr>
        <p:txBody>
          <a:bodyPr anchor="ctr"/>
          <a:lstStyle>
            <a:lvl1pPr marL="0" indent="0">
              <a:buFontTx/>
              <a:buNone/>
              <a:defRPr sz="2000">
                <a:solidFill>
                  <a:schemeClr val="tx1"/>
                </a:solidFill>
              </a:defRPr>
            </a:lvl1pPr>
          </a:lstStyle>
          <a:p>
            <a:r>
              <a:rPr lang="zh-TW" altLang="en-US"/>
              <a:t>按一下以編輯母片副標題樣式</a:t>
            </a:r>
          </a:p>
        </p:txBody>
      </p:sp>
      <p:sp>
        <p:nvSpPr>
          <p:cNvPr id="6" name="Rectangle 23"/>
          <p:cNvSpPr>
            <a:spLocks noGrp="1" noChangeArrowheads="1"/>
          </p:cNvSpPr>
          <p:nvPr>
            <p:ph type="dt" sz="half" idx="10"/>
          </p:nvPr>
        </p:nvSpPr>
        <p:spPr>
          <a:xfrm>
            <a:off x="719138" y="5037138"/>
            <a:ext cx="2133600" cy="476250"/>
          </a:xfrm>
          <a:prstGeom prst="rect">
            <a:avLst/>
          </a:prstGeom>
        </p:spPr>
        <p:txBody>
          <a:bodyPr anchor="t"/>
          <a:lstStyle>
            <a:lvl1pPr>
              <a:defRPr sz="1400"/>
            </a:lvl1pPr>
          </a:lstStyle>
          <a:p>
            <a:pPr>
              <a:defRPr/>
            </a:pPr>
            <a:endParaRPr lang="en-US" altLang="zh-TW"/>
          </a:p>
        </p:txBody>
      </p:sp>
      <p:pic>
        <p:nvPicPr>
          <p:cNvPr id="8" name="圖片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97056" y="193869"/>
            <a:ext cx="7508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10318" y="6624558"/>
            <a:ext cx="9154317"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sp>
        <p:nvSpPr>
          <p:cNvPr id="11" name="Text Box 48"/>
          <p:cNvSpPr txBox="1">
            <a:spLocks noChangeArrowheads="1"/>
          </p:cNvSpPr>
          <p:nvPr userDrawn="1"/>
        </p:nvSpPr>
        <p:spPr bwMode="auto">
          <a:xfrm>
            <a:off x="0" y="6620017"/>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a:solidFill>
                  <a:schemeClr val="bg1"/>
                </a:solidFill>
                <a:latin typeface="+mj-ea"/>
                <a:ea typeface="+mj-ea"/>
              </a:rPr>
              <a:t>工業技術研究院機密資料 禁止複製、轉載、外流 </a:t>
            </a:r>
            <a:r>
              <a:rPr lang="en-US" altLang="zh-TW" sz="1000">
                <a:solidFill>
                  <a:schemeClr val="bg1"/>
                </a:solidFill>
                <a:latin typeface="+mj-ea"/>
                <a:ea typeface="+mj-ea"/>
              </a:rPr>
              <a:t>ITRI CONFIDENTIAL DOCUMENT DO NOT COPY OR DISTRIBUTE</a:t>
            </a:r>
          </a:p>
        </p:txBody>
      </p:sp>
      <p:sp>
        <p:nvSpPr>
          <p:cNvPr id="1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D13FECD4-41AF-4443-BCF4-D4DDF02EF537}" type="slidenum">
              <a:rPr lang="en-US" altLang="zh-TW"/>
              <a:pPr>
                <a:defRPr/>
              </a:pPr>
              <a:t>‹#›</a:t>
            </a:fld>
            <a:endParaRPr lang="en-US" altLang="zh-TW"/>
          </a:p>
        </p:txBody>
      </p:sp>
      <p:pic>
        <p:nvPicPr>
          <p:cNvPr id="12" name="Picture 57" descr="E版"/>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381750" y="3871913"/>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3" descr="itri_CEL_C"/>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586" y="24280"/>
            <a:ext cx="1435823" cy="33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26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3899198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9"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799555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43986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43986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523801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27230055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5" name="Rectangle 47"/>
          <p:cNvSpPr>
            <a:spLocks noGrp="1" noChangeArrowheads="1"/>
          </p:cNvSpPr>
          <p:nvPr>
            <p:ph type="sldNum" sz="quarter" idx="12"/>
          </p:nvPr>
        </p:nvSpPr>
        <p:spPr>
          <a:xfrm>
            <a:off x="8572500" y="6619875"/>
            <a:ext cx="571500" cy="238125"/>
          </a:xfrm>
          <a:prstGeom prst="rect">
            <a:avLst/>
          </a:prstGeom>
          <a:ln/>
        </p:spPr>
        <p:txBody>
          <a:bodyPr/>
          <a:lstStyle>
            <a:lvl1pPr>
              <a:defRPr>
                <a:solidFill>
                  <a:schemeClr val="bg1"/>
                </a:solidFill>
              </a:defRPr>
            </a:lvl1pPr>
          </a:lstStyle>
          <a:p>
            <a:pPr>
              <a:defRPr/>
            </a:pPr>
            <a:fld id="{BE72A720-652E-41CC-9DB2-1E782C89C31B}" type="slidenum">
              <a:rPr lang="en-US" altLang="zh-TW" smtClean="0"/>
              <a:pPr>
                <a:defRPr/>
              </a:pPr>
              <a:t>‹#›</a:t>
            </a:fld>
            <a:endParaRPr lang="en-US" altLang="zh-TW"/>
          </a:p>
        </p:txBody>
      </p:sp>
    </p:spTree>
    <p:extLst>
      <p:ext uri="{BB962C8B-B14F-4D97-AF65-F5344CB8AC3E}">
        <p14:creationId xmlns:p14="http://schemas.microsoft.com/office/powerpoint/2010/main" val="18832364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187399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26078828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2494417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33218051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715761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0"/>
            <a:ext cx="2092325"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0850" y="0"/>
            <a:ext cx="6126163"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1929563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重大效益配圖範本2">
    <p:spTree>
      <p:nvGrpSpPr>
        <p:cNvPr id="1" name=""/>
        <p:cNvGrpSpPr/>
        <p:nvPr/>
      </p:nvGrpSpPr>
      <p:grpSpPr>
        <a:xfrm>
          <a:off x="0" y="0"/>
          <a:ext cx="0" cy="0"/>
          <a:chOff x="0" y="0"/>
          <a:chExt cx="0" cy="0"/>
        </a:xfrm>
      </p:grpSpPr>
      <p:sp>
        <p:nvSpPr>
          <p:cNvPr id="4" name="標題 1"/>
          <p:cNvSpPr>
            <a:spLocks noGrp="1"/>
          </p:cNvSpPr>
          <p:nvPr>
            <p:ph type="title"/>
          </p:nvPr>
        </p:nvSpPr>
        <p:spPr>
          <a:xfrm>
            <a:off x="0" y="80712"/>
            <a:ext cx="9144000" cy="756000"/>
          </a:xfrm>
        </p:spPr>
        <p:txBody>
          <a:bodyPr/>
          <a:lstStyle>
            <a:lvl1pPr algn="ctr" rtl="0" eaLnBrk="0" fontAlgn="base" hangingPunct="0">
              <a:spcBef>
                <a:spcPct val="0"/>
              </a:spcBef>
              <a:spcAft>
                <a:spcPct val="0"/>
              </a:spcAft>
              <a:defRPr kumimoji="1" lang="zh-TW" altLang="en-US" sz="3600" b="0" dirty="0">
                <a:solidFill>
                  <a:srgbClr val="00B2B3"/>
                </a:solidFill>
                <a:latin typeface="+mn-lt"/>
                <a:ea typeface="+mj-ea"/>
                <a:cs typeface="+mj-cs"/>
              </a:defRPr>
            </a:lvl1pPr>
          </a:lstStyle>
          <a:p>
            <a:pPr lvl="0" algn="ctr" rtl="0" eaLnBrk="0" fontAlgn="base" hangingPunct="0">
              <a:spcBef>
                <a:spcPct val="0"/>
              </a:spcBef>
              <a:spcAft>
                <a:spcPct val="0"/>
              </a:spcAft>
            </a:pPr>
            <a:endParaRPr lang="zh-TW" altLang="en-US"/>
          </a:p>
        </p:txBody>
      </p:sp>
      <p:sp>
        <p:nvSpPr>
          <p:cNvPr id="5" name="內容版面配置區 2"/>
          <p:cNvSpPr>
            <a:spLocks noGrp="1"/>
          </p:cNvSpPr>
          <p:nvPr>
            <p:ph idx="1"/>
          </p:nvPr>
        </p:nvSpPr>
        <p:spPr>
          <a:xfrm>
            <a:off x="389793" y="980728"/>
            <a:ext cx="4737567" cy="5623044"/>
          </a:xfrm>
        </p:spPr>
        <p:txBody>
          <a:bodyPr/>
          <a:lstStyle>
            <a:lvl1pPr>
              <a:defRPr sz="1846" b="1" baseline="0">
                <a:solidFill>
                  <a:schemeClr val="tx1"/>
                </a:solidFill>
                <a:latin typeface="Calibri" panose="020F0502020204030204" pitchFamily="34" charset="0"/>
                <a:ea typeface="+mn-ea"/>
              </a:defRPr>
            </a:lvl1pPr>
            <a:lvl2pPr>
              <a:defRPr sz="1477" baseline="0">
                <a:latin typeface="微軟正黑體" panose="020B0604030504040204" pitchFamily="34" charset="-120"/>
                <a:ea typeface="微軟正黑體" panose="020B0604030504040204" pitchFamily="34" charset="-120"/>
              </a:defRPr>
            </a:lvl2pPr>
            <a:lvl3pPr marL="1107858" indent="-263776">
              <a:buFont typeface="Arial" panose="020B0604020202020204" pitchFamily="34" charset="0"/>
              <a:buChar char="•"/>
              <a:defRPr sz="1292" baseline="0">
                <a:latin typeface="微軟正黑體" panose="020B0604030504040204" pitchFamily="34" charset="-120"/>
                <a:ea typeface="微軟正黑體" panose="020B0604030504040204" pitchFamily="34" charset="-120"/>
              </a:defRPr>
            </a:lvl3pPr>
            <a:lvl4pPr marL="1529900" indent="-263776">
              <a:buFont typeface="微軟正黑體" panose="020B0604030504040204" pitchFamily="34" charset="-120"/>
              <a:buChar char="»"/>
              <a:defRPr sz="1108" baseline="0">
                <a:latin typeface="微軟正黑體" panose="020B0604030504040204" pitchFamily="34" charset="-120"/>
                <a:ea typeface="微軟正黑體" panose="020B0604030504040204" pitchFamily="34" charset="-120"/>
              </a:defRPr>
            </a:lvl4pPr>
            <a:lvl5pPr marL="1688165" indent="0">
              <a:buNone/>
              <a:defRPr baseline="0">
                <a:latin typeface="微軟正黑體" panose="020B0604030504040204" pitchFamily="34" charset="-120"/>
                <a:ea typeface="微軟正黑體" panose="020B0604030504040204" pitchFamily="34" charset="-120"/>
              </a:defRPr>
            </a:lvl5pPr>
          </a:lstStyle>
          <a:p>
            <a:pPr lvl="0"/>
            <a:endParaRPr lang="zh-TW" altLang="en-US"/>
          </a:p>
        </p:txBody>
      </p:sp>
      <p:sp>
        <p:nvSpPr>
          <p:cNvPr id="6" name="圖片版面配置區 5"/>
          <p:cNvSpPr>
            <a:spLocks noGrp="1"/>
          </p:cNvSpPr>
          <p:nvPr>
            <p:ph type="pic" sz="quarter" idx="12"/>
          </p:nvPr>
        </p:nvSpPr>
        <p:spPr>
          <a:xfrm>
            <a:off x="5555233" y="1001580"/>
            <a:ext cx="3248430" cy="2138741"/>
          </a:xfrm>
        </p:spPr>
        <p:txBody>
          <a:bodyPr/>
          <a:lstStyle>
            <a:lvl1pPr>
              <a:defRPr>
                <a:solidFill>
                  <a:srgbClr val="0070C0"/>
                </a:solidFill>
                <a:latin typeface="Calibri" panose="020F0502020204030204" pitchFamily="34" charset="0"/>
                <a:ea typeface="+mn-ea"/>
              </a:defRPr>
            </a:lvl1pPr>
          </a:lstStyle>
          <a:p>
            <a:endParaRPr lang="zh-TW" altLang="en-US"/>
          </a:p>
        </p:txBody>
      </p:sp>
      <p:sp>
        <p:nvSpPr>
          <p:cNvPr id="7" name="圖片版面配置區 5"/>
          <p:cNvSpPr>
            <a:spLocks noGrp="1"/>
          </p:cNvSpPr>
          <p:nvPr>
            <p:ph type="pic" sz="quarter" idx="13"/>
          </p:nvPr>
        </p:nvSpPr>
        <p:spPr>
          <a:xfrm>
            <a:off x="5554906" y="3868387"/>
            <a:ext cx="3248430" cy="2138741"/>
          </a:xfrm>
        </p:spPr>
        <p:txBody>
          <a:bodyPr/>
          <a:lstStyle>
            <a:lvl1pPr>
              <a:defRPr>
                <a:solidFill>
                  <a:srgbClr val="0070C0"/>
                </a:solidFill>
                <a:latin typeface="Calibri" panose="020F0502020204030204" pitchFamily="34" charset="0"/>
                <a:ea typeface="+mn-ea"/>
              </a:defRPr>
            </a:lvl1pPr>
          </a:lstStyle>
          <a:p>
            <a:endParaRPr lang="zh-TW" altLang="en-US"/>
          </a:p>
        </p:txBody>
      </p:sp>
      <p:sp>
        <p:nvSpPr>
          <p:cNvPr id="8" name="文字版面配置區 8"/>
          <p:cNvSpPr>
            <a:spLocks noGrp="1"/>
          </p:cNvSpPr>
          <p:nvPr>
            <p:ph type="body" sz="quarter" idx="14" hasCustomPrompt="1"/>
          </p:nvPr>
        </p:nvSpPr>
        <p:spPr>
          <a:xfrm>
            <a:off x="5554906" y="3171080"/>
            <a:ext cx="3248757" cy="373063"/>
          </a:xfrm>
        </p:spPr>
        <p:txBody>
          <a:bodyPr/>
          <a:lstStyle>
            <a:lvl1pPr marL="0" indent="0" algn="ctr">
              <a:buNone/>
              <a:defRPr sz="1292">
                <a:solidFill>
                  <a:srgbClr val="0033CC"/>
                </a:solidFill>
              </a:defRPr>
            </a:lvl1pPr>
          </a:lstStyle>
          <a:p>
            <a:pPr lvl="0"/>
            <a:r>
              <a:rPr lang="zh-TW" altLang="en-US"/>
              <a:t>圖說</a:t>
            </a:r>
          </a:p>
        </p:txBody>
      </p:sp>
      <p:sp>
        <p:nvSpPr>
          <p:cNvPr id="9" name="文字版面配置區 8"/>
          <p:cNvSpPr>
            <a:spLocks noGrp="1"/>
          </p:cNvSpPr>
          <p:nvPr>
            <p:ph type="body" sz="quarter" idx="15" hasCustomPrompt="1"/>
          </p:nvPr>
        </p:nvSpPr>
        <p:spPr>
          <a:xfrm>
            <a:off x="5554906" y="6007128"/>
            <a:ext cx="3248757" cy="373063"/>
          </a:xfrm>
        </p:spPr>
        <p:txBody>
          <a:bodyPr/>
          <a:lstStyle>
            <a:lvl1pPr marL="0" indent="0" algn="ctr">
              <a:buNone/>
              <a:defRPr sz="1292">
                <a:solidFill>
                  <a:srgbClr val="0033CC"/>
                </a:solidFill>
              </a:defRPr>
            </a:lvl1pPr>
          </a:lstStyle>
          <a:p>
            <a:pPr lvl="0"/>
            <a:r>
              <a:rPr lang="zh-TW" altLang="en-US"/>
              <a:t>圖說</a:t>
            </a:r>
          </a:p>
        </p:txBody>
      </p:sp>
      <p:sp>
        <p:nvSpPr>
          <p:cNvPr id="12"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1927067273"/>
      </p:ext>
    </p:extLst>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5"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4217302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含標題的內容">
    <p:spTree>
      <p:nvGrpSpPr>
        <p:cNvPr id="1" name=""/>
        <p:cNvGrpSpPr/>
        <p:nvPr/>
      </p:nvGrpSpPr>
      <p:grpSpPr>
        <a:xfrm>
          <a:off x="0" y="0"/>
          <a:ext cx="0" cy="0"/>
          <a:chOff x="0" y="0"/>
          <a:chExt cx="0" cy="0"/>
        </a:xfrm>
      </p:grpSpPr>
      <p:sp>
        <p:nvSpPr>
          <p:cNvPr id="4"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3545711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12" name="標題 1"/>
          <p:cNvSpPr>
            <a:spLocks noGrp="1"/>
          </p:cNvSpPr>
          <p:nvPr>
            <p:ph type="title"/>
          </p:nvPr>
        </p:nvSpPr>
        <p:spPr>
          <a:xfrm>
            <a:off x="450850" y="0"/>
            <a:ext cx="8369300" cy="1206500"/>
          </a:xfrm>
        </p:spPr>
        <p:txBody>
          <a:bodyPr>
            <a:normAutofit/>
          </a:bodyPr>
          <a:lstStyle>
            <a:lvl1pPr algn="ctr">
              <a:defRPr kumimoji="1" lang="zh-TW" altLang="en-US" sz="3600" kern="1200" dirty="0">
                <a:solidFill>
                  <a:srgbClr val="00B2B3"/>
                </a:solidFill>
                <a:latin typeface="Arial" panose="020B0604020202020204" pitchFamily="34" charset="0"/>
                <a:ea typeface="微軟正黑體" panose="020B0604030504040204" pitchFamily="34" charset="-120"/>
                <a:cs typeface="+mn-cs"/>
              </a:defRPr>
            </a:lvl1pPr>
          </a:lstStyle>
          <a:p>
            <a:r>
              <a:rPr lang="zh-TW" altLang="en-US"/>
              <a:t>按一下以編輯母片標題樣式</a:t>
            </a:r>
          </a:p>
        </p:txBody>
      </p:sp>
      <p:sp>
        <p:nvSpPr>
          <p:cNvPr id="13" name="文字版面配置區 2"/>
          <p:cNvSpPr>
            <a:spLocks noGrp="1"/>
          </p:cNvSpPr>
          <p:nvPr>
            <p:ph type="body" idx="1"/>
          </p:nvPr>
        </p:nvSpPr>
        <p:spPr>
          <a:xfrm>
            <a:off x="457200" y="1439863"/>
            <a:ext cx="8364538" cy="4757737"/>
          </a:xfrm>
        </p:spPr>
        <p:txBody>
          <a:bodyPr/>
          <a:lstStyle>
            <a:lvl2pPr marL="742950" indent="-285750">
              <a:buFont typeface="Times New Roman" panose="02020603050405020304" pitchFamily="18" charset="0"/>
              <a:buChar char="–"/>
              <a:defRPr/>
            </a:lvl2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a:solidFill>
                <a:prstClr val="white"/>
              </a:solidFill>
            </a:endParaRPr>
          </a:p>
        </p:txBody>
      </p:sp>
    </p:spTree>
    <p:extLst>
      <p:ext uri="{BB962C8B-B14F-4D97-AF65-F5344CB8AC3E}">
        <p14:creationId xmlns:p14="http://schemas.microsoft.com/office/powerpoint/2010/main" val="2475231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lstStyle>
            <a:lvl1pPr>
              <a:defRPr b="1">
                <a:solidFill>
                  <a:schemeClr val="accent3">
                    <a:lumMod val="50000"/>
                  </a:schemeClr>
                </a:solidFill>
                <a:latin typeface="+mn-lt"/>
              </a:defRPr>
            </a:lvl1pPr>
          </a:lstStyle>
          <a:p>
            <a:r>
              <a:rPr lang="zh-TW" altLang="en-US"/>
              <a:t>按一下以編輯母片標題樣式</a:t>
            </a:r>
          </a:p>
        </p:txBody>
      </p:sp>
    </p:spTree>
    <p:extLst>
      <p:ext uri="{BB962C8B-B14F-4D97-AF65-F5344CB8AC3E}">
        <p14:creationId xmlns:p14="http://schemas.microsoft.com/office/powerpoint/2010/main" val="4609617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3" name="標題 1"/>
          <p:cNvSpPr>
            <a:spLocks noGrp="1"/>
          </p:cNvSpPr>
          <p:nvPr>
            <p:ph type="title"/>
          </p:nvPr>
        </p:nvSpPr>
        <p:spPr>
          <a:xfrm>
            <a:off x="2014151" y="99996"/>
            <a:ext cx="5904299" cy="583397"/>
          </a:xfrm>
          <a:prstGeom prst="rect">
            <a:avLst/>
          </a:prstGeom>
        </p:spPr>
        <p:txBody>
          <a:bodyPr/>
          <a:lstStyle>
            <a:lvl1pPr>
              <a:defRPr sz="3200">
                <a:solidFill>
                  <a:srgbClr val="0099CC"/>
                </a:solidFill>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
        <p:nvSpPr>
          <p:cNvPr id="24" name="內容版面配置區 2"/>
          <p:cNvSpPr>
            <a:spLocks noGrp="1"/>
          </p:cNvSpPr>
          <p:nvPr>
            <p:ph idx="1"/>
          </p:nvPr>
        </p:nvSpPr>
        <p:spPr>
          <a:xfrm>
            <a:off x="300789" y="818147"/>
            <a:ext cx="8534317" cy="5384800"/>
          </a:xfrm>
          <a:prstGeom prst="rect">
            <a:avLst/>
          </a:prstGeom>
        </p:spPr>
        <p:txBody>
          <a:bodyPr/>
          <a:lstStyle>
            <a:lvl1pPr>
              <a:defRPr sz="280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cs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cs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cs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cs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xfrm>
            <a:off x="6118225" y="6619875"/>
            <a:ext cx="1800225" cy="238125"/>
          </a:xfrm>
          <a:prstGeom prst="rect">
            <a:avLst/>
          </a:prstGeom>
        </p:spPr>
        <p:txBody>
          <a:bodyPr/>
          <a:lstStyle>
            <a:lvl1pPr>
              <a:defRPr/>
            </a:lvl1pPr>
          </a:lstStyle>
          <a:p>
            <a:pPr algn="l" fontAlgn="auto">
              <a:spcBef>
                <a:spcPts val="0"/>
              </a:spcBef>
              <a:spcAft>
                <a:spcPts val="0"/>
              </a:spcAft>
              <a:defRPr/>
            </a:pPr>
            <a:endParaRPr kumimoji="0" lang="en-US" altLang="zh-TW" sz="1800">
              <a:solidFill>
                <a:srgbClr val="FFFFFF"/>
              </a:solidFill>
              <a:latin typeface="Calibri"/>
              <a:ea typeface="新細明體" pitchFamily="18" charset="-120"/>
            </a:endParaRPr>
          </a:p>
        </p:txBody>
      </p:sp>
      <p:sp>
        <p:nvSpPr>
          <p:cNvPr id="5" name="Rectangle 46"/>
          <p:cNvSpPr>
            <a:spLocks noGrp="1" noChangeArrowheads="1"/>
          </p:cNvSpPr>
          <p:nvPr>
            <p:ph type="ftr" sz="quarter" idx="11"/>
          </p:nvPr>
        </p:nvSpPr>
        <p:spPr>
          <a:xfrm>
            <a:off x="0" y="6391275"/>
            <a:ext cx="6096000" cy="238125"/>
          </a:xfrm>
          <a:prstGeom prst="rect">
            <a:avLst/>
          </a:prstGeom>
        </p:spPr>
        <p:txBody>
          <a:bodyPr/>
          <a:lstStyle>
            <a:lvl1pPr>
              <a:defRPr/>
            </a:lvl1pPr>
          </a:lstStyle>
          <a:p>
            <a:pPr fontAlgn="auto">
              <a:spcBef>
                <a:spcPts val="0"/>
              </a:spcBef>
              <a:spcAft>
                <a:spcPts val="0"/>
              </a:spcAft>
              <a:defRPr/>
            </a:pPr>
            <a:r>
              <a:rPr kumimoji="0" lang="zh-TW" altLang="en-US" sz="1800">
                <a:solidFill>
                  <a:srgbClr val="000000"/>
                </a:solidFill>
                <a:latin typeface="Calibri"/>
                <a:ea typeface="新細明體" pitchFamily="18" charset="-120"/>
              </a:rPr>
              <a:t>工業技術研究院機密資料 禁止複製、轉載、外流  </a:t>
            </a:r>
            <a:r>
              <a:rPr kumimoji="0" lang="en-US" altLang="zh-TW" sz="1800">
                <a:solidFill>
                  <a:srgbClr val="000000"/>
                </a:solidFill>
                <a:latin typeface="Calibri"/>
                <a:ea typeface="新細明體" pitchFamily="18" charset="-120"/>
              </a:rPr>
              <a:t>ITRI CONFIDENTIAL DOCUMENT DO NOT COPY OR DISTRIBUTE</a:t>
            </a:r>
          </a:p>
        </p:txBody>
      </p:sp>
      <p:sp>
        <p:nvSpPr>
          <p:cNvPr id="6" name="Rectangle 47"/>
          <p:cNvSpPr>
            <a:spLocks noGrp="1" noChangeArrowheads="1"/>
          </p:cNvSpPr>
          <p:nvPr>
            <p:ph type="sldNum" sz="quarter" idx="12"/>
          </p:nvPr>
        </p:nvSpPr>
        <p:spPr>
          <a:xfrm>
            <a:off x="8572500" y="6619875"/>
            <a:ext cx="571500" cy="238125"/>
          </a:xfrm>
          <a:prstGeom prst="rect">
            <a:avLst/>
          </a:prstGeom>
        </p:spPr>
        <p:txBody>
          <a:bodyPr/>
          <a:lstStyle>
            <a:lvl1pPr>
              <a:defRPr/>
            </a:lvl1pPr>
          </a:lstStyle>
          <a:p>
            <a:pPr algn="l" fontAlgn="auto">
              <a:spcBef>
                <a:spcPts val="0"/>
              </a:spcBef>
              <a:spcAft>
                <a:spcPts val="0"/>
              </a:spcAft>
              <a:defRPr/>
            </a:pPr>
            <a:fld id="{2B1BEC17-AFBF-43ED-99BB-658814394AD5}" type="slidenum">
              <a:rPr kumimoji="0" lang="en-US" altLang="zh-TW" sz="1800">
                <a:solidFill>
                  <a:srgbClr val="FFFFFF"/>
                </a:solidFill>
                <a:latin typeface="Calibri"/>
                <a:ea typeface="新細明體" pitchFamily="18" charset="-120"/>
              </a:rPr>
              <a:pPr algn="l" fontAlgn="auto">
                <a:spcBef>
                  <a:spcPts val="0"/>
                </a:spcBef>
                <a:spcAft>
                  <a:spcPts val="0"/>
                </a:spcAft>
                <a:defRPr/>
              </a:pPr>
              <a:t>‹#›</a:t>
            </a:fld>
            <a:endParaRPr kumimoji="0" lang="en-US" altLang="zh-TW" sz="1800">
              <a:solidFill>
                <a:srgbClr val="FFFFFF"/>
              </a:solidFill>
              <a:latin typeface="Calibri"/>
              <a:ea typeface="新細明體" pitchFamily="18" charset="-120"/>
            </a:endParaRPr>
          </a:p>
        </p:txBody>
      </p:sp>
    </p:spTree>
    <p:extLst>
      <p:ext uri="{BB962C8B-B14F-4D97-AF65-F5344CB8AC3E}">
        <p14:creationId xmlns:p14="http://schemas.microsoft.com/office/powerpoint/2010/main" val="385983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31462546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p:cNvSpPr>
            <a:spLocks noGrp="1" noChangeArrowheads="1"/>
          </p:cNvSpPr>
          <p:nvPr>
            <p:ph type="sldNum" sz="quarter" idx="10"/>
          </p:nvPr>
        </p:nvSpPr>
        <p:spPr>
          <a:xfrm>
            <a:off x="3446463" y="6564313"/>
            <a:ext cx="2133600" cy="249237"/>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2183758D-F6F7-45E3-A166-9D7046586982}" type="slidenum">
              <a:rPr lang="en-US" altLang="zh-TW"/>
              <a:pPr>
                <a:defRPr/>
              </a:pPr>
              <a:t>‹#›</a:t>
            </a:fld>
            <a:endParaRPr lang="en-US" altLang="zh-TW"/>
          </a:p>
        </p:txBody>
      </p:sp>
    </p:spTree>
    <p:extLst>
      <p:ext uri="{BB962C8B-B14F-4D97-AF65-F5344CB8AC3E}">
        <p14:creationId xmlns:p14="http://schemas.microsoft.com/office/powerpoint/2010/main" val="1678525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6846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rtl="0" eaLnBrk="0" fontAlgn="base" hangingPunct="0">
              <a:spcBef>
                <a:spcPct val="0"/>
              </a:spcBef>
              <a:spcAft>
                <a:spcPct val="0"/>
              </a:spcAft>
              <a:defRPr kumimoji="1" lang="zh-TW" altLang="en-US" sz="4000" dirty="0">
                <a:solidFill>
                  <a:srgbClr val="00B2B3"/>
                </a:solidFill>
                <a:latin typeface="Arial" panose="020B0604020202020204" pitchFamily="34" charset="0"/>
                <a:ea typeface="微軟正黑體" panose="020B0604030504040204" pitchFamily="34" charset="-120"/>
                <a:cs typeface="+mj-cs"/>
              </a:defRPr>
            </a:lvl1p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9048674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1" y="1439864"/>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439864"/>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7079398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42276153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sz="4000">
                <a:latin typeface="+mj-lt"/>
                <a:ea typeface="+mj-ea"/>
              </a:defRPr>
            </a:lvl1pPr>
          </a:lstStyle>
          <a:p>
            <a:r>
              <a:rPr lang="zh-TW" altLang="en-US"/>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16593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889104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26" descr="itri_CEL_A_W"/>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7" descr="E版"/>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p:nvPr>
        </p:nvSpPr>
        <p:spPr>
          <a:xfrm>
            <a:off x="719138" y="2338388"/>
            <a:ext cx="7772400" cy="765175"/>
          </a:xfrm>
        </p:spPr>
        <p:txBody>
          <a:bodyPr/>
          <a:lstStyle>
            <a:lvl1pPr algn="l" rtl="0" eaLnBrk="1" fontAlgn="base" hangingPunct="1">
              <a:lnSpc>
                <a:spcPct val="80000"/>
              </a:lnSpc>
              <a:spcBef>
                <a:spcPct val="0"/>
              </a:spcBef>
              <a:spcAft>
                <a:spcPct val="0"/>
              </a:spcAft>
              <a:buFontTx/>
              <a:buNone/>
              <a:defRPr kumimoji="1" lang="zh-TW" altLang="en-US" sz="4400" kern="1200" dirty="0">
                <a:solidFill>
                  <a:srgbClr val="0070C0"/>
                </a:solidFill>
                <a:latin typeface="Arial" panose="020B0604020202020204" pitchFamily="34" charset="0"/>
                <a:ea typeface="微軟正黑體" panose="020B0604030504040204" pitchFamily="34" charset="-120"/>
                <a:cs typeface="+mn-cs"/>
              </a:defRPr>
            </a:lvl1pPr>
          </a:lstStyle>
          <a:p>
            <a:r>
              <a:rPr lang="zh-TW" altLang="en-US"/>
              <a:t>按一下以編輯母片標題樣式</a:t>
            </a:r>
          </a:p>
        </p:txBody>
      </p:sp>
      <p:sp>
        <p:nvSpPr>
          <p:cNvPr id="30742" name="Rectangle 22"/>
          <p:cNvSpPr>
            <a:spLocks noGrp="1" noChangeArrowheads="1"/>
          </p:cNvSpPr>
          <p:nvPr>
            <p:ph type="subTitle" idx="1"/>
          </p:nvPr>
        </p:nvSpPr>
        <p:spPr>
          <a:xfrm>
            <a:off x="719138" y="3598863"/>
            <a:ext cx="7013575" cy="914400"/>
          </a:xfrm>
        </p:spPr>
        <p:txBody>
          <a:bodyPr anchor="ctr"/>
          <a:lstStyle>
            <a:lvl1pPr marL="0" indent="0">
              <a:buFontTx/>
              <a:buNone/>
              <a:defRPr sz="2000">
                <a:solidFill>
                  <a:schemeClr val="tx1"/>
                </a:solidFill>
              </a:defRPr>
            </a:lvl1pPr>
          </a:lstStyle>
          <a:p>
            <a:r>
              <a:rPr lang="zh-TW" altLang="en-US"/>
              <a:t>按一下以編輯母片副標題樣式</a:t>
            </a:r>
          </a:p>
        </p:txBody>
      </p:sp>
      <p:sp>
        <p:nvSpPr>
          <p:cNvPr id="6" name="Rectangle 23"/>
          <p:cNvSpPr>
            <a:spLocks noGrp="1" noChangeArrowheads="1"/>
          </p:cNvSpPr>
          <p:nvPr>
            <p:ph type="dt" sz="half" idx="10"/>
          </p:nvPr>
        </p:nvSpPr>
        <p:spPr>
          <a:xfrm>
            <a:off x="719138" y="5037138"/>
            <a:ext cx="2133600" cy="476250"/>
          </a:xfrm>
          <a:prstGeom prst="rect">
            <a:avLst/>
          </a:prstGeom>
        </p:spPr>
        <p:txBody>
          <a:bodyPr anchor="t"/>
          <a:lstStyle>
            <a:lvl1pPr>
              <a:defRPr sz="1400"/>
            </a:lvl1pPr>
          </a:lstStyle>
          <a:p>
            <a:pPr>
              <a:defRPr/>
            </a:pPr>
            <a:endParaRPr lang="en-US" altLang="zh-TW"/>
          </a:p>
        </p:txBody>
      </p:sp>
      <p:sp>
        <p:nvSpPr>
          <p:cNvPr id="10" name="Rectangle 42"/>
          <p:cNvSpPr>
            <a:spLocks noChangeArrowheads="1"/>
          </p:cNvSpPr>
          <p:nvPr userDrawn="1"/>
        </p:nvSpPr>
        <p:spPr bwMode="auto">
          <a:xfrm>
            <a:off x="-10317" y="662455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sp>
        <p:nvSpPr>
          <p:cNvPr id="11" name="Text Box 48"/>
          <p:cNvSpPr txBox="1">
            <a:spLocks noChangeArrowheads="1"/>
          </p:cNvSpPr>
          <p:nvPr userDrawn="1"/>
        </p:nvSpPr>
        <p:spPr bwMode="auto">
          <a:xfrm>
            <a:off x="0" y="6620017"/>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a:solidFill>
                  <a:schemeClr val="bg1"/>
                </a:solidFill>
                <a:latin typeface="+mj-ea"/>
                <a:ea typeface="+mj-ea"/>
              </a:rPr>
              <a:t>工業技術研究院機密資料 禁止複製、轉載、外流 </a:t>
            </a:r>
            <a:r>
              <a:rPr lang="en-US" altLang="zh-TW" sz="1000">
                <a:solidFill>
                  <a:schemeClr val="bg1"/>
                </a:solidFill>
                <a:latin typeface="+mj-ea"/>
                <a:ea typeface="+mj-ea"/>
              </a:rPr>
              <a:t>ITRI CONFIDENTIAL DOCUMENT DO NOT COPY OR DISTRIBUTE</a:t>
            </a:r>
          </a:p>
        </p:txBody>
      </p:sp>
      <p:sp>
        <p:nvSpPr>
          <p:cNvPr id="1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D13FECD4-41AF-4443-BCF4-D4DDF02EF537}" type="slidenum">
              <a:rPr lang="en-US" altLang="zh-TW"/>
              <a:pPr>
                <a:defRPr/>
              </a:pPr>
              <a:t>‹#›</a:t>
            </a:fld>
            <a:endParaRPr lang="en-US" altLang="zh-TW"/>
          </a:p>
        </p:txBody>
      </p:sp>
      <p:pic>
        <p:nvPicPr>
          <p:cNvPr id="12" name="圖片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343900" y="92269"/>
            <a:ext cx="7508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984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596306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134511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56852166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1511475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FB7819E-3F4F-44D2-BAFE-249719E6D921}" type="datetimeFigureOut">
              <a:rPr lang="zh-TW" altLang="en-US" smtClean="0"/>
              <a:t>2024/5/27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40401829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FB7819E-3F4F-44D2-BAFE-249719E6D921}" type="datetimeFigureOut">
              <a:rPr lang="zh-TW" altLang="en-US" smtClean="0"/>
              <a:t>2024/5/27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30243113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FB7819E-3F4F-44D2-BAFE-249719E6D921}" type="datetimeFigureOut">
              <a:rPr lang="zh-TW" altLang="en-US" smtClean="0"/>
              <a:t>2024/5/27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9933891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FB7819E-3F4F-44D2-BAFE-249719E6D921}" type="datetimeFigureOut">
              <a:rPr lang="zh-TW" altLang="en-US" smtClean="0"/>
              <a:t>2024/5/27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475576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FB7819E-3F4F-44D2-BAFE-249719E6D921}" type="datetimeFigureOut">
              <a:rPr lang="zh-TW" altLang="en-US" smtClean="0"/>
              <a:t>2024/5/27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656221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FB7819E-3F4F-44D2-BAFE-249719E6D921}" type="datetimeFigureOut">
              <a:rPr lang="zh-TW" altLang="en-US" smtClean="0"/>
              <a:t>2024/5/27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0635115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7110358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10618365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0" y="2584703"/>
            <a:ext cx="6596065" cy="1219201"/>
          </a:xfrm>
        </p:spPr>
        <p:txBody>
          <a:bodyPr anchor="t" anchorCtr="0"/>
          <a:lstStyle>
            <a:lvl1pPr>
              <a:defRPr sz="4400" b="1">
                <a:solidFill>
                  <a:srgbClr val="00B2B3"/>
                </a:solidFill>
              </a:defRPr>
            </a:lvl1pPr>
          </a:lstStyle>
          <a:p>
            <a:r>
              <a:rPr lang="zh-TW" altLang="en-US"/>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a:t>簡報單位 簡報人名稱</a:t>
            </a:r>
            <a:r>
              <a:rPr lang="en-US" altLang="zh-TW" sz="2000"/>
              <a:t> </a:t>
            </a:r>
            <a:r>
              <a:rPr lang="zh-TW" altLang="en-US" sz="2000"/>
              <a:t>職稱</a:t>
            </a:r>
            <a:endParaRPr lang="en-US" altLang="zh-TW" sz="200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0" y="5902262"/>
            <a:ext cx="2788603" cy="432303"/>
          </a:xfrm>
        </p:spPr>
        <p:txBody>
          <a:bodyPr/>
          <a:lstStyle>
            <a:lvl1pPr marL="0" indent="0">
              <a:buNone/>
              <a:defRPr sz="1600"/>
            </a:lvl1pPr>
          </a:lstStyle>
          <a:p>
            <a:pPr lvl="0"/>
            <a:r>
              <a:rPr lang="zh-TW" altLang="en-US"/>
              <a:t>簡報日期</a:t>
            </a:r>
          </a:p>
        </p:txBody>
      </p:sp>
      <p:pic>
        <p:nvPicPr>
          <p:cNvPr id="13" name="圖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65210" y="193869"/>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a:solidFill>
                  <a:schemeClr val="bg1"/>
                </a:solidFill>
                <a:latin typeface="+mj-ea"/>
                <a:ea typeface="+mj-ea"/>
              </a:rPr>
              <a:t>工業技術研究院機密資料 禁止複製、轉載、外流 </a:t>
            </a:r>
            <a:r>
              <a:rPr lang="en-US" altLang="zh-TW" sz="100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35666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160524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7928904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6126480" cy="4757737"/>
          </a:xfrm>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4" y="1439863"/>
            <a:ext cx="2098576" cy="4757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Tree>
    <p:extLst>
      <p:ext uri="{BB962C8B-B14F-4D97-AF65-F5344CB8AC3E}">
        <p14:creationId xmlns:p14="http://schemas.microsoft.com/office/powerpoint/2010/main" val="3390443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8360228" cy="3184388"/>
          </a:xfrm>
        </p:spPr>
        <p:txBody>
          <a:bodyPr/>
          <a:lstStyle>
            <a:lvl3pPr>
              <a:buClr>
                <a:schemeClr val="tx1">
                  <a:lumMod val="75000"/>
                  <a:lumOff val="25000"/>
                </a:schemeClr>
              </a:buClr>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a:xfrm>
            <a:off x="450849"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0" y="4725145"/>
            <a:ext cx="8360228" cy="1584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Tree>
    <p:extLst>
      <p:ext uri="{BB962C8B-B14F-4D97-AF65-F5344CB8AC3E}">
        <p14:creationId xmlns:p14="http://schemas.microsoft.com/office/powerpoint/2010/main" val="22786919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016054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3631370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54273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54273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082356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Tree>
    <p:extLst>
      <p:ext uri="{BB962C8B-B14F-4D97-AF65-F5344CB8AC3E}">
        <p14:creationId xmlns:p14="http://schemas.microsoft.com/office/powerpoint/2010/main" val="2815504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25921827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979705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90706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17.jpeg"/><Relationship Id="rId2" Type="http://schemas.openxmlformats.org/officeDocument/2006/relationships/slideLayout" Target="../slideLayouts/slideLayout90.xml"/><Relationship Id="rId16" Type="http://schemas.openxmlformats.org/officeDocument/2006/relationships/image" Target="../media/image16.wmf"/><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10.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1.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9.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7.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image" Target="../media/image20.jpeg"/><Relationship Id="rId5" Type="http://schemas.openxmlformats.org/officeDocument/2006/relationships/theme" Target="../theme/theme12.xml"/><Relationship Id="rId4"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image" Target="../media/image23.png"/><Relationship Id="rId2" Type="http://schemas.openxmlformats.org/officeDocument/2006/relationships/slideLayout" Target="../slideLayouts/slideLayout120.xml"/><Relationship Id="rId16" Type="http://schemas.openxmlformats.org/officeDocument/2006/relationships/image" Target="../media/image16.wmf"/><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heme" Target="../theme/theme1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35.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theme" Target="../theme/theme14.xml"/><Relationship Id="rId5" Type="http://schemas.openxmlformats.org/officeDocument/2006/relationships/slideLayout" Target="../slideLayouts/slideLayout137.xml"/><Relationship Id="rId4" Type="http://schemas.openxmlformats.org/officeDocument/2006/relationships/slideLayout" Target="../slideLayouts/slideLayout13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40.xml"/><Relationship Id="rId7" Type="http://schemas.openxmlformats.org/officeDocument/2006/relationships/theme" Target="../theme/theme15.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image" Target="../media/image19.pn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theme" Target="../theme/theme16.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7.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image" Target="../media/image19.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9.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8.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image" Target="../media/image17.jpeg"/><Relationship Id="rId2" Type="http://schemas.openxmlformats.org/officeDocument/2006/relationships/slideLayout" Target="../slideLayouts/slideLayout178.xml"/><Relationship Id="rId16" Type="http://schemas.openxmlformats.org/officeDocument/2006/relationships/image" Target="../media/image16.wmf"/><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theme" Target="../theme/theme19.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5" Type="http://schemas.openxmlformats.org/officeDocument/2006/relationships/slideLayout" Target="../slideLayouts/slideLayout195.xml"/><Relationship Id="rId4" Type="http://schemas.openxmlformats.org/officeDocument/2006/relationships/slideLayout" Target="../slideLayouts/slideLayout19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3" Type="http://schemas.openxmlformats.org/officeDocument/2006/relationships/slideLayout" Target="../slideLayouts/slideLayout200.xml"/><Relationship Id="rId21" Type="http://schemas.openxmlformats.org/officeDocument/2006/relationships/image" Target="../media/image17.jpeg"/><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image" Target="../media/image16.wmf"/><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19" Type="http://schemas.openxmlformats.org/officeDocument/2006/relationships/theme" Target="../theme/theme21.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6" Type="http://schemas.openxmlformats.org/officeDocument/2006/relationships/image" Target="../media/image26.jpeg"/><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theme" Target="../theme/theme22.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8.jpeg"/><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image" Target="../media/image11.jpe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7.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a:t>第二層</a:t>
            </a:r>
          </a:p>
          <a:p>
            <a:pPr marL="1143000" lvl="2" indent="-228600" algn="l" rtl="0" fontAlgn="base">
              <a:spcBef>
                <a:spcPct val="20000"/>
              </a:spcBef>
              <a:spcAft>
                <a:spcPct val="0"/>
              </a:spcAft>
              <a:buClrTx/>
              <a:buChar char="•"/>
            </a:pPr>
            <a:r>
              <a:rPr lang="zh-TW" altLang="en-US"/>
              <a:t>第三層</a:t>
            </a:r>
          </a:p>
          <a:p>
            <a:pPr marL="1600200" lvl="3" indent="-228600" algn="l" rtl="0" fontAlgn="base">
              <a:spcBef>
                <a:spcPct val="20000"/>
              </a:spcBef>
              <a:spcAft>
                <a:spcPct val="0"/>
              </a:spcAft>
              <a:buClrTx/>
              <a:buFont typeface="Wingdings" panose="05000000000000000000" pitchFamily="2" charset="2"/>
              <a:buChar char="ü"/>
            </a:pPr>
            <a:r>
              <a:rPr lang="zh-TW" altLang="en-US"/>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algn="ctr" eaLnBrk="1" fontAlgn="auto" hangingPunct="1">
              <a:spcBef>
                <a:spcPts val="0"/>
              </a:spcBef>
              <a:spcAft>
                <a:spcPts val="0"/>
              </a:spcAft>
              <a:defRPr/>
            </a:pPr>
            <a:endParaRPr kumimoji="0" lang="zh-TW" altLang="en-US" sz="1800"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標楷體"/>
              </a:rPr>
              <a:pPr algn="r" eaLnBrk="1" fontAlgn="ctr" hangingPunct="1">
                <a:spcBef>
                  <a:spcPts val="0"/>
                </a:spcBef>
                <a:spcAft>
                  <a:spcPts val="0"/>
                </a:spcAft>
                <a:defRPr/>
              </a:pPr>
              <a:t>‹#›</a:t>
            </a:fld>
            <a:endParaRPr kumimoji="0" lang="en-US" altLang="zh-TW" sz="1200" b="0">
              <a:solidFill>
                <a:prstClr val="white"/>
              </a:solidFill>
              <a:latin typeface="Arial"/>
              <a:ea typeface="標楷體"/>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165830072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2" r:id="rId10"/>
    <p:sldLayoutId id="2147484103" r:id="rId11"/>
    <p:sldLayoutId id="2147484104" r:id="rId12"/>
    <p:sldLayoutId id="2147484462" r:id="rId13"/>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mn-ea"/>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pic>
        <p:nvPicPr>
          <p:cNvPr id="1032" name="Picture 49" descr="itri_CEL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3838"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8"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4" name="Line 51"/>
          <p:cNvSpPr>
            <a:spLocks noChangeShapeType="1"/>
          </p:cNvSpPr>
          <p:nvPr/>
        </p:nvSpPr>
        <p:spPr bwMode="auto">
          <a:xfrm rot="5400000">
            <a:off x="7496175"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 name="Text Box 52"/>
          <p:cNvSpPr txBox="1">
            <a:spLocks noChangeArrowheads="1"/>
          </p:cNvSpPr>
          <p:nvPr/>
        </p:nvSpPr>
        <p:spPr bwMode="auto">
          <a:xfrm>
            <a:off x="0" y="72009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2400">
                <a:ea typeface="微軟正黑體" panose="020B0604030504040204" pitchFamily="34" charset="-120"/>
              </a:rPr>
              <a:t>建議字型：中文微軟正黑體，英文</a:t>
            </a:r>
            <a:r>
              <a:rPr lang="en-US" altLang="zh-TW" sz="2400">
                <a:ea typeface="微軟正黑體" panose="020B0604030504040204" pitchFamily="34" charset="-120"/>
              </a:rPr>
              <a:t>Arial</a:t>
            </a:r>
          </a:p>
        </p:txBody>
      </p:sp>
      <p:pic>
        <p:nvPicPr>
          <p:cNvPr id="11" name="圖片 10"/>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265210" y="193869"/>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a:solidFill>
                  <a:schemeClr val="bg1"/>
                </a:solidFill>
                <a:latin typeface="+mj-ea"/>
                <a:ea typeface="+mj-ea"/>
              </a:rPr>
              <a:t>工業技術研究院機密資料 禁止複製、轉載、外流 </a:t>
            </a:r>
            <a:r>
              <a:rPr lang="en-US" altLang="zh-TW" sz="100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1142822387"/>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Lst>
  <p:hf hdr="0" ftr="0" dt="0"/>
  <p:txStyles>
    <p:titleStyle>
      <a:lvl1pPr algn="l" rtl="0" eaLnBrk="1" fontAlgn="base" latinLnBrk="1" hangingPunct="1">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a:t>第二層</a:t>
            </a:r>
          </a:p>
          <a:p>
            <a:pPr marL="1143000" lvl="2" indent="-228600" algn="l" rtl="0" fontAlgn="base">
              <a:spcBef>
                <a:spcPct val="20000"/>
              </a:spcBef>
              <a:spcAft>
                <a:spcPct val="0"/>
              </a:spcAft>
              <a:buClrTx/>
              <a:buChar char="•"/>
            </a:pPr>
            <a:r>
              <a:rPr lang="zh-TW" altLang="en-US"/>
              <a:t>第三層</a:t>
            </a:r>
          </a:p>
          <a:p>
            <a:pPr marL="1600200" lvl="3" indent="-228600" algn="l" rtl="0" fontAlgn="base">
              <a:spcBef>
                <a:spcPct val="20000"/>
              </a:spcBef>
              <a:spcAft>
                <a:spcPct val="0"/>
              </a:spcAft>
              <a:buClrTx/>
              <a:buFont typeface="Wingdings" panose="05000000000000000000" pitchFamily="2" charset="2"/>
              <a:buChar char="ü"/>
            </a:pPr>
            <a:r>
              <a:rPr lang="zh-TW" altLang="en-US"/>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eaLnBrk="1" fontAlgn="auto" hangingPunct="1">
              <a:spcBef>
                <a:spcPts val="0"/>
              </a:spcBef>
              <a:spcAft>
                <a:spcPts val="0"/>
              </a:spcAft>
              <a:defRPr/>
            </a:pPr>
            <a:endParaRPr kumimoji="0" lang="zh-TW" altLang="en-US" sz="1800"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標楷體"/>
              </a:rPr>
              <a:pPr algn="r" eaLnBrk="1" fontAlgn="ctr" hangingPunct="1">
                <a:spcBef>
                  <a:spcPts val="0"/>
                </a:spcBef>
                <a:spcAft>
                  <a:spcPts val="0"/>
                </a:spcAft>
                <a:defRPr/>
              </a:pPr>
              <a:t>‹#›</a:t>
            </a:fld>
            <a:endParaRPr kumimoji="0" lang="en-US" altLang="zh-TW" sz="1200" b="0">
              <a:solidFill>
                <a:prstClr val="white"/>
              </a:solidFill>
              <a:latin typeface="Arial"/>
              <a:ea typeface="標楷體"/>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4"/>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118006574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9" r:id="rId10"/>
    <p:sldLayoutId id="2147484340" r:id="rId11"/>
    <p:sldLayoutId id="2147484341" r:id="rId12"/>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mn-ea"/>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2"/>
          <p:cNvSpPr>
            <a:spLocks noChangeArrowheads="1"/>
          </p:cNvSpPr>
          <p:nvPr/>
        </p:nvSpPr>
        <p:spPr bwMode="auto">
          <a:xfrm>
            <a:off x="0" y="6618288"/>
            <a:ext cx="9144000" cy="239712"/>
          </a:xfrm>
          <a:prstGeom prst="rect">
            <a:avLst/>
          </a:prstGeom>
          <a:solidFill>
            <a:schemeClr val="bg1">
              <a:lumMod val="50000"/>
            </a:schemeClr>
          </a:solidFill>
          <a:ln>
            <a:noFill/>
          </a:ln>
        </p:spPr>
        <p:txBody>
          <a:bodyPr wrap="none" anchor="ctr"/>
          <a:lstStyle>
            <a:lvl1pPr algn="ctr">
              <a:defRPr kumimoji="1" sz="3200">
                <a:solidFill>
                  <a:schemeClr val="tx1"/>
                </a:solidFill>
                <a:latin typeface="Arial" panose="020B0604020202020204" pitchFamily="34" charset="0"/>
                <a:ea typeface="新細明體" panose="02020500000000000000" pitchFamily="18" charset="-120"/>
              </a:defRPr>
            </a:lvl1pPr>
            <a:lvl2pPr marL="742950" indent="-285750" algn="ctr">
              <a:defRPr kumimoji="1" sz="3200">
                <a:solidFill>
                  <a:schemeClr val="tx1"/>
                </a:solidFill>
                <a:latin typeface="Arial" panose="020B0604020202020204" pitchFamily="34" charset="0"/>
                <a:ea typeface="新細明體" panose="02020500000000000000" pitchFamily="18" charset="-120"/>
              </a:defRPr>
            </a:lvl2pPr>
            <a:lvl3pPr marL="1143000" indent="-228600" algn="ctr">
              <a:defRPr kumimoji="1" sz="3200">
                <a:solidFill>
                  <a:schemeClr val="tx1"/>
                </a:solidFill>
                <a:latin typeface="Arial" panose="020B0604020202020204" pitchFamily="34" charset="0"/>
                <a:ea typeface="新細明體" panose="02020500000000000000" pitchFamily="18" charset="-120"/>
              </a:defRPr>
            </a:lvl3pPr>
            <a:lvl4pPr marL="1600200" indent="-228600" algn="ctr">
              <a:defRPr kumimoji="1" sz="3200">
                <a:solidFill>
                  <a:schemeClr val="tx1"/>
                </a:solidFill>
                <a:latin typeface="Arial" panose="020B0604020202020204" pitchFamily="34" charset="0"/>
                <a:ea typeface="新細明體" panose="02020500000000000000" pitchFamily="18" charset="-120"/>
              </a:defRPr>
            </a:lvl4pPr>
            <a:lvl5pPr marL="2057400" indent="-228600" algn="ctr">
              <a:defRPr kumimoji="1" sz="3200">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1013">
              <a:solidFill>
                <a:srgbClr val="000000"/>
              </a:solidFill>
              <a:latin typeface="Calibri" panose="020F0502020204030204" pitchFamily="34" charset="0"/>
              <a:ea typeface="標楷體" panose="03000509000000000000" pitchFamily="65" charset="-120"/>
            </a:endParaRPr>
          </a:p>
        </p:txBody>
      </p:sp>
      <p:sp>
        <p:nvSpPr>
          <p:cNvPr id="1027" name="Rectangle 43"/>
          <p:cNvSpPr>
            <a:spLocks noGrp="1" noChangeArrowheads="1"/>
          </p:cNvSpPr>
          <p:nvPr>
            <p:ph type="title"/>
          </p:nvPr>
        </p:nvSpPr>
        <p:spPr bwMode="auto">
          <a:xfrm>
            <a:off x="338138" y="550863"/>
            <a:ext cx="85201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741" name="Rectangle 45"/>
          <p:cNvSpPr>
            <a:spLocks noGrp="1" noChangeArrowheads="1"/>
          </p:cNvSpPr>
          <p:nvPr>
            <p:ph type="dt" sz="half" idx="2"/>
          </p:nvPr>
        </p:nvSpPr>
        <p:spPr bwMode="auto">
          <a:xfrm>
            <a:off x="6605588" y="6619875"/>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500" smtClean="0">
                <a:solidFill>
                  <a:srgbClr val="FFFFFF"/>
                </a:solidFill>
                <a:latin typeface="Calibri" panose="020F0502020204030204" pitchFamily="34" charset="0"/>
                <a:ea typeface="標楷體" panose="03000509000000000000" pitchFamily="65" charset="-120"/>
              </a:defRPr>
            </a:lvl1pPr>
          </a:lstStyle>
          <a:p>
            <a:pPr>
              <a:defRPr/>
            </a:pPr>
            <a:fld id="{6035E12B-C714-44B4-B95A-C1DF188B194B}" type="datetime1">
              <a:rPr lang="zh-TW" altLang="en-US"/>
              <a:pPr>
                <a:defRPr/>
              </a:pPr>
              <a:t>2024/5/27</a:t>
            </a:fld>
            <a:endParaRPr lang="en-US" altLang="zh-TW"/>
          </a:p>
        </p:txBody>
      </p:sp>
      <p:sp>
        <p:nvSpPr>
          <p:cNvPr id="29742" name="Rectangle 46"/>
          <p:cNvSpPr>
            <a:spLocks noGrp="1" noChangeArrowheads="1"/>
          </p:cNvSpPr>
          <p:nvPr>
            <p:ph type="ftr" sz="quarter" idx="3"/>
          </p:nvPr>
        </p:nvSpPr>
        <p:spPr bwMode="auto">
          <a:xfrm>
            <a:off x="0" y="6391275"/>
            <a:ext cx="3173413" cy="179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788">
                <a:solidFill>
                  <a:srgbClr val="000000"/>
                </a:solidFill>
                <a:latin typeface="Calibri" panose="020F0502020204030204" pitchFamily="34" charset="0"/>
                <a:ea typeface="標楷體" panose="03000509000000000000" pitchFamily="65" charset="-120"/>
                <a:cs typeface="+mn-cs"/>
              </a:defRPr>
            </a:lvl1pPr>
          </a:lstStyle>
          <a:p>
            <a:pPr>
              <a:defRPr/>
            </a:pPr>
            <a:endParaRPr lang="en-US" altLang="zh-TW"/>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500" smtClean="0">
                <a:solidFill>
                  <a:srgbClr val="FFFFFF"/>
                </a:solidFill>
                <a:latin typeface="Calibri" panose="020F0502020204030204" pitchFamily="34" charset="0"/>
                <a:ea typeface="標楷體" panose="03000509000000000000" pitchFamily="65" charset="-120"/>
              </a:defRPr>
            </a:lvl1pPr>
          </a:lstStyle>
          <a:p>
            <a:pPr>
              <a:defRPr/>
            </a:pPr>
            <a:fld id="{F2AFE9A2-AB8C-466A-A318-0C633BEF3457}" type="slidenum">
              <a:rPr lang="en-US" altLang="zh-TW"/>
              <a:pPr>
                <a:defRPr/>
              </a:pPr>
              <a:t>‹#›</a:t>
            </a:fld>
            <a:endParaRPr lang="en-US" altLang="zh-TW"/>
          </a:p>
        </p:txBody>
      </p:sp>
      <p:sp>
        <p:nvSpPr>
          <p:cNvPr id="1035" name="Text Box 19"/>
          <p:cNvSpPr txBox="1">
            <a:spLocks noChangeArrowheads="1"/>
          </p:cNvSpPr>
          <p:nvPr userDrawn="1"/>
        </p:nvSpPr>
        <p:spPr bwMode="auto">
          <a:xfrm>
            <a:off x="-46038" y="6618288"/>
            <a:ext cx="6591301"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defRPr/>
            </a:pPr>
            <a:r>
              <a:rPr lang="zh-TW" altLang="en-US" sz="1000">
                <a:solidFill>
                  <a:srgbClr val="FFFFFF"/>
                </a:solidFill>
                <a:latin typeface="Calibri" panose="020F0502020204030204" pitchFamily="34" charset="0"/>
                <a:ea typeface="標楷體" panose="03000509000000000000" pitchFamily="65" charset="-120"/>
              </a:rPr>
              <a:t>工業技術研究院機密資料 禁止複製、轉載、外流    </a:t>
            </a:r>
            <a:r>
              <a:rPr lang="en-US" altLang="zh-TW" sz="1000">
                <a:solidFill>
                  <a:srgbClr val="FFFFFF"/>
                </a:solidFill>
                <a:latin typeface="Calibri" panose="020F0502020204030204" pitchFamily="34" charset="0"/>
                <a:ea typeface="標楷體" panose="03000509000000000000" pitchFamily="65" charset="-120"/>
              </a:rPr>
              <a:t>│ ITRI  CONFIDENTIAL  DOCUMENT  DO  NOT  COPY  OR  DISTRIBUTE </a:t>
            </a:r>
            <a:endParaRPr lang="zh-TW" altLang="en-US" sz="1000">
              <a:solidFill>
                <a:srgbClr val="FFFFFF"/>
              </a:solidFill>
              <a:latin typeface="Calibri" panose="020F0502020204030204" pitchFamily="34" charset="0"/>
              <a:ea typeface="標楷體" panose="03000509000000000000" pitchFamily="65" charset="-120"/>
            </a:endParaRPr>
          </a:p>
        </p:txBody>
      </p:sp>
      <p:pic>
        <p:nvPicPr>
          <p:cNvPr id="1033" name="Picture 49" descr="itri_CEL_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4763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10841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Lst>
  <p:hf hdr="0" ftr="0" dt="0"/>
  <p:txStyles>
    <p:titleStyle>
      <a:lvl1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1pPr>
      <a:lvl2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2pPr>
      <a:lvl3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3pPr>
      <a:lvl4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4pPr>
      <a:lvl5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5pPr>
      <a:lvl6pPr marL="257175" algn="l" rtl="0" eaLnBrk="1" fontAlgn="base" hangingPunct="1">
        <a:spcBef>
          <a:spcPct val="0"/>
        </a:spcBef>
        <a:spcAft>
          <a:spcPct val="0"/>
        </a:spcAft>
        <a:defRPr kumimoji="1" sz="2588">
          <a:solidFill>
            <a:schemeClr val="tx2"/>
          </a:solidFill>
          <a:latin typeface="Arial" charset="0"/>
          <a:ea typeface="微軟正黑體" pitchFamily="34" charset="-120"/>
        </a:defRPr>
      </a:lvl6pPr>
      <a:lvl7pPr marL="514350" algn="l" rtl="0" eaLnBrk="1" fontAlgn="base" hangingPunct="1">
        <a:spcBef>
          <a:spcPct val="0"/>
        </a:spcBef>
        <a:spcAft>
          <a:spcPct val="0"/>
        </a:spcAft>
        <a:defRPr kumimoji="1" sz="2588">
          <a:solidFill>
            <a:schemeClr val="tx2"/>
          </a:solidFill>
          <a:latin typeface="Arial" charset="0"/>
          <a:ea typeface="微軟正黑體" pitchFamily="34" charset="-120"/>
        </a:defRPr>
      </a:lvl7pPr>
      <a:lvl8pPr marL="771525" algn="l" rtl="0" eaLnBrk="1" fontAlgn="base" hangingPunct="1">
        <a:spcBef>
          <a:spcPct val="0"/>
        </a:spcBef>
        <a:spcAft>
          <a:spcPct val="0"/>
        </a:spcAft>
        <a:defRPr kumimoji="1" sz="2588">
          <a:solidFill>
            <a:schemeClr val="tx2"/>
          </a:solidFill>
          <a:latin typeface="Arial" charset="0"/>
          <a:ea typeface="微軟正黑體" pitchFamily="34" charset="-120"/>
        </a:defRPr>
      </a:lvl8pPr>
      <a:lvl9pPr marL="1028700" algn="l" rtl="0" eaLnBrk="1" fontAlgn="base" hangingPunct="1">
        <a:spcBef>
          <a:spcPct val="0"/>
        </a:spcBef>
        <a:spcAft>
          <a:spcPct val="0"/>
        </a:spcAft>
        <a:defRPr kumimoji="1" sz="2588">
          <a:solidFill>
            <a:schemeClr val="tx2"/>
          </a:solidFill>
          <a:latin typeface="Arial" charset="0"/>
          <a:ea typeface="微軟正黑體" pitchFamily="34" charset="-120"/>
        </a:defRPr>
      </a:lvl9pPr>
    </p:titleStyle>
    <p:bodyStyle>
      <a:lvl1pPr marL="192088" indent="-192088" algn="l" rtl="0" eaLnBrk="0" fontAlgn="base" hangingPunct="0">
        <a:spcBef>
          <a:spcPct val="20000"/>
        </a:spcBef>
        <a:spcAft>
          <a:spcPct val="0"/>
        </a:spcAft>
        <a:buChar char="•"/>
        <a:defRPr kumimoji="1" sz="1300">
          <a:solidFill>
            <a:schemeClr val="tx1"/>
          </a:solidFill>
          <a:latin typeface="Calibri" panose="020F0502020204030204" pitchFamily="34" charset="0"/>
          <a:ea typeface="標楷體" panose="03000509000000000000" pitchFamily="65" charset="-120"/>
          <a:cs typeface="標楷體" charset="0"/>
        </a:defRPr>
      </a:lvl1pPr>
      <a:lvl2pPr marL="417513" indent="-16033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2pPr>
      <a:lvl3pPr marL="642938" indent="-12858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3pPr>
      <a:lvl4pPr marL="900113" indent="-12858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4pPr>
      <a:lvl5pPr marL="1157288" indent="-12858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5pPr>
      <a:lvl6pPr marL="1414463" indent="-128588" algn="l" rtl="0" eaLnBrk="1" fontAlgn="base" hangingPunct="1">
        <a:spcBef>
          <a:spcPct val="20000"/>
        </a:spcBef>
        <a:spcAft>
          <a:spcPct val="0"/>
        </a:spcAft>
        <a:buChar char="»"/>
        <a:defRPr kumimoji="1" sz="1125">
          <a:solidFill>
            <a:schemeClr val="tx1"/>
          </a:solidFill>
          <a:latin typeface="+mn-lt"/>
          <a:ea typeface="+mn-ea"/>
        </a:defRPr>
      </a:lvl6pPr>
      <a:lvl7pPr marL="1671638" indent="-128588" algn="l" rtl="0" eaLnBrk="1" fontAlgn="base" hangingPunct="1">
        <a:spcBef>
          <a:spcPct val="20000"/>
        </a:spcBef>
        <a:spcAft>
          <a:spcPct val="0"/>
        </a:spcAft>
        <a:buChar char="»"/>
        <a:defRPr kumimoji="1" sz="1125">
          <a:solidFill>
            <a:schemeClr val="tx1"/>
          </a:solidFill>
          <a:latin typeface="+mn-lt"/>
          <a:ea typeface="+mn-ea"/>
        </a:defRPr>
      </a:lvl7pPr>
      <a:lvl8pPr marL="1928813" indent="-128588" algn="l" rtl="0" eaLnBrk="1" fontAlgn="base" hangingPunct="1">
        <a:spcBef>
          <a:spcPct val="20000"/>
        </a:spcBef>
        <a:spcAft>
          <a:spcPct val="0"/>
        </a:spcAft>
        <a:buChar char="»"/>
        <a:defRPr kumimoji="1" sz="1125">
          <a:solidFill>
            <a:schemeClr val="tx1"/>
          </a:solidFill>
          <a:latin typeface="+mn-lt"/>
          <a:ea typeface="+mn-ea"/>
        </a:defRPr>
      </a:lvl8pPr>
      <a:lvl9pPr marL="2185988" indent="-128588" algn="l" rtl="0" eaLnBrk="1" fontAlgn="base" hangingPunct="1">
        <a:spcBef>
          <a:spcPct val="20000"/>
        </a:spcBef>
        <a:spcAft>
          <a:spcPct val="0"/>
        </a:spcAft>
        <a:buChar char="»"/>
        <a:defRPr kumimoji="1" sz="1125">
          <a:solidFill>
            <a:schemeClr val="tx1"/>
          </a:solidFill>
          <a:latin typeface="+mn-lt"/>
          <a:ea typeface="+mn-ea"/>
        </a:defRPr>
      </a:lvl9pPr>
    </p:bodyStyle>
    <p:otherStyle>
      <a:defPPr>
        <a:defRPr lang="zh-TW"/>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pic>
        <p:nvPicPr>
          <p:cNvPr id="1032" name="Picture 49" descr="itri_CEL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3838"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8"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4" name="Line 51"/>
          <p:cNvSpPr>
            <a:spLocks noChangeShapeType="1"/>
          </p:cNvSpPr>
          <p:nvPr/>
        </p:nvSpPr>
        <p:spPr bwMode="auto">
          <a:xfrm rot="5400000">
            <a:off x="7496175"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 name="Text Box 52"/>
          <p:cNvSpPr txBox="1">
            <a:spLocks noChangeArrowheads="1"/>
          </p:cNvSpPr>
          <p:nvPr/>
        </p:nvSpPr>
        <p:spPr bwMode="auto">
          <a:xfrm>
            <a:off x="0" y="72009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2400">
                <a:ea typeface="微軟正黑體" panose="020B0604030504040204" pitchFamily="34" charset="-120"/>
              </a:rPr>
              <a:t>建議字型：中文微軟正黑體，英文</a:t>
            </a:r>
            <a:r>
              <a:rPr lang="en-US" altLang="zh-TW" sz="2400">
                <a:ea typeface="微軟正黑體" panose="020B0604030504040204" pitchFamily="34" charset="-120"/>
              </a:rPr>
              <a:t>Arial</a:t>
            </a:r>
          </a:p>
        </p:txBody>
      </p:sp>
      <p:pic>
        <p:nvPicPr>
          <p:cNvPr id="17" name="圖片 16"/>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67230" y="182564"/>
            <a:ext cx="937070" cy="29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a:solidFill>
                  <a:schemeClr val="bg1"/>
                </a:solidFill>
                <a:latin typeface="+mj-ea"/>
                <a:ea typeface="+mj-ea"/>
              </a:rPr>
              <a:t>工業技術研究院機密資料 禁止複製、轉載、外流 </a:t>
            </a:r>
            <a:r>
              <a:rPr lang="en-US" altLang="zh-TW" sz="100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4057454722"/>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Lst>
  <p:hf hdr="0" ftr="0" dt="0"/>
  <p:txStyles>
    <p:titleStyle>
      <a:lvl1pPr algn="l" rtl="0" eaLnBrk="1" fontAlgn="base" latinLnBrk="1" hangingPunct="1">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solidFill>
                <a:srgbClr val="000000"/>
              </a:solidFill>
            </a:endParaRPr>
          </a:p>
        </p:txBody>
      </p:sp>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p:txBody>
      </p:sp>
      <p:sp>
        <p:nvSpPr>
          <p:cNvPr id="29741" name="Rectangle 45"/>
          <p:cNvSpPr>
            <a:spLocks noGrp="1" noChangeArrowheads="1"/>
          </p:cNvSpPr>
          <p:nvPr>
            <p:ph type="dt" sz="half" idx="2"/>
          </p:nvPr>
        </p:nvSpPr>
        <p:spPr bwMode="auto">
          <a:xfrm>
            <a:off x="6118226" y="6619877"/>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200">
                <a:solidFill>
                  <a:schemeClr val="bg1"/>
                </a:solidFill>
                <a:latin typeface="Arial" charset="0"/>
                <a:ea typeface="+mn-ea"/>
              </a:defRPr>
            </a:lvl1pPr>
          </a:lstStyle>
          <a:p>
            <a:pPr>
              <a:defRPr/>
            </a:pPr>
            <a:endParaRPr lang="en-US" altLang="zh-TW">
              <a:solidFill>
                <a:srgbClr val="FFFFFF"/>
              </a:solidFill>
            </a:endParaRPr>
          </a:p>
        </p:txBody>
      </p:sp>
      <p:sp>
        <p:nvSpPr>
          <p:cNvPr id="29742" name="Rectangle 46"/>
          <p:cNvSpPr>
            <a:spLocks noGrp="1" noChangeArrowheads="1"/>
          </p:cNvSpPr>
          <p:nvPr>
            <p:ph type="ftr" sz="quarter" idx="3"/>
          </p:nvPr>
        </p:nvSpPr>
        <p:spPr bwMode="auto">
          <a:xfrm>
            <a:off x="0" y="6391277"/>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400">
                <a:latin typeface="Arial" charset="0"/>
                <a:ea typeface="+mn-ea"/>
              </a:defRPr>
            </a:lvl1pPr>
          </a:lstStyle>
          <a:p>
            <a:pPr>
              <a:defRPr/>
            </a:pPr>
            <a:endParaRPr lang="en-US" altLang="zh-TW">
              <a:solidFill>
                <a:srgbClr val="000000"/>
              </a:solidFill>
            </a:endParaRPr>
          </a:p>
        </p:txBody>
      </p:sp>
      <p:sp>
        <p:nvSpPr>
          <p:cNvPr id="13" name="Text Box 48"/>
          <p:cNvSpPr txBox="1">
            <a:spLocks noChangeArrowheads="1"/>
          </p:cNvSpPr>
          <p:nvPr userDrawn="1"/>
        </p:nvSpPr>
        <p:spPr bwMode="auto">
          <a:xfrm>
            <a:off x="0" y="6613527"/>
            <a:ext cx="882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a:defRPr/>
            </a:pPr>
            <a:r>
              <a:rPr kumimoji="1" lang="zh-TW" altLang="en-US" sz="1000" b="0" i="0" kern="1200">
                <a:solidFill>
                  <a:schemeClr val="bg1"/>
                </a:solidFill>
                <a:effectLst/>
                <a:latin typeface="Arial" panose="020B0604020202020204" pitchFamily="34" charset="0"/>
                <a:ea typeface="新細明體" panose="02020500000000000000" pitchFamily="18" charset="-120"/>
                <a:cs typeface="+mn-cs"/>
              </a:rPr>
              <a:t>工業技術研究院機密資料 禁止複製、轉載、外流 </a:t>
            </a:r>
            <a:r>
              <a:rPr kumimoji="1" lang="en-US" altLang="zh-TW" sz="1000" b="0" i="0" kern="1200">
                <a:solidFill>
                  <a:schemeClr val="bg1"/>
                </a:solidFill>
                <a:effectLst/>
                <a:latin typeface="Arial" panose="020B0604020202020204" pitchFamily="34" charset="0"/>
                <a:ea typeface="新細明體" panose="02020500000000000000" pitchFamily="18" charset="-120"/>
                <a:cs typeface="+mn-cs"/>
              </a:rPr>
              <a:t>ITRI CONFIDENTIAL DOCUMENT DO NOT COPY OR DISTRIBUTE</a:t>
            </a:r>
            <a:endParaRPr lang="zh-TW" altLang="en-US" sz="1000">
              <a:solidFill>
                <a:schemeClr val="bg1"/>
              </a:solidFill>
              <a:ea typeface="微軟正黑體" panose="020B0604030504040204" pitchFamily="34" charset="-120"/>
            </a:endParaRPr>
          </a:p>
        </p:txBody>
      </p:sp>
      <p:sp>
        <p:nvSpPr>
          <p:cNvPr id="12" name="Text Box 12"/>
          <p:cNvSpPr txBox="1">
            <a:spLocks noChangeArrowheads="1"/>
          </p:cNvSpPr>
          <p:nvPr userDrawn="1"/>
        </p:nvSpPr>
        <p:spPr bwMode="auto">
          <a:xfrm>
            <a:off x="8774114" y="6646863"/>
            <a:ext cx="369887"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eaLnBrk="0" hangingPunct="0">
              <a:defRPr kumimoji="1" sz="3200">
                <a:solidFill>
                  <a:srgbClr val="000099"/>
                </a:solidFill>
                <a:latin typeface="Arial" charset="0"/>
                <a:ea typeface="標楷體" pitchFamily="65" charset="-120"/>
              </a:defRPr>
            </a:lvl1pPr>
            <a:lvl2pPr marL="742950" indent="-285750" eaLnBrk="0" hangingPunct="0">
              <a:defRPr kumimoji="1" sz="3200">
                <a:solidFill>
                  <a:srgbClr val="000099"/>
                </a:solidFill>
                <a:latin typeface="Arial" charset="0"/>
                <a:ea typeface="標楷體" pitchFamily="65" charset="-120"/>
              </a:defRPr>
            </a:lvl2pPr>
            <a:lvl3pPr marL="1143000" indent="-228600" eaLnBrk="0" hangingPunct="0">
              <a:defRPr kumimoji="1" sz="3200">
                <a:solidFill>
                  <a:srgbClr val="000099"/>
                </a:solidFill>
                <a:latin typeface="Arial" charset="0"/>
                <a:ea typeface="標楷體" pitchFamily="65" charset="-120"/>
              </a:defRPr>
            </a:lvl3pPr>
            <a:lvl4pPr marL="1600200" indent="-228600" eaLnBrk="0" hangingPunct="0">
              <a:defRPr kumimoji="1" sz="3200">
                <a:solidFill>
                  <a:srgbClr val="000099"/>
                </a:solidFill>
                <a:latin typeface="Arial" charset="0"/>
                <a:ea typeface="標楷體" pitchFamily="65" charset="-120"/>
              </a:defRPr>
            </a:lvl4pPr>
            <a:lvl5pPr marL="2057400" indent="-228600" eaLnBrk="0" hangingPunct="0">
              <a:defRPr kumimoji="1" sz="3200">
                <a:solidFill>
                  <a:srgbClr val="000099"/>
                </a:solidFill>
                <a:latin typeface="Arial" charset="0"/>
                <a:ea typeface="標楷體" pitchFamily="65" charset="-120"/>
              </a:defRPr>
            </a:lvl5pPr>
            <a:lvl6pPr marL="25146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6pPr>
            <a:lvl7pPr marL="29718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7pPr>
            <a:lvl8pPr marL="34290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8pPr>
            <a:lvl9pPr marL="38862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9pPr>
          </a:lstStyle>
          <a:p>
            <a:pPr eaLnBrk="1" hangingPunct="1">
              <a:spcBef>
                <a:spcPct val="20000"/>
              </a:spcBef>
              <a:buClr>
                <a:srgbClr val="FF0000"/>
              </a:buClr>
              <a:buSzPct val="65000"/>
              <a:buFont typeface="Wingdings" pitchFamily="2" charset="2"/>
              <a:buNone/>
              <a:defRPr/>
            </a:pPr>
            <a:fld id="{5FC9C313-E92C-4D78-880B-01E33A5A8232}" type="slidenum">
              <a:rPr lang="zh-TW" altLang="en-US" sz="1200" smtClean="0">
                <a:solidFill>
                  <a:srgbClr val="FFFFFF"/>
                </a:solidFill>
                <a:latin typeface="Arial"/>
                <a:ea typeface="微軟正黑體" panose="020B0604030504040204" pitchFamily="34" charset="-120"/>
              </a:rPr>
              <a:pPr eaLnBrk="1" hangingPunct="1">
                <a:spcBef>
                  <a:spcPct val="20000"/>
                </a:spcBef>
                <a:buClr>
                  <a:srgbClr val="FF0000"/>
                </a:buClr>
                <a:buSzPct val="65000"/>
                <a:buFont typeface="Wingdings" pitchFamily="2" charset="2"/>
                <a:buNone/>
                <a:defRPr/>
              </a:pPr>
              <a:t>‹#›</a:t>
            </a:fld>
            <a:endParaRPr lang="en-US" altLang="zh-TW" sz="1200">
              <a:solidFill>
                <a:srgbClr val="FFFFFF"/>
              </a:solidFill>
              <a:latin typeface="Arial"/>
              <a:ea typeface="微軟正黑體" panose="020B0604030504040204" pitchFamily="34" charset="-120"/>
            </a:endParaRPr>
          </a:p>
        </p:txBody>
      </p:sp>
    </p:spTree>
    <p:extLst>
      <p:ext uri="{BB962C8B-B14F-4D97-AF65-F5344CB8AC3E}">
        <p14:creationId xmlns:p14="http://schemas.microsoft.com/office/powerpoint/2010/main" val="2420167346"/>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Lst>
  <p:hf hdr="0" ftr="0" dt="0"/>
  <p:txStyles>
    <p:titleStyle>
      <a:lvl1pPr algn="ctr" rtl="0" eaLnBrk="0" fontAlgn="base" hangingPunct="0">
        <a:spcBef>
          <a:spcPct val="0"/>
        </a:spcBef>
        <a:spcAft>
          <a:spcPct val="0"/>
        </a:spcAft>
        <a:defRPr kumimoji="1" lang="zh-TW" altLang="en-US" sz="4000" dirty="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solidFill>
                <a:srgbClr val="000000"/>
              </a:solidFill>
            </a:endParaRPr>
          </a:p>
        </p:txBody>
      </p:sp>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p:txBody>
      </p:sp>
      <p:sp>
        <p:nvSpPr>
          <p:cNvPr id="29741" name="Rectangle 45"/>
          <p:cNvSpPr>
            <a:spLocks noGrp="1" noChangeArrowheads="1"/>
          </p:cNvSpPr>
          <p:nvPr>
            <p:ph type="dt" sz="half" idx="2"/>
          </p:nvPr>
        </p:nvSpPr>
        <p:spPr bwMode="auto">
          <a:xfrm>
            <a:off x="6118226" y="6619877"/>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200">
                <a:solidFill>
                  <a:schemeClr val="bg1"/>
                </a:solidFill>
                <a:latin typeface="Arial" charset="0"/>
                <a:ea typeface="+mn-ea"/>
              </a:defRPr>
            </a:lvl1pPr>
          </a:lstStyle>
          <a:p>
            <a:pPr>
              <a:defRPr/>
            </a:pPr>
            <a:endParaRPr lang="en-US" altLang="zh-TW">
              <a:solidFill>
                <a:srgbClr val="FFFFFF"/>
              </a:solidFill>
            </a:endParaRPr>
          </a:p>
        </p:txBody>
      </p:sp>
      <p:sp>
        <p:nvSpPr>
          <p:cNvPr id="29742" name="Rectangle 46"/>
          <p:cNvSpPr>
            <a:spLocks noGrp="1" noChangeArrowheads="1"/>
          </p:cNvSpPr>
          <p:nvPr>
            <p:ph type="ftr" sz="quarter" idx="3"/>
          </p:nvPr>
        </p:nvSpPr>
        <p:spPr bwMode="auto">
          <a:xfrm>
            <a:off x="0" y="6391277"/>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400">
                <a:latin typeface="Arial" charset="0"/>
                <a:ea typeface="+mn-ea"/>
              </a:defRPr>
            </a:lvl1pPr>
          </a:lstStyle>
          <a:p>
            <a:pPr>
              <a:defRPr/>
            </a:pPr>
            <a:endParaRPr lang="en-US" altLang="zh-TW">
              <a:solidFill>
                <a:srgbClr val="000000"/>
              </a:solidFill>
            </a:endParaRPr>
          </a:p>
        </p:txBody>
      </p:sp>
      <p:sp>
        <p:nvSpPr>
          <p:cNvPr id="13" name="Text Box 48"/>
          <p:cNvSpPr txBox="1">
            <a:spLocks noChangeArrowheads="1"/>
          </p:cNvSpPr>
          <p:nvPr userDrawn="1"/>
        </p:nvSpPr>
        <p:spPr bwMode="auto">
          <a:xfrm>
            <a:off x="0" y="6613527"/>
            <a:ext cx="882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a:defRPr/>
            </a:pPr>
            <a:r>
              <a:rPr kumimoji="1" lang="zh-TW" altLang="en-US" sz="1000" b="0" i="0" kern="1200">
                <a:solidFill>
                  <a:schemeClr val="bg1"/>
                </a:solidFill>
                <a:effectLst/>
                <a:latin typeface="Arial" panose="020B0604020202020204" pitchFamily="34" charset="0"/>
                <a:ea typeface="新細明體" panose="02020500000000000000" pitchFamily="18" charset="-120"/>
                <a:cs typeface="+mn-cs"/>
              </a:rPr>
              <a:t>工業技術研究院機密資料 禁止複製、轉載、外流 </a:t>
            </a:r>
            <a:r>
              <a:rPr kumimoji="1" lang="en-US" altLang="zh-TW" sz="1000" b="0" i="0" kern="1200">
                <a:solidFill>
                  <a:schemeClr val="bg1"/>
                </a:solidFill>
                <a:effectLst/>
                <a:latin typeface="Arial" panose="020B0604020202020204" pitchFamily="34" charset="0"/>
                <a:ea typeface="新細明體" panose="02020500000000000000" pitchFamily="18" charset="-120"/>
                <a:cs typeface="+mn-cs"/>
              </a:rPr>
              <a:t>ITRI CONFIDENTIAL DOCUMENT DO NOT COPY OR DISTRIBUTE</a:t>
            </a:r>
            <a:endParaRPr lang="zh-TW" altLang="en-US" sz="1000">
              <a:solidFill>
                <a:schemeClr val="bg1"/>
              </a:solidFill>
              <a:ea typeface="微軟正黑體" panose="020B0604030504040204" pitchFamily="34" charset="-120"/>
            </a:endParaRPr>
          </a:p>
        </p:txBody>
      </p:sp>
      <p:sp>
        <p:nvSpPr>
          <p:cNvPr id="12" name="Text Box 12"/>
          <p:cNvSpPr txBox="1">
            <a:spLocks noChangeArrowheads="1"/>
          </p:cNvSpPr>
          <p:nvPr userDrawn="1"/>
        </p:nvSpPr>
        <p:spPr bwMode="auto">
          <a:xfrm>
            <a:off x="8774114" y="6646863"/>
            <a:ext cx="369887"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eaLnBrk="0" hangingPunct="0">
              <a:defRPr kumimoji="1" sz="3200">
                <a:solidFill>
                  <a:srgbClr val="000099"/>
                </a:solidFill>
                <a:latin typeface="Arial" charset="0"/>
                <a:ea typeface="標楷體" pitchFamily="65" charset="-120"/>
              </a:defRPr>
            </a:lvl1pPr>
            <a:lvl2pPr marL="742950" indent="-285750" eaLnBrk="0" hangingPunct="0">
              <a:defRPr kumimoji="1" sz="3200">
                <a:solidFill>
                  <a:srgbClr val="000099"/>
                </a:solidFill>
                <a:latin typeface="Arial" charset="0"/>
                <a:ea typeface="標楷體" pitchFamily="65" charset="-120"/>
              </a:defRPr>
            </a:lvl2pPr>
            <a:lvl3pPr marL="1143000" indent="-228600" eaLnBrk="0" hangingPunct="0">
              <a:defRPr kumimoji="1" sz="3200">
                <a:solidFill>
                  <a:srgbClr val="000099"/>
                </a:solidFill>
                <a:latin typeface="Arial" charset="0"/>
                <a:ea typeface="標楷體" pitchFamily="65" charset="-120"/>
              </a:defRPr>
            </a:lvl3pPr>
            <a:lvl4pPr marL="1600200" indent="-228600" eaLnBrk="0" hangingPunct="0">
              <a:defRPr kumimoji="1" sz="3200">
                <a:solidFill>
                  <a:srgbClr val="000099"/>
                </a:solidFill>
                <a:latin typeface="Arial" charset="0"/>
                <a:ea typeface="標楷體" pitchFamily="65" charset="-120"/>
              </a:defRPr>
            </a:lvl4pPr>
            <a:lvl5pPr marL="2057400" indent="-228600" eaLnBrk="0" hangingPunct="0">
              <a:defRPr kumimoji="1" sz="3200">
                <a:solidFill>
                  <a:srgbClr val="000099"/>
                </a:solidFill>
                <a:latin typeface="Arial" charset="0"/>
                <a:ea typeface="標楷體" pitchFamily="65" charset="-120"/>
              </a:defRPr>
            </a:lvl5pPr>
            <a:lvl6pPr marL="25146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6pPr>
            <a:lvl7pPr marL="29718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7pPr>
            <a:lvl8pPr marL="34290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8pPr>
            <a:lvl9pPr marL="38862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9pPr>
          </a:lstStyle>
          <a:p>
            <a:pPr eaLnBrk="1" hangingPunct="1">
              <a:spcBef>
                <a:spcPct val="20000"/>
              </a:spcBef>
              <a:buClr>
                <a:srgbClr val="FF0000"/>
              </a:buClr>
              <a:buSzPct val="65000"/>
              <a:buFont typeface="Wingdings" pitchFamily="2" charset="2"/>
              <a:buNone/>
              <a:defRPr/>
            </a:pPr>
            <a:fld id="{5FC9C313-E92C-4D78-880B-01E33A5A8232}" type="slidenum">
              <a:rPr lang="zh-TW" altLang="en-US" sz="1200" smtClean="0">
                <a:solidFill>
                  <a:srgbClr val="FFFFFF"/>
                </a:solidFill>
                <a:latin typeface="Arial"/>
                <a:ea typeface="微軟正黑體" panose="020B0604030504040204" pitchFamily="34" charset="-120"/>
              </a:rPr>
              <a:pPr eaLnBrk="1" hangingPunct="1">
                <a:spcBef>
                  <a:spcPct val="20000"/>
                </a:spcBef>
                <a:buClr>
                  <a:srgbClr val="FF0000"/>
                </a:buClr>
                <a:buSzPct val="65000"/>
                <a:buFont typeface="Wingdings" pitchFamily="2" charset="2"/>
                <a:buNone/>
                <a:defRPr/>
              </a:pPr>
              <a:t>‹#›</a:t>
            </a:fld>
            <a:endParaRPr lang="en-US" altLang="zh-TW" sz="1200">
              <a:solidFill>
                <a:srgbClr val="FFFFFF"/>
              </a:solidFill>
              <a:latin typeface="Arial"/>
              <a:ea typeface="微軟正黑體" panose="020B0604030504040204" pitchFamily="34" charset="-120"/>
            </a:endParaRPr>
          </a:p>
        </p:txBody>
      </p:sp>
    </p:spTree>
    <p:extLst>
      <p:ext uri="{BB962C8B-B14F-4D97-AF65-F5344CB8AC3E}">
        <p14:creationId xmlns:p14="http://schemas.microsoft.com/office/powerpoint/2010/main" val="442888813"/>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Lst>
  <p:hf hdr="0" ftr="0" dt="0"/>
  <p:txStyles>
    <p:titleStyle>
      <a:lvl1pPr algn="ctr" rtl="0" eaLnBrk="0" fontAlgn="base" hangingPunct="0">
        <a:spcBef>
          <a:spcPct val="0"/>
        </a:spcBef>
        <a:spcAft>
          <a:spcPct val="0"/>
        </a:spcAft>
        <a:defRPr kumimoji="1" lang="zh-TW" altLang="en-US" sz="4000" dirty="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a:t>第二層</a:t>
            </a:r>
          </a:p>
          <a:p>
            <a:pPr marL="1143000" lvl="2" indent="-228600" algn="l" rtl="0" fontAlgn="base">
              <a:spcBef>
                <a:spcPct val="20000"/>
              </a:spcBef>
              <a:spcAft>
                <a:spcPct val="0"/>
              </a:spcAft>
              <a:buClrTx/>
              <a:buChar char="•"/>
            </a:pPr>
            <a:r>
              <a:rPr lang="zh-TW" altLang="en-US"/>
              <a:t>第三層</a:t>
            </a:r>
          </a:p>
          <a:p>
            <a:pPr marL="1600200" lvl="3" indent="-228600" algn="l" rtl="0" fontAlgn="base">
              <a:spcBef>
                <a:spcPct val="20000"/>
              </a:spcBef>
              <a:spcAft>
                <a:spcPct val="0"/>
              </a:spcAft>
              <a:buClrTx/>
              <a:buFont typeface="Wingdings" panose="05000000000000000000" pitchFamily="2" charset="2"/>
              <a:buChar char="ü"/>
            </a:pPr>
            <a:r>
              <a:rPr lang="zh-TW" altLang="en-US"/>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微軟正黑體" panose="020B0604030504040204" pitchFamily="34" charset="-120"/>
              </a:defRPr>
            </a:lvl1pPr>
          </a:lstStyle>
          <a:p>
            <a:pPr eaLnBrk="1" hangingPunct="1">
              <a:defRPr/>
            </a:pPr>
            <a:fld id="{91BE293A-6A1F-4831-BE90-2C938A019D4C}" type="slidenum">
              <a:rPr lang="zh-TW" altLang="en-US" b="0" smtClean="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eaLnBrk="1" fontAlgn="auto" hangingPunct="1">
              <a:spcBef>
                <a:spcPts val="0"/>
              </a:spcBef>
              <a:spcAft>
                <a:spcPts val="0"/>
              </a:spcAft>
              <a:defRPr/>
            </a:pPr>
            <a:endParaRPr kumimoji="0" lang="zh-TW" altLang="en-US" sz="1800" b="0">
              <a:solidFill>
                <a:prstClr val="black"/>
              </a:solidFill>
              <a:latin typeface="Times New Roman" pitchFamily="18" charset="0"/>
              <a:ea typeface="微軟正黑體" panose="020B0604030504040204" pitchFamily="34" charset="-120"/>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微軟正黑體" panose="020B0604030504040204" pitchFamily="34" charset="-120"/>
              </a:rPr>
              <a:pPr algn="r" eaLnBrk="1" fontAlgn="ctr" hangingPunct="1">
                <a:spcBef>
                  <a:spcPts val="0"/>
                </a:spcBef>
                <a:spcAft>
                  <a:spcPts val="0"/>
                </a:spcAft>
                <a:defRPr/>
              </a:pPr>
              <a:t>‹#›</a:t>
            </a:fld>
            <a:endParaRPr kumimoji="0" lang="en-US" altLang="zh-TW" sz="1200" b="0">
              <a:solidFill>
                <a:prstClr val="white"/>
              </a:solidFill>
              <a:latin typeface="Arial"/>
              <a:ea typeface="微軟正黑體" panose="020B0604030504040204" pitchFamily="34" charset="-120"/>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2"/>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2779118120"/>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3" r:id="rId10"/>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微軟正黑體" panose="020B0604030504040204" pitchFamily="34" charset="-120"/>
          <a:cs typeface="微軟正黑體" panose="020B0604030504040204" pitchFamily="34" charset="-12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微軟正黑體" panose="020B0604030504040204" pitchFamily="34" charset="-120"/>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微軟正黑體" panose="020B0604030504040204" pitchFamily="34" charset="-120"/>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微軟正黑體" panose="020B0604030504040204" pitchFamily="34" charset="-120"/>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微軟正黑體" panose="020B0604030504040204" pitchFamily="34" charset="-120"/>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a:t>第二層</a:t>
            </a:r>
          </a:p>
          <a:p>
            <a:pPr marL="1143000" lvl="2" indent="-228600" algn="l" rtl="0" fontAlgn="base">
              <a:spcBef>
                <a:spcPct val="20000"/>
              </a:spcBef>
              <a:spcAft>
                <a:spcPct val="0"/>
              </a:spcAft>
              <a:buClrTx/>
              <a:buChar char="•"/>
            </a:pPr>
            <a:r>
              <a:rPr lang="zh-TW" altLang="en-US"/>
              <a:t>第三層</a:t>
            </a:r>
          </a:p>
          <a:p>
            <a:pPr marL="1600200" lvl="3" indent="-228600" algn="l" rtl="0" fontAlgn="base">
              <a:spcBef>
                <a:spcPct val="20000"/>
              </a:spcBef>
              <a:spcAft>
                <a:spcPct val="0"/>
              </a:spcAft>
              <a:buClrTx/>
              <a:buFont typeface="Wingdings" panose="05000000000000000000" pitchFamily="2" charset="2"/>
              <a:buChar char="ü"/>
            </a:pPr>
            <a:r>
              <a:rPr lang="zh-TW" altLang="en-US"/>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algn="ctr" eaLnBrk="1" fontAlgn="auto" hangingPunct="1">
              <a:spcBef>
                <a:spcPts val="0"/>
              </a:spcBef>
              <a:spcAft>
                <a:spcPts val="0"/>
              </a:spcAft>
              <a:defRPr/>
            </a:pPr>
            <a:endParaRPr kumimoji="0" lang="zh-TW" altLang="en-US" sz="1800"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標楷體"/>
              </a:rPr>
              <a:pPr algn="r" eaLnBrk="1" fontAlgn="ctr" hangingPunct="1">
                <a:spcBef>
                  <a:spcPts val="0"/>
                </a:spcBef>
                <a:spcAft>
                  <a:spcPts val="0"/>
                </a:spcAft>
                <a:defRPr/>
              </a:pPr>
              <a:t>‹#›</a:t>
            </a:fld>
            <a:endParaRPr kumimoji="0" lang="en-US" altLang="zh-TW" sz="1200" b="0">
              <a:solidFill>
                <a:prstClr val="white"/>
              </a:solidFill>
              <a:latin typeface="Arial"/>
              <a:ea typeface="標楷體"/>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4"/>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3487502035"/>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5" r:id="rId10"/>
    <p:sldLayoutId id="2147484446" r:id="rId11"/>
    <p:sldLayoutId id="2147484447" r:id="rId12"/>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mn-ea"/>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6531" lvl="0" indent="-316531" algn="l" rtl="0" fontAlgn="base">
              <a:spcBef>
                <a:spcPct val="20000"/>
              </a:spcBef>
              <a:spcAft>
                <a:spcPct val="0"/>
              </a:spcAft>
              <a:buClr>
                <a:srgbClr val="0070C0"/>
              </a:buClr>
              <a:buFont typeface="Wingdings" panose="05000000000000000000" pitchFamily="2" charset="2"/>
              <a:buChar char="n"/>
            </a:pPr>
            <a:r>
              <a:rPr lang="zh-TW" altLang="en-US"/>
              <a:t>按一下以編輯母片文字樣式</a:t>
            </a:r>
          </a:p>
          <a:p>
            <a:pPr marL="685817" lvl="1" indent="-263776" algn="l" rtl="0" fontAlgn="base">
              <a:spcBef>
                <a:spcPct val="20000"/>
              </a:spcBef>
              <a:spcAft>
                <a:spcPct val="0"/>
              </a:spcAft>
              <a:buClr>
                <a:srgbClr val="008000"/>
              </a:buClr>
              <a:buFont typeface="Times New Roman" panose="02020603050405020304" pitchFamily="18" charset="0"/>
              <a:buChar char="−"/>
            </a:pPr>
            <a:r>
              <a:rPr lang="zh-TW" altLang="en-US"/>
              <a:t>第二層</a:t>
            </a:r>
          </a:p>
          <a:p>
            <a:pPr marL="1055103" lvl="2" indent="-211021" algn="l" rtl="0" fontAlgn="base">
              <a:spcBef>
                <a:spcPct val="20000"/>
              </a:spcBef>
              <a:spcAft>
                <a:spcPct val="0"/>
              </a:spcAft>
              <a:buClrTx/>
              <a:buChar char="•"/>
            </a:pPr>
            <a:r>
              <a:rPr lang="zh-TW" altLang="en-US"/>
              <a:t>第三層</a:t>
            </a:r>
          </a:p>
          <a:p>
            <a:pPr marL="1477145" lvl="3" indent="-211021" algn="l" rtl="0" fontAlgn="base">
              <a:spcBef>
                <a:spcPct val="20000"/>
              </a:spcBef>
              <a:spcAft>
                <a:spcPct val="0"/>
              </a:spcAft>
              <a:buClrTx/>
              <a:buFont typeface="Wingdings" panose="05000000000000000000" pitchFamily="2" charset="2"/>
              <a:buChar char="ü"/>
            </a:pPr>
            <a:r>
              <a:rPr lang="zh-TW" altLang="en-US"/>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292"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eaLnBrk="1" fontAlgn="auto" hangingPunct="1">
              <a:spcBef>
                <a:spcPts val="0"/>
              </a:spcBef>
              <a:spcAft>
                <a:spcPts val="0"/>
              </a:spcAft>
              <a:defRPr/>
            </a:pPr>
            <a:endParaRPr kumimoji="0" lang="zh-TW" altLang="en-US" sz="1662"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3"/>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108" b="0">
                <a:solidFill>
                  <a:prstClr val="white"/>
                </a:solidFill>
                <a:latin typeface="Arial"/>
                <a:ea typeface="標楷體"/>
              </a:rPr>
              <a:pPr algn="r" eaLnBrk="1" fontAlgn="ctr" hangingPunct="1">
                <a:spcBef>
                  <a:spcPts val="0"/>
                </a:spcBef>
                <a:spcAft>
                  <a:spcPts val="0"/>
                </a:spcAft>
                <a:defRPr/>
              </a:pPr>
              <a:t>‹#›</a:t>
            </a:fld>
            <a:endParaRPr kumimoji="0" lang="en-US" altLang="zh-TW" sz="1108" b="0">
              <a:solidFill>
                <a:prstClr val="white"/>
              </a:solidFill>
              <a:latin typeface="Arial"/>
              <a:ea typeface="標楷體"/>
            </a:endParaRPr>
          </a:p>
        </p:txBody>
      </p:sp>
      <p:sp>
        <p:nvSpPr>
          <p:cNvPr id="3" name="Text Box 13"/>
          <p:cNvSpPr txBox="1">
            <a:spLocks noChangeArrowheads="1"/>
          </p:cNvSpPr>
          <p:nvPr/>
        </p:nvSpPr>
        <p:spPr bwMode="auto">
          <a:xfrm>
            <a:off x="0" y="6514877"/>
            <a:ext cx="8172400" cy="348109"/>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831"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831"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662"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62" b="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3"/>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296749201"/>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1" r:id="rId11"/>
  </p:sldLayoutIdLst>
  <p:transition/>
  <p:hf hdr="0" ftr="0" dt="0"/>
  <p:txStyles>
    <p:titleStyle>
      <a:lvl1pPr algn="ctr" rtl="0" fontAlgn="base">
        <a:spcBef>
          <a:spcPct val="0"/>
        </a:spcBef>
        <a:spcAft>
          <a:spcPct val="0"/>
        </a:spcAft>
        <a:defRPr kumimoji="1" sz="3323"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22041"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844083"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266124"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688165"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16531" indent="-316531" algn="l" rtl="0" fontAlgn="base">
        <a:spcBef>
          <a:spcPct val="20000"/>
        </a:spcBef>
        <a:spcAft>
          <a:spcPct val="0"/>
        </a:spcAft>
        <a:buClr>
          <a:srgbClr val="FF0066"/>
        </a:buClr>
        <a:buFont typeface="Wingdings" pitchFamily="2" charset="2"/>
        <a:buChar char="Ø"/>
        <a:defRPr kumimoji="1" lang="zh-TW" altLang="en-US" sz="2215" b="1" dirty="0" smtClean="0">
          <a:solidFill>
            <a:srgbClr val="0070C0"/>
          </a:solidFill>
          <a:latin typeface="Calibri" pitchFamily="34" charset="0"/>
          <a:ea typeface="+mn-ea"/>
          <a:cs typeface="Calibri" pitchFamily="34" charset="0"/>
        </a:defRPr>
      </a:lvl1pPr>
      <a:lvl2pPr marL="578842" indent="-263776" algn="l" rtl="0" fontAlgn="base">
        <a:spcBef>
          <a:spcPct val="20000"/>
        </a:spcBef>
        <a:spcAft>
          <a:spcPct val="0"/>
        </a:spcAft>
        <a:buClr>
          <a:srgbClr val="008000"/>
        </a:buClr>
        <a:buFont typeface="Wingdings" pitchFamily="2" charset="2"/>
        <a:buChar char="ü"/>
        <a:defRPr kumimoji="1" lang="zh-TW" altLang="en-US" sz="1846" b="0" dirty="0" smtClean="0">
          <a:solidFill>
            <a:schemeClr val="tx1"/>
          </a:solidFill>
          <a:latin typeface="Calibri" pitchFamily="34" charset="0"/>
          <a:ea typeface="+mn-ea"/>
          <a:cs typeface="Calibri" pitchFamily="34" charset="0"/>
        </a:defRPr>
      </a:lvl2pPr>
      <a:lvl3pPr marL="1055103" indent="-211021" algn="l" rtl="0" fontAlgn="base">
        <a:spcBef>
          <a:spcPct val="20000"/>
        </a:spcBef>
        <a:spcAft>
          <a:spcPct val="0"/>
        </a:spcAft>
        <a:buClr>
          <a:srgbClr val="990000"/>
        </a:buClr>
        <a:buChar char="•"/>
        <a:defRPr kumimoji="1" lang="zh-TW" altLang="en-US" sz="1662" b="0" dirty="0" smtClean="0">
          <a:solidFill>
            <a:schemeClr val="tx1"/>
          </a:solidFill>
          <a:latin typeface="Calibri" pitchFamily="34" charset="0"/>
          <a:ea typeface="+mn-ea"/>
          <a:cs typeface="Calibri" pitchFamily="34" charset="0"/>
        </a:defRPr>
      </a:lvl3pPr>
      <a:lvl4pPr marL="1477145" indent="-211021" algn="l" rtl="0" fontAlgn="base">
        <a:spcBef>
          <a:spcPct val="20000"/>
        </a:spcBef>
        <a:spcAft>
          <a:spcPct val="0"/>
        </a:spcAft>
        <a:buClr>
          <a:srgbClr val="CC00FF"/>
        </a:buClr>
        <a:buFont typeface="Wingdings" pitchFamily="2" charset="2"/>
        <a:buChar char="p"/>
        <a:defRPr kumimoji="1" lang="zh-TW" altLang="en-US" sz="1477" b="0" dirty="0">
          <a:solidFill>
            <a:schemeClr val="tx1"/>
          </a:solidFill>
          <a:latin typeface="Calibri" pitchFamily="34" charset="0"/>
          <a:ea typeface="+mn-ea"/>
          <a:cs typeface="Calibri" pitchFamily="34" charset="0"/>
        </a:defRPr>
      </a:lvl4pPr>
      <a:lvl5pPr marL="1899186" indent="-211021" algn="l" rtl="0" fontAlgn="base">
        <a:spcBef>
          <a:spcPct val="20000"/>
        </a:spcBef>
        <a:spcAft>
          <a:spcPct val="0"/>
        </a:spcAft>
        <a:buClr>
          <a:srgbClr val="FF0066"/>
        </a:buClr>
        <a:buFont typeface="Wingdings" pitchFamily="2" charset="2"/>
        <a:buChar char="Ø"/>
        <a:defRPr kumimoji="1" sz="1846">
          <a:solidFill>
            <a:schemeClr val="tx1"/>
          </a:solidFill>
          <a:latin typeface="+mn-lt"/>
          <a:ea typeface="+mn-ea"/>
          <a:cs typeface="標楷體" charset="0"/>
        </a:defRPr>
      </a:lvl5pPr>
      <a:lvl6pPr marL="2321227" indent="-211021" algn="l" rtl="0" eaLnBrk="1" fontAlgn="base" hangingPunct="1">
        <a:spcBef>
          <a:spcPct val="20000"/>
        </a:spcBef>
        <a:spcAft>
          <a:spcPct val="0"/>
        </a:spcAft>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zh-TW"/>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2400"/>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743" name="Rectangle 47"/>
          <p:cNvSpPr>
            <a:spLocks noGrp="1" noChangeArrowheads="1"/>
          </p:cNvSpPr>
          <p:nvPr>
            <p:ph type="sldNum" sz="quarter" idx="4"/>
          </p:nvPr>
        </p:nvSpPr>
        <p:spPr bwMode="auto">
          <a:xfrm>
            <a:off x="8572500" y="6619877"/>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b="1">
                <a:solidFill>
                  <a:schemeClr val="bg1"/>
                </a:solidFill>
                <a:ea typeface="微軟正黑體" panose="020B0604030504040204" pitchFamily="34" charset="-120"/>
              </a:defRPr>
            </a:lvl1pPr>
          </a:lstStyle>
          <a:p>
            <a:pPr>
              <a:defRPr/>
            </a:pPr>
            <a:fld id="{1A71FFAD-F905-4792-971B-681FA4F61CA8}" type="slidenum">
              <a:rPr lang="en-US" altLang="zh-TW" smtClean="0"/>
              <a:pPr>
                <a:defRPr/>
              </a:pPr>
              <a:t>‹#›</a:t>
            </a:fld>
            <a:endParaRPr lang="en-US" altLang="zh-TW"/>
          </a:p>
        </p:txBody>
      </p:sp>
      <p:pic>
        <p:nvPicPr>
          <p:cNvPr id="1032" name="Picture 49" descr="itri_CEL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3839"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9"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4" name="Line 51"/>
          <p:cNvSpPr>
            <a:spLocks noChangeShapeType="1"/>
          </p:cNvSpPr>
          <p:nvPr/>
        </p:nvSpPr>
        <p:spPr bwMode="auto">
          <a:xfrm rot="5400000">
            <a:off x="7496176"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6" name="Text Box 52"/>
          <p:cNvSpPr txBox="1">
            <a:spLocks noChangeArrowheads="1"/>
          </p:cNvSpPr>
          <p:nvPr/>
        </p:nvSpPr>
        <p:spPr bwMode="auto">
          <a:xfrm>
            <a:off x="0" y="7200900"/>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1800">
                <a:ea typeface="微軟正黑體" panose="020B0604030504040204" pitchFamily="34" charset="-120"/>
              </a:rPr>
              <a:t>建議字型：中文微軟正黑體，英文</a:t>
            </a:r>
            <a:r>
              <a:rPr lang="en-US" altLang="zh-TW" sz="1800">
                <a:ea typeface="微軟正黑體" panose="020B0604030504040204" pitchFamily="34" charset="-120"/>
              </a:rPr>
              <a:t>Arial</a:t>
            </a:r>
          </a:p>
        </p:txBody>
      </p:sp>
      <p:pic>
        <p:nvPicPr>
          <p:cNvPr id="11" name="圖片 10"/>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61266" y="80864"/>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a:solidFill>
                  <a:schemeClr val="bg1"/>
                </a:solidFill>
                <a:latin typeface="+mj-ea"/>
                <a:ea typeface="+mj-ea"/>
              </a:rPr>
              <a:t>工業技術研究院機密資料 禁止複製、轉載、外流 </a:t>
            </a:r>
            <a:r>
              <a:rPr lang="en-US" altLang="zh-TW" sz="75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2505375394"/>
      </p:ext>
    </p:extLst>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 id="2147484475" r:id="rId12"/>
    <p:sldLayoutId id="2147484476" r:id="rId13"/>
    <p:sldLayoutId id="2147484477" r:id="rId14"/>
  </p:sldLayoutIdLst>
  <p:hf hdr="0" ftr="0" dt="0"/>
  <p:txStyles>
    <p:titleStyle>
      <a:lvl1pPr algn="l" rtl="0" eaLnBrk="1" fontAlgn="base" latinLnBrk="1" hangingPunct="1">
        <a:spcBef>
          <a:spcPct val="0"/>
        </a:spcBef>
        <a:spcAft>
          <a:spcPct val="0"/>
        </a:spcAft>
        <a:defRPr kumimoji="1" sz="2700">
          <a:solidFill>
            <a:srgbClr val="00B2B3"/>
          </a:solidFill>
          <a:latin typeface="+mj-lt"/>
          <a:ea typeface="+mj-ea"/>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prstClr val="black"/>
              </a:solidFill>
              <a:latin typeface="Arial"/>
            </a:endParaRPr>
          </a:p>
        </p:txBody>
      </p:sp>
      <p:sp>
        <p:nvSpPr>
          <p:cNvPr id="1027" name="Rectangle 43"/>
          <p:cNvSpPr>
            <a:spLocks noGrp="1" noChangeArrowheads="1"/>
          </p:cNvSpPr>
          <p:nvPr>
            <p:ph type="title"/>
          </p:nvPr>
        </p:nvSpPr>
        <p:spPr bwMode="auto">
          <a:xfrm>
            <a:off x="465669" y="47634"/>
            <a:ext cx="8365066" cy="98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092201"/>
            <a:ext cx="8364538" cy="524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p:txBody>
      </p:sp>
      <p:sp>
        <p:nvSpPr>
          <p:cNvPr id="29741" name="Rectangle 45"/>
          <p:cNvSpPr>
            <a:spLocks noGrp="1" noChangeArrowheads="1"/>
          </p:cNvSpPr>
          <p:nvPr>
            <p:ph type="dt" sz="half" idx="2"/>
          </p:nvPr>
        </p:nvSpPr>
        <p:spPr bwMode="auto">
          <a:xfrm>
            <a:off x="6605588" y="6619883"/>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solidFill>
                  <a:schemeClr val="bg1"/>
                </a:solidFill>
                <a:ea typeface="微軟正黑體" pitchFamily="34" charset="-120"/>
              </a:defRPr>
            </a:lvl1pPr>
          </a:lstStyle>
          <a:p>
            <a:pPr eaLnBrk="1" hangingPunct="1"/>
            <a:fld id="{999C1BC7-E4C7-47D7-8EFA-65CADBC1F764}" type="datetime1">
              <a:rPr lang="zh-TW" altLang="en-US" b="0" smtClean="0">
                <a:solidFill>
                  <a:prstClr val="white"/>
                </a:solidFill>
                <a:latin typeface="Arial"/>
              </a:rPr>
              <a:pPr eaLnBrk="1" hangingPunct="1"/>
              <a:t>2024/5/27</a:t>
            </a:fld>
            <a:endParaRPr lang="en-US" altLang="zh-TW" b="0">
              <a:solidFill>
                <a:prstClr val="white"/>
              </a:solidFill>
              <a:latin typeface="Arial"/>
            </a:endParaRPr>
          </a:p>
        </p:txBody>
      </p:sp>
      <p:sp>
        <p:nvSpPr>
          <p:cNvPr id="29742" name="Rectangle 46"/>
          <p:cNvSpPr>
            <a:spLocks noGrp="1" noChangeArrowheads="1"/>
          </p:cNvSpPr>
          <p:nvPr>
            <p:ph type="ftr" sz="quarter" idx="3"/>
          </p:nvPr>
        </p:nvSpPr>
        <p:spPr bwMode="auto">
          <a:xfrm>
            <a:off x="4" y="6391275"/>
            <a:ext cx="3173413" cy="179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400">
                <a:latin typeface="Calibri" panose="020F0502020204030204" pitchFamily="34" charset="0"/>
                <a:ea typeface="標楷體" panose="03000509000000000000" pitchFamily="65" charset="-120"/>
                <a:cs typeface="Times New Roman" panose="02020603050405020304" pitchFamily="18" charset="0"/>
              </a:defRPr>
            </a:lvl1pPr>
          </a:lstStyle>
          <a:p>
            <a:pPr eaLnBrk="1" hangingPunct="1"/>
            <a:endParaRPr lang="en-US" altLang="zh-TW" b="0">
              <a:solidFill>
                <a:prstClr val="black"/>
              </a:solidFill>
            </a:endParaRPr>
          </a:p>
        </p:txBody>
      </p:sp>
      <p:sp>
        <p:nvSpPr>
          <p:cNvPr id="29743" name="Rectangle 47"/>
          <p:cNvSpPr>
            <a:spLocks noGrp="1" noChangeArrowheads="1"/>
          </p:cNvSpPr>
          <p:nvPr>
            <p:ph type="sldNum" sz="quarter" idx="4"/>
          </p:nvPr>
        </p:nvSpPr>
        <p:spPr bwMode="auto">
          <a:xfrm>
            <a:off x="8572500" y="6619883"/>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fontAlgn="ctr">
              <a:defRPr sz="1200" smtClean="0">
                <a:solidFill>
                  <a:schemeClr val="bg1"/>
                </a:solidFill>
                <a:ea typeface="+mn-ea"/>
              </a:defRPr>
            </a:lvl1pPr>
          </a:lstStyle>
          <a:p>
            <a:pPr eaLnBrk="1" hangingPunct="1">
              <a:defRPr/>
            </a:pPr>
            <a:fld id="{5FA57754-3F19-4D27-9243-2EFD6204FCC9}" type="slidenum">
              <a:rPr lang="en-US" altLang="zh-TW" b="0">
                <a:solidFill>
                  <a:prstClr val="white"/>
                </a:solidFill>
                <a:latin typeface="Arial"/>
              </a:rPr>
              <a:pPr eaLnBrk="1" hangingPunct="1">
                <a:defRPr/>
              </a:pPr>
              <a:t>‹#›</a:t>
            </a:fld>
            <a:endParaRPr lang="en-US" altLang="zh-TW" b="0">
              <a:solidFill>
                <a:prstClr val="white"/>
              </a:solidFill>
              <a:latin typeface="Arial"/>
            </a:endParaRPr>
          </a:p>
        </p:txBody>
      </p:sp>
      <p:sp>
        <p:nvSpPr>
          <p:cNvPr id="29746" name="Line 50"/>
          <p:cNvSpPr>
            <a:spLocks noChangeShapeType="1"/>
          </p:cNvSpPr>
          <p:nvPr/>
        </p:nvSpPr>
        <p:spPr bwMode="auto">
          <a:xfrm>
            <a:off x="-866774" y="776288"/>
            <a:ext cx="8667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sp>
        <p:nvSpPr>
          <p:cNvPr id="29747" name="Line 51"/>
          <p:cNvSpPr>
            <a:spLocks noChangeShapeType="1"/>
          </p:cNvSpPr>
          <p:nvPr/>
        </p:nvSpPr>
        <p:spPr bwMode="auto">
          <a:xfrm rot="5400000">
            <a:off x="1787529" y="-268287"/>
            <a:ext cx="5365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pic>
        <p:nvPicPr>
          <p:cNvPr id="1036" name="Picture 53" descr="itri_CEL_C"/>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Text Box 19"/>
          <p:cNvSpPr txBox="1">
            <a:spLocks noChangeArrowheads="1"/>
          </p:cNvSpPr>
          <p:nvPr/>
        </p:nvSpPr>
        <p:spPr bwMode="auto">
          <a:xfrm>
            <a:off x="-71497" y="6529388"/>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prstClr val="white"/>
                </a:solidFill>
                <a:latin typeface="微軟正黑體" pitchFamily="34" charset="-120"/>
                <a:ea typeface="微軟正黑體"/>
              </a:rPr>
              <a:t>工業技術研究院機密資料 禁止複製、轉載、外流    </a:t>
            </a:r>
            <a:r>
              <a:rPr lang="en-US" altLang="zh-TW" sz="900" b="0">
                <a:solidFill>
                  <a:prstClr val="white"/>
                </a:solidFill>
                <a:latin typeface="微軟正黑體" pitchFamily="34" charset="-120"/>
                <a:ea typeface="微軟正黑體"/>
              </a:rPr>
              <a:t>│ </a:t>
            </a:r>
            <a:r>
              <a:rPr lang="en-US" altLang="zh-TW" sz="900" b="0">
                <a:solidFill>
                  <a:prstClr val="white"/>
                </a:solidFill>
                <a:latin typeface="Arial"/>
                <a:ea typeface="微軟正黑體"/>
              </a:rPr>
              <a:t>ITRI  CONFIDENTIAL  DOCUMENT  DO  NOT  COPY  OR  DISTRIBUTE</a:t>
            </a:r>
            <a:r>
              <a:rPr lang="en-US" altLang="zh-TW" sz="1800" b="0">
                <a:solidFill>
                  <a:prstClr val="white"/>
                </a:solidFill>
                <a:latin typeface="Arial"/>
                <a:ea typeface="新細明體" charset="-120"/>
              </a:rPr>
              <a:t> </a:t>
            </a:r>
            <a:endParaRPr lang="zh-TW" altLang="en-US" sz="1800" b="0">
              <a:solidFill>
                <a:prstClr val="white"/>
              </a:solidFill>
              <a:latin typeface="Arial"/>
              <a:ea typeface="新細明體" charset="-120"/>
            </a:endParaRPr>
          </a:p>
        </p:txBody>
      </p:sp>
      <p:pic>
        <p:nvPicPr>
          <p:cNvPr id="1047" name="Picture 23" descr="限閱"/>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783501"/>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Lst>
  <p:hf hdr="0" ftr="0" dt="0"/>
  <p:txStyles>
    <p:titleStyle>
      <a:lvl1pPr algn="ctr" rtl="0" eaLnBrk="1" fontAlgn="base" hangingPunct="1">
        <a:spcBef>
          <a:spcPct val="0"/>
        </a:spcBef>
        <a:spcAft>
          <a:spcPct val="0"/>
        </a:spcAft>
        <a:defRPr kumimoji="1" sz="4000" b="0">
          <a:solidFill>
            <a:srgbClr val="002060"/>
          </a:solidFill>
          <a:latin typeface="Calibri" panose="020F0502020204030204" pitchFamily="34" charset="0"/>
          <a:ea typeface="標楷體" panose="03000509000000000000" pitchFamily="65" charset="-120"/>
          <a:cs typeface="Times New Roman" panose="02020603050405020304" pitchFamily="18" charset="0"/>
        </a:defRPr>
      </a:lvl1pPr>
      <a:lvl2pPr algn="l" rtl="0" eaLnBrk="1" fontAlgn="base" hangingPunct="1">
        <a:spcBef>
          <a:spcPct val="0"/>
        </a:spcBef>
        <a:spcAft>
          <a:spcPct val="0"/>
        </a:spcAft>
        <a:defRPr kumimoji="1" sz="4600">
          <a:solidFill>
            <a:schemeClr val="tx2"/>
          </a:solidFill>
          <a:latin typeface="Arial" charset="0"/>
          <a:ea typeface="微軟正黑體" pitchFamily="34" charset="-120"/>
        </a:defRPr>
      </a:lvl2pPr>
      <a:lvl3pPr algn="l" rtl="0" eaLnBrk="1" fontAlgn="base" hangingPunct="1">
        <a:spcBef>
          <a:spcPct val="0"/>
        </a:spcBef>
        <a:spcAft>
          <a:spcPct val="0"/>
        </a:spcAft>
        <a:defRPr kumimoji="1" sz="4600">
          <a:solidFill>
            <a:schemeClr val="tx2"/>
          </a:solidFill>
          <a:latin typeface="Arial" charset="0"/>
          <a:ea typeface="微軟正黑體" pitchFamily="34" charset="-120"/>
        </a:defRPr>
      </a:lvl3pPr>
      <a:lvl4pPr algn="l" rtl="0" eaLnBrk="1" fontAlgn="base" hangingPunct="1">
        <a:spcBef>
          <a:spcPct val="0"/>
        </a:spcBef>
        <a:spcAft>
          <a:spcPct val="0"/>
        </a:spcAft>
        <a:defRPr kumimoji="1" sz="4600">
          <a:solidFill>
            <a:schemeClr val="tx2"/>
          </a:solidFill>
          <a:latin typeface="Arial" charset="0"/>
          <a:ea typeface="微軟正黑體" pitchFamily="34" charset="-120"/>
        </a:defRPr>
      </a:lvl4pPr>
      <a:lvl5pPr algn="l" rtl="0" eaLnBrk="1" fontAlgn="base" hangingPunct="1">
        <a:spcBef>
          <a:spcPct val="0"/>
        </a:spcBef>
        <a:spcAft>
          <a:spcPct val="0"/>
        </a:spcAft>
        <a:defRPr kumimoji="1" sz="4600">
          <a:solidFill>
            <a:schemeClr val="tx2"/>
          </a:solidFill>
          <a:latin typeface="Arial" charset="0"/>
          <a:ea typeface="微軟正黑體" pitchFamily="34" charset="-120"/>
        </a:defRPr>
      </a:lvl5pPr>
      <a:lvl6pPr marL="457200" algn="l" rtl="0" eaLnBrk="1" fontAlgn="base" hangingPunct="1">
        <a:spcBef>
          <a:spcPct val="0"/>
        </a:spcBef>
        <a:spcAft>
          <a:spcPct val="0"/>
        </a:spcAft>
        <a:defRPr kumimoji="1" sz="4600">
          <a:solidFill>
            <a:schemeClr val="tx2"/>
          </a:solidFill>
          <a:latin typeface="Arial" charset="0"/>
          <a:ea typeface="微軟正黑體" pitchFamily="34" charset="-120"/>
        </a:defRPr>
      </a:lvl6pPr>
      <a:lvl7pPr marL="914400" algn="l" rtl="0" eaLnBrk="1" fontAlgn="base" hangingPunct="1">
        <a:spcBef>
          <a:spcPct val="0"/>
        </a:spcBef>
        <a:spcAft>
          <a:spcPct val="0"/>
        </a:spcAft>
        <a:defRPr kumimoji="1" sz="4600">
          <a:solidFill>
            <a:schemeClr val="tx2"/>
          </a:solidFill>
          <a:latin typeface="Arial" charset="0"/>
          <a:ea typeface="微軟正黑體" pitchFamily="34" charset="-120"/>
        </a:defRPr>
      </a:lvl7pPr>
      <a:lvl8pPr marL="1371600" algn="l" rtl="0" eaLnBrk="1" fontAlgn="base" hangingPunct="1">
        <a:spcBef>
          <a:spcPct val="0"/>
        </a:spcBef>
        <a:spcAft>
          <a:spcPct val="0"/>
        </a:spcAft>
        <a:defRPr kumimoji="1" sz="4600">
          <a:solidFill>
            <a:schemeClr val="tx2"/>
          </a:solidFill>
          <a:latin typeface="Arial" charset="0"/>
          <a:ea typeface="微軟正黑體" pitchFamily="34" charset="-120"/>
        </a:defRPr>
      </a:lvl8pPr>
      <a:lvl9pPr marL="1828800" algn="l" rtl="0" eaLnBrk="1" fontAlgn="base" hangingPunct="1">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1" fontAlgn="base" hangingPunct="1">
        <a:spcBef>
          <a:spcPct val="20000"/>
        </a:spcBef>
        <a:spcAft>
          <a:spcPct val="0"/>
        </a:spcAft>
        <a:buChar char="•"/>
        <a:defRPr kumimoji="1" sz="24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1pPr>
      <a:lvl2pPr marL="742950" indent="-285750" algn="l" rtl="0" eaLnBrk="1" fontAlgn="base" hangingPunct="1">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2pPr>
      <a:lvl3pPr marL="1143000" indent="-228600" algn="l" rtl="0" eaLnBrk="1" fontAlgn="base" hangingPunct="1">
        <a:spcBef>
          <a:spcPct val="20000"/>
        </a:spcBef>
        <a:spcAft>
          <a:spcPct val="0"/>
        </a:spcAft>
        <a:buFont typeface="Times New Roman" panose="02020603050405020304" pitchFamily="18" charset="0"/>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3pPr>
      <a:lvl4pPr marL="16002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2"/>
          <p:cNvSpPr>
            <a:spLocks noChangeArrowheads="1"/>
          </p:cNvSpPr>
          <p:nvPr/>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zh-TW" altLang="en-US" sz="135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027" name="Rectangle 43"/>
          <p:cNvSpPr>
            <a:spLocks noGrp="1" noChangeArrowheads="1"/>
          </p:cNvSpPr>
          <p:nvPr>
            <p:ph type="title"/>
          </p:nvPr>
        </p:nvSpPr>
        <p:spPr bwMode="auto">
          <a:xfrm>
            <a:off x="450850" y="1"/>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a:p>
        </p:txBody>
      </p:sp>
      <p:sp>
        <p:nvSpPr>
          <p:cNvPr id="1028" name="Rectangle 44"/>
          <p:cNvSpPr>
            <a:spLocks noGrp="1" noChangeArrowheads="1"/>
          </p:cNvSpPr>
          <p:nvPr>
            <p:ph type="body" idx="1"/>
          </p:nvPr>
        </p:nvSpPr>
        <p:spPr bwMode="auto">
          <a:xfrm>
            <a:off x="457200" y="1439865"/>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741" name="Rectangle 45"/>
          <p:cNvSpPr>
            <a:spLocks noGrp="1" noChangeArrowheads="1"/>
          </p:cNvSpPr>
          <p:nvPr>
            <p:ph type="dt" sz="half" idx="2"/>
          </p:nvPr>
        </p:nvSpPr>
        <p:spPr bwMode="auto">
          <a:xfrm>
            <a:off x="6118228" y="6619878"/>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900">
                <a:solidFill>
                  <a:schemeClr val="bg1"/>
                </a:solidFill>
                <a:latin typeface="Arial" charset="0"/>
                <a:ea typeface="+mn-ea"/>
              </a:defRPr>
            </a:lvl1pPr>
          </a:lstStyle>
          <a:p>
            <a:pPr defTabSz="685800" fontAlgn="auto">
              <a:spcBef>
                <a:spcPts val="0"/>
              </a:spcBef>
              <a:spcAft>
                <a:spcPts val="0"/>
              </a:spcAft>
              <a:defRPr/>
            </a:pPr>
            <a:endParaRPr kumimoji="0" lang="en-US" altLang="zh-TW" b="0">
              <a:solidFill>
                <a:srgbClr val="FFFFFF"/>
              </a:solidFill>
            </a:endParaRPr>
          </a:p>
        </p:txBody>
      </p:sp>
      <p:sp>
        <p:nvSpPr>
          <p:cNvPr id="29742" name="Rectangle 46"/>
          <p:cNvSpPr>
            <a:spLocks noGrp="1" noChangeArrowheads="1"/>
          </p:cNvSpPr>
          <p:nvPr>
            <p:ph type="ftr" sz="quarter" idx="3"/>
          </p:nvPr>
        </p:nvSpPr>
        <p:spPr bwMode="auto">
          <a:xfrm>
            <a:off x="0" y="6391278"/>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050">
                <a:latin typeface="Arial" charset="0"/>
                <a:ea typeface="+mn-ea"/>
              </a:defRPr>
            </a:lvl1pPr>
          </a:lstStyle>
          <a:p>
            <a:pPr defTabSz="685800" fontAlgn="auto">
              <a:spcBef>
                <a:spcPts val="0"/>
              </a:spcBef>
              <a:spcAft>
                <a:spcPts val="0"/>
              </a:spcAft>
              <a:defRPr/>
            </a:pPr>
            <a:endParaRPr kumimoji="0" lang="en-US" altLang="zh-TW" b="0">
              <a:solidFill>
                <a:srgbClr val="000000"/>
              </a:solidFill>
            </a:endParaRPr>
          </a:p>
        </p:txBody>
      </p:sp>
      <p:sp>
        <p:nvSpPr>
          <p:cNvPr id="29743" name="Rectangle 47"/>
          <p:cNvSpPr>
            <a:spLocks noGrp="1" noChangeArrowheads="1"/>
          </p:cNvSpPr>
          <p:nvPr>
            <p:ph type="sldNum" sz="quarter" idx="4"/>
          </p:nvPr>
        </p:nvSpPr>
        <p:spPr bwMode="auto">
          <a:xfrm>
            <a:off x="8572500" y="6619878"/>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a:solidFill>
                  <a:schemeClr val="bg1"/>
                </a:solidFill>
                <a:ea typeface="微軟正黑體" panose="020B0604030504040204" pitchFamily="34" charset="-120"/>
              </a:defRPr>
            </a:lvl1pPr>
          </a:lstStyle>
          <a:p>
            <a:pPr defTabSz="685800">
              <a:spcBef>
                <a:spcPts val="0"/>
              </a:spcBef>
              <a:spcAft>
                <a:spcPts val="0"/>
              </a:spcAft>
              <a:defRPr/>
            </a:pPr>
            <a:fld id="{B6E45485-3D9E-4637-89B5-B1D3CEBFAD6B}" type="slidenum">
              <a:rPr kumimoji="0" lang="en-US" altLang="zh-TW" b="0" smtClean="0">
                <a:solidFill>
                  <a:srgbClr val="FFFFFF"/>
                </a:solidFill>
                <a:latin typeface="Arial"/>
              </a:rPr>
              <a:pPr defTabSz="685800">
                <a:spcBef>
                  <a:spcPts val="0"/>
                </a:spcBef>
                <a:spcAft>
                  <a:spcPts val="0"/>
                </a:spcAft>
                <a:defRPr/>
              </a:pPr>
              <a:t>‹#›</a:t>
            </a:fld>
            <a:endParaRPr kumimoji="0" lang="en-US" altLang="zh-TW" b="0">
              <a:solidFill>
                <a:srgbClr val="FFFFFF"/>
              </a:solidFill>
              <a:latin typeface="Arial"/>
            </a:endParaRPr>
          </a:p>
        </p:txBody>
      </p:sp>
      <p:sp>
        <p:nvSpPr>
          <p:cNvPr id="10" name="Text Box 48"/>
          <p:cNvSpPr txBox="1">
            <a:spLocks noChangeArrowheads="1"/>
          </p:cNvSpPr>
          <p:nvPr userDrawn="1"/>
        </p:nvSpPr>
        <p:spPr bwMode="auto">
          <a:xfrm>
            <a:off x="0" y="6624638"/>
            <a:ext cx="227965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en-US" altLang="zh-TW" sz="675" b="0" i="0" u="none" strike="noStrike" kern="120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mn-cs"/>
              </a:rPr>
              <a:t>Copyright ITRI </a:t>
            </a:r>
            <a:r>
              <a:rPr kumimoji="1" lang="zh-TW" altLang="en-US" sz="675" b="0" i="0" u="none" strike="noStrike" kern="120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mn-cs"/>
              </a:rPr>
              <a:t>工業技術研究院 版權所有</a:t>
            </a:r>
          </a:p>
        </p:txBody>
      </p:sp>
    </p:spTree>
    <p:extLst>
      <p:ext uri="{BB962C8B-B14F-4D97-AF65-F5344CB8AC3E}">
        <p14:creationId xmlns:p14="http://schemas.microsoft.com/office/powerpoint/2010/main" val="2724822020"/>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Lst>
  <p:hf hdr="0" dt="0"/>
  <p:txStyles>
    <p:titleStyle>
      <a:lvl1pPr algn="l" rtl="0" eaLnBrk="0" fontAlgn="base" hangingPunct="0">
        <a:spcBef>
          <a:spcPct val="0"/>
        </a:spcBef>
        <a:spcAft>
          <a:spcPct val="0"/>
        </a:spcAft>
        <a:defRPr kumimoji="1" lang="zh-TW" altLang="en-US" sz="2700" b="1" kern="120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1500">
          <a:solidFill>
            <a:schemeClr val="tx1"/>
          </a:solidFill>
          <a:latin typeface="+mn-lt"/>
          <a:ea typeface="+mn-ea"/>
        </a:defRPr>
      </a:lvl2pPr>
      <a:lvl3pPr marL="857250" indent="-171450" algn="l" rtl="0" eaLnBrk="0" fontAlgn="base" hangingPunct="0">
        <a:spcBef>
          <a:spcPct val="20000"/>
        </a:spcBef>
        <a:spcAft>
          <a:spcPct val="0"/>
        </a:spcAft>
        <a:buChar char="•"/>
        <a:defRPr kumimoji="1" sz="1350">
          <a:solidFill>
            <a:schemeClr val="tx1"/>
          </a:solidFill>
          <a:latin typeface="+mn-lt"/>
          <a:ea typeface="+mn-ea"/>
        </a:defRPr>
      </a:lvl3pPr>
      <a:lvl4pPr marL="1200150" indent="-171450" algn="l" rtl="0" eaLnBrk="0" fontAlgn="base" hangingPunct="0">
        <a:spcBef>
          <a:spcPct val="20000"/>
        </a:spcBef>
        <a:spcAft>
          <a:spcPct val="0"/>
        </a:spcAft>
        <a:buChar char="–"/>
        <a:defRPr kumimoji="1" sz="1200">
          <a:solidFill>
            <a:schemeClr val="tx1"/>
          </a:solidFill>
          <a:latin typeface="+mn-lt"/>
          <a:ea typeface="+mn-ea"/>
        </a:defRPr>
      </a:lvl4pPr>
      <a:lvl5pPr marL="1543050" indent="-171450" algn="l" rtl="0" eaLnBrk="0" fontAlgn="base" hangingPunct="0">
        <a:spcBef>
          <a:spcPct val="20000"/>
        </a:spcBef>
        <a:spcAft>
          <a:spcPct val="0"/>
        </a:spcAft>
        <a:buChar char="»"/>
        <a:defRPr kumimoji="1" sz="12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2400"/>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743" name="Rectangle 47"/>
          <p:cNvSpPr>
            <a:spLocks noGrp="1" noChangeArrowheads="1"/>
          </p:cNvSpPr>
          <p:nvPr>
            <p:ph type="sldNum" sz="quarter" idx="4"/>
          </p:nvPr>
        </p:nvSpPr>
        <p:spPr bwMode="auto">
          <a:xfrm>
            <a:off x="8572500" y="6619877"/>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b="1">
                <a:solidFill>
                  <a:schemeClr val="bg1"/>
                </a:solidFill>
                <a:ea typeface="微軟正黑體" panose="020B0604030504040204" pitchFamily="34" charset="-120"/>
              </a:defRPr>
            </a:lvl1pPr>
          </a:lstStyle>
          <a:p>
            <a:pPr>
              <a:defRPr/>
            </a:pPr>
            <a:fld id="{1A71FFAD-F905-4792-971B-681FA4F61CA8}" type="slidenum">
              <a:rPr lang="en-US" altLang="zh-TW" smtClean="0"/>
              <a:pPr>
                <a:defRPr/>
              </a:pPr>
              <a:t>‹#›</a:t>
            </a:fld>
            <a:endParaRPr lang="en-US" altLang="zh-TW"/>
          </a:p>
        </p:txBody>
      </p:sp>
      <p:pic>
        <p:nvPicPr>
          <p:cNvPr id="1032" name="Picture 49" descr="itri_CEL_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43839"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9"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4" name="Line 51"/>
          <p:cNvSpPr>
            <a:spLocks noChangeShapeType="1"/>
          </p:cNvSpPr>
          <p:nvPr/>
        </p:nvSpPr>
        <p:spPr bwMode="auto">
          <a:xfrm rot="5400000">
            <a:off x="7496176"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6" name="Text Box 52"/>
          <p:cNvSpPr txBox="1">
            <a:spLocks noChangeArrowheads="1"/>
          </p:cNvSpPr>
          <p:nvPr/>
        </p:nvSpPr>
        <p:spPr bwMode="auto">
          <a:xfrm>
            <a:off x="0" y="7200900"/>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1800">
                <a:ea typeface="微軟正黑體" panose="020B0604030504040204" pitchFamily="34" charset="-120"/>
              </a:rPr>
              <a:t>建議字型：中文微軟正黑體，英文</a:t>
            </a:r>
            <a:r>
              <a:rPr lang="en-US" altLang="zh-TW" sz="1800">
                <a:ea typeface="微軟正黑體" panose="020B0604030504040204" pitchFamily="34" charset="-120"/>
              </a:rPr>
              <a:t>Arial</a:t>
            </a:r>
          </a:p>
        </p:txBody>
      </p:sp>
      <p:pic>
        <p:nvPicPr>
          <p:cNvPr id="11" name="圖片 10"/>
          <p:cNvPicPr>
            <a:picLocks noChangeAspect="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461266" y="80864"/>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a:solidFill>
                  <a:schemeClr val="bg1"/>
                </a:solidFill>
                <a:latin typeface="+mj-ea"/>
                <a:ea typeface="+mj-ea"/>
              </a:rPr>
              <a:t>工業技術研究院機密資料 禁止複製、轉載、外流 </a:t>
            </a:r>
            <a:r>
              <a:rPr lang="en-US" altLang="zh-TW" sz="75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3075574542"/>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 id="2147484500" r:id="rId13"/>
    <p:sldLayoutId id="2147484501" r:id="rId14"/>
    <p:sldLayoutId id="2147484502" r:id="rId15"/>
    <p:sldLayoutId id="2147484504" r:id="rId16"/>
    <p:sldLayoutId id="2147484505" r:id="rId17"/>
    <p:sldLayoutId id="2147484506" r:id="rId18"/>
  </p:sldLayoutIdLst>
  <p:hf hdr="0" ftr="0" dt="0"/>
  <p:txStyles>
    <p:titleStyle>
      <a:lvl1pPr algn="l" rtl="0" eaLnBrk="1" fontAlgn="base" latinLnBrk="1" hangingPunct="1">
        <a:spcBef>
          <a:spcPct val="0"/>
        </a:spcBef>
        <a:spcAft>
          <a:spcPct val="0"/>
        </a:spcAft>
        <a:defRPr kumimoji="1" sz="2700">
          <a:solidFill>
            <a:srgbClr val="00B2B3"/>
          </a:solidFill>
          <a:latin typeface="+mj-lt"/>
          <a:ea typeface="+mj-ea"/>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2400"/>
          </a:p>
        </p:txBody>
      </p:sp>
      <p:sp>
        <p:nvSpPr>
          <p:cNvPr id="1027" name="Rectangle 43"/>
          <p:cNvSpPr>
            <a:spLocks noGrp="1" noChangeArrowheads="1"/>
          </p:cNvSpPr>
          <p:nvPr>
            <p:ph type="title"/>
          </p:nvPr>
        </p:nvSpPr>
        <p:spPr bwMode="auto">
          <a:xfrm>
            <a:off x="450850" y="264920"/>
            <a:ext cx="8284442" cy="9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1" y="1439864"/>
            <a:ext cx="8278091"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743" name="Rectangle 47"/>
          <p:cNvSpPr>
            <a:spLocks noGrp="1" noChangeArrowheads="1"/>
          </p:cNvSpPr>
          <p:nvPr>
            <p:ph type="sldNum" sz="quarter" idx="4"/>
          </p:nvPr>
        </p:nvSpPr>
        <p:spPr bwMode="auto">
          <a:xfrm>
            <a:off x="8572500" y="6619879"/>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sp>
        <p:nvSpPr>
          <p:cNvPr id="1033" name="Line 50"/>
          <p:cNvSpPr>
            <a:spLocks noChangeShapeType="1"/>
          </p:cNvSpPr>
          <p:nvPr/>
        </p:nvSpPr>
        <p:spPr bwMode="auto">
          <a:xfrm>
            <a:off x="9145589"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4" name="Line 51"/>
          <p:cNvSpPr>
            <a:spLocks noChangeShapeType="1"/>
          </p:cNvSpPr>
          <p:nvPr/>
        </p:nvSpPr>
        <p:spPr bwMode="auto">
          <a:xfrm rot="5400000">
            <a:off x="7496177"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6" name="Text Box 52"/>
          <p:cNvSpPr txBox="1">
            <a:spLocks noChangeArrowheads="1"/>
          </p:cNvSpPr>
          <p:nvPr/>
        </p:nvSpPr>
        <p:spPr bwMode="auto">
          <a:xfrm>
            <a:off x="0" y="7200900"/>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1800">
                <a:ea typeface="微軟正黑體" panose="020B0604030504040204" pitchFamily="34" charset="-120"/>
              </a:rPr>
              <a:t>建議字型：中文微軟正黑體，英文</a:t>
            </a:r>
            <a:r>
              <a:rPr lang="en-US" altLang="zh-TW" sz="1800">
                <a:ea typeface="微軟正黑體" panose="020B0604030504040204" pitchFamily="34" charset="-120"/>
              </a:rPr>
              <a:t>Arial</a:t>
            </a:r>
          </a:p>
        </p:txBody>
      </p:sp>
      <p:pic>
        <p:nvPicPr>
          <p:cNvPr id="14" name="Picture 28" descr="itri_CEL_A"/>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08134" y="6159949"/>
            <a:ext cx="1107281" cy="3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8"/>
          <p:cNvSpPr txBox="1">
            <a:spLocks noChangeArrowheads="1"/>
          </p:cNvSpPr>
          <p:nvPr userDrawn="1"/>
        </p:nvSpPr>
        <p:spPr bwMode="auto">
          <a:xfrm>
            <a:off x="-1" y="6616093"/>
            <a:ext cx="26753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eaLnBrk="1" hangingPunct="1">
              <a:defRPr/>
            </a:pPr>
            <a:r>
              <a:rPr lang="en-US" altLang="zh-TW" sz="750">
                <a:solidFill>
                  <a:schemeClr val="bg1"/>
                </a:solidFill>
                <a:ea typeface="微軟正黑體" panose="020B0604030504040204" pitchFamily="34" charset="-120"/>
              </a:rPr>
              <a:t>©ITRI. </a:t>
            </a:r>
            <a:r>
              <a:rPr lang="zh-TW" altLang="en-US" sz="750">
                <a:solidFill>
                  <a:schemeClr val="bg1"/>
                </a:solidFill>
                <a:ea typeface="微軟正黑體" panose="020B0604030504040204" pitchFamily="34" charset="-120"/>
              </a:rPr>
              <a:t>工業技術研究院著作</a:t>
            </a:r>
          </a:p>
        </p:txBody>
      </p:sp>
    </p:spTree>
    <p:extLst>
      <p:ext uri="{BB962C8B-B14F-4D97-AF65-F5344CB8AC3E}">
        <p14:creationId xmlns:p14="http://schemas.microsoft.com/office/powerpoint/2010/main" val="239404057"/>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 id="2147484520" r:id="rId13"/>
    <p:sldLayoutId id="2147484521" r:id="rId14"/>
  </p:sldLayoutIdLst>
  <p:hf hdr="0" ftr="0" dt="0"/>
  <p:txStyles>
    <p:titleStyle>
      <a:lvl1pPr algn="l" rtl="0" eaLnBrk="0" fontAlgn="base" hangingPunct="0">
        <a:spcBef>
          <a:spcPct val="0"/>
        </a:spcBef>
        <a:spcAft>
          <a:spcPct val="0"/>
        </a:spcAft>
        <a:defRPr kumimoji="1" sz="2700">
          <a:solidFill>
            <a:srgbClr val="00B2B3"/>
          </a:solidFill>
          <a:latin typeface="+mj-lt"/>
          <a:ea typeface="+mj-ea"/>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srgbClr val="000000"/>
              </a:solidFill>
              <a:latin typeface="Arial"/>
            </a:endParaRPr>
          </a:p>
        </p:txBody>
      </p:sp>
      <p:sp>
        <p:nvSpPr>
          <p:cNvPr id="1027" name="Rectangle 43"/>
          <p:cNvSpPr>
            <a:spLocks noGrp="1" noChangeArrowheads="1"/>
          </p:cNvSpPr>
          <p:nvPr>
            <p:ph type="title"/>
          </p:nvPr>
        </p:nvSpPr>
        <p:spPr bwMode="auto">
          <a:xfrm>
            <a:off x="465669" y="47634"/>
            <a:ext cx="8365066" cy="98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092201"/>
            <a:ext cx="8364538" cy="524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p:txBody>
      </p:sp>
      <p:sp>
        <p:nvSpPr>
          <p:cNvPr id="29741" name="Rectangle 45"/>
          <p:cNvSpPr>
            <a:spLocks noGrp="1" noChangeArrowheads="1"/>
          </p:cNvSpPr>
          <p:nvPr>
            <p:ph type="dt" sz="half" idx="2"/>
          </p:nvPr>
        </p:nvSpPr>
        <p:spPr bwMode="auto">
          <a:xfrm>
            <a:off x="6605588" y="6619883"/>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solidFill>
                  <a:schemeClr val="bg1"/>
                </a:solidFill>
                <a:ea typeface="微軟正黑體" pitchFamily="34" charset="-120"/>
              </a:defRPr>
            </a:lvl1pPr>
          </a:lstStyle>
          <a:p>
            <a:pPr eaLnBrk="1" hangingPunct="1"/>
            <a:fld id="{F758FEC3-E80E-4151-8D07-856719A14D7F}" type="datetime1">
              <a:rPr lang="zh-TW" altLang="en-US" b="0" smtClean="0">
                <a:solidFill>
                  <a:srgbClr val="FFFFFF"/>
                </a:solidFill>
                <a:latin typeface="Arial"/>
              </a:rPr>
              <a:pPr eaLnBrk="1" hangingPunct="1"/>
              <a:t>2024/5/27</a:t>
            </a:fld>
            <a:endParaRPr lang="en-US" altLang="zh-TW" b="0">
              <a:solidFill>
                <a:srgbClr val="FFFFFF"/>
              </a:solidFill>
              <a:latin typeface="Arial"/>
            </a:endParaRPr>
          </a:p>
        </p:txBody>
      </p:sp>
      <p:sp>
        <p:nvSpPr>
          <p:cNvPr id="29742" name="Rectangle 46"/>
          <p:cNvSpPr>
            <a:spLocks noGrp="1" noChangeArrowheads="1"/>
          </p:cNvSpPr>
          <p:nvPr>
            <p:ph type="ftr" sz="quarter" idx="3"/>
          </p:nvPr>
        </p:nvSpPr>
        <p:spPr bwMode="auto">
          <a:xfrm>
            <a:off x="4" y="6391275"/>
            <a:ext cx="3173413" cy="179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400">
                <a:latin typeface="Calibri" panose="020F0502020204030204" pitchFamily="34" charset="0"/>
                <a:ea typeface="標楷體" panose="03000509000000000000" pitchFamily="65" charset="-120"/>
                <a:cs typeface="Times New Roman" panose="02020603050405020304" pitchFamily="18" charset="0"/>
              </a:defRPr>
            </a:lvl1pPr>
          </a:lstStyle>
          <a:p>
            <a:pPr eaLnBrk="1" hangingPunct="1"/>
            <a:endParaRPr lang="en-US" altLang="zh-TW" b="0">
              <a:solidFill>
                <a:srgbClr val="000000"/>
              </a:solidFill>
            </a:endParaRPr>
          </a:p>
        </p:txBody>
      </p:sp>
      <p:sp>
        <p:nvSpPr>
          <p:cNvPr id="29743" name="Rectangle 47"/>
          <p:cNvSpPr>
            <a:spLocks noGrp="1" noChangeArrowheads="1"/>
          </p:cNvSpPr>
          <p:nvPr>
            <p:ph type="sldNum" sz="quarter" idx="4"/>
          </p:nvPr>
        </p:nvSpPr>
        <p:spPr bwMode="auto">
          <a:xfrm>
            <a:off x="8572500" y="6619883"/>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fontAlgn="ctr">
              <a:defRPr sz="1200" smtClean="0">
                <a:solidFill>
                  <a:schemeClr val="bg1"/>
                </a:solidFill>
                <a:ea typeface="+mn-ea"/>
              </a:defRPr>
            </a:lvl1pPr>
          </a:lstStyle>
          <a:p>
            <a:pPr eaLnBrk="1" hangingPunct="1">
              <a:defRPr/>
            </a:pPr>
            <a:fld id="{5FA57754-3F19-4D27-9243-2EFD6204FCC9}" type="slidenum">
              <a:rPr lang="en-US" altLang="zh-TW" b="0">
                <a:solidFill>
                  <a:srgbClr val="FFFFFF"/>
                </a:solidFill>
                <a:latin typeface="Arial"/>
              </a:rPr>
              <a:pPr eaLnBrk="1" hangingPunct="1">
                <a:defRPr/>
              </a:pPr>
              <a:t>‹#›</a:t>
            </a:fld>
            <a:endParaRPr lang="en-US" altLang="zh-TW" b="0">
              <a:solidFill>
                <a:srgbClr val="FFFFFF"/>
              </a:solidFill>
              <a:latin typeface="Arial"/>
            </a:endParaRPr>
          </a:p>
        </p:txBody>
      </p:sp>
      <p:pic>
        <p:nvPicPr>
          <p:cNvPr id="1036" name="Picture 53" descr="itri_CEL_C"/>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Text Box 19"/>
          <p:cNvSpPr txBox="1">
            <a:spLocks noChangeArrowheads="1"/>
          </p:cNvSpPr>
          <p:nvPr/>
        </p:nvSpPr>
        <p:spPr bwMode="auto">
          <a:xfrm>
            <a:off x="-71497" y="6529388"/>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srgbClr val="FFFFFF"/>
                </a:solidFill>
                <a:latin typeface="微軟正黑體" pitchFamily="34" charset="-120"/>
                <a:ea typeface="微軟正黑體"/>
              </a:rPr>
              <a:t>工業技術研究院機密資料 禁止複製、轉載、外流    </a:t>
            </a:r>
            <a:r>
              <a:rPr lang="en-US" altLang="zh-TW" sz="900" b="0">
                <a:solidFill>
                  <a:srgbClr val="FFFFFF"/>
                </a:solidFill>
                <a:latin typeface="微軟正黑體" pitchFamily="34" charset="-120"/>
                <a:ea typeface="微軟正黑體"/>
              </a:rPr>
              <a:t>│ </a:t>
            </a:r>
            <a:r>
              <a:rPr lang="en-US" altLang="zh-TW" sz="900" b="0">
                <a:solidFill>
                  <a:srgbClr val="FFFFFF"/>
                </a:solidFill>
                <a:latin typeface="Arial"/>
                <a:ea typeface="微軟正黑體"/>
              </a:rPr>
              <a:t>ITRI  CONFIDENTIAL  DOCUMENT  DO  NOT  COPY  OR  DISTRIBUTE</a:t>
            </a:r>
            <a:r>
              <a:rPr lang="en-US" altLang="zh-TW" sz="1800" b="0">
                <a:solidFill>
                  <a:srgbClr val="FFFFFF"/>
                </a:solidFill>
                <a:latin typeface="Arial"/>
                <a:ea typeface="新細明體" charset="-120"/>
              </a:rPr>
              <a:t> </a:t>
            </a:r>
            <a:endParaRPr lang="zh-TW" altLang="en-US" sz="1800" b="0">
              <a:solidFill>
                <a:srgbClr val="FFFFFF"/>
              </a:solidFill>
              <a:latin typeface="Arial"/>
              <a:ea typeface="新細明體" charset="-120"/>
            </a:endParaRPr>
          </a:p>
        </p:txBody>
      </p:sp>
      <p:pic>
        <p:nvPicPr>
          <p:cNvPr id="1047" name="Picture 23" descr="限閱"/>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310323"/>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59" r:id="rId16"/>
  </p:sldLayoutIdLst>
  <p:hf hdr="0" ftr="0" dt="0"/>
  <p:txStyles>
    <p:titleStyle>
      <a:lvl1pPr algn="ctr" rtl="0" eaLnBrk="1" fontAlgn="base" hangingPunct="1">
        <a:spcBef>
          <a:spcPct val="0"/>
        </a:spcBef>
        <a:spcAft>
          <a:spcPct val="0"/>
        </a:spcAft>
        <a:defRPr kumimoji="1" sz="4000" b="0">
          <a:solidFill>
            <a:srgbClr val="002060"/>
          </a:solidFill>
          <a:latin typeface="Calibri" panose="020F0502020204030204" pitchFamily="34" charset="0"/>
          <a:ea typeface="標楷體" panose="03000509000000000000" pitchFamily="65" charset="-120"/>
          <a:cs typeface="Times New Roman" panose="02020603050405020304" pitchFamily="18" charset="0"/>
        </a:defRPr>
      </a:lvl1pPr>
      <a:lvl2pPr algn="l" rtl="0" eaLnBrk="1" fontAlgn="base" hangingPunct="1">
        <a:spcBef>
          <a:spcPct val="0"/>
        </a:spcBef>
        <a:spcAft>
          <a:spcPct val="0"/>
        </a:spcAft>
        <a:defRPr kumimoji="1" sz="4600">
          <a:solidFill>
            <a:schemeClr val="tx2"/>
          </a:solidFill>
          <a:latin typeface="Arial" charset="0"/>
          <a:ea typeface="微軟正黑體" pitchFamily="34" charset="-120"/>
        </a:defRPr>
      </a:lvl2pPr>
      <a:lvl3pPr algn="l" rtl="0" eaLnBrk="1" fontAlgn="base" hangingPunct="1">
        <a:spcBef>
          <a:spcPct val="0"/>
        </a:spcBef>
        <a:spcAft>
          <a:spcPct val="0"/>
        </a:spcAft>
        <a:defRPr kumimoji="1" sz="4600">
          <a:solidFill>
            <a:schemeClr val="tx2"/>
          </a:solidFill>
          <a:latin typeface="Arial" charset="0"/>
          <a:ea typeface="微軟正黑體" pitchFamily="34" charset="-120"/>
        </a:defRPr>
      </a:lvl3pPr>
      <a:lvl4pPr algn="l" rtl="0" eaLnBrk="1" fontAlgn="base" hangingPunct="1">
        <a:spcBef>
          <a:spcPct val="0"/>
        </a:spcBef>
        <a:spcAft>
          <a:spcPct val="0"/>
        </a:spcAft>
        <a:defRPr kumimoji="1" sz="4600">
          <a:solidFill>
            <a:schemeClr val="tx2"/>
          </a:solidFill>
          <a:latin typeface="Arial" charset="0"/>
          <a:ea typeface="微軟正黑體" pitchFamily="34" charset="-120"/>
        </a:defRPr>
      </a:lvl4pPr>
      <a:lvl5pPr algn="l" rtl="0" eaLnBrk="1" fontAlgn="base" hangingPunct="1">
        <a:spcBef>
          <a:spcPct val="0"/>
        </a:spcBef>
        <a:spcAft>
          <a:spcPct val="0"/>
        </a:spcAft>
        <a:defRPr kumimoji="1" sz="4600">
          <a:solidFill>
            <a:schemeClr val="tx2"/>
          </a:solidFill>
          <a:latin typeface="Arial" charset="0"/>
          <a:ea typeface="微軟正黑體" pitchFamily="34" charset="-120"/>
        </a:defRPr>
      </a:lvl5pPr>
      <a:lvl6pPr marL="457200" algn="l" rtl="0" eaLnBrk="1" fontAlgn="base" hangingPunct="1">
        <a:spcBef>
          <a:spcPct val="0"/>
        </a:spcBef>
        <a:spcAft>
          <a:spcPct val="0"/>
        </a:spcAft>
        <a:defRPr kumimoji="1" sz="4600">
          <a:solidFill>
            <a:schemeClr val="tx2"/>
          </a:solidFill>
          <a:latin typeface="Arial" charset="0"/>
          <a:ea typeface="微軟正黑體" pitchFamily="34" charset="-120"/>
        </a:defRPr>
      </a:lvl6pPr>
      <a:lvl7pPr marL="914400" algn="l" rtl="0" eaLnBrk="1" fontAlgn="base" hangingPunct="1">
        <a:spcBef>
          <a:spcPct val="0"/>
        </a:spcBef>
        <a:spcAft>
          <a:spcPct val="0"/>
        </a:spcAft>
        <a:defRPr kumimoji="1" sz="4600">
          <a:solidFill>
            <a:schemeClr val="tx2"/>
          </a:solidFill>
          <a:latin typeface="Arial" charset="0"/>
          <a:ea typeface="微軟正黑體" pitchFamily="34" charset="-120"/>
        </a:defRPr>
      </a:lvl7pPr>
      <a:lvl8pPr marL="1371600" algn="l" rtl="0" eaLnBrk="1" fontAlgn="base" hangingPunct="1">
        <a:spcBef>
          <a:spcPct val="0"/>
        </a:spcBef>
        <a:spcAft>
          <a:spcPct val="0"/>
        </a:spcAft>
        <a:defRPr kumimoji="1" sz="4600">
          <a:solidFill>
            <a:schemeClr val="tx2"/>
          </a:solidFill>
          <a:latin typeface="Arial" charset="0"/>
          <a:ea typeface="微軟正黑體" pitchFamily="34" charset="-120"/>
        </a:defRPr>
      </a:lvl8pPr>
      <a:lvl9pPr marL="1828800" algn="l" rtl="0" eaLnBrk="1" fontAlgn="base" hangingPunct="1">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1" fontAlgn="base" hangingPunct="1">
        <a:spcBef>
          <a:spcPct val="20000"/>
        </a:spcBef>
        <a:spcAft>
          <a:spcPct val="0"/>
        </a:spcAft>
        <a:buChar char="•"/>
        <a:defRPr kumimoji="1" sz="24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1pPr>
      <a:lvl2pPr marL="742950" indent="-285750" algn="l" rtl="0" eaLnBrk="1" fontAlgn="base" hangingPunct="1">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2pPr>
      <a:lvl3pPr marL="1143000" indent="-228600" algn="l" rtl="0" eaLnBrk="1" fontAlgn="base" hangingPunct="1">
        <a:spcBef>
          <a:spcPct val="20000"/>
        </a:spcBef>
        <a:spcAft>
          <a:spcPct val="0"/>
        </a:spcAft>
        <a:buFont typeface="Times New Roman" panose="02020603050405020304" pitchFamily="18" charset="0"/>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3pPr>
      <a:lvl4pPr marL="16002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8000">
              <a:srgbClr val="FFFFFF"/>
            </a:gs>
            <a:gs pos="100000">
              <a:srgbClr val="EDF7F9"/>
            </a:gs>
          </a:gsLst>
          <a:lin ang="5400000" scaled="1"/>
        </a:gradFill>
        <a:effectLst/>
      </p:bgPr>
    </p:bg>
    <p:spTree>
      <p:nvGrpSpPr>
        <p:cNvPr id="1" name=""/>
        <p:cNvGrpSpPr/>
        <p:nvPr/>
      </p:nvGrpSpPr>
      <p:grpSpPr>
        <a:xfrm>
          <a:off x="0" y="0"/>
          <a:ext cx="0" cy="0"/>
          <a:chOff x="0" y="0"/>
          <a:chExt cx="0" cy="0"/>
        </a:xfrm>
      </p:grpSpPr>
      <p:pic>
        <p:nvPicPr>
          <p:cNvPr id="23554" name="圖片 1"/>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389" y="115888"/>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6"/>
          <p:cNvSpPr>
            <a:spLocks noChangeArrowheads="1"/>
          </p:cNvSpPr>
          <p:nvPr/>
        </p:nvSpPr>
        <p:spPr bwMode="auto">
          <a:xfrm>
            <a:off x="8532936" y="6621464"/>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79E51B4B-B397-4107-8840-39C7E72A889D}" type="slidenum">
              <a:rPr lang="zh-TW" altLang="en-US" sz="1108" smtClean="0">
                <a:solidFill>
                  <a:srgbClr val="FFFFFF"/>
                </a:solidFill>
                <a:latin typeface="Monotype Corsiva" panose="03010101010201010101" pitchFamily="66" charset="0"/>
                <a:ea typeface="微軟正黑體" panose="020B0604030504040204" pitchFamily="34" charset="-120"/>
              </a:rPr>
              <a:pPr algn="r" eaLnBrk="1" fontAlgn="ctr" hangingPunct="1">
                <a:defRPr/>
              </a:pPr>
              <a:t>‹#›</a:t>
            </a:fld>
            <a:endParaRPr lang="en-US" altLang="zh-TW" sz="1108">
              <a:solidFill>
                <a:srgbClr val="FFFFFF"/>
              </a:solidFill>
              <a:latin typeface="Monotype Corsiva" panose="03010101010201010101" pitchFamily="66" charset="0"/>
              <a:ea typeface="微軟正黑體" panose="020B0604030504040204" pitchFamily="34" charset="-120"/>
            </a:endParaRPr>
          </a:p>
        </p:txBody>
      </p:sp>
      <p:sp>
        <p:nvSpPr>
          <p:cNvPr id="21509" name="Rectangle 16"/>
          <p:cNvSpPr>
            <a:spLocks noChangeArrowheads="1"/>
          </p:cNvSpPr>
          <p:nvPr/>
        </p:nvSpPr>
        <p:spPr bwMode="auto">
          <a:xfrm>
            <a:off x="8532936" y="6567488"/>
            <a:ext cx="571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51CC1D39-9C59-4398-BB09-7717575E8A52}" type="slidenum">
              <a:rPr lang="zh-TW" altLang="en-US" sz="1108" b="0" smtClean="0">
                <a:solidFill>
                  <a:srgbClr val="FFFFFF"/>
                </a:solidFill>
                <a:latin typeface="Garamond" panose="02020404030301010803" pitchFamily="18" charset="0"/>
                <a:ea typeface="微軟正黑體" panose="020B0604030504040204" pitchFamily="34" charset="-120"/>
              </a:rPr>
              <a:pPr algn="r" eaLnBrk="1" fontAlgn="ctr" hangingPunct="1">
                <a:defRPr/>
              </a:pPr>
              <a:t>‹#›</a:t>
            </a:fld>
            <a:endParaRPr lang="en-US" altLang="zh-TW" sz="1108" b="0">
              <a:solidFill>
                <a:srgbClr val="FFFFFF"/>
              </a:solidFill>
              <a:latin typeface="Garamond" panose="02020404030301010803" pitchFamily="18" charset="0"/>
              <a:ea typeface="微軟正黑體" panose="020B0604030504040204" pitchFamily="34" charset="-120"/>
            </a:endParaRPr>
          </a:p>
        </p:txBody>
      </p:sp>
      <p:pic>
        <p:nvPicPr>
          <p:cNvPr id="6" name="圖片 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412776"/>
            <a:ext cx="9144000" cy="5445224"/>
          </a:xfrm>
          <a:prstGeom prst="rect">
            <a:avLst/>
          </a:prstGeom>
        </p:spPr>
      </p:pic>
      <p:sp>
        <p:nvSpPr>
          <p:cNvPr id="7" name="投影片編號版面配置區 5"/>
          <p:cNvSpPr>
            <a:spLocks noGrp="1"/>
          </p:cNvSpPr>
          <p:nvPr>
            <p:ph type="sldNum" sz="quarter" idx="4"/>
          </p:nvPr>
        </p:nvSpPr>
        <p:spPr>
          <a:xfrm>
            <a:off x="6899275" y="65547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a:solidFill>
                <a:srgbClr val="FFFFFF"/>
              </a:solidFill>
              <a:latin typeface="Arial"/>
              <a:ea typeface="微軟正黑體"/>
            </a:endParaRPr>
          </a:p>
        </p:txBody>
      </p:sp>
    </p:spTree>
    <p:extLst>
      <p:ext uri="{BB962C8B-B14F-4D97-AF65-F5344CB8AC3E}">
        <p14:creationId xmlns:p14="http://schemas.microsoft.com/office/powerpoint/2010/main" val="2316753362"/>
      </p:ext>
    </p:extLst>
  </p:cSld>
  <p:clrMap bg1="lt1" tx1="dk1" bg2="lt2" tx2="dk2" accent1="accent1" accent2="accent2" accent3="accent3" accent4="accent4" accent5="accent5" accent6="accent6" hlink="hlink" folHlink="folHlink"/>
  <p:sldLayoutIdLst>
    <p:sldLayoutId id="2147484170" r:id="rId1"/>
    <p:sldLayoutId id="2147484171" r:id="rId2"/>
  </p:sldLayoutIdLst>
  <p:txStyles>
    <p:titleStyle>
      <a:lvl1pPr algn="ctr" rtl="0" eaLnBrk="0" fontAlgn="base" hangingPunct="0">
        <a:spcBef>
          <a:spcPct val="0"/>
        </a:spcBef>
        <a:spcAft>
          <a:spcPct val="0"/>
        </a:spcAft>
        <a:defRPr kumimoji="1" sz="2769">
          <a:solidFill>
            <a:srgbClr val="3366FF"/>
          </a:solidFill>
          <a:latin typeface="BiauKai"/>
          <a:ea typeface="BiauKai"/>
          <a:cs typeface="BiauKai"/>
        </a:defRPr>
      </a:lvl1pPr>
      <a:lvl2pPr algn="ctr" rtl="0" eaLnBrk="0" fontAlgn="base" hangingPunct="0">
        <a:spcBef>
          <a:spcPct val="0"/>
        </a:spcBef>
        <a:spcAft>
          <a:spcPct val="0"/>
        </a:spcAft>
        <a:defRPr kumimoji="1" sz="2769">
          <a:solidFill>
            <a:srgbClr val="3366FF"/>
          </a:solidFill>
          <a:latin typeface="BiauKai" charset="-120"/>
          <a:ea typeface="BiauKai" charset="-120"/>
          <a:cs typeface="BiauKai"/>
        </a:defRPr>
      </a:lvl2pPr>
      <a:lvl3pPr algn="ctr" rtl="0" eaLnBrk="0" fontAlgn="base" hangingPunct="0">
        <a:spcBef>
          <a:spcPct val="0"/>
        </a:spcBef>
        <a:spcAft>
          <a:spcPct val="0"/>
        </a:spcAft>
        <a:defRPr kumimoji="1" sz="2769">
          <a:solidFill>
            <a:srgbClr val="3366FF"/>
          </a:solidFill>
          <a:latin typeface="BiauKai" charset="-120"/>
          <a:ea typeface="BiauKai" charset="-120"/>
          <a:cs typeface="BiauKai"/>
        </a:defRPr>
      </a:lvl3pPr>
      <a:lvl4pPr algn="ctr" rtl="0" eaLnBrk="0" fontAlgn="base" hangingPunct="0">
        <a:spcBef>
          <a:spcPct val="0"/>
        </a:spcBef>
        <a:spcAft>
          <a:spcPct val="0"/>
        </a:spcAft>
        <a:defRPr kumimoji="1" sz="2769">
          <a:solidFill>
            <a:srgbClr val="3366FF"/>
          </a:solidFill>
          <a:latin typeface="BiauKai" charset="-120"/>
          <a:ea typeface="BiauKai" charset="-120"/>
          <a:cs typeface="BiauKai"/>
        </a:defRPr>
      </a:lvl4pPr>
      <a:lvl5pPr algn="ctr" rtl="0" eaLnBrk="0" fontAlgn="base" hangingPunct="0">
        <a:spcBef>
          <a:spcPct val="0"/>
        </a:spcBef>
        <a:spcAft>
          <a:spcPct val="0"/>
        </a:spcAft>
        <a:defRPr kumimoji="1" sz="2769">
          <a:solidFill>
            <a:srgbClr val="3366FF"/>
          </a:solidFill>
          <a:latin typeface="BiauKai" charset="-120"/>
          <a:ea typeface="BiauKai" charset="-120"/>
          <a:cs typeface="BiauKai"/>
        </a:defRPr>
      </a:lvl5pPr>
      <a:lvl6pPr marL="316531" algn="l" rtl="0" eaLnBrk="1" fontAlgn="base" hangingPunct="1">
        <a:spcBef>
          <a:spcPct val="0"/>
        </a:spcBef>
        <a:spcAft>
          <a:spcPct val="0"/>
        </a:spcAft>
        <a:defRPr kumimoji="1" sz="3231">
          <a:solidFill>
            <a:schemeClr val="tx2"/>
          </a:solidFill>
          <a:latin typeface="Arial" charset="0"/>
          <a:ea typeface="微軟正黑體" pitchFamily="34" charset="-120"/>
        </a:defRPr>
      </a:lvl6pPr>
      <a:lvl7pPr marL="633062" algn="l" rtl="0" eaLnBrk="1" fontAlgn="base" hangingPunct="1">
        <a:spcBef>
          <a:spcPct val="0"/>
        </a:spcBef>
        <a:spcAft>
          <a:spcPct val="0"/>
        </a:spcAft>
        <a:defRPr kumimoji="1" sz="3231">
          <a:solidFill>
            <a:schemeClr val="tx2"/>
          </a:solidFill>
          <a:latin typeface="Arial" charset="0"/>
          <a:ea typeface="微軟正黑體" pitchFamily="34" charset="-120"/>
        </a:defRPr>
      </a:lvl7pPr>
      <a:lvl8pPr marL="949593" algn="l" rtl="0" eaLnBrk="1" fontAlgn="base" hangingPunct="1">
        <a:spcBef>
          <a:spcPct val="0"/>
        </a:spcBef>
        <a:spcAft>
          <a:spcPct val="0"/>
        </a:spcAft>
        <a:defRPr kumimoji="1" sz="3231">
          <a:solidFill>
            <a:schemeClr val="tx2"/>
          </a:solidFill>
          <a:latin typeface="Arial" charset="0"/>
          <a:ea typeface="微軟正黑體" pitchFamily="34" charset="-120"/>
        </a:defRPr>
      </a:lvl8pPr>
      <a:lvl9pPr marL="1266124" algn="l" rtl="0" eaLnBrk="1" fontAlgn="base" hangingPunct="1">
        <a:spcBef>
          <a:spcPct val="0"/>
        </a:spcBef>
        <a:spcAft>
          <a:spcPct val="0"/>
        </a:spcAft>
        <a:defRPr kumimoji="1" sz="3231">
          <a:solidFill>
            <a:schemeClr val="tx2"/>
          </a:solidFill>
          <a:latin typeface="Arial" charset="0"/>
          <a:ea typeface="微軟正黑體" pitchFamily="34" charset="-120"/>
        </a:defRPr>
      </a:lvl9pPr>
    </p:titleStyle>
    <p:bodyStyle>
      <a:lvl1pPr marL="237398" indent="-237398" algn="l" rtl="0" eaLnBrk="0" fontAlgn="base" hangingPunct="0">
        <a:spcBef>
          <a:spcPct val="20000"/>
        </a:spcBef>
        <a:spcAft>
          <a:spcPct val="0"/>
        </a:spcAft>
        <a:buChar char="•"/>
        <a:defRPr kumimoji="1" sz="2215">
          <a:solidFill>
            <a:schemeClr val="tx1"/>
          </a:solidFill>
          <a:latin typeface="+mn-lt"/>
          <a:ea typeface="+mn-ea"/>
          <a:cs typeface="微軟正黑體"/>
        </a:defRPr>
      </a:lvl1pPr>
      <a:lvl2pPr marL="514363" indent="-197832" algn="l" rtl="0" eaLnBrk="0" fontAlgn="base" hangingPunct="0">
        <a:spcBef>
          <a:spcPct val="20000"/>
        </a:spcBef>
        <a:spcAft>
          <a:spcPct val="0"/>
        </a:spcAft>
        <a:buChar char="–"/>
        <a:defRPr kumimoji="1" sz="1939">
          <a:solidFill>
            <a:schemeClr val="tx1"/>
          </a:solidFill>
          <a:latin typeface="+mn-lt"/>
          <a:ea typeface="+mn-ea"/>
          <a:cs typeface="微軟正黑體"/>
        </a:defRPr>
      </a:lvl2pPr>
      <a:lvl3pPr marL="791327" indent="-158265" algn="l" rtl="0" eaLnBrk="0" fontAlgn="base" hangingPunct="0">
        <a:spcBef>
          <a:spcPct val="20000"/>
        </a:spcBef>
        <a:spcAft>
          <a:spcPct val="0"/>
        </a:spcAft>
        <a:buChar char="•"/>
        <a:defRPr kumimoji="1">
          <a:solidFill>
            <a:schemeClr val="tx1"/>
          </a:solidFill>
          <a:latin typeface="+mn-lt"/>
          <a:ea typeface="+mn-ea"/>
          <a:cs typeface="微軟正黑體"/>
        </a:defRPr>
      </a:lvl3pPr>
      <a:lvl4pPr marL="1107858" indent="-158265" algn="l" rtl="0" eaLnBrk="0" fontAlgn="base" hangingPunct="0">
        <a:spcBef>
          <a:spcPct val="20000"/>
        </a:spcBef>
        <a:spcAft>
          <a:spcPct val="0"/>
        </a:spcAft>
        <a:buChar char="–"/>
        <a:defRPr kumimoji="1" sz="1385">
          <a:solidFill>
            <a:schemeClr val="tx1"/>
          </a:solidFill>
          <a:latin typeface="+mn-lt"/>
          <a:ea typeface="+mn-ea"/>
          <a:cs typeface="微軟正黑體"/>
        </a:defRPr>
      </a:lvl4pPr>
      <a:lvl5pPr marL="1424389" indent="-158265" algn="l" rtl="0" eaLnBrk="0" fontAlgn="base" hangingPunct="0">
        <a:spcBef>
          <a:spcPct val="20000"/>
        </a:spcBef>
        <a:spcAft>
          <a:spcPct val="0"/>
        </a:spcAft>
        <a:buChar char="»"/>
        <a:defRPr kumimoji="1" sz="1385">
          <a:solidFill>
            <a:schemeClr val="tx1"/>
          </a:solidFill>
          <a:latin typeface="+mn-lt"/>
          <a:ea typeface="+mn-ea"/>
          <a:cs typeface="微軟正黑體"/>
        </a:defRPr>
      </a:lvl5pPr>
      <a:lvl6pPr marL="1740920" indent="-158265" algn="l" rtl="0" eaLnBrk="1" fontAlgn="base" hangingPunct="1">
        <a:spcBef>
          <a:spcPct val="20000"/>
        </a:spcBef>
        <a:spcAft>
          <a:spcPct val="0"/>
        </a:spcAft>
        <a:buChar char="»"/>
        <a:defRPr kumimoji="1" sz="1385">
          <a:solidFill>
            <a:schemeClr val="tx1"/>
          </a:solidFill>
          <a:latin typeface="+mn-lt"/>
          <a:ea typeface="+mn-ea"/>
        </a:defRPr>
      </a:lvl6pPr>
      <a:lvl7pPr marL="2057451" indent="-158265" algn="l" rtl="0" eaLnBrk="1" fontAlgn="base" hangingPunct="1">
        <a:spcBef>
          <a:spcPct val="20000"/>
        </a:spcBef>
        <a:spcAft>
          <a:spcPct val="0"/>
        </a:spcAft>
        <a:buChar char="»"/>
        <a:defRPr kumimoji="1" sz="1385">
          <a:solidFill>
            <a:schemeClr val="tx1"/>
          </a:solidFill>
          <a:latin typeface="+mn-lt"/>
          <a:ea typeface="+mn-ea"/>
        </a:defRPr>
      </a:lvl7pPr>
      <a:lvl8pPr marL="2373982" indent="-158265" algn="l" rtl="0" eaLnBrk="1" fontAlgn="base" hangingPunct="1">
        <a:spcBef>
          <a:spcPct val="20000"/>
        </a:spcBef>
        <a:spcAft>
          <a:spcPct val="0"/>
        </a:spcAft>
        <a:buChar char="»"/>
        <a:defRPr kumimoji="1" sz="1385">
          <a:solidFill>
            <a:schemeClr val="tx1"/>
          </a:solidFill>
          <a:latin typeface="+mn-lt"/>
          <a:ea typeface="+mn-ea"/>
        </a:defRPr>
      </a:lvl8pPr>
      <a:lvl9pPr marL="2690513" indent="-158265" algn="l" rtl="0" eaLnBrk="1" fontAlgn="base" hangingPunct="1">
        <a:spcBef>
          <a:spcPct val="20000"/>
        </a:spcBef>
        <a:spcAft>
          <a:spcPct val="0"/>
        </a:spcAft>
        <a:buChar char="»"/>
        <a:defRPr kumimoji="1" sz="1385">
          <a:solidFill>
            <a:schemeClr val="tx1"/>
          </a:solidFill>
          <a:latin typeface="+mn-lt"/>
          <a:ea typeface="+mn-ea"/>
        </a:defRPr>
      </a:lvl9pPr>
    </p:bodyStyle>
    <p:otherStyle>
      <a:defPPr>
        <a:defRPr lang="zh-TW"/>
      </a:defPPr>
      <a:lvl1pPr marL="0" algn="l" defTabSz="633062" rtl="0" eaLnBrk="1" latinLnBrk="0" hangingPunct="1">
        <a:defRPr sz="1292" kern="1200">
          <a:solidFill>
            <a:schemeClr val="tx1"/>
          </a:solidFill>
          <a:latin typeface="+mn-lt"/>
          <a:ea typeface="+mn-ea"/>
          <a:cs typeface="+mn-cs"/>
        </a:defRPr>
      </a:lvl1pPr>
      <a:lvl2pPr marL="316531" algn="l" defTabSz="633062" rtl="0" eaLnBrk="1" latinLnBrk="0" hangingPunct="1">
        <a:defRPr sz="1292" kern="1200">
          <a:solidFill>
            <a:schemeClr val="tx1"/>
          </a:solidFill>
          <a:latin typeface="+mn-lt"/>
          <a:ea typeface="+mn-ea"/>
          <a:cs typeface="+mn-cs"/>
        </a:defRPr>
      </a:lvl2pPr>
      <a:lvl3pPr marL="633062" algn="l" defTabSz="633062" rtl="0" eaLnBrk="1" latinLnBrk="0" hangingPunct="1">
        <a:defRPr sz="1292" kern="1200">
          <a:solidFill>
            <a:schemeClr val="tx1"/>
          </a:solidFill>
          <a:latin typeface="+mn-lt"/>
          <a:ea typeface="+mn-ea"/>
          <a:cs typeface="+mn-cs"/>
        </a:defRPr>
      </a:lvl3pPr>
      <a:lvl4pPr marL="949593" algn="l" defTabSz="633062" rtl="0" eaLnBrk="1" latinLnBrk="0" hangingPunct="1">
        <a:defRPr sz="1292" kern="1200">
          <a:solidFill>
            <a:schemeClr val="tx1"/>
          </a:solidFill>
          <a:latin typeface="+mn-lt"/>
          <a:ea typeface="+mn-ea"/>
          <a:cs typeface="+mn-cs"/>
        </a:defRPr>
      </a:lvl4pPr>
      <a:lvl5pPr marL="1266124" algn="l" defTabSz="633062" rtl="0" eaLnBrk="1" latinLnBrk="0" hangingPunct="1">
        <a:defRPr sz="1292" kern="1200">
          <a:solidFill>
            <a:schemeClr val="tx1"/>
          </a:solidFill>
          <a:latin typeface="+mn-lt"/>
          <a:ea typeface="+mn-ea"/>
          <a:cs typeface="+mn-cs"/>
        </a:defRPr>
      </a:lvl5pPr>
      <a:lvl6pPr marL="1582655" algn="l" defTabSz="633062" rtl="0" eaLnBrk="1" latinLnBrk="0" hangingPunct="1">
        <a:defRPr sz="1292" kern="1200">
          <a:solidFill>
            <a:schemeClr val="tx1"/>
          </a:solidFill>
          <a:latin typeface="+mn-lt"/>
          <a:ea typeface="+mn-ea"/>
          <a:cs typeface="+mn-cs"/>
        </a:defRPr>
      </a:lvl6pPr>
      <a:lvl7pPr marL="1899186" algn="l" defTabSz="633062" rtl="0" eaLnBrk="1" latinLnBrk="0" hangingPunct="1">
        <a:defRPr sz="1292" kern="1200">
          <a:solidFill>
            <a:schemeClr val="tx1"/>
          </a:solidFill>
          <a:latin typeface="+mn-lt"/>
          <a:ea typeface="+mn-ea"/>
          <a:cs typeface="+mn-cs"/>
        </a:defRPr>
      </a:lvl7pPr>
      <a:lvl8pPr marL="2215717" algn="l" defTabSz="633062" rtl="0" eaLnBrk="1" latinLnBrk="0" hangingPunct="1">
        <a:defRPr sz="1292" kern="1200">
          <a:solidFill>
            <a:schemeClr val="tx1"/>
          </a:solidFill>
          <a:latin typeface="+mn-lt"/>
          <a:ea typeface="+mn-ea"/>
          <a:cs typeface="+mn-cs"/>
        </a:defRPr>
      </a:lvl8pPr>
      <a:lvl9pPr marL="2532248" algn="l" defTabSz="633062" rtl="0" eaLnBrk="1" latinLnBrk="0" hangingPunct="1">
        <a:defRPr sz="129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8000">
              <a:srgbClr val="FFFFFF"/>
            </a:gs>
            <a:gs pos="100000">
              <a:srgbClr val="EDF7F9"/>
            </a:gs>
          </a:gsLst>
          <a:lin ang="5400000" scaled="1"/>
        </a:gradFill>
        <a:effectLst/>
      </p:bgPr>
    </p:bg>
    <p:spTree>
      <p:nvGrpSpPr>
        <p:cNvPr id="1" name=""/>
        <p:cNvGrpSpPr/>
        <p:nvPr/>
      </p:nvGrpSpPr>
      <p:grpSpPr>
        <a:xfrm>
          <a:off x="0" y="0"/>
          <a:ext cx="0" cy="0"/>
          <a:chOff x="0" y="0"/>
          <a:chExt cx="0" cy="0"/>
        </a:xfrm>
      </p:grpSpPr>
      <p:pic>
        <p:nvPicPr>
          <p:cNvPr id="23554" name="圖片 1"/>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389" y="115888"/>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6"/>
          <p:cNvSpPr>
            <a:spLocks noChangeArrowheads="1"/>
          </p:cNvSpPr>
          <p:nvPr/>
        </p:nvSpPr>
        <p:spPr bwMode="auto">
          <a:xfrm>
            <a:off x="8532936" y="6621468"/>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defTabSz="914400" fontAlgn="ctr">
              <a:spcBef>
                <a:spcPct val="0"/>
              </a:spcBef>
              <a:spcAft>
                <a:spcPct val="0"/>
              </a:spcAft>
              <a:defRPr/>
            </a:pPr>
            <a:fld id="{79E51B4B-B397-4107-8840-39C7E72A889D}" type="slidenum">
              <a:rPr lang="zh-TW" altLang="en-US" sz="1108" b="1" smtClean="0">
                <a:solidFill>
                  <a:srgbClr val="FFFFFF"/>
                </a:solidFill>
                <a:latin typeface="Monotype Corsiva" panose="03010101010201010101" pitchFamily="66" charset="0"/>
                <a:ea typeface="微軟正黑體" panose="020B0604030504040204" pitchFamily="34" charset="-120"/>
              </a:rPr>
              <a:pPr algn="r" defTabSz="914400" fontAlgn="ctr">
                <a:spcBef>
                  <a:spcPct val="0"/>
                </a:spcBef>
                <a:spcAft>
                  <a:spcPct val="0"/>
                </a:spcAft>
                <a:defRPr/>
              </a:pPr>
              <a:t>‹#›</a:t>
            </a:fld>
            <a:endParaRPr lang="en-US" altLang="zh-TW" sz="1108" b="1">
              <a:solidFill>
                <a:srgbClr val="FFFFFF"/>
              </a:solidFill>
              <a:latin typeface="Monotype Corsiva" panose="03010101010201010101" pitchFamily="66" charset="0"/>
              <a:ea typeface="微軟正黑體" panose="020B0604030504040204" pitchFamily="34" charset="-120"/>
            </a:endParaRPr>
          </a:p>
        </p:txBody>
      </p:sp>
      <p:sp>
        <p:nvSpPr>
          <p:cNvPr id="21509" name="Rectangle 16"/>
          <p:cNvSpPr>
            <a:spLocks noChangeArrowheads="1"/>
          </p:cNvSpPr>
          <p:nvPr/>
        </p:nvSpPr>
        <p:spPr bwMode="auto">
          <a:xfrm>
            <a:off x="8532936" y="6567488"/>
            <a:ext cx="571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defTabSz="914400" fontAlgn="ctr">
              <a:spcBef>
                <a:spcPct val="0"/>
              </a:spcBef>
              <a:spcAft>
                <a:spcPct val="0"/>
              </a:spcAft>
              <a:defRPr/>
            </a:pPr>
            <a:fld id="{51CC1D39-9C59-4398-BB09-7717575E8A52}" type="slidenum">
              <a:rPr lang="zh-TW" altLang="en-US" sz="1108" smtClean="0">
                <a:solidFill>
                  <a:srgbClr val="FFFFFF"/>
                </a:solidFill>
                <a:latin typeface="Garamond" panose="02020404030301010803" pitchFamily="18" charset="0"/>
                <a:ea typeface="微軟正黑體" panose="020B0604030504040204" pitchFamily="34" charset="-120"/>
              </a:rPr>
              <a:pPr algn="r" defTabSz="914400" fontAlgn="ctr">
                <a:spcBef>
                  <a:spcPct val="0"/>
                </a:spcBef>
                <a:spcAft>
                  <a:spcPct val="0"/>
                </a:spcAft>
                <a:defRPr/>
              </a:pPr>
              <a:t>‹#›</a:t>
            </a:fld>
            <a:endParaRPr lang="en-US" altLang="zh-TW" sz="1108">
              <a:solidFill>
                <a:srgbClr val="FFFFFF"/>
              </a:solidFill>
              <a:latin typeface="Garamond" panose="02020404030301010803" pitchFamily="18" charset="0"/>
              <a:ea typeface="微軟正黑體" panose="020B0604030504040204" pitchFamily="34" charset="-120"/>
            </a:endParaRPr>
          </a:p>
        </p:txBody>
      </p:sp>
      <p:pic>
        <p:nvPicPr>
          <p:cNvPr id="6" name="圖片 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412776"/>
            <a:ext cx="9144000" cy="5445224"/>
          </a:xfrm>
          <a:prstGeom prst="rect">
            <a:avLst/>
          </a:prstGeom>
        </p:spPr>
      </p:pic>
      <p:sp>
        <p:nvSpPr>
          <p:cNvPr id="7"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defTabSz="914400"/>
            <a:fld id="{73DA0BB7-265A-403C-9275-D587AB510EDC}" type="slidenum">
              <a:rPr lang="zh-TW" altLang="en-US" smtClean="0">
                <a:solidFill>
                  <a:srgbClr val="FFFFFF"/>
                </a:solidFill>
              </a:rPr>
              <a:pPr defTabSz="914400"/>
              <a:t>‹#›</a:t>
            </a:fld>
            <a:endParaRPr lang="zh-TW" altLang="en-US">
              <a:solidFill>
                <a:srgbClr val="FFFFFF"/>
              </a:solidFill>
            </a:endParaRPr>
          </a:p>
        </p:txBody>
      </p:sp>
    </p:spTree>
    <p:extLst>
      <p:ext uri="{BB962C8B-B14F-4D97-AF65-F5344CB8AC3E}">
        <p14:creationId xmlns:p14="http://schemas.microsoft.com/office/powerpoint/2010/main" val="223208274"/>
      </p:ext>
    </p:extLst>
  </p:cSld>
  <p:clrMap bg1="lt1" tx1="dk1" bg2="lt2" tx2="dk2" accent1="accent1" accent2="accent2" accent3="accent3" accent4="accent4" accent5="accent5" accent6="accent6" hlink="hlink" folHlink="folHlink"/>
  <p:sldLayoutIdLst>
    <p:sldLayoutId id="2147484175" r:id="rId1"/>
    <p:sldLayoutId id="2147484177" r:id="rId2"/>
    <p:sldLayoutId id="2147484180" r:id="rId3"/>
  </p:sldLayoutIdLst>
  <p:txStyles>
    <p:titleStyle>
      <a:lvl1pPr algn="ctr" rtl="0" eaLnBrk="0" fontAlgn="base" hangingPunct="0">
        <a:spcBef>
          <a:spcPct val="0"/>
        </a:spcBef>
        <a:spcAft>
          <a:spcPct val="0"/>
        </a:spcAft>
        <a:defRPr kumimoji="1" sz="2769">
          <a:solidFill>
            <a:srgbClr val="3366FF"/>
          </a:solidFill>
          <a:latin typeface="BiauKai"/>
          <a:ea typeface="BiauKai"/>
          <a:cs typeface="BiauKai"/>
        </a:defRPr>
      </a:lvl1pPr>
      <a:lvl2pPr algn="ctr" rtl="0" eaLnBrk="0" fontAlgn="base" hangingPunct="0">
        <a:spcBef>
          <a:spcPct val="0"/>
        </a:spcBef>
        <a:spcAft>
          <a:spcPct val="0"/>
        </a:spcAft>
        <a:defRPr kumimoji="1" sz="2769">
          <a:solidFill>
            <a:srgbClr val="3366FF"/>
          </a:solidFill>
          <a:latin typeface="BiauKai" charset="-120"/>
          <a:ea typeface="BiauKai" charset="-120"/>
          <a:cs typeface="BiauKai"/>
        </a:defRPr>
      </a:lvl2pPr>
      <a:lvl3pPr algn="ctr" rtl="0" eaLnBrk="0" fontAlgn="base" hangingPunct="0">
        <a:spcBef>
          <a:spcPct val="0"/>
        </a:spcBef>
        <a:spcAft>
          <a:spcPct val="0"/>
        </a:spcAft>
        <a:defRPr kumimoji="1" sz="2769">
          <a:solidFill>
            <a:srgbClr val="3366FF"/>
          </a:solidFill>
          <a:latin typeface="BiauKai" charset="-120"/>
          <a:ea typeface="BiauKai" charset="-120"/>
          <a:cs typeface="BiauKai"/>
        </a:defRPr>
      </a:lvl3pPr>
      <a:lvl4pPr algn="ctr" rtl="0" eaLnBrk="0" fontAlgn="base" hangingPunct="0">
        <a:spcBef>
          <a:spcPct val="0"/>
        </a:spcBef>
        <a:spcAft>
          <a:spcPct val="0"/>
        </a:spcAft>
        <a:defRPr kumimoji="1" sz="2769">
          <a:solidFill>
            <a:srgbClr val="3366FF"/>
          </a:solidFill>
          <a:latin typeface="BiauKai" charset="-120"/>
          <a:ea typeface="BiauKai" charset="-120"/>
          <a:cs typeface="BiauKai"/>
        </a:defRPr>
      </a:lvl4pPr>
      <a:lvl5pPr algn="ctr" rtl="0" eaLnBrk="0" fontAlgn="base" hangingPunct="0">
        <a:spcBef>
          <a:spcPct val="0"/>
        </a:spcBef>
        <a:spcAft>
          <a:spcPct val="0"/>
        </a:spcAft>
        <a:defRPr kumimoji="1" sz="2769">
          <a:solidFill>
            <a:srgbClr val="3366FF"/>
          </a:solidFill>
          <a:latin typeface="BiauKai" charset="-120"/>
          <a:ea typeface="BiauKai" charset="-120"/>
          <a:cs typeface="BiauKai"/>
        </a:defRPr>
      </a:lvl5pPr>
      <a:lvl6pPr marL="316531" algn="l" rtl="0" eaLnBrk="1" fontAlgn="base" hangingPunct="1">
        <a:spcBef>
          <a:spcPct val="0"/>
        </a:spcBef>
        <a:spcAft>
          <a:spcPct val="0"/>
        </a:spcAft>
        <a:defRPr kumimoji="1" sz="3231">
          <a:solidFill>
            <a:schemeClr val="tx2"/>
          </a:solidFill>
          <a:latin typeface="Arial" charset="0"/>
          <a:ea typeface="微軟正黑體" pitchFamily="34" charset="-120"/>
        </a:defRPr>
      </a:lvl6pPr>
      <a:lvl7pPr marL="633062" algn="l" rtl="0" eaLnBrk="1" fontAlgn="base" hangingPunct="1">
        <a:spcBef>
          <a:spcPct val="0"/>
        </a:spcBef>
        <a:spcAft>
          <a:spcPct val="0"/>
        </a:spcAft>
        <a:defRPr kumimoji="1" sz="3231">
          <a:solidFill>
            <a:schemeClr val="tx2"/>
          </a:solidFill>
          <a:latin typeface="Arial" charset="0"/>
          <a:ea typeface="微軟正黑體" pitchFamily="34" charset="-120"/>
        </a:defRPr>
      </a:lvl7pPr>
      <a:lvl8pPr marL="949593" algn="l" rtl="0" eaLnBrk="1" fontAlgn="base" hangingPunct="1">
        <a:spcBef>
          <a:spcPct val="0"/>
        </a:spcBef>
        <a:spcAft>
          <a:spcPct val="0"/>
        </a:spcAft>
        <a:defRPr kumimoji="1" sz="3231">
          <a:solidFill>
            <a:schemeClr val="tx2"/>
          </a:solidFill>
          <a:latin typeface="Arial" charset="0"/>
          <a:ea typeface="微軟正黑體" pitchFamily="34" charset="-120"/>
        </a:defRPr>
      </a:lvl8pPr>
      <a:lvl9pPr marL="1266124" algn="l" rtl="0" eaLnBrk="1" fontAlgn="base" hangingPunct="1">
        <a:spcBef>
          <a:spcPct val="0"/>
        </a:spcBef>
        <a:spcAft>
          <a:spcPct val="0"/>
        </a:spcAft>
        <a:defRPr kumimoji="1" sz="3231">
          <a:solidFill>
            <a:schemeClr val="tx2"/>
          </a:solidFill>
          <a:latin typeface="Arial" charset="0"/>
          <a:ea typeface="微軟正黑體" pitchFamily="34" charset="-120"/>
        </a:defRPr>
      </a:lvl9pPr>
    </p:titleStyle>
    <p:bodyStyle>
      <a:lvl1pPr marL="237398" indent="-237398" algn="l" rtl="0" eaLnBrk="0" fontAlgn="base" hangingPunct="0">
        <a:spcBef>
          <a:spcPct val="20000"/>
        </a:spcBef>
        <a:spcAft>
          <a:spcPct val="0"/>
        </a:spcAft>
        <a:buChar char="•"/>
        <a:defRPr kumimoji="1" sz="2215">
          <a:solidFill>
            <a:schemeClr val="tx1"/>
          </a:solidFill>
          <a:latin typeface="+mn-lt"/>
          <a:ea typeface="+mn-ea"/>
          <a:cs typeface="微軟正黑體"/>
        </a:defRPr>
      </a:lvl1pPr>
      <a:lvl2pPr marL="514363" indent="-197832" algn="l" rtl="0" eaLnBrk="0" fontAlgn="base" hangingPunct="0">
        <a:spcBef>
          <a:spcPct val="20000"/>
        </a:spcBef>
        <a:spcAft>
          <a:spcPct val="0"/>
        </a:spcAft>
        <a:buChar char="–"/>
        <a:defRPr kumimoji="1" sz="1939">
          <a:solidFill>
            <a:schemeClr val="tx1"/>
          </a:solidFill>
          <a:latin typeface="+mn-lt"/>
          <a:ea typeface="+mn-ea"/>
          <a:cs typeface="微軟正黑體"/>
        </a:defRPr>
      </a:lvl2pPr>
      <a:lvl3pPr marL="791327" indent="-158265" algn="l" rtl="0" eaLnBrk="0" fontAlgn="base" hangingPunct="0">
        <a:spcBef>
          <a:spcPct val="20000"/>
        </a:spcBef>
        <a:spcAft>
          <a:spcPct val="0"/>
        </a:spcAft>
        <a:buChar char="•"/>
        <a:defRPr kumimoji="1">
          <a:solidFill>
            <a:schemeClr val="tx1"/>
          </a:solidFill>
          <a:latin typeface="+mn-lt"/>
          <a:ea typeface="+mn-ea"/>
          <a:cs typeface="微軟正黑體"/>
        </a:defRPr>
      </a:lvl3pPr>
      <a:lvl4pPr marL="1107858" indent="-158265" algn="l" rtl="0" eaLnBrk="0" fontAlgn="base" hangingPunct="0">
        <a:spcBef>
          <a:spcPct val="20000"/>
        </a:spcBef>
        <a:spcAft>
          <a:spcPct val="0"/>
        </a:spcAft>
        <a:buChar char="–"/>
        <a:defRPr kumimoji="1" sz="1385">
          <a:solidFill>
            <a:schemeClr val="tx1"/>
          </a:solidFill>
          <a:latin typeface="+mn-lt"/>
          <a:ea typeface="+mn-ea"/>
          <a:cs typeface="微軟正黑體"/>
        </a:defRPr>
      </a:lvl4pPr>
      <a:lvl5pPr marL="1424389" indent="-158265" algn="l" rtl="0" eaLnBrk="0" fontAlgn="base" hangingPunct="0">
        <a:spcBef>
          <a:spcPct val="20000"/>
        </a:spcBef>
        <a:spcAft>
          <a:spcPct val="0"/>
        </a:spcAft>
        <a:buChar char="»"/>
        <a:defRPr kumimoji="1" sz="1385">
          <a:solidFill>
            <a:schemeClr val="tx1"/>
          </a:solidFill>
          <a:latin typeface="+mn-lt"/>
          <a:ea typeface="+mn-ea"/>
          <a:cs typeface="微軟正黑體"/>
        </a:defRPr>
      </a:lvl5pPr>
      <a:lvl6pPr marL="1740920" indent="-158265" algn="l" rtl="0" eaLnBrk="1" fontAlgn="base" hangingPunct="1">
        <a:spcBef>
          <a:spcPct val="20000"/>
        </a:spcBef>
        <a:spcAft>
          <a:spcPct val="0"/>
        </a:spcAft>
        <a:buChar char="»"/>
        <a:defRPr kumimoji="1" sz="1385">
          <a:solidFill>
            <a:schemeClr val="tx1"/>
          </a:solidFill>
          <a:latin typeface="+mn-lt"/>
          <a:ea typeface="+mn-ea"/>
        </a:defRPr>
      </a:lvl6pPr>
      <a:lvl7pPr marL="2057451" indent="-158265" algn="l" rtl="0" eaLnBrk="1" fontAlgn="base" hangingPunct="1">
        <a:spcBef>
          <a:spcPct val="20000"/>
        </a:spcBef>
        <a:spcAft>
          <a:spcPct val="0"/>
        </a:spcAft>
        <a:buChar char="»"/>
        <a:defRPr kumimoji="1" sz="1385">
          <a:solidFill>
            <a:schemeClr val="tx1"/>
          </a:solidFill>
          <a:latin typeface="+mn-lt"/>
          <a:ea typeface="+mn-ea"/>
        </a:defRPr>
      </a:lvl7pPr>
      <a:lvl8pPr marL="2373982" indent="-158265" algn="l" rtl="0" eaLnBrk="1" fontAlgn="base" hangingPunct="1">
        <a:spcBef>
          <a:spcPct val="20000"/>
        </a:spcBef>
        <a:spcAft>
          <a:spcPct val="0"/>
        </a:spcAft>
        <a:buChar char="»"/>
        <a:defRPr kumimoji="1" sz="1385">
          <a:solidFill>
            <a:schemeClr val="tx1"/>
          </a:solidFill>
          <a:latin typeface="+mn-lt"/>
          <a:ea typeface="+mn-ea"/>
        </a:defRPr>
      </a:lvl8pPr>
      <a:lvl9pPr marL="2690513" indent="-158265" algn="l" rtl="0" eaLnBrk="1" fontAlgn="base" hangingPunct="1">
        <a:spcBef>
          <a:spcPct val="20000"/>
        </a:spcBef>
        <a:spcAft>
          <a:spcPct val="0"/>
        </a:spcAft>
        <a:buChar char="»"/>
        <a:defRPr kumimoji="1" sz="1385">
          <a:solidFill>
            <a:schemeClr val="tx1"/>
          </a:solidFill>
          <a:latin typeface="+mn-lt"/>
          <a:ea typeface="+mn-ea"/>
        </a:defRPr>
      </a:lvl9pPr>
    </p:bodyStyle>
    <p:otherStyle>
      <a:defPPr>
        <a:defRPr lang="zh-TW"/>
      </a:defPPr>
      <a:lvl1pPr marL="0" algn="l" defTabSz="633062" rtl="0" eaLnBrk="1" latinLnBrk="0" hangingPunct="1">
        <a:defRPr sz="1292" kern="1200">
          <a:solidFill>
            <a:schemeClr val="tx1"/>
          </a:solidFill>
          <a:latin typeface="+mn-lt"/>
          <a:ea typeface="+mn-ea"/>
          <a:cs typeface="+mn-cs"/>
        </a:defRPr>
      </a:lvl1pPr>
      <a:lvl2pPr marL="316531" algn="l" defTabSz="633062" rtl="0" eaLnBrk="1" latinLnBrk="0" hangingPunct="1">
        <a:defRPr sz="1292" kern="1200">
          <a:solidFill>
            <a:schemeClr val="tx1"/>
          </a:solidFill>
          <a:latin typeface="+mn-lt"/>
          <a:ea typeface="+mn-ea"/>
          <a:cs typeface="+mn-cs"/>
        </a:defRPr>
      </a:lvl2pPr>
      <a:lvl3pPr marL="633062" algn="l" defTabSz="633062" rtl="0" eaLnBrk="1" latinLnBrk="0" hangingPunct="1">
        <a:defRPr sz="1292" kern="1200">
          <a:solidFill>
            <a:schemeClr val="tx1"/>
          </a:solidFill>
          <a:latin typeface="+mn-lt"/>
          <a:ea typeface="+mn-ea"/>
          <a:cs typeface="+mn-cs"/>
        </a:defRPr>
      </a:lvl3pPr>
      <a:lvl4pPr marL="949593" algn="l" defTabSz="633062" rtl="0" eaLnBrk="1" latinLnBrk="0" hangingPunct="1">
        <a:defRPr sz="1292" kern="1200">
          <a:solidFill>
            <a:schemeClr val="tx1"/>
          </a:solidFill>
          <a:latin typeface="+mn-lt"/>
          <a:ea typeface="+mn-ea"/>
          <a:cs typeface="+mn-cs"/>
        </a:defRPr>
      </a:lvl4pPr>
      <a:lvl5pPr marL="1266124" algn="l" defTabSz="633062" rtl="0" eaLnBrk="1" latinLnBrk="0" hangingPunct="1">
        <a:defRPr sz="1292" kern="1200">
          <a:solidFill>
            <a:schemeClr val="tx1"/>
          </a:solidFill>
          <a:latin typeface="+mn-lt"/>
          <a:ea typeface="+mn-ea"/>
          <a:cs typeface="+mn-cs"/>
        </a:defRPr>
      </a:lvl5pPr>
      <a:lvl6pPr marL="1582655" algn="l" defTabSz="633062" rtl="0" eaLnBrk="1" latinLnBrk="0" hangingPunct="1">
        <a:defRPr sz="1292" kern="1200">
          <a:solidFill>
            <a:schemeClr val="tx1"/>
          </a:solidFill>
          <a:latin typeface="+mn-lt"/>
          <a:ea typeface="+mn-ea"/>
          <a:cs typeface="+mn-cs"/>
        </a:defRPr>
      </a:lvl6pPr>
      <a:lvl7pPr marL="1899186" algn="l" defTabSz="633062" rtl="0" eaLnBrk="1" latinLnBrk="0" hangingPunct="1">
        <a:defRPr sz="1292" kern="1200">
          <a:solidFill>
            <a:schemeClr val="tx1"/>
          </a:solidFill>
          <a:latin typeface="+mn-lt"/>
          <a:ea typeface="+mn-ea"/>
          <a:cs typeface="+mn-cs"/>
        </a:defRPr>
      </a:lvl7pPr>
      <a:lvl8pPr marL="2215717" algn="l" defTabSz="633062" rtl="0" eaLnBrk="1" latinLnBrk="0" hangingPunct="1">
        <a:defRPr sz="1292" kern="1200">
          <a:solidFill>
            <a:schemeClr val="tx1"/>
          </a:solidFill>
          <a:latin typeface="+mn-lt"/>
          <a:ea typeface="+mn-ea"/>
          <a:cs typeface="+mn-cs"/>
        </a:defRPr>
      </a:lvl8pPr>
      <a:lvl9pPr marL="2532248" algn="l" defTabSz="633062" rtl="0" eaLnBrk="1" latinLnBrk="0" hangingPunct="1">
        <a:defRPr sz="129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8000">
              <a:srgbClr val="FFFFFF"/>
            </a:gs>
            <a:gs pos="100000">
              <a:srgbClr val="EDF7F9"/>
            </a:gs>
          </a:gsLst>
          <a:lin ang="5400000" scaled="1"/>
        </a:gradFill>
        <a:effectLst/>
      </p:bgPr>
    </p:bg>
    <p:spTree>
      <p:nvGrpSpPr>
        <p:cNvPr id="1" name=""/>
        <p:cNvGrpSpPr/>
        <p:nvPr/>
      </p:nvGrpSpPr>
      <p:grpSpPr>
        <a:xfrm>
          <a:off x="0" y="0"/>
          <a:ext cx="0" cy="0"/>
          <a:chOff x="0" y="0"/>
          <a:chExt cx="0" cy="0"/>
        </a:xfrm>
      </p:grpSpPr>
      <p:pic>
        <p:nvPicPr>
          <p:cNvPr id="23554" name="圖片 1"/>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389" y="115888"/>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6"/>
          <p:cNvSpPr>
            <a:spLocks noChangeArrowheads="1"/>
          </p:cNvSpPr>
          <p:nvPr/>
        </p:nvSpPr>
        <p:spPr bwMode="auto">
          <a:xfrm>
            <a:off x="8532936" y="6621468"/>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79E51B4B-B397-4107-8840-39C7E72A889D}" type="slidenum">
              <a:rPr lang="zh-TW" altLang="en-US" sz="1108" smtClean="0">
                <a:solidFill>
                  <a:srgbClr val="FFFFFF"/>
                </a:solidFill>
                <a:latin typeface="Monotype Corsiva" panose="03010101010201010101" pitchFamily="66" charset="0"/>
                <a:ea typeface="微軟正黑體" panose="020B0604030504040204" pitchFamily="34" charset="-120"/>
              </a:rPr>
              <a:pPr algn="r" eaLnBrk="1" fontAlgn="ctr" hangingPunct="1">
                <a:defRPr/>
              </a:pPr>
              <a:t>‹#›</a:t>
            </a:fld>
            <a:endParaRPr lang="en-US" altLang="zh-TW" sz="1108">
              <a:solidFill>
                <a:srgbClr val="FFFFFF"/>
              </a:solidFill>
              <a:latin typeface="Monotype Corsiva" panose="03010101010201010101" pitchFamily="66" charset="0"/>
              <a:ea typeface="微軟正黑體" panose="020B0604030504040204" pitchFamily="34" charset="-120"/>
            </a:endParaRPr>
          </a:p>
        </p:txBody>
      </p:sp>
      <p:sp>
        <p:nvSpPr>
          <p:cNvPr id="21509" name="Rectangle 16"/>
          <p:cNvSpPr>
            <a:spLocks noChangeArrowheads="1"/>
          </p:cNvSpPr>
          <p:nvPr/>
        </p:nvSpPr>
        <p:spPr bwMode="auto">
          <a:xfrm>
            <a:off x="8532936" y="6567488"/>
            <a:ext cx="571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51CC1D39-9C59-4398-BB09-7717575E8A52}" type="slidenum">
              <a:rPr lang="zh-TW" altLang="en-US" sz="1108" b="0" smtClean="0">
                <a:solidFill>
                  <a:srgbClr val="FFFFFF"/>
                </a:solidFill>
                <a:latin typeface="Garamond" panose="02020404030301010803" pitchFamily="18" charset="0"/>
                <a:ea typeface="微軟正黑體" panose="020B0604030504040204" pitchFamily="34" charset="-120"/>
              </a:rPr>
              <a:pPr algn="r" eaLnBrk="1" fontAlgn="ctr" hangingPunct="1">
                <a:defRPr/>
              </a:pPr>
              <a:t>‹#›</a:t>
            </a:fld>
            <a:endParaRPr lang="en-US" altLang="zh-TW" sz="1108" b="0">
              <a:solidFill>
                <a:srgbClr val="FFFFFF"/>
              </a:solidFill>
              <a:latin typeface="Garamond" panose="02020404030301010803" pitchFamily="18" charset="0"/>
              <a:ea typeface="微軟正黑體" panose="020B0604030504040204" pitchFamily="34" charset="-120"/>
            </a:endParaRPr>
          </a:p>
        </p:txBody>
      </p:sp>
      <p:pic>
        <p:nvPicPr>
          <p:cNvPr id="6" name="圖片 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412776"/>
            <a:ext cx="9144000" cy="5445224"/>
          </a:xfrm>
          <a:prstGeom prst="rect">
            <a:avLst/>
          </a:prstGeom>
        </p:spPr>
      </p:pic>
      <p:sp>
        <p:nvSpPr>
          <p:cNvPr id="7"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a:solidFill>
                <a:srgbClr val="FFFFFF"/>
              </a:solidFill>
              <a:latin typeface="Arial"/>
              <a:ea typeface="微軟正黑體"/>
            </a:endParaRPr>
          </a:p>
        </p:txBody>
      </p:sp>
    </p:spTree>
    <p:extLst>
      <p:ext uri="{BB962C8B-B14F-4D97-AF65-F5344CB8AC3E}">
        <p14:creationId xmlns:p14="http://schemas.microsoft.com/office/powerpoint/2010/main" val="831994814"/>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6" r:id="rId3"/>
  </p:sldLayoutIdLst>
  <p:txStyles>
    <p:titleStyle>
      <a:lvl1pPr algn="ctr" rtl="0" eaLnBrk="0" fontAlgn="base" hangingPunct="0">
        <a:spcBef>
          <a:spcPct val="0"/>
        </a:spcBef>
        <a:spcAft>
          <a:spcPct val="0"/>
        </a:spcAft>
        <a:defRPr kumimoji="1" sz="2769">
          <a:solidFill>
            <a:srgbClr val="3366FF"/>
          </a:solidFill>
          <a:latin typeface="BiauKai"/>
          <a:ea typeface="BiauKai"/>
          <a:cs typeface="BiauKai"/>
        </a:defRPr>
      </a:lvl1pPr>
      <a:lvl2pPr algn="ctr" rtl="0" eaLnBrk="0" fontAlgn="base" hangingPunct="0">
        <a:spcBef>
          <a:spcPct val="0"/>
        </a:spcBef>
        <a:spcAft>
          <a:spcPct val="0"/>
        </a:spcAft>
        <a:defRPr kumimoji="1" sz="2769">
          <a:solidFill>
            <a:srgbClr val="3366FF"/>
          </a:solidFill>
          <a:latin typeface="BiauKai" charset="-120"/>
          <a:ea typeface="BiauKai" charset="-120"/>
          <a:cs typeface="BiauKai"/>
        </a:defRPr>
      </a:lvl2pPr>
      <a:lvl3pPr algn="ctr" rtl="0" eaLnBrk="0" fontAlgn="base" hangingPunct="0">
        <a:spcBef>
          <a:spcPct val="0"/>
        </a:spcBef>
        <a:spcAft>
          <a:spcPct val="0"/>
        </a:spcAft>
        <a:defRPr kumimoji="1" sz="2769">
          <a:solidFill>
            <a:srgbClr val="3366FF"/>
          </a:solidFill>
          <a:latin typeface="BiauKai" charset="-120"/>
          <a:ea typeface="BiauKai" charset="-120"/>
          <a:cs typeface="BiauKai"/>
        </a:defRPr>
      </a:lvl3pPr>
      <a:lvl4pPr algn="ctr" rtl="0" eaLnBrk="0" fontAlgn="base" hangingPunct="0">
        <a:spcBef>
          <a:spcPct val="0"/>
        </a:spcBef>
        <a:spcAft>
          <a:spcPct val="0"/>
        </a:spcAft>
        <a:defRPr kumimoji="1" sz="2769">
          <a:solidFill>
            <a:srgbClr val="3366FF"/>
          </a:solidFill>
          <a:latin typeface="BiauKai" charset="-120"/>
          <a:ea typeface="BiauKai" charset="-120"/>
          <a:cs typeface="BiauKai"/>
        </a:defRPr>
      </a:lvl4pPr>
      <a:lvl5pPr algn="ctr" rtl="0" eaLnBrk="0" fontAlgn="base" hangingPunct="0">
        <a:spcBef>
          <a:spcPct val="0"/>
        </a:spcBef>
        <a:spcAft>
          <a:spcPct val="0"/>
        </a:spcAft>
        <a:defRPr kumimoji="1" sz="2769">
          <a:solidFill>
            <a:srgbClr val="3366FF"/>
          </a:solidFill>
          <a:latin typeface="BiauKai" charset="-120"/>
          <a:ea typeface="BiauKai" charset="-120"/>
          <a:cs typeface="BiauKai"/>
        </a:defRPr>
      </a:lvl5pPr>
      <a:lvl6pPr marL="316531" algn="l" rtl="0" eaLnBrk="1" fontAlgn="base" hangingPunct="1">
        <a:spcBef>
          <a:spcPct val="0"/>
        </a:spcBef>
        <a:spcAft>
          <a:spcPct val="0"/>
        </a:spcAft>
        <a:defRPr kumimoji="1" sz="3231">
          <a:solidFill>
            <a:schemeClr val="tx2"/>
          </a:solidFill>
          <a:latin typeface="Arial" charset="0"/>
          <a:ea typeface="微軟正黑體" pitchFamily="34" charset="-120"/>
        </a:defRPr>
      </a:lvl6pPr>
      <a:lvl7pPr marL="633062" algn="l" rtl="0" eaLnBrk="1" fontAlgn="base" hangingPunct="1">
        <a:spcBef>
          <a:spcPct val="0"/>
        </a:spcBef>
        <a:spcAft>
          <a:spcPct val="0"/>
        </a:spcAft>
        <a:defRPr kumimoji="1" sz="3231">
          <a:solidFill>
            <a:schemeClr val="tx2"/>
          </a:solidFill>
          <a:latin typeface="Arial" charset="0"/>
          <a:ea typeface="微軟正黑體" pitchFamily="34" charset="-120"/>
        </a:defRPr>
      </a:lvl7pPr>
      <a:lvl8pPr marL="949593" algn="l" rtl="0" eaLnBrk="1" fontAlgn="base" hangingPunct="1">
        <a:spcBef>
          <a:spcPct val="0"/>
        </a:spcBef>
        <a:spcAft>
          <a:spcPct val="0"/>
        </a:spcAft>
        <a:defRPr kumimoji="1" sz="3231">
          <a:solidFill>
            <a:schemeClr val="tx2"/>
          </a:solidFill>
          <a:latin typeface="Arial" charset="0"/>
          <a:ea typeface="微軟正黑體" pitchFamily="34" charset="-120"/>
        </a:defRPr>
      </a:lvl8pPr>
      <a:lvl9pPr marL="1266124" algn="l" rtl="0" eaLnBrk="1" fontAlgn="base" hangingPunct="1">
        <a:spcBef>
          <a:spcPct val="0"/>
        </a:spcBef>
        <a:spcAft>
          <a:spcPct val="0"/>
        </a:spcAft>
        <a:defRPr kumimoji="1" sz="3231">
          <a:solidFill>
            <a:schemeClr val="tx2"/>
          </a:solidFill>
          <a:latin typeface="Arial" charset="0"/>
          <a:ea typeface="微軟正黑體" pitchFamily="34" charset="-120"/>
        </a:defRPr>
      </a:lvl9pPr>
    </p:titleStyle>
    <p:bodyStyle>
      <a:lvl1pPr marL="237398" indent="-237398" algn="l" rtl="0" eaLnBrk="0" fontAlgn="base" hangingPunct="0">
        <a:spcBef>
          <a:spcPct val="20000"/>
        </a:spcBef>
        <a:spcAft>
          <a:spcPct val="0"/>
        </a:spcAft>
        <a:buChar char="•"/>
        <a:defRPr kumimoji="1" sz="2215">
          <a:solidFill>
            <a:schemeClr val="tx1"/>
          </a:solidFill>
          <a:latin typeface="+mn-lt"/>
          <a:ea typeface="+mn-ea"/>
          <a:cs typeface="微軟正黑體"/>
        </a:defRPr>
      </a:lvl1pPr>
      <a:lvl2pPr marL="514363" indent="-197832" algn="l" rtl="0" eaLnBrk="0" fontAlgn="base" hangingPunct="0">
        <a:spcBef>
          <a:spcPct val="20000"/>
        </a:spcBef>
        <a:spcAft>
          <a:spcPct val="0"/>
        </a:spcAft>
        <a:buChar char="–"/>
        <a:defRPr kumimoji="1" sz="1939">
          <a:solidFill>
            <a:schemeClr val="tx1"/>
          </a:solidFill>
          <a:latin typeface="+mn-lt"/>
          <a:ea typeface="+mn-ea"/>
          <a:cs typeface="微軟正黑體"/>
        </a:defRPr>
      </a:lvl2pPr>
      <a:lvl3pPr marL="791327" indent="-158265" algn="l" rtl="0" eaLnBrk="0" fontAlgn="base" hangingPunct="0">
        <a:spcBef>
          <a:spcPct val="20000"/>
        </a:spcBef>
        <a:spcAft>
          <a:spcPct val="0"/>
        </a:spcAft>
        <a:buChar char="•"/>
        <a:defRPr kumimoji="1">
          <a:solidFill>
            <a:schemeClr val="tx1"/>
          </a:solidFill>
          <a:latin typeface="+mn-lt"/>
          <a:ea typeface="+mn-ea"/>
          <a:cs typeface="微軟正黑體"/>
        </a:defRPr>
      </a:lvl3pPr>
      <a:lvl4pPr marL="1107858" indent="-158265" algn="l" rtl="0" eaLnBrk="0" fontAlgn="base" hangingPunct="0">
        <a:spcBef>
          <a:spcPct val="20000"/>
        </a:spcBef>
        <a:spcAft>
          <a:spcPct val="0"/>
        </a:spcAft>
        <a:buChar char="–"/>
        <a:defRPr kumimoji="1" sz="1385">
          <a:solidFill>
            <a:schemeClr val="tx1"/>
          </a:solidFill>
          <a:latin typeface="+mn-lt"/>
          <a:ea typeface="+mn-ea"/>
          <a:cs typeface="微軟正黑體"/>
        </a:defRPr>
      </a:lvl4pPr>
      <a:lvl5pPr marL="1424389" indent="-158265" algn="l" rtl="0" eaLnBrk="0" fontAlgn="base" hangingPunct="0">
        <a:spcBef>
          <a:spcPct val="20000"/>
        </a:spcBef>
        <a:spcAft>
          <a:spcPct val="0"/>
        </a:spcAft>
        <a:buChar char="»"/>
        <a:defRPr kumimoji="1" sz="1385">
          <a:solidFill>
            <a:schemeClr val="tx1"/>
          </a:solidFill>
          <a:latin typeface="+mn-lt"/>
          <a:ea typeface="+mn-ea"/>
          <a:cs typeface="微軟正黑體"/>
        </a:defRPr>
      </a:lvl5pPr>
      <a:lvl6pPr marL="1740920" indent="-158265" algn="l" rtl="0" eaLnBrk="1" fontAlgn="base" hangingPunct="1">
        <a:spcBef>
          <a:spcPct val="20000"/>
        </a:spcBef>
        <a:spcAft>
          <a:spcPct val="0"/>
        </a:spcAft>
        <a:buChar char="»"/>
        <a:defRPr kumimoji="1" sz="1385">
          <a:solidFill>
            <a:schemeClr val="tx1"/>
          </a:solidFill>
          <a:latin typeface="+mn-lt"/>
          <a:ea typeface="+mn-ea"/>
        </a:defRPr>
      </a:lvl6pPr>
      <a:lvl7pPr marL="2057451" indent="-158265" algn="l" rtl="0" eaLnBrk="1" fontAlgn="base" hangingPunct="1">
        <a:spcBef>
          <a:spcPct val="20000"/>
        </a:spcBef>
        <a:spcAft>
          <a:spcPct val="0"/>
        </a:spcAft>
        <a:buChar char="»"/>
        <a:defRPr kumimoji="1" sz="1385">
          <a:solidFill>
            <a:schemeClr val="tx1"/>
          </a:solidFill>
          <a:latin typeface="+mn-lt"/>
          <a:ea typeface="+mn-ea"/>
        </a:defRPr>
      </a:lvl7pPr>
      <a:lvl8pPr marL="2373982" indent="-158265" algn="l" rtl="0" eaLnBrk="1" fontAlgn="base" hangingPunct="1">
        <a:spcBef>
          <a:spcPct val="20000"/>
        </a:spcBef>
        <a:spcAft>
          <a:spcPct val="0"/>
        </a:spcAft>
        <a:buChar char="»"/>
        <a:defRPr kumimoji="1" sz="1385">
          <a:solidFill>
            <a:schemeClr val="tx1"/>
          </a:solidFill>
          <a:latin typeface="+mn-lt"/>
          <a:ea typeface="+mn-ea"/>
        </a:defRPr>
      </a:lvl8pPr>
      <a:lvl9pPr marL="2690513" indent="-158265" algn="l" rtl="0" eaLnBrk="1" fontAlgn="base" hangingPunct="1">
        <a:spcBef>
          <a:spcPct val="20000"/>
        </a:spcBef>
        <a:spcAft>
          <a:spcPct val="0"/>
        </a:spcAft>
        <a:buChar char="»"/>
        <a:defRPr kumimoji="1" sz="1385">
          <a:solidFill>
            <a:schemeClr val="tx1"/>
          </a:solidFill>
          <a:latin typeface="+mn-lt"/>
          <a:ea typeface="+mn-ea"/>
        </a:defRPr>
      </a:lvl9pPr>
    </p:bodyStyle>
    <p:otherStyle>
      <a:defPPr>
        <a:defRPr lang="zh-TW"/>
      </a:defPPr>
      <a:lvl1pPr marL="0" algn="l" defTabSz="633062" rtl="0" eaLnBrk="1" latinLnBrk="0" hangingPunct="1">
        <a:defRPr sz="1292" kern="1200">
          <a:solidFill>
            <a:schemeClr val="tx1"/>
          </a:solidFill>
          <a:latin typeface="+mn-lt"/>
          <a:ea typeface="+mn-ea"/>
          <a:cs typeface="+mn-cs"/>
        </a:defRPr>
      </a:lvl1pPr>
      <a:lvl2pPr marL="316531" algn="l" defTabSz="633062" rtl="0" eaLnBrk="1" latinLnBrk="0" hangingPunct="1">
        <a:defRPr sz="1292" kern="1200">
          <a:solidFill>
            <a:schemeClr val="tx1"/>
          </a:solidFill>
          <a:latin typeface="+mn-lt"/>
          <a:ea typeface="+mn-ea"/>
          <a:cs typeface="+mn-cs"/>
        </a:defRPr>
      </a:lvl2pPr>
      <a:lvl3pPr marL="633062" algn="l" defTabSz="633062" rtl="0" eaLnBrk="1" latinLnBrk="0" hangingPunct="1">
        <a:defRPr sz="1292" kern="1200">
          <a:solidFill>
            <a:schemeClr val="tx1"/>
          </a:solidFill>
          <a:latin typeface="+mn-lt"/>
          <a:ea typeface="+mn-ea"/>
          <a:cs typeface="+mn-cs"/>
        </a:defRPr>
      </a:lvl3pPr>
      <a:lvl4pPr marL="949593" algn="l" defTabSz="633062" rtl="0" eaLnBrk="1" latinLnBrk="0" hangingPunct="1">
        <a:defRPr sz="1292" kern="1200">
          <a:solidFill>
            <a:schemeClr val="tx1"/>
          </a:solidFill>
          <a:latin typeface="+mn-lt"/>
          <a:ea typeface="+mn-ea"/>
          <a:cs typeface="+mn-cs"/>
        </a:defRPr>
      </a:lvl4pPr>
      <a:lvl5pPr marL="1266124" algn="l" defTabSz="633062" rtl="0" eaLnBrk="1" latinLnBrk="0" hangingPunct="1">
        <a:defRPr sz="1292" kern="1200">
          <a:solidFill>
            <a:schemeClr val="tx1"/>
          </a:solidFill>
          <a:latin typeface="+mn-lt"/>
          <a:ea typeface="+mn-ea"/>
          <a:cs typeface="+mn-cs"/>
        </a:defRPr>
      </a:lvl5pPr>
      <a:lvl6pPr marL="1582655" algn="l" defTabSz="633062" rtl="0" eaLnBrk="1" latinLnBrk="0" hangingPunct="1">
        <a:defRPr sz="1292" kern="1200">
          <a:solidFill>
            <a:schemeClr val="tx1"/>
          </a:solidFill>
          <a:latin typeface="+mn-lt"/>
          <a:ea typeface="+mn-ea"/>
          <a:cs typeface="+mn-cs"/>
        </a:defRPr>
      </a:lvl6pPr>
      <a:lvl7pPr marL="1899186" algn="l" defTabSz="633062" rtl="0" eaLnBrk="1" latinLnBrk="0" hangingPunct="1">
        <a:defRPr sz="1292" kern="1200">
          <a:solidFill>
            <a:schemeClr val="tx1"/>
          </a:solidFill>
          <a:latin typeface="+mn-lt"/>
          <a:ea typeface="+mn-ea"/>
          <a:cs typeface="+mn-cs"/>
        </a:defRPr>
      </a:lvl7pPr>
      <a:lvl8pPr marL="2215717" algn="l" defTabSz="633062" rtl="0" eaLnBrk="1" latinLnBrk="0" hangingPunct="1">
        <a:defRPr sz="1292" kern="1200">
          <a:solidFill>
            <a:schemeClr val="tx1"/>
          </a:solidFill>
          <a:latin typeface="+mn-lt"/>
          <a:ea typeface="+mn-ea"/>
          <a:cs typeface="+mn-cs"/>
        </a:defRPr>
      </a:lvl8pPr>
      <a:lvl9pPr marL="2532248" algn="l" defTabSz="633062" rtl="0" eaLnBrk="1" latinLnBrk="0" hangingPunct="1">
        <a:defRPr sz="129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36" name="Text Box 52"/>
          <p:cNvSpPr txBox="1">
            <a:spLocks noChangeArrowheads="1"/>
          </p:cNvSpPr>
          <p:nvPr/>
        </p:nvSpPr>
        <p:spPr bwMode="auto">
          <a:xfrm>
            <a:off x="0" y="72009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2400">
                <a:ea typeface="微軟正黑體" panose="020B0604030504040204" pitchFamily="34" charset="-120"/>
              </a:rPr>
              <a:t>建議字型：中文微軟正黑體，英文</a:t>
            </a:r>
            <a:r>
              <a:rPr lang="en-US" altLang="zh-TW" sz="2400">
                <a:ea typeface="微軟正黑體" panose="020B0604030504040204" pitchFamily="34" charset="-120"/>
              </a:rPr>
              <a:t>Arial</a:t>
            </a:r>
          </a:p>
        </p:txBody>
      </p:sp>
      <p:pic>
        <p:nvPicPr>
          <p:cNvPr id="13" name="圖片 12"/>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8529230" y="16182"/>
            <a:ext cx="618825" cy="28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itri_CEL_C"/>
          <p:cNvPicPr>
            <a:picLocks noChangeAspect="1" noChangeArrowheads="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2586" y="24280"/>
            <a:ext cx="1435823" cy="33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11" name="Rectangle 45"/>
          <p:cNvSpPr>
            <a:spLocks noGrp="1" noChangeArrowheads="1"/>
          </p:cNvSpPr>
          <p:nvPr>
            <p:ph type="dt" sz="half" idx="2"/>
          </p:nvPr>
        </p:nvSpPr>
        <p:spPr bwMode="auto">
          <a:xfrm>
            <a:off x="7035114" y="6619875"/>
            <a:ext cx="1482617" cy="238125"/>
          </a:xfrm>
          <a:prstGeom prst="rect">
            <a:avLst/>
          </a:prstGeom>
          <a:noFill/>
          <a:ln w="9525">
            <a:noFill/>
            <a:miter lim="800000"/>
          </a:ln>
          <a:effectLst/>
        </p:spPr>
        <p:txBody>
          <a:bodyPr vert="horz" wrap="square" lIns="91440" tIns="45720" rIns="91440" bIns="45720" numCol="1" anchor="ctr" anchorCtr="0" compatLnSpc="1"/>
          <a:lstStyle>
            <a:lvl1pPr algn="l" eaLnBrk="1" hangingPunct="1">
              <a:defRPr sz="1200">
                <a:solidFill>
                  <a:schemeClr val="bg1"/>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prstClr val="white"/>
              </a:solidFill>
              <a:effectLst/>
              <a:uLnTx/>
              <a:uFillTx/>
              <a:latin typeface="Arial" panose="020B0604020202020204" pitchFamily="34" charset="0"/>
              <a:ea typeface="微軟正黑體"/>
              <a:cs typeface="+mn-cs"/>
            </a:endParaRPr>
          </a:p>
        </p:txBody>
      </p:sp>
      <p:sp>
        <p:nvSpPr>
          <p:cNvPr id="12" name="Rectangle 47"/>
          <p:cNvSpPr>
            <a:spLocks noGrp="1" noChangeArrowheads="1"/>
          </p:cNvSpPr>
          <p:nvPr>
            <p:ph type="sldNum" sz="quarter" idx="4"/>
          </p:nvPr>
        </p:nvSpPr>
        <p:spPr bwMode="auto">
          <a:xfrm>
            <a:off x="8572500" y="6619875"/>
            <a:ext cx="571500" cy="238125"/>
          </a:xfrm>
          <a:prstGeom prst="rect">
            <a:avLst/>
          </a:prstGeom>
          <a:noFill/>
          <a:ln w="9525">
            <a:noFill/>
            <a:miter lim="800000"/>
          </a:ln>
          <a:effectLst/>
        </p:spPr>
        <p:txBody>
          <a:bodyPr vert="horz" wrap="square" lIns="91440" tIns="45720" rIns="91440" bIns="45720" numCol="1" anchor="ctr" anchorCtr="0" compatLnSpc="1"/>
          <a:lstStyle>
            <a:lvl1pPr algn="r" eaLnBrk="1" fontAlgn="ctr" hangingPunct="1">
              <a:defRPr sz="1200">
                <a:solidFill>
                  <a:schemeClr val="bg1"/>
                </a:solidFill>
                <a:ea typeface="微軟正黑體" panose="020B0604030504040204" pitchFamily="34" charset="-120"/>
              </a:defRPr>
            </a:lvl1pPr>
          </a:lstStyle>
          <a:p>
            <a:pPr marL="0" marR="0" lvl="0" indent="0" algn="r" defTabSz="914400" rtl="0" eaLnBrk="1" fontAlgn="ctr" latinLnBrk="0" hangingPunct="1">
              <a:lnSpc>
                <a:spcPct val="100000"/>
              </a:lnSpc>
              <a:spcBef>
                <a:spcPct val="0"/>
              </a:spcBef>
              <a:spcAft>
                <a:spcPct val="0"/>
              </a:spcAft>
              <a:buClrTx/>
              <a:buSzTx/>
              <a:buFontTx/>
              <a:buNone/>
              <a:tabLst/>
              <a:defRPr/>
            </a:pPr>
            <a:fld id="{1A71FFAD-F905-4792-971B-681FA4F61CA8}" type="slidenum">
              <a:rPr kumimoji="1" lang="en-US" altLang="zh-TW" sz="1200" b="0" i="0" u="none" strike="noStrike" kern="1200" cap="none" spc="0" normalizeH="0" baseline="0" noProof="0" smtClean="0">
                <a:ln>
                  <a:noFill/>
                </a:ln>
                <a:solidFill>
                  <a:prstClr val="white"/>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ctr"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mn-cs"/>
            </a:endParaRPr>
          </a:p>
        </p:txBody>
      </p:sp>
      <p:sp>
        <p:nvSpPr>
          <p:cNvPr id="14"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000" b="0" i="0" u="none" strike="noStrike" kern="1200" cap="none" spc="0" normalizeH="0" baseline="0" noProof="0">
                <a:ln>
                  <a:noFill/>
                </a:ln>
                <a:solidFill>
                  <a:prstClr val="white"/>
                </a:solidFill>
                <a:effectLst/>
                <a:uLnTx/>
                <a:uFillTx/>
                <a:latin typeface="微軟正黑體"/>
                <a:ea typeface="微軟正黑體"/>
                <a:cs typeface="+mn-cs"/>
              </a:rPr>
              <a:t>工業技術研究院機密資料 禁止複製、轉載、外流 </a:t>
            </a:r>
            <a:r>
              <a:rPr kumimoji="1" lang="en-US" altLang="zh-TW" sz="1000" b="0" i="0" u="none" strike="noStrike" kern="1200" cap="none" spc="0" normalizeH="0" baseline="0" noProof="0">
                <a:ln>
                  <a:noFill/>
                </a:ln>
                <a:solidFill>
                  <a:prstClr val="white"/>
                </a:solidFill>
                <a:effectLst/>
                <a:uLnTx/>
                <a:uFillTx/>
                <a:latin typeface="微軟正黑體"/>
                <a:ea typeface="微軟正黑體"/>
                <a:cs typeface="+mn-cs"/>
              </a:rPr>
              <a:t>ITRI CONFIDENTIAL DOCUMENT DO NOT COPY OR DISTRIBUTE</a:t>
            </a:r>
          </a:p>
        </p:txBody>
      </p:sp>
    </p:spTree>
    <p:extLst>
      <p:ext uri="{BB962C8B-B14F-4D97-AF65-F5344CB8AC3E}">
        <p14:creationId xmlns:p14="http://schemas.microsoft.com/office/powerpoint/2010/main" val="2400797475"/>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 id="2147484202" r:id="rId15"/>
    <p:sldLayoutId id="2147484204" r:id="rId16"/>
    <p:sldLayoutId id="2147484205" r:id="rId17"/>
    <p:sldLayoutId id="2147484206" r:id="rId18"/>
    <p:sldLayoutId id="2147484207" r:id="rId19"/>
  </p:sldLayoutIdLst>
  <p:hf hdr="0" dt="0"/>
  <p:txStyles>
    <p:titleStyle>
      <a:lvl1pPr algn="l" rtl="0" eaLnBrk="1" fontAlgn="base" hangingPunct="1">
        <a:spcBef>
          <a:spcPct val="0"/>
        </a:spcBef>
        <a:spcAft>
          <a:spcPct val="0"/>
        </a:spcAft>
        <a:buFontTx/>
        <a:buNone/>
        <a:defRPr kumimoji="1" lang="zh-TW" altLang="en-US" sz="3600" kern="1200" dirty="0" smtClean="0">
          <a:solidFill>
            <a:srgbClr val="00B2B3"/>
          </a:solidFill>
          <a:latin typeface="Arial" panose="020B0604020202020204" pitchFamily="34" charset="0"/>
          <a:ea typeface="微軟正黑體" panose="020B0604030504040204" pitchFamily="34" charset="-120"/>
          <a:cs typeface="+mn-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solidFill>
                <a:srgbClr val="000000"/>
              </a:solidFill>
            </a:endParaRPr>
          </a:p>
        </p:txBody>
      </p:sp>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p:txBody>
      </p:sp>
      <p:sp>
        <p:nvSpPr>
          <p:cNvPr id="29741" name="Rectangle 45"/>
          <p:cNvSpPr>
            <a:spLocks noGrp="1" noChangeArrowheads="1"/>
          </p:cNvSpPr>
          <p:nvPr>
            <p:ph type="dt" sz="half" idx="2"/>
          </p:nvPr>
        </p:nvSpPr>
        <p:spPr bwMode="auto">
          <a:xfrm>
            <a:off x="6118226" y="6619877"/>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200">
                <a:solidFill>
                  <a:schemeClr val="bg1"/>
                </a:solidFill>
                <a:latin typeface="Arial" charset="0"/>
                <a:ea typeface="+mn-ea"/>
              </a:defRPr>
            </a:lvl1pPr>
          </a:lstStyle>
          <a:p>
            <a:pPr>
              <a:defRPr/>
            </a:pPr>
            <a:endParaRPr lang="en-US" altLang="zh-TW">
              <a:solidFill>
                <a:srgbClr val="FFFFFF"/>
              </a:solidFill>
            </a:endParaRPr>
          </a:p>
        </p:txBody>
      </p:sp>
      <p:sp>
        <p:nvSpPr>
          <p:cNvPr id="29742" name="Rectangle 46"/>
          <p:cNvSpPr>
            <a:spLocks noGrp="1" noChangeArrowheads="1"/>
          </p:cNvSpPr>
          <p:nvPr>
            <p:ph type="ftr" sz="quarter" idx="3"/>
          </p:nvPr>
        </p:nvSpPr>
        <p:spPr bwMode="auto">
          <a:xfrm>
            <a:off x="0" y="6391277"/>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400">
                <a:latin typeface="Arial" charset="0"/>
                <a:ea typeface="+mn-ea"/>
              </a:defRPr>
            </a:lvl1pPr>
          </a:lstStyle>
          <a:p>
            <a:pPr>
              <a:defRPr/>
            </a:pPr>
            <a:endParaRPr lang="en-US" altLang="zh-TW">
              <a:solidFill>
                <a:srgbClr val="000000"/>
              </a:solidFill>
            </a:endParaRPr>
          </a:p>
        </p:txBody>
      </p:sp>
      <p:sp>
        <p:nvSpPr>
          <p:cNvPr id="13" name="Text Box 48"/>
          <p:cNvSpPr txBox="1">
            <a:spLocks noChangeArrowheads="1"/>
          </p:cNvSpPr>
          <p:nvPr userDrawn="1"/>
        </p:nvSpPr>
        <p:spPr bwMode="auto">
          <a:xfrm>
            <a:off x="0" y="6613527"/>
            <a:ext cx="882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a:defRPr/>
            </a:pPr>
            <a:r>
              <a:rPr kumimoji="1" lang="zh-TW" altLang="en-US" sz="1000" b="0" i="0" kern="1200">
                <a:solidFill>
                  <a:schemeClr val="bg1"/>
                </a:solidFill>
                <a:effectLst/>
                <a:latin typeface="Arial" panose="020B0604020202020204" pitchFamily="34" charset="0"/>
                <a:ea typeface="新細明體" panose="02020500000000000000" pitchFamily="18" charset="-120"/>
                <a:cs typeface="+mn-cs"/>
              </a:rPr>
              <a:t>工業技術研究院機密資料 禁止複製、轉載、外流 </a:t>
            </a:r>
            <a:r>
              <a:rPr kumimoji="1" lang="en-US" altLang="zh-TW" sz="1000" b="0" i="0" kern="1200">
                <a:solidFill>
                  <a:schemeClr val="bg1"/>
                </a:solidFill>
                <a:effectLst/>
                <a:latin typeface="Arial" panose="020B0604020202020204" pitchFamily="34" charset="0"/>
                <a:ea typeface="新細明體" panose="02020500000000000000" pitchFamily="18" charset="-120"/>
                <a:cs typeface="+mn-cs"/>
              </a:rPr>
              <a:t>ITRI CONFIDENTIAL DOCUMENT DO NOT COPY OR DISTRIBUTE</a:t>
            </a:r>
            <a:endParaRPr lang="zh-TW" altLang="en-US" sz="1000">
              <a:solidFill>
                <a:schemeClr val="bg1"/>
              </a:solidFill>
              <a:ea typeface="微軟正黑體" panose="020B0604030504040204" pitchFamily="34" charset="-120"/>
            </a:endParaRPr>
          </a:p>
        </p:txBody>
      </p:sp>
      <p:sp>
        <p:nvSpPr>
          <p:cNvPr id="12" name="Text Box 12"/>
          <p:cNvSpPr txBox="1">
            <a:spLocks noChangeArrowheads="1"/>
          </p:cNvSpPr>
          <p:nvPr userDrawn="1"/>
        </p:nvSpPr>
        <p:spPr bwMode="auto">
          <a:xfrm>
            <a:off x="8774114" y="6646863"/>
            <a:ext cx="369887"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eaLnBrk="0" hangingPunct="0">
              <a:defRPr kumimoji="1" sz="3200">
                <a:solidFill>
                  <a:srgbClr val="000099"/>
                </a:solidFill>
                <a:latin typeface="Arial" charset="0"/>
                <a:ea typeface="標楷體" pitchFamily="65" charset="-120"/>
              </a:defRPr>
            </a:lvl1pPr>
            <a:lvl2pPr marL="742950" indent="-285750" eaLnBrk="0" hangingPunct="0">
              <a:defRPr kumimoji="1" sz="3200">
                <a:solidFill>
                  <a:srgbClr val="000099"/>
                </a:solidFill>
                <a:latin typeface="Arial" charset="0"/>
                <a:ea typeface="標楷體" pitchFamily="65" charset="-120"/>
              </a:defRPr>
            </a:lvl2pPr>
            <a:lvl3pPr marL="1143000" indent="-228600" eaLnBrk="0" hangingPunct="0">
              <a:defRPr kumimoji="1" sz="3200">
                <a:solidFill>
                  <a:srgbClr val="000099"/>
                </a:solidFill>
                <a:latin typeface="Arial" charset="0"/>
                <a:ea typeface="標楷體" pitchFamily="65" charset="-120"/>
              </a:defRPr>
            </a:lvl3pPr>
            <a:lvl4pPr marL="1600200" indent="-228600" eaLnBrk="0" hangingPunct="0">
              <a:defRPr kumimoji="1" sz="3200">
                <a:solidFill>
                  <a:srgbClr val="000099"/>
                </a:solidFill>
                <a:latin typeface="Arial" charset="0"/>
                <a:ea typeface="標楷體" pitchFamily="65" charset="-120"/>
              </a:defRPr>
            </a:lvl4pPr>
            <a:lvl5pPr marL="2057400" indent="-228600" eaLnBrk="0" hangingPunct="0">
              <a:defRPr kumimoji="1" sz="3200">
                <a:solidFill>
                  <a:srgbClr val="000099"/>
                </a:solidFill>
                <a:latin typeface="Arial" charset="0"/>
                <a:ea typeface="標楷體" pitchFamily="65" charset="-120"/>
              </a:defRPr>
            </a:lvl5pPr>
            <a:lvl6pPr marL="25146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6pPr>
            <a:lvl7pPr marL="29718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7pPr>
            <a:lvl8pPr marL="34290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8pPr>
            <a:lvl9pPr marL="38862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9pPr>
          </a:lstStyle>
          <a:p>
            <a:pPr eaLnBrk="1" hangingPunct="1">
              <a:spcBef>
                <a:spcPct val="20000"/>
              </a:spcBef>
              <a:buClr>
                <a:srgbClr val="FF0000"/>
              </a:buClr>
              <a:buSzPct val="65000"/>
              <a:buFont typeface="Wingdings" pitchFamily="2" charset="2"/>
              <a:buNone/>
              <a:defRPr/>
            </a:pPr>
            <a:fld id="{5FC9C313-E92C-4D78-880B-01E33A5A8232}" type="slidenum">
              <a:rPr lang="zh-TW" altLang="en-US" sz="1200" smtClean="0">
                <a:solidFill>
                  <a:srgbClr val="FFFFFF"/>
                </a:solidFill>
                <a:latin typeface="Arial"/>
                <a:ea typeface="微軟正黑體" panose="020B0604030504040204" pitchFamily="34" charset="-120"/>
              </a:rPr>
              <a:pPr eaLnBrk="1" hangingPunct="1">
                <a:spcBef>
                  <a:spcPct val="20000"/>
                </a:spcBef>
                <a:buClr>
                  <a:srgbClr val="FF0000"/>
                </a:buClr>
                <a:buSzPct val="65000"/>
                <a:buFont typeface="Wingdings" pitchFamily="2" charset="2"/>
                <a:buNone/>
                <a:defRPr/>
              </a:pPr>
              <a:t>‹#›</a:t>
            </a:fld>
            <a:endParaRPr lang="en-US" altLang="zh-TW" sz="1200">
              <a:solidFill>
                <a:srgbClr val="FFFFFF"/>
              </a:solidFill>
              <a:latin typeface="Arial"/>
              <a:ea typeface="微軟正黑體" panose="020B0604030504040204" pitchFamily="34" charset="-120"/>
            </a:endParaRPr>
          </a:p>
        </p:txBody>
      </p:sp>
    </p:spTree>
    <p:extLst>
      <p:ext uri="{BB962C8B-B14F-4D97-AF65-F5344CB8AC3E}">
        <p14:creationId xmlns:p14="http://schemas.microsoft.com/office/powerpoint/2010/main" val="156179392"/>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Lst>
  <p:hf hdr="0" ftr="0" dt="0"/>
  <p:txStyles>
    <p:titleStyle>
      <a:lvl1pPr algn="ctr" rtl="0" eaLnBrk="0" fontAlgn="base" hangingPunct="0">
        <a:spcBef>
          <a:spcPct val="0"/>
        </a:spcBef>
        <a:spcAft>
          <a:spcPct val="0"/>
        </a:spcAft>
        <a:defRPr kumimoji="1" lang="zh-TW" altLang="en-US" sz="4000" dirty="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7819E-3F4F-44D2-BAFE-249719E6D921}" type="datetimeFigureOut">
              <a:rPr lang="zh-TW" altLang="en-US" smtClean="0"/>
              <a:t>2024/5/27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FA2BF-28D5-411B-A816-F43DAF0B379F}" type="slidenum">
              <a:rPr lang="zh-TW" altLang="en-US" smtClean="0"/>
              <a:t>‹#›</a:t>
            </a:fld>
            <a:endParaRPr lang="zh-TW" altLang="en-US"/>
          </a:p>
        </p:txBody>
      </p:sp>
      <p:sp>
        <p:nvSpPr>
          <p:cNvPr id="7" name="Rectangle 27"/>
          <p:cNvSpPr>
            <a:spLocks noChangeArrowheads="1"/>
          </p:cNvSpPr>
          <p:nvPr userDrawn="1"/>
        </p:nvSpPr>
        <p:spPr bwMode="auto">
          <a:xfrm>
            <a:off x="0" y="6618288"/>
            <a:ext cx="9144000" cy="239712"/>
          </a:xfrm>
          <a:prstGeom prst="rect">
            <a:avLst/>
          </a:prstGeom>
          <a:solidFill>
            <a:srgbClr val="009F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algn="ctr"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algn="ctr"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algn="ctr"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algn="ctr"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lang="zh-TW" altLang="en-US"/>
          </a:p>
        </p:txBody>
      </p:sp>
    </p:spTree>
    <p:extLst>
      <p:ext uri="{BB962C8B-B14F-4D97-AF65-F5344CB8AC3E}">
        <p14:creationId xmlns:p14="http://schemas.microsoft.com/office/powerpoint/2010/main" val="183929380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標題 3"/>
          <p:cNvSpPr>
            <a:spLocks noGrp="1"/>
          </p:cNvSpPr>
          <p:nvPr>
            <p:ph type="title"/>
          </p:nvPr>
        </p:nvSpPr>
        <p:spPr>
          <a:xfrm>
            <a:off x="0" y="1988840"/>
            <a:ext cx="9144000" cy="165618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nSpc>
                <a:spcPct val="150000"/>
              </a:lnSpc>
            </a:pPr>
            <a:r>
              <a:rPr lang="en-US" altLang="zh-TW" sz="4000">
                <a:effectLst/>
                <a:latin typeface="微軟正黑體" panose="020B0604030504040204" pitchFamily="34" charset="-120"/>
                <a:ea typeface="微軟正黑體" panose="020B0604030504040204" pitchFamily="34" charset="-120"/>
              </a:rPr>
              <a:t>H</a:t>
            </a:r>
            <a:r>
              <a:rPr lang="zh-TW" altLang="en-US" sz="4000">
                <a:effectLst/>
                <a:latin typeface="微軟正黑體" panose="020B0604030504040204" pitchFamily="34" charset="-120"/>
                <a:ea typeface="微軟正黑體" panose="020B0604030504040204" pitchFamily="34" charset="-120"/>
              </a:rPr>
              <a:t>組經營團隊會議報告</a:t>
            </a:r>
            <a:endParaRPr lang="zh-TW" altLang="en-US" sz="4000" b="1">
              <a:solidFill>
                <a:srgbClr val="000099"/>
              </a:solidFill>
              <a:effectLst/>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4294967295"/>
          </p:nvPr>
        </p:nvSpPr>
        <p:spPr>
          <a:xfrm>
            <a:off x="7010400" y="65547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1</a:t>
            </a:fld>
            <a:endParaRPr kumimoji="0" lang="zh-TW" altLang="en-US" b="0">
              <a:solidFill>
                <a:srgbClr val="FFFFFF"/>
              </a:solidFill>
              <a:latin typeface="Arial"/>
              <a:ea typeface="微軟正黑體"/>
            </a:endParaRPr>
          </a:p>
        </p:txBody>
      </p:sp>
      <p:sp>
        <p:nvSpPr>
          <p:cNvPr id="2" name="文字方塊 1"/>
          <p:cNvSpPr txBox="1"/>
          <p:nvPr/>
        </p:nvSpPr>
        <p:spPr>
          <a:xfrm>
            <a:off x="-18306" y="5445224"/>
            <a:ext cx="9144000" cy="830997"/>
          </a:xfrm>
          <a:prstGeom prst="rect">
            <a:avLst/>
          </a:prstGeom>
          <a:noFill/>
        </p:spPr>
        <p:txBody>
          <a:bodyPr wrap="square" lIns="91440" tIns="45720" rIns="91440" bIns="45720" rtlCol="0" anchor="t">
            <a:spAutoFit/>
          </a:bodyPr>
          <a:lstStyle/>
          <a:p>
            <a:pPr algn="ctr"/>
            <a:r>
              <a:rPr lang="zh-TW" altLang="en-US" sz="2400">
                <a:latin typeface="微軟正黑體" panose="020B0604030504040204" pitchFamily="34" charset="-120"/>
                <a:ea typeface="微軟正黑體" panose="020B0604030504040204" pitchFamily="34" charset="-120"/>
              </a:rPr>
              <a:t>鄭伯壎 組長</a:t>
            </a:r>
            <a:endParaRPr lang="en-US" altLang="zh-TW" sz="2400">
              <a:latin typeface="微軟正黑體" panose="020B0604030504040204" pitchFamily="34" charset="-120"/>
              <a:ea typeface="微軟正黑體" panose="020B0604030504040204" pitchFamily="34" charset="-120"/>
            </a:endParaRPr>
          </a:p>
          <a:p>
            <a:pPr algn="ctr"/>
            <a:r>
              <a:rPr lang="en-US" altLang="zh-TW" sz="2400" dirty="0">
                <a:latin typeface="Arial"/>
                <a:ea typeface="新細明體"/>
                <a:cs typeface="Arial"/>
              </a:rPr>
              <a:t>2024.05.28</a:t>
            </a:r>
            <a:endParaRPr lang="zh-TW" altLang="en-US" sz="2400" dirty="0"/>
          </a:p>
        </p:txBody>
      </p:sp>
    </p:spTree>
    <p:extLst>
      <p:ext uri="{BB962C8B-B14F-4D97-AF65-F5344CB8AC3E}">
        <p14:creationId xmlns:p14="http://schemas.microsoft.com/office/powerpoint/2010/main" val="35654783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4"/>
          <p:cNvGraphicFramePr>
            <a:graphicFrameLocks/>
          </p:cNvGraphicFramePr>
          <p:nvPr>
            <p:extLst>
              <p:ext uri="{D42A27DB-BD31-4B8C-83A1-F6EECF244321}">
                <p14:modId xmlns:p14="http://schemas.microsoft.com/office/powerpoint/2010/main" val="1099517269"/>
              </p:ext>
            </p:extLst>
          </p:nvPr>
        </p:nvGraphicFramePr>
        <p:xfrm>
          <a:off x="287524" y="836712"/>
          <a:ext cx="8568952" cy="5311934"/>
        </p:xfrm>
        <a:graphic>
          <a:graphicData uri="http://schemas.openxmlformats.org/drawingml/2006/table">
            <a:tbl>
              <a:tblPr firstRow="1" bandRow="1">
                <a:tableStyleId>{5940675A-B579-460E-94D1-54222C63F5DA}</a:tableStyleId>
              </a:tblPr>
              <a:tblGrid>
                <a:gridCol w="372585">
                  <a:extLst>
                    <a:ext uri="{9D8B030D-6E8A-4147-A177-3AD203B41FA5}">
                      <a16:colId xmlns:a16="http://schemas.microsoft.com/office/drawing/2014/main" val="20000"/>
                    </a:ext>
                  </a:extLst>
                </a:gridCol>
                <a:gridCol w="1266791">
                  <a:extLst>
                    <a:ext uri="{9D8B030D-6E8A-4147-A177-3AD203B41FA5}">
                      <a16:colId xmlns:a16="http://schemas.microsoft.com/office/drawing/2014/main" val="20002"/>
                    </a:ext>
                  </a:extLst>
                </a:gridCol>
                <a:gridCol w="3005140">
                  <a:extLst>
                    <a:ext uri="{9D8B030D-6E8A-4147-A177-3AD203B41FA5}">
                      <a16:colId xmlns:a16="http://schemas.microsoft.com/office/drawing/2014/main" val="2379515814"/>
                    </a:ext>
                  </a:extLst>
                </a:gridCol>
                <a:gridCol w="3924436">
                  <a:extLst>
                    <a:ext uri="{9D8B030D-6E8A-4147-A177-3AD203B41FA5}">
                      <a16:colId xmlns:a16="http://schemas.microsoft.com/office/drawing/2014/main" val="1692707848"/>
                    </a:ext>
                  </a:extLst>
                </a:gridCol>
              </a:tblGrid>
              <a:tr h="318040">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en-US" altLang="zh-TW" sz="1400" b="0">
                          <a:latin typeface="微軟正黑體" panose="020B0604030504040204" pitchFamily="34" charset="-120"/>
                          <a:ea typeface="微軟正黑體" panose="020B0604030504040204" pitchFamily="34" charset="-120"/>
                          <a:cs typeface="Calibri" panose="020F0502020204030204" pitchFamily="34" charset="0"/>
                        </a:rPr>
                        <a:t>1</a:t>
                      </a:r>
                      <a:endParaRPr lang="zh-TW" altLang="en-US" sz="1400" b="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gridSpan="2">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a:latin typeface="微軟正黑體" panose="020B0604030504040204" pitchFamily="34" charset="-120"/>
                          <a:ea typeface="微軟正黑體" panose="020B0604030504040204" pitchFamily="34" charset="-120"/>
                          <a:cs typeface="Calibri" panose="020F0502020204030204" pitchFamily="34" charset="0"/>
                        </a:rPr>
                        <a:t>重大效益</a:t>
                      </a:r>
                    </a:p>
                  </a:txBody>
                  <a:tcPr marL="68580" marR="68580" marT="34290" marB="34290" anchor="ctr"/>
                </a:tc>
                <a:tc hMerge="1">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endParaRPr lang="zh-TW" altLang="en-US" sz="1400" b="1">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a:latin typeface="微軟正黑體" panose="020B0604030504040204" pitchFamily="34" charset="-120"/>
                          <a:ea typeface="微軟正黑體" panose="020B0604030504040204" pitchFamily="34" charset="-120"/>
                          <a:cs typeface="Calibri" panose="020F0502020204030204" pitchFamily="34" charset="0"/>
                        </a:rPr>
                        <a:t>發展</a:t>
                      </a:r>
                      <a:r>
                        <a:rPr lang="en-US" altLang="zh-TW" sz="1400" b="1">
                          <a:latin typeface="微軟正黑體" panose="020B0604030504040204" pitchFamily="34" charset="-120"/>
                          <a:ea typeface="微軟正黑體" panose="020B0604030504040204" pitchFamily="34" charset="-120"/>
                          <a:cs typeface="Calibri" panose="020F0502020204030204" pitchFamily="34" charset="0"/>
                        </a:rPr>
                        <a:t>/</a:t>
                      </a:r>
                      <a:r>
                        <a:rPr lang="zh-TW" altLang="en-US" sz="1400" b="1">
                          <a:latin typeface="微軟正黑體" panose="020B0604030504040204" pitchFamily="34" charset="-120"/>
                          <a:ea typeface="微軟正黑體" panose="020B0604030504040204" pitchFamily="34" charset="-120"/>
                          <a:cs typeface="Calibri" panose="020F0502020204030204" pitchFamily="34" charset="0"/>
                        </a:rPr>
                        <a:t>推動進度</a:t>
                      </a:r>
                    </a:p>
                  </a:txBody>
                  <a:tcPr marL="68580" marR="68580" marT="34290" marB="34290" anchor="ctr"/>
                </a:tc>
                <a:extLst>
                  <a:ext uri="{0D108BD9-81ED-4DB2-BD59-A6C34878D82A}">
                    <a16:rowId xmlns:a16="http://schemas.microsoft.com/office/drawing/2014/main" val="10000"/>
                  </a:ext>
                </a:extLst>
              </a:tr>
              <a:tr h="1554168">
                <a:tc rowSpan="2">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r>
                        <a:rPr lang="zh-TW" altLang="en-US" sz="1400" b="1" kern="1200">
                          <a:solidFill>
                            <a:schemeClr val="tx1"/>
                          </a:solidFill>
                          <a:effectLst/>
                          <a:latin typeface="微軟正黑體" panose="020B0604030504040204" pitchFamily="34" charset="-120"/>
                          <a:ea typeface="微軟正黑體" panose="020B0604030504040204" pitchFamily="34" charset="-120"/>
                          <a:cs typeface="+mn-cs"/>
                        </a:rPr>
                        <a:t>遠距醫療與健康照護</a:t>
                      </a: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a:solidFill>
                            <a:schemeClr val="tx1"/>
                          </a:solidFill>
                          <a:latin typeface="微軟正黑體" panose="020B0604030504040204" pitchFamily="34" charset="-120"/>
                          <a:ea typeface="微軟正黑體" panose="020B0604030504040204" pitchFamily="34" charset="-120"/>
                        </a:rPr>
                        <a:t>Objective</a:t>
                      </a:r>
                      <a:endParaRPr lang="zh-TW" altLang="en-US" sz="1400" b="1">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a:solidFill>
                            <a:schemeClr val="tx1"/>
                          </a:solidFill>
                          <a:effectLst/>
                          <a:latin typeface="微軟正黑體" panose="020B0604030504040204" pitchFamily="34" charset="-120"/>
                          <a:ea typeface="微軟正黑體" panose="020B0604030504040204" pitchFamily="34" charset="-120"/>
                          <a:cs typeface="+mn-cs"/>
                        </a:rPr>
                        <a:t>打造全國性遠距居家醫護服務系統與解決方案</a:t>
                      </a:r>
                      <a:r>
                        <a:rPr lang="en-US" altLang="zh-TW" sz="1400" kern="1200">
                          <a:solidFill>
                            <a:schemeClr val="tx1"/>
                          </a:solidFill>
                          <a:effectLst/>
                          <a:latin typeface="微軟正黑體" panose="020B0604030504040204" pitchFamily="34" charset="-120"/>
                          <a:ea typeface="微軟正黑體" panose="020B0604030504040204" pitchFamily="34" charset="-120"/>
                          <a:cs typeface="+mn-cs"/>
                        </a:rPr>
                        <a:t>(</a:t>
                      </a:r>
                      <a:r>
                        <a:rPr lang="en-US" altLang="zh-TW" sz="1400" kern="1200" err="1">
                          <a:solidFill>
                            <a:schemeClr val="tx1"/>
                          </a:solidFill>
                          <a:effectLst/>
                          <a:latin typeface="微軟正黑體" panose="020B0604030504040204" pitchFamily="34" charset="-120"/>
                          <a:ea typeface="微軟正黑體" panose="020B0604030504040204" pitchFamily="34" charset="-120"/>
                          <a:cs typeface="+mn-cs"/>
                        </a:rPr>
                        <a:t>iMAS</a:t>
                      </a:r>
                      <a:r>
                        <a:rPr lang="en-US" altLang="zh-TW" sz="1400" kern="120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a:solidFill>
                            <a:schemeClr val="tx1"/>
                          </a:solidFill>
                          <a:effectLst/>
                          <a:latin typeface="微軟正黑體" panose="020B0604030504040204" pitchFamily="34" charset="-120"/>
                          <a:ea typeface="微軟正黑體" panose="020B0604030504040204" pitchFamily="34" charset="-120"/>
                          <a:cs typeface="+mn-cs"/>
                        </a:rPr>
                        <a:t>，成為健保署遠距居家醫療標準系統，帶動醫材</a:t>
                      </a:r>
                      <a:r>
                        <a:rPr lang="en-US" altLang="zh-TW" sz="1400" kern="1200">
                          <a:solidFill>
                            <a:schemeClr val="tx1"/>
                          </a:solidFill>
                          <a:effectLst/>
                          <a:latin typeface="微軟正黑體" panose="020B0604030504040204" pitchFamily="34" charset="-120"/>
                          <a:ea typeface="微軟正黑體" panose="020B0604030504040204" pitchFamily="34" charset="-120"/>
                          <a:cs typeface="+mn-cs"/>
                        </a:rPr>
                        <a:t>(Device) + Smart Gateway +</a:t>
                      </a:r>
                      <a:r>
                        <a:rPr lang="zh-TW" altLang="en-US" sz="1400" kern="1200">
                          <a:solidFill>
                            <a:schemeClr val="tx1"/>
                          </a:solidFill>
                          <a:effectLst/>
                          <a:latin typeface="微軟正黑體" panose="020B0604030504040204" pitchFamily="34" charset="-120"/>
                          <a:ea typeface="微軟正黑體" panose="020B0604030504040204" pitchFamily="34" charset="-120"/>
                          <a:cs typeface="+mn-cs"/>
                        </a:rPr>
                        <a:t>醫咖</a:t>
                      </a:r>
                      <a:r>
                        <a:rPr lang="en-US" altLang="zh-TW" sz="1400" kern="1200">
                          <a:solidFill>
                            <a:schemeClr val="tx1"/>
                          </a:solidFill>
                          <a:effectLst/>
                          <a:latin typeface="微軟正黑體" panose="020B0604030504040204" pitchFamily="34" charset="-120"/>
                          <a:ea typeface="微軟正黑體" panose="020B0604030504040204" pitchFamily="34" charset="-120"/>
                          <a:cs typeface="+mn-cs"/>
                        </a:rPr>
                        <a:t>go (Solution)+</a:t>
                      </a:r>
                      <a:r>
                        <a:rPr lang="zh-TW" altLang="en-US" sz="1400" kern="1200">
                          <a:solidFill>
                            <a:schemeClr val="tx1"/>
                          </a:solidFill>
                          <a:effectLst/>
                          <a:latin typeface="微軟正黑體" panose="020B0604030504040204" pitchFamily="34" charset="-120"/>
                          <a:ea typeface="微軟正黑體" panose="020B0604030504040204" pitchFamily="34" charset="-120"/>
                          <a:cs typeface="+mn-cs"/>
                        </a:rPr>
                        <a:t>系統平台一條龍產業鏈，協助實現在地成功老化。</a:t>
                      </a:r>
                    </a:p>
                  </a:txBody>
                  <a:tcPr marL="68580" marR="68580" marT="34290" marB="34290"/>
                </a:tc>
                <a:tc rowSpan="2">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4/16 </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服科中心偕同院企研處胡紀平副處長等前往健保署，對石崇良署長、龐一鳴副署長、張禹斌主秘等主管，展示討論</a:t>
                      </a:r>
                      <a:r>
                        <a:rPr lang="en-US" altLang="zh-TW" sz="1400" kern="1200" dirty="0" err="1">
                          <a:solidFill>
                            <a:schemeClr val="tx1"/>
                          </a:solidFill>
                          <a:effectLst/>
                          <a:latin typeface="微軟正黑體" panose="020B0604030504040204" pitchFamily="34" charset="-120"/>
                          <a:ea typeface="微軟正黑體" panose="020B0604030504040204" pitchFamily="34" charset="-120"/>
                          <a:cs typeface="+mn-cs"/>
                        </a:rPr>
                        <a:t>iMAS</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於遠距居家醫療之應用，石署長建議：未來遠距醫療會以醫師在醫院、居家或機構端則是醫事人員，醫事人員現場進行檢測</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例如：手持式超音波</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，醫師遠端即時視訊看診，看診後，查詢雲端藥歷系統、開立處方籤，上述應用及相關功能模組，建議未來增加於</a:t>
                      </a:r>
                      <a:r>
                        <a:rPr lang="en-US" altLang="zh-TW" sz="1400" kern="1200" dirty="0" err="1">
                          <a:solidFill>
                            <a:schemeClr val="tx1"/>
                          </a:solidFill>
                          <a:effectLst/>
                          <a:latin typeface="微軟正黑體" panose="020B0604030504040204" pitchFamily="34" charset="-120"/>
                          <a:ea typeface="微軟正黑體" panose="020B0604030504040204" pitchFamily="34" charset="-120"/>
                          <a:cs typeface="+mn-cs"/>
                        </a:rPr>
                        <a:t>iMAS</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系統，會議初步共識，以</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7</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月即將試辦的遠距急性照護應用，指派醫管組針對初步研擬的給付方案</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包含：給付項目、給付總額、給付天數</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，邀請醫師及工研院，試算及確認實施可行性。</a:t>
                      </a:r>
                      <a:endPar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rgbClr val="0000FF"/>
                          </a:solidFill>
                          <a:effectLst/>
                          <a:latin typeface="微軟正黑體" panose="020B0604030504040204" pitchFamily="34" charset="-120"/>
                          <a:ea typeface="微軟正黑體" panose="020B0604030504040204" pitchFamily="34" charset="-120"/>
                          <a:cs typeface="+mn-cs"/>
                        </a:rPr>
                        <a:t>依據於今年</a:t>
                      </a:r>
                      <a:r>
                        <a:rPr lang="en-US" altLang="zh-TW" sz="1400" kern="1200" dirty="0">
                          <a:solidFill>
                            <a:srgbClr val="0000FF"/>
                          </a:solidFill>
                          <a:effectLst/>
                          <a:latin typeface="微軟正黑體" panose="020B0604030504040204" pitchFamily="34" charset="-120"/>
                          <a:ea typeface="微軟正黑體" panose="020B0604030504040204" pitchFamily="34" charset="-120"/>
                          <a:cs typeface="+mn-cs"/>
                        </a:rPr>
                        <a:t>7</a:t>
                      </a:r>
                      <a:r>
                        <a:rPr lang="zh-TW" altLang="en-US" sz="1400" kern="1200" dirty="0">
                          <a:solidFill>
                            <a:srgbClr val="0000FF"/>
                          </a:solidFill>
                          <a:effectLst/>
                          <a:latin typeface="微軟正黑體" panose="020B0604030504040204" pitchFamily="34" charset="-120"/>
                          <a:ea typeface="微軟正黑體" panose="020B0604030504040204" pitchFamily="34" charset="-120"/>
                          <a:cs typeface="+mn-cs"/>
                        </a:rPr>
                        <a:t>月</a:t>
                      </a:r>
                      <a:r>
                        <a:rPr lang="en-US" altLang="zh-TW" sz="1400" kern="1200" dirty="0">
                          <a:solidFill>
                            <a:srgbClr val="0000FF"/>
                          </a:solidFill>
                          <a:effectLst/>
                          <a:latin typeface="微軟正黑體" panose="020B0604030504040204" pitchFamily="34" charset="-120"/>
                          <a:ea typeface="微軟正黑體" panose="020B0604030504040204" pitchFamily="34" charset="-120"/>
                          <a:cs typeface="+mn-cs"/>
                        </a:rPr>
                        <a:t>1</a:t>
                      </a:r>
                      <a:r>
                        <a:rPr lang="zh-TW" altLang="en-US" sz="1400" kern="1200" dirty="0">
                          <a:solidFill>
                            <a:srgbClr val="0000FF"/>
                          </a:solidFill>
                          <a:effectLst/>
                          <a:latin typeface="微軟正黑體" panose="020B0604030504040204" pitchFamily="34" charset="-120"/>
                          <a:ea typeface="微軟正黑體" panose="020B0604030504040204" pitchFamily="34" charset="-120"/>
                          <a:cs typeface="+mn-cs"/>
                        </a:rPr>
                        <a:t>日即將實施的在宅急症照護試辦計畫之補助方案，協助估算醫療院所需支付的檢測醫材與資訊系統租賃費用，可以符合署內補助金額規劃，</a:t>
                      </a:r>
                      <a:r>
                        <a:rPr lang="en-US" altLang="zh-TW" sz="1400" kern="1200" dirty="0">
                          <a:solidFill>
                            <a:srgbClr val="0000FF"/>
                          </a:solidFill>
                          <a:effectLst/>
                          <a:latin typeface="微軟正黑體" panose="020B0604030504040204" pitchFamily="34" charset="-120"/>
                          <a:ea typeface="微軟正黑體" panose="020B0604030504040204" pitchFamily="34" charset="-120"/>
                          <a:cs typeface="+mn-cs"/>
                        </a:rPr>
                        <a:t>5/2</a:t>
                      </a:r>
                      <a:r>
                        <a:rPr lang="zh-TW" altLang="en-US" sz="1400" kern="1200" dirty="0">
                          <a:solidFill>
                            <a:srgbClr val="0000FF"/>
                          </a:solidFill>
                          <a:effectLst/>
                          <a:latin typeface="微軟正黑體" panose="020B0604030504040204" pitchFamily="34" charset="-120"/>
                          <a:ea typeface="微軟正黑體" panose="020B0604030504040204" pitchFamily="34" charset="-120"/>
                          <a:cs typeface="+mn-cs"/>
                        </a:rPr>
                        <a:t>提供試算內容予醫管組</a:t>
                      </a:r>
                      <a:r>
                        <a:rPr lang="en-US" altLang="zh-TW" sz="1400" kern="1200" dirty="0">
                          <a:solidFill>
                            <a:srgbClr val="0000FF"/>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FF"/>
                          </a:solidFill>
                          <a:effectLst/>
                          <a:latin typeface="微軟正黑體" panose="020B0604030504040204" pitchFamily="34" charset="-120"/>
                          <a:ea typeface="微軟正黑體" panose="020B0604030504040204" pitchFamily="34" charset="-120"/>
                          <a:cs typeface="+mn-cs"/>
                        </a:rPr>
                        <a:t>綜合企劃組</a:t>
                      </a:r>
                      <a:r>
                        <a:rPr lang="en-US" altLang="zh-TW" sz="1400" kern="1200" dirty="0">
                          <a:solidFill>
                            <a:srgbClr val="0000FF"/>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FF"/>
                          </a:solidFill>
                          <a:effectLst/>
                          <a:latin typeface="微軟正黑體" panose="020B0604030504040204" pitchFamily="34" charset="-120"/>
                          <a:ea typeface="微軟正黑體" panose="020B0604030504040204" pitchFamily="34" charset="-120"/>
                          <a:cs typeface="+mn-cs"/>
                        </a:rPr>
                        <a:t>張禹斌主秘內部討論之用，後續再與石署長報告。</a:t>
                      </a:r>
                      <a:endParaRPr lang="en-US" altLang="zh-TW" sz="1400"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3885606681"/>
                  </a:ext>
                </a:extLst>
              </a:tr>
              <a:tr h="1857280">
                <a:tc vMerge="1">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endParaRPr lang="zh-TW" altLang="en-US" sz="1400" b="1" kern="12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i="0" u="none" strike="noStrike" kern="1200">
                          <a:solidFill>
                            <a:schemeClr val="tx1"/>
                          </a:solidFill>
                          <a:effectLst/>
                          <a:latin typeface="微軟正黑體" panose="020B0604030504040204" pitchFamily="34" charset="-120"/>
                          <a:ea typeface="微軟正黑體" panose="020B0604030504040204" pitchFamily="34" charset="-120"/>
                          <a:cs typeface="+mn-cs"/>
                        </a:rPr>
                        <a:t>Key Result </a:t>
                      </a:r>
                      <a:endParaRPr lang="zh-TW" altLang="en-US" sz="1400" b="1">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a:p>
                      <a:pPr marL="176213" lvl="0" indent="-176213" algn="l" defTabSz="844083" rtl="0" eaLnBrk="1" latinLnBrk="0" hangingPunct="1">
                        <a:lnSpc>
                          <a:spcPct val="100000"/>
                        </a:lnSpc>
                        <a:spcBef>
                          <a:spcPts val="300"/>
                        </a:spcBef>
                        <a:spcAft>
                          <a:spcPts val="0"/>
                        </a:spcAft>
                        <a:buFont typeface="Arial" panose="020B0604020202020204" pitchFamily="34" charset="0"/>
                        <a:buChar char="•"/>
                      </a:pPr>
                      <a:endParaRPr lang="zh-TW" altLang="en-US" sz="1400" kern="12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與</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家醫學中心，以個案為中心跨院所 </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 </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跨科遠距會診符合國際</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FHIR / DICOM</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標準</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資料交換</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：醫資加密、不落地跨系統</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跨機構授權調閱，建立規模化之實證典範。</a:t>
                      </a: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結合居家醫療醫學會與在宅醫療醫學會、醫材、醫療資訊平台、醫療資訊服務業者，導入數位篩檢工具、復健處方、健康賦能等服務，完備解決方案生態體系，應用推動居家</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PAC/</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安寧病患之照護、疼痛管理與生理監控服務。</a:t>
                      </a:r>
                      <a:endPar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1" indent="0" algn="l" defTabSz="914400" rtl="0" eaLnBrk="1" fontAlgn="auto" latinLnBrk="0" hangingPunct="1">
                        <a:lnSpc>
                          <a:spcPts val="2000"/>
                        </a:lnSpc>
                        <a:spcBef>
                          <a:spcPts val="300"/>
                        </a:spcBef>
                        <a:spcAft>
                          <a:spcPts val="0"/>
                        </a:spcAft>
                        <a:buClrTx/>
                        <a:buSzTx/>
                        <a:buFont typeface="Arial" panose="020B0604020202020204" pitchFamily="34" charset="0"/>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vMerge="1">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endParaRPr lang="zh-TW" altLang="en-US" sz="1400" kern="12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1152546176"/>
                  </a:ext>
                </a:extLst>
              </a:tr>
            </a:tbl>
          </a:graphicData>
        </a:graphic>
      </p:graphicFrame>
      <p:sp>
        <p:nvSpPr>
          <p:cNvPr id="9" name="Google Shape;160;p5">
            <a:extLst>
              <a:ext uri="{FF2B5EF4-FFF2-40B4-BE49-F238E27FC236}">
                <a16:creationId xmlns:a16="http://schemas.microsoft.com/office/drawing/2014/main" id="{648D034A-9EFE-4369-9C5F-C0B4BDD3ECA1}"/>
              </a:ext>
            </a:extLst>
          </p:cNvPr>
          <p:cNvSpPr txBox="1">
            <a:spLocks noGrp="1"/>
          </p:cNvSpPr>
          <p:nvPr>
            <p:ph type="title"/>
          </p:nvPr>
        </p:nvSpPr>
        <p:spPr>
          <a:xfrm>
            <a:off x="0" y="52329"/>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a:effectLst/>
                <a:latin typeface="Microsoft JhengHei"/>
                <a:ea typeface="Microsoft JhengHei"/>
                <a:cs typeface="Microsoft JhengHei"/>
                <a:sym typeface="Microsoft JhengHei"/>
              </a:rPr>
              <a:t>H</a:t>
            </a:r>
            <a:r>
              <a:rPr lang="zh-TW" altLang="en-US" sz="3200">
                <a:effectLst/>
                <a:latin typeface="Microsoft JhengHei"/>
                <a:ea typeface="Microsoft JhengHei"/>
                <a:cs typeface="Microsoft JhengHei"/>
                <a:sym typeface="Microsoft JhengHei"/>
              </a:rPr>
              <a:t>組重大效益推動案例進度</a:t>
            </a:r>
            <a:r>
              <a:rPr lang="en-US" altLang="zh-TW" sz="3200">
                <a:effectLst/>
                <a:latin typeface="Microsoft JhengHei"/>
                <a:ea typeface="Microsoft JhengHei"/>
                <a:cs typeface="Microsoft JhengHei"/>
                <a:sym typeface="Microsoft JhengHei"/>
              </a:rPr>
              <a:t>(1/3)</a:t>
            </a:r>
            <a:endParaRPr sz="3200">
              <a:solidFill>
                <a:srgbClr val="FF0000"/>
              </a:solidFill>
              <a:effectLst/>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269143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4"/>
          <p:cNvGraphicFramePr>
            <a:graphicFrameLocks/>
          </p:cNvGraphicFramePr>
          <p:nvPr>
            <p:extLst>
              <p:ext uri="{D42A27DB-BD31-4B8C-83A1-F6EECF244321}">
                <p14:modId xmlns:p14="http://schemas.microsoft.com/office/powerpoint/2010/main" val="188671248"/>
              </p:ext>
            </p:extLst>
          </p:nvPr>
        </p:nvGraphicFramePr>
        <p:xfrm>
          <a:off x="287524" y="836712"/>
          <a:ext cx="8568952" cy="5654009"/>
        </p:xfrm>
        <a:graphic>
          <a:graphicData uri="http://schemas.openxmlformats.org/drawingml/2006/table">
            <a:tbl>
              <a:tblPr firstRow="1" bandRow="1">
                <a:tableStyleId>{5940675A-B579-460E-94D1-54222C63F5DA}</a:tableStyleId>
              </a:tblPr>
              <a:tblGrid>
                <a:gridCol w="372585">
                  <a:extLst>
                    <a:ext uri="{9D8B030D-6E8A-4147-A177-3AD203B41FA5}">
                      <a16:colId xmlns:a16="http://schemas.microsoft.com/office/drawing/2014/main" val="20000"/>
                    </a:ext>
                  </a:extLst>
                </a:gridCol>
                <a:gridCol w="1266791">
                  <a:extLst>
                    <a:ext uri="{9D8B030D-6E8A-4147-A177-3AD203B41FA5}">
                      <a16:colId xmlns:a16="http://schemas.microsoft.com/office/drawing/2014/main" val="20002"/>
                    </a:ext>
                  </a:extLst>
                </a:gridCol>
                <a:gridCol w="2834881">
                  <a:extLst>
                    <a:ext uri="{9D8B030D-6E8A-4147-A177-3AD203B41FA5}">
                      <a16:colId xmlns:a16="http://schemas.microsoft.com/office/drawing/2014/main" val="2379515814"/>
                    </a:ext>
                  </a:extLst>
                </a:gridCol>
                <a:gridCol w="4094695">
                  <a:extLst>
                    <a:ext uri="{9D8B030D-6E8A-4147-A177-3AD203B41FA5}">
                      <a16:colId xmlns:a16="http://schemas.microsoft.com/office/drawing/2014/main" val="1692707848"/>
                    </a:ext>
                  </a:extLst>
                </a:gridCol>
              </a:tblGrid>
              <a:tr h="318040">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en-US" altLang="zh-TW" sz="1400" b="0" dirty="0">
                          <a:latin typeface="微軟正黑體"/>
                          <a:ea typeface="微軟正黑體"/>
                          <a:cs typeface="Calibri"/>
                        </a:rPr>
                        <a:t>2</a:t>
                      </a:r>
                      <a:endParaRPr lang="zh-TW" altLang="en-US" sz="1400" b="0" dirty="0">
                        <a:latin typeface="微軟正黑體"/>
                        <a:ea typeface="微軟正黑體"/>
                        <a:cs typeface="Calibri"/>
                      </a:endParaRPr>
                    </a:p>
                  </a:txBody>
                  <a:tcPr marL="68580" marR="68580" marT="34290" marB="34290" anchor="ctr"/>
                </a:tc>
                <a:tc gridSpan="2">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a:latin typeface="微軟正黑體" panose="020B0604030504040204" pitchFamily="34" charset="-120"/>
                          <a:ea typeface="微軟正黑體" panose="020B0604030504040204" pitchFamily="34" charset="-120"/>
                          <a:cs typeface="Calibri" panose="020F0502020204030204" pitchFamily="34" charset="0"/>
                        </a:rPr>
                        <a:t>重大效益</a:t>
                      </a:r>
                    </a:p>
                  </a:txBody>
                  <a:tcPr marL="68580" marR="68580" marT="34290" marB="34290" anchor="ctr"/>
                </a:tc>
                <a:tc hMerge="1">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endParaRPr lang="zh-TW" altLang="en-US" sz="1400" b="1">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a:latin typeface="微軟正黑體"/>
                          <a:ea typeface="微軟正黑體"/>
                          <a:cs typeface="Calibri"/>
                        </a:rPr>
                        <a:t>發展</a:t>
                      </a:r>
                      <a:r>
                        <a:rPr lang="en-US" altLang="zh-TW" sz="1400" b="1" dirty="0">
                          <a:latin typeface="微軟正黑體"/>
                          <a:ea typeface="微軟正黑體"/>
                          <a:cs typeface="Calibri"/>
                        </a:rPr>
                        <a:t>/</a:t>
                      </a:r>
                      <a:r>
                        <a:rPr lang="zh-TW" altLang="en-US" sz="1400" b="1">
                          <a:latin typeface="微軟正黑體"/>
                          <a:ea typeface="微軟正黑體"/>
                          <a:cs typeface="Calibri"/>
                        </a:rPr>
                        <a:t>推動進度</a:t>
                      </a:r>
                    </a:p>
                  </a:txBody>
                  <a:tcPr marL="68580" marR="68580" marT="34290" marB="34290" anchor="ctr"/>
                </a:tc>
                <a:extLst>
                  <a:ext uri="{0D108BD9-81ED-4DB2-BD59-A6C34878D82A}">
                    <a16:rowId xmlns:a16="http://schemas.microsoft.com/office/drawing/2014/main" val="10000"/>
                  </a:ext>
                </a:extLst>
              </a:tr>
              <a:tr h="1554168">
                <a:tc rowSpan="2">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r>
                        <a:rPr lang="zh-TW" altLang="en-US" sz="1400" b="1" kern="1200">
                          <a:solidFill>
                            <a:schemeClr val="tx1"/>
                          </a:solidFill>
                          <a:effectLst/>
                          <a:latin typeface="微軟正黑體" panose="020B0604030504040204" pitchFamily="34" charset="-120"/>
                          <a:ea typeface="微軟正黑體" panose="020B0604030504040204" pitchFamily="34" charset="-120"/>
                          <a:cs typeface="+mn-cs"/>
                        </a:rPr>
                        <a:t>智慧醫院</a:t>
                      </a:r>
                    </a:p>
                  </a:txBody>
                  <a:tcPr marL="68580" marR="68580" marT="34290" marB="34290" anchor="ctr"/>
                </a:tc>
                <a:tc>
                  <a:txBody>
                    <a:bodyPr/>
                    <a:lstStyle/>
                    <a:p>
                      <a:pPr marL="175895" marR="0" lvl="0" indent="-175895"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dirty="0">
                          <a:latin typeface="微軟正黑體"/>
                          <a:ea typeface="微軟正黑體"/>
                        </a:rPr>
                        <a:t>Objective</a:t>
                      </a:r>
                      <a:endParaRPr lang="zh-TW" altLang="en-US" sz="1400" b="1" dirty="0">
                        <a:latin typeface="微軟正黑體"/>
                        <a:ea typeface="微軟正黑體"/>
                        <a:cs typeface="Calibri" panose="020F0502020204030204" pitchFamily="34" charset="0"/>
                      </a:endParaRPr>
                    </a:p>
                  </a:txBody>
                  <a:tcPr marL="68580" marR="68580" marT="34290" marB="34290"/>
                </a:tc>
                <a:tc>
                  <a:txBody>
                    <a:bodyPr/>
                    <a:lstStyle/>
                    <a:p>
                      <a:pPr marL="175895" marR="0" lvl="1" indent="-175895"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a:solidFill>
                            <a:schemeClr val="tx1"/>
                          </a:solidFill>
                          <a:effectLst/>
                          <a:latin typeface="微軟正黑體"/>
                          <a:ea typeface="微軟正黑體"/>
                          <a:cs typeface="+mn-cs"/>
                        </a:rPr>
                        <a:t>建置全國性符合國際醫資標準之部立醫院次世代醫資系統與服務，達健康資料互通性</a:t>
                      </a:r>
                      <a:r>
                        <a:rPr lang="en-US" altLang="zh-TW" sz="1400" kern="1200" dirty="0">
                          <a:solidFill>
                            <a:schemeClr val="tx1"/>
                          </a:solidFill>
                          <a:effectLst/>
                          <a:latin typeface="微軟正黑體"/>
                          <a:ea typeface="微軟正黑體"/>
                          <a:cs typeface="+mn-cs"/>
                        </a:rPr>
                        <a:t>(Interoperability)</a:t>
                      </a:r>
                      <a:r>
                        <a:rPr lang="zh-TW" altLang="en-US" sz="1400" kern="1200">
                          <a:solidFill>
                            <a:schemeClr val="tx1"/>
                          </a:solidFill>
                          <a:effectLst/>
                          <a:latin typeface="微軟正黑體"/>
                          <a:ea typeface="微軟正黑體"/>
                          <a:cs typeface="+mn-cs"/>
                        </a:rPr>
                        <a:t>，提升醫療照護去圍籬化、病患自主性。</a:t>
                      </a:r>
                    </a:p>
                  </a:txBody>
                  <a:tcPr marL="68580" marR="68580" marT="34290" marB="34290"/>
                </a:tc>
                <a:tc rowSpan="2">
                  <a:txBody>
                    <a:bodyPr/>
                    <a:lstStyle/>
                    <a:p>
                      <a:pPr marL="0" lvl="1" indent="0" algn="l">
                        <a:lnSpc>
                          <a:spcPts val="1600"/>
                        </a:lnSpc>
                        <a:spcBef>
                          <a:spcPts val="0"/>
                        </a:spcBef>
                        <a:spcAft>
                          <a:spcPts val="0"/>
                        </a:spcAft>
                        <a:buFont typeface="Arial"/>
                        <a:buNone/>
                      </a:pPr>
                      <a:r>
                        <a:rPr lang="en-US" altLang="zh-TW" sz="1200" b="0" i="0" u="none" strike="noStrike" kern="1200" noProof="0" dirty="0">
                          <a:solidFill>
                            <a:schemeClr val="tx1"/>
                          </a:solidFill>
                          <a:effectLst/>
                          <a:latin typeface="Microsoft JhengHei"/>
                          <a:ea typeface="Microsoft JhengHei"/>
                        </a:rPr>
                        <a:t>FY113</a:t>
                      </a:r>
                      <a:r>
                        <a:rPr lang="zh-TW" altLang="en-US" sz="1200" b="0" i="0" u="none" strike="noStrike" kern="1200" noProof="0" dirty="0">
                          <a:solidFill>
                            <a:schemeClr val="tx1"/>
                          </a:solidFill>
                          <a:effectLst/>
                          <a:latin typeface="Microsoft JhengHei"/>
                          <a:ea typeface="Microsoft JhengHei"/>
                        </a:rPr>
                        <a:t>次世代</a:t>
                      </a:r>
                      <a:r>
                        <a:rPr lang="en-US" altLang="zh-TW" sz="1200" b="0" i="0" u="none" strike="noStrike" kern="1200" noProof="0" dirty="0">
                          <a:solidFill>
                            <a:schemeClr val="tx1"/>
                          </a:solidFill>
                          <a:effectLst/>
                          <a:latin typeface="Microsoft JhengHei"/>
                          <a:ea typeface="Microsoft JhengHei"/>
                        </a:rPr>
                        <a:t>NIS</a:t>
                      </a:r>
                      <a:r>
                        <a:rPr lang="zh-TW" altLang="en-US" sz="1200" b="0" i="0" u="none" strike="noStrike" kern="1200" noProof="0" dirty="0">
                          <a:solidFill>
                            <a:schemeClr val="tx1"/>
                          </a:solidFill>
                          <a:effectLst/>
                          <a:latin typeface="Microsoft JhengHei"/>
                          <a:ea typeface="Microsoft JhengHei"/>
                        </a:rPr>
                        <a:t>系統亮點建構：</a:t>
                      </a:r>
                    </a:p>
                    <a:p>
                      <a:pPr marL="285750" lvl="1" indent="-285750" algn="l">
                        <a:lnSpc>
                          <a:spcPts val="1600"/>
                        </a:lnSpc>
                        <a:spcBef>
                          <a:spcPts val="0"/>
                        </a:spcBef>
                        <a:spcAft>
                          <a:spcPts val="0"/>
                        </a:spcAft>
                        <a:buFont typeface="Arial" panose="020B0604020202020204" pitchFamily="34" charset="0"/>
                        <a:buChar char="•"/>
                      </a:pPr>
                      <a:r>
                        <a:rPr lang="en-US" altLang="zh-TW" sz="1200" b="1" i="0" u="none" strike="noStrike" kern="1200" noProof="0" dirty="0">
                          <a:solidFill>
                            <a:srgbClr val="0000FF"/>
                          </a:solidFill>
                          <a:effectLst/>
                          <a:latin typeface="Microsoft JhengHei"/>
                          <a:ea typeface="Microsoft JhengHei"/>
                        </a:rPr>
                        <a:t>5/14</a:t>
                      </a:r>
                      <a:r>
                        <a:rPr lang="zh-TW" altLang="en-US" sz="1200" b="1" i="0" u="none" strike="noStrike" kern="1200" noProof="0" dirty="0">
                          <a:solidFill>
                            <a:srgbClr val="0000FF"/>
                          </a:solidFill>
                          <a:effectLst/>
                          <a:latin typeface="Microsoft JhengHei"/>
                          <a:ea typeface="Microsoft JhengHei"/>
                        </a:rPr>
                        <a:t>拜訪嘉義慈濟診所參加行動護理</a:t>
                      </a:r>
                      <a:r>
                        <a:rPr lang="en-US" altLang="zh-TW" sz="1200" b="1" i="0" u="none" strike="noStrike" kern="1200" noProof="0" dirty="0">
                          <a:solidFill>
                            <a:srgbClr val="0000FF"/>
                          </a:solidFill>
                          <a:effectLst/>
                          <a:latin typeface="Microsoft JhengHei"/>
                          <a:ea typeface="Microsoft JhengHei"/>
                        </a:rPr>
                        <a:t>APP</a:t>
                      </a:r>
                      <a:r>
                        <a:rPr lang="zh-TW" altLang="en-US" sz="1200" b="1" i="0" u="none" strike="noStrike" kern="1200" noProof="0" dirty="0">
                          <a:solidFill>
                            <a:srgbClr val="0000FF"/>
                          </a:solidFill>
                          <a:effectLst/>
                          <a:latin typeface="Microsoft JhengHei"/>
                          <a:ea typeface="Microsoft JhengHei"/>
                        </a:rPr>
                        <a:t>發表記者會，以下記者會的摘要</a:t>
                      </a:r>
                    </a:p>
                    <a:p>
                      <a:pPr marL="630238" lvl="1" indent="-285750" algn="l">
                        <a:lnSpc>
                          <a:spcPts val="1600"/>
                        </a:lnSpc>
                        <a:spcBef>
                          <a:spcPts val="0"/>
                        </a:spcBef>
                        <a:spcAft>
                          <a:spcPts val="0"/>
                        </a:spcAft>
                        <a:buFont typeface="+mj-lt"/>
                        <a:buAutoNum type="arabicPeriod"/>
                      </a:pPr>
                      <a:r>
                        <a:rPr lang="en-US" altLang="zh-TW" sz="1200" b="0" i="0" u="none" strike="noStrike" kern="1200" noProof="0" dirty="0">
                          <a:solidFill>
                            <a:srgbClr val="0000FF"/>
                          </a:solidFill>
                          <a:effectLst/>
                          <a:latin typeface="Microsoft JhengHei"/>
                          <a:ea typeface="Microsoft JhengHei"/>
                        </a:rPr>
                        <a:t>《</a:t>
                      </a:r>
                      <a:r>
                        <a:rPr lang="zh-TW" altLang="en-US" sz="1200" b="0" i="0" u="none" strike="noStrike" kern="1200" noProof="0" dirty="0">
                          <a:solidFill>
                            <a:srgbClr val="0000FF"/>
                          </a:solidFill>
                          <a:effectLst/>
                          <a:latin typeface="Microsoft JhengHei"/>
                          <a:ea typeface="Microsoft JhengHei"/>
                        </a:rPr>
                        <a:t>行動護理</a:t>
                      </a:r>
                      <a:r>
                        <a:rPr lang="en-US" altLang="zh-TW" sz="1200" b="0" i="0" u="none" strike="noStrike" kern="1200" noProof="0" dirty="0">
                          <a:solidFill>
                            <a:srgbClr val="0000FF"/>
                          </a:solidFill>
                          <a:effectLst/>
                          <a:latin typeface="Microsoft JhengHei"/>
                          <a:ea typeface="Microsoft JhengHei"/>
                        </a:rPr>
                        <a:t>APP》</a:t>
                      </a:r>
                      <a:r>
                        <a:rPr lang="zh-TW" altLang="en-US" sz="1200" b="0" i="0" u="none" strike="noStrike" kern="1200" noProof="0" dirty="0">
                          <a:solidFill>
                            <a:srgbClr val="0000FF"/>
                          </a:solidFill>
                          <a:effectLst/>
                          <a:latin typeface="Microsoft JhengHei"/>
                          <a:ea typeface="Microsoft JhengHei"/>
                        </a:rPr>
                        <a:t>是智慧醫療創新中心與護理部通力合作成果。</a:t>
                      </a:r>
                    </a:p>
                    <a:p>
                      <a:pPr marL="630238" lvl="1" indent="-285750" algn="l">
                        <a:lnSpc>
                          <a:spcPts val="1600"/>
                        </a:lnSpc>
                        <a:spcBef>
                          <a:spcPts val="0"/>
                        </a:spcBef>
                        <a:spcAft>
                          <a:spcPts val="0"/>
                        </a:spcAft>
                        <a:buFont typeface="+mj-lt"/>
                        <a:buAutoNum type="arabicPeriod"/>
                      </a:pPr>
                      <a:r>
                        <a:rPr lang="en-US" altLang="zh-TW" sz="1200" b="0" i="0" u="none" strike="noStrike" kern="1200" noProof="0" dirty="0">
                          <a:solidFill>
                            <a:srgbClr val="0000FF"/>
                          </a:solidFill>
                          <a:effectLst/>
                          <a:latin typeface="Microsoft JhengHei"/>
                          <a:ea typeface="Microsoft JhengHei"/>
                        </a:rPr>
                        <a:t>APP</a:t>
                      </a:r>
                      <a:r>
                        <a:rPr lang="zh-TW" altLang="en-US" sz="1200" b="0" i="0" u="none" strike="noStrike" kern="1200" noProof="0" dirty="0">
                          <a:solidFill>
                            <a:srgbClr val="0000FF"/>
                          </a:solidFill>
                          <a:effectLst/>
                          <a:latin typeface="Microsoft JhengHei"/>
                          <a:ea typeface="Microsoft JhengHei"/>
                        </a:rPr>
                        <a:t>以護理核心作業為主軸的個人行動助理</a:t>
                      </a:r>
                      <a:r>
                        <a:rPr lang="en-US" altLang="zh-TW" sz="1200" b="0" i="0" u="none" strike="noStrike" kern="1200" noProof="0" dirty="0">
                          <a:solidFill>
                            <a:srgbClr val="0000FF"/>
                          </a:solidFill>
                          <a:effectLst/>
                          <a:latin typeface="Microsoft JhengHei"/>
                          <a:ea typeface="Microsoft JhengHei"/>
                        </a:rPr>
                        <a:t>APP</a:t>
                      </a:r>
                      <a:r>
                        <a:rPr lang="zh-TW" altLang="en-US" sz="1200" b="0" i="0" u="none" strike="noStrike" kern="1200" noProof="0" dirty="0">
                          <a:solidFill>
                            <a:srgbClr val="0000FF"/>
                          </a:solidFill>
                          <a:effectLst/>
                          <a:latin typeface="Microsoft JhengHei"/>
                          <a:ea typeface="Microsoft JhengHei"/>
                        </a:rPr>
                        <a:t>。功能整合：行動病歷</a:t>
                      </a:r>
                      <a:r>
                        <a:rPr lang="en-US" altLang="zh-TW" sz="1200" b="0" i="0" u="none" strike="noStrike" kern="1200" noProof="0" dirty="0">
                          <a:solidFill>
                            <a:srgbClr val="0000FF"/>
                          </a:solidFill>
                          <a:effectLst/>
                          <a:latin typeface="Microsoft JhengHei"/>
                          <a:ea typeface="Microsoft JhengHei"/>
                        </a:rPr>
                        <a:t>(</a:t>
                      </a:r>
                      <a:r>
                        <a:rPr lang="zh-TW" altLang="en-US" sz="1200" b="0" i="0" u="none" strike="noStrike" kern="1200" noProof="0" dirty="0">
                          <a:solidFill>
                            <a:srgbClr val="0000FF"/>
                          </a:solidFill>
                          <a:effectLst/>
                          <a:latin typeface="Microsoft JhengHei"/>
                          <a:ea typeface="Microsoft JhengHei"/>
                        </a:rPr>
                        <a:t>病人清單</a:t>
                      </a:r>
                      <a:r>
                        <a:rPr lang="en-US" altLang="zh-TW" sz="1200" b="0" i="0" u="none" strike="noStrike" kern="1200" noProof="0" dirty="0">
                          <a:solidFill>
                            <a:srgbClr val="0000FF"/>
                          </a:solidFill>
                          <a:effectLst/>
                          <a:latin typeface="Microsoft JhengHei"/>
                          <a:ea typeface="Microsoft JhengHei"/>
                        </a:rPr>
                        <a:t>)</a:t>
                      </a:r>
                      <a:r>
                        <a:rPr lang="zh-TW" altLang="en-US" sz="1200" b="0" i="0" u="none" strike="noStrike" kern="1200" noProof="0" dirty="0">
                          <a:solidFill>
                            <a:srgbClr val="0000FF"/>
                          </a:solidFill>
                          <a:effectLst/>
                          <a:latin typeface="Microsoft JhengHei"/>
                          <a:ea typeface="Microsoft JhengHei"/>
                        </a:rPr>
                        <a:t>、醫囑確認、語音及</a:t>
                      </a:r>
                      <a:r>
                        <a:rPr lang="en-US" altLang="zh-TW" sz="1200" b="0" i="0" u="none" strike="noStrike" kern="1200" noProof="0" dirty="0" err="1">
                          <a:solidFill>
                            <a:srgbClr val="0000FF"/>
                          </a:solidFill>
                          <a:effectLst/>
                          <a:latin typeface="Microsoft JhengHei"/>
                          <a:ea typeface="Microsoft JhengHei"/>
                        </a:rPr>
                        <a:t>ChatGPT</a:t>
                      </a:r>
                      <a:r>
                        <a:rPr lang="zh-TW" altLang="en-US" sz="1200" b="0" i="0" u="none" strike="noStrike" kern="1200" noProof="0" dirty="0">
                          <a:solidFill>
                            <a:srgbClr val="0000FF"/>
                          </a:solidFill>
                          <a:effectLst/>
                          <a:latin typeface="Microsoft JhengHei"/>
                          <a:ea typeface="Microsoft JhengHei"/>
                        </a:rPr>
                        <a:t>輔助護理紀錄（事件紀錄），工作清單、傷囗拍照上傳、行動給藥等行動化功能。</a:t>
                      </a:r>
                    </a:p>
                    <a:p>
                      <a:pPr marL="630238" lvl="1" indent="-285750" algn="l">
                        <a:lnSpc>
                          <a:spcPts val="1600"/>
                        </a:lnSpc>
                        <a:spcBef>
                          <a:spcPts val="0"/>
                        </a:spcBef>
                        <a:spcAft>
                          <a:spcPts val="0"/>
                        </a:spcAft>
                        <a:buFont typeface="+mj-lt"/>
                        <a:buAutoNum type="arabicPeriod"/>
                      </a:pPr>
                      <a:r>
                        <a:rPr lang="en-US" altLang="zh-TW" sz="1200" b="0" i="0" u="none" strike="noStrike" kern="1200" noProof="0" dirty="0">
                          <a:solidFill>
                            <a:srgbClr val="0000FF"/>
                          </a:solidFill>
                          <a:effectLst/>
                          <a:latin typeface="Microsoft JhengHei"/>
                          <a:ea typeface="Microsoft JhengHei"/>
                        </a:rPr>
                        <a:t>APP</a:t>
                      </a:r>
                      <a:r>
                        <a:rPr lang="zh-TW" altLang="en-US" sz="1200" b="0" i="0" u="none" strike="noStrike" kern="1200" noProof="0" dirty="0">
                          <a:solidFill>
                            <a:srgbClr val="0000FF"/>
                          </a:solidFill>
                          <a:effectLst/>
                          <a:latin typeface="Microsoft JhengHei"/>
                          <a:ea typeface="Microsoft JhengHei"/>
                        </a:rPr>
                        <a:t>以護理人員為中心設計理念，提供工作提示、依時間序自動安排應執行的醫囑、隨時透過語音轉文字功能，立即記錄病人的事件，並以</a:t>
                      </a:r>
                      <a:r>
                        <a:rPr lang="en-US" altLang="zh-TW" sz="1200" b="0" i="0" u="none" strike="noStrike" kern="1200" noProof="0" dirty="0" err="1">
                          <a:solidFill>
                            <a:srgbClr val="0000FF"/>
                          </a:solidFill>
                          <a:effectLst/>
                          <a:latin typeface="Microsoft JhengHei"/>
                          <a:ea typeface="Microsoft JhengHei"/>
                        </a:rPr>
                        <a:t>ChatGPT</a:t>
                      </a:r>
                      <a:r>
                        <a:rPr lang="zh-TW" altLang="en-US" sz="1200" b="0" i="0" u="none" strike="noStrike" kern="1200" noProof="0" dirty="0">
                          <a:solidFill>
                            <a:srgbClr val="0000FF"/>
                          </a:solidFill>
                          <a:effectLst/>
                          <a:latin typeface="Microsoft JhengHei"/>
                          <a:ea typeface="Microsoft JhengHei"/>
                        </a:rPr>
                        <a:t>自動整理成護理紀錄，使用需求延伸至每一位護理人員，替代傳統上班時必需手寫、手抄夾板，把原本寫滿提醒註記的個人工作板夾改由數位化、自動化、視覺化、即時化的護理好幫手。</a:t>
                      </a:r>
                    </a:p>
                    <a:p>
                      <a:pPr marL="630238" lvl="1" indent="-285750" algn="l">
                        <a:lnSpc>
                          <a:spcPts val="1600"/>
                        </a:lnSpc>
                        <a:spcBef>
                          <a:spcPts val="0"/>
                        </a:spcBef>
                        <a:spcAft>
                          <a:spcPts val="0"/>
                        </a:spcAft>
                        <a:buFont typeface="+mj-lt"/>
                        <a:buAutoNum type="arabicPeriod"/>
                      </a:pPr>
                      <a:r>
                        <a:rPr lang="en-US" altLang="zh-TW" sz="1200" b="0" i="0" u="none" strike="noStrike" kern="1200" noProof="0" dirty="0">
                          <a:solidFill>
                            <a:srgbClr val="0000FF"/>
                          </a:solidFill>
                          <a:effectLst/>
                          <a:latin typeface="Microsoft JhengHei"/>
                          <a:ea typeface="Microsoft JhengHei"/>
                        </a:rPr>
                        <a:t>APP</a:t>
                      </a:r>
                      <a:r>
                        <a:rPr lang="zh-TW" altLang="en-US" sz="1200" b="0" i="0" u="none" strike="noStrike" kern="1200" noProof="0" dirty="0">
                          <a:solidFill>
                            <a:srgbClr val="0000FF"/>
                          </a:solidFill>
                          <a:effectLst/>
                          <a:latin typeface="Microsoft JhengHei"/>
                          <a:ea typeface="Microsoft JhengHei"/>
                        </a:rPr>
                        <a:t>開發新的「行動給藥」功能，將給藥系統全面提升為「全」行動化，不受空間限制也可給藥，突破了病室空間狹窄，導致行動工作車無法推至床邊的限制，補足給藥安全的風險缺囗。</a:t>
                      </a:r>
                    </a:p>
                    <a:p>
                      <a:pPr marL="285750" lvl="1" indent="-285750" algn="l">
                        <a:lnSpc>
                          <a:spcPts val="1600"/>
                        </a:lnSpc>
                        <a:spcBef>
                          <a:spcPts val="0"/>
                        </a:spcBef>
                        <a:spcAft>
                          <a:spcPts val="0"/>
                        </a:spcAft>
                        <a:buFont typeface="Arial" panose="020B0604020202020204" pitchFamily="34" charset="0"/>
                        <a:buChar char="•"/>
                      </a:pPr>
                      <a:r>
                        <a:rPr lang="zh-TW" altLang="en-US" sz="1200" b="1" i="0" u="none" strike="noStrike" kern="1200" noProof="0" dirty="0">
                          <a:solidFill>
                            <a:srgbClr val="0000FF"/>
                          </a:solidFill>
                          <a:effectLst/>
                          <a:latin typeface="Microsoft JhengHei"/>
                          <a:ea typeface="Microsoft JhengHei"/>
                        </a:rPr>
                        <a:t>部醫病房</a:t>
                      </a:r>
                      <a:r>
                        <a:rPr lang="en-US" altLang="zh-TW" sz="1200" b="1" i="0" u="none" strike="noStrike" kern="1200" noProof="0" dirty="0">
                          <a:solidFill>
                            <a:srgbClr val="0000FF"/>
                          </a:solidFill>
                          <a:effectLst/>
                          <a:latin typeface="Microsoft JhengHei"/>
                          <a:ea typeface="Microsoft JhengHei"/>
                        </a:rPr>
                        <a:t>demo</a:t>
                      </a:r>
                      <a:r>
                        <a:rPr lang="zh-TW" altLang="en-US" sz="1200" b="1" i="0" u="none" strike="noStrike" kern="1200" noProof="0" dirty="0">
                          <a:solidFill>
                            <a:srgbClr val="0000FF"/>
                          </a:solidFill>
                          <a:effectLst/>
                          <a:latin typeface="Microsoft JhengHei"/>
                          <a:ea typeface="Microsoft JhengHei"/>
                        </a:rPr>
                        <a:t>驗證功能</a:t>
                      </a:r>
                    </a:p>
                    <a:p>
                      <a:pPr marL="630238" lvl="1" indent="-285750" algn="l">
                        <a:lnSpc>
                          <a:spcPts val="1600"/>
                        </a:lnSpc>
                        <a:spcBef>
                          <a:spcPts val="0"/>
                        </a:spcBef>
                        <a:spcAft>
                          <a:spcPts val="0"/>
                        </a:spcAft>
                        <a:buFont typeface="+mj-lt"/>
                        <a:buAutoNum type="arabicPeriod"/>
                        <a:tabLst>
                          <a:tab pos="630238" algn="l"/>
                        </a:tabLst>
                      </a:pPr>
                      <a:r>
                        <a:rPr lang="en-US" altLang="zh-TW" sz="1200" b="0" i="0" u="none" strike="noStrike" kern="1200" noProof="0" dirty="0">
                          <a:solidFill>
                            <a:srgbClr val="0000FF"/>
                          </a:solidFill>
                          <a:effectLst/>
                          <a:latin typeface="Microsoft JhengHei"/>
                          <a:ea typeface="Microsoft JhengHei"/>
                        </a:rPr>
                        <a:t>5/22</a:t>
                      </a:r>
                      <a:r>
                        <a:rPr lang="zh-TW" altLang="en-US" sz="1200" b="0" i="0" u="none" strike="noStrike" kern="1200" noProof="0" dirty="0">
                          <a:solidFill>
                            <a:srgbClr val="0000FF"/>
                          </a:solidFill>
                          <a:effectLst/>
                          <a:latin typeface="Microsoft JhengHei"/>
                          <a:ea typeface="Microsoft JhengHei"/>
                        </a:rPr>
                        <a:t>與慶生討論部醫</a:t>
                      </a:r>
                      <a:r>
                        <a:rPr lang="en-US" altLang="zh-TW" sz="1200" b="0" i="0" u="none" strike="noStrike" kern="1200" noProof="0" dirty="0">
                          <a:solidFill>
                            <a:srgbClr val="0000FF"/>
                          </a:solidFill>
                          <a:effectLst/>
                          <a:latin typeface="Microsoft JhengHei"/>
                          <a:ea typeface="Microsoft JhengHei"/>
                        </a:rPr>
                        <a:t>/</a:t>
                      </a:r>
                      <a:r>
                        <a:rPr lang="zh-TW" altLang="en-US" sz="1200" b="0" i="0" u="none" strike="noStrike" kern="1200" noProof="0" dirty="0">
                          <a:solidFill>
                            <a:srgbClr val="0000FF"/>
                          </a:solidFill>
                          <a:effectLst/>
                          <a:latin typeface="Microsoft JhengHei"/>
                          <a:ea typeface="Microsoft JhengHei"/>
                        </a:rPr>
                        <a:t>未來病房的導入情境功能與租賃細節，同時了解他們在</a:t>
                      </a:r>
                      <a:r>
                        <a:rPr lang="en-US" altLang="zh-TW" sz="1200" b="0" i="0" u="none" strike="noStrike" kern="1200" noProof="0" dirty="0">
                          <a:solidFill>
                            <a:srgbClr val="0000FF"/>
                          </a:solidFill>
                          <a:effectLst/>
                          <a:latin typeface="Microsoft JhengHei"/>
                          <a:ea typeface="Microsoft JhengHei"/>
                        </a:rPr>
                        <a:t>EWS</a:t>
                      </a:r>
                      <a:r>
                        <a:rPr lang="zh-TW" altLang="en-US" sz="1200" b="0" i="0" u="none" strike="noStrike" kern="1200" noProof="0" dirty="0">
                          <a:solidFill>
                            <a:srgbClr val="0000FF"/>
                          </a:solidFill>
                          <a:effectLst/>
                          <a:latin typeface="Microsoft JhengHei"/>
                          <a:ea typeface="Microsoft JhengHei"/>
                        </a:rPr>
                        <a:t>可以幫助的功能​。</a:t>
                      </a:r>
                    </a:p>
                    <a:p>
                      <a:pPr marL="630238" lvl="1" indent="-285750" algn="l">
                        <a:lnSpc>
                          <a:spcPts val="1600"/>
                        </a:lnSpc>
                        <a:spcBef>
                          <a:spcPts val="0"/>
                        </a:spcBef>
                        <a:spcAft>
                          <a:spcPts val="0"/>
                        </a:spcAft>
                        <a:buFont typeface="+mj-lt"/>
                        <a:buAutoNum type="arabicPeriod"/>
                        <a:tabLst>
                          <a:tab pos="630238" algn="l"/>
                        </a:tabLst>
                      </a:pPr>
                      <a:r>
                        <a:rPr lang="en-US" altLang="zh-TW" sz="1200" b="0" i="0" u="none" strike="noStrike" kern="1200" noProof="0" dirty="0">
                          <a:solidFill>
                            <a:srgbClr val="0000FF"/>
                          </a:solidFill>
                          <a:effectLst/>
                          <a:latin typeface="Microsoft JhengHei"/>
                          <a:ea typeface="Microsoft JhengHei"/>
                        </a:rPr>
                        <a:t>5/23</a:t>
                      </a:r>
                      <a:r>
                        <a:rPr lang="zh-TW" altLang="en-US" sz="1200" b="0" i="0" u="none" strike="noStrike" kern="1200" noProof="0" dirty="0">
                          <a:solidFill>
                            <a:srgbClr val="0000FF"/>
                          </a:solidFill>
                          <a:effectLst/>
                          <a:latin typeface="Microsoft JhengHei"/>
                          <a:ea typeface="Microsoft JhengHei"/>
                        </a:rPr>
                        <a:t>與研華討論部醫的建置需求，備料時間，軟硬整合時間等。</a:t>
                      </a:r>
                    </a:p>
                  </a:txBody>
                  <a:tcPr marL="68580" marR="68580" marT="34290" marB="34290"/>
                </a:tc>
                <a:extLst>
                  <a:ext uri="{0D108BD9-81ED-4DB2-BD59-A6C34878D82A}">
                    <a16:rowId xmlns:a16="http://schemas.microsoft.com/office/drawing/2014/main" val="3885606681"/>
                  </a:ext>
                </a:extLst>
              </a:tr>
              <a:tr h="1857280">
                <a:tc vMerge="1">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endParaRPr lang="zh-TW" altLang="en-US" sz="1400" b="1" kern="12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175895" marR="0" lvl="0" indent="-175895" algn="l" rtl="0" eaLnBrk="1" fontAlgn="auto" latinLnBrk="0" hangingPunct="1">
                        <a:lnSpc>
                          <a:spcPct val="100000"/>
                        </a:lnSpc>
                        <a:spcBef>
                          <a:spcPts val="300"/>
                        </a:spcBef>
                        <a:spcAft>
                          <a:spcPts val="0"/>
                        </a:spcAft>
                        <a:buClrTx/>
                        <a:buSzTx/>
                        <a:buFont typeface="Arial" panose="020B0604020202020204" pitchFamily="34" charset="0"/>
                        <a:buChar char="•"/>
                      </a:pPr>
                      <a:r>
                        <a:rPr lang="en-US" altLang="zh-TW" sz="1400" b="1" i="0" u="none" strike="noStrike" kern="1200" dirty="0">
                          <a:solidFill>
                            <a:schemeClr val="tx1"/>
                          </a:solidFill>
                          <a:effectLst/>
                          <a:latin typeface="微軟正黑體"/>
                          <a:ea typeface="微軟正黑體"/>
                          <a:cs typeface="+mn-cs"/>
                        </a:rPr>
                        <a:t>Key Result </a:t>
                      </a:r>
                      <a:endParaRPr lang="zh-TW" altLang="en-US" sz="1400" b="1">
                        <a:latin typeface="微軟正黑體" panose="020B0604030504040204" pitchFamily="34" charset="-120"/>
                        <a:ea typeface="微軟正黑體" panose="020B0604030504040204" pitchFamily="34" charset="-120"/>
                        <a:cs typeface="Calibri" panose="020F0502020204030204" pitchFamily="34" charset="0"/>
                      </a:endParaRPr>
                    </a:p>
                    <a:p>
                      <a:pPr marL="176213" lvl="0" indent="-176213" algn="l" defTabSz="844083" rtl="0" eaLnBrk="1" latinLnBrk="0" hangingPunct="1">
                        <a:lnSpc>
                          <a:spcPct val="100000"/>
                        </a:lnSpc>
                        <a:spcBef>
                          <a:spcPts val="300"/>
                        </a:spcBef>
                        <a:spcAft>
                          <a:spcPts val="0"/>
                        </a:spcAft>
                        <a:buFont typeface="Arial" panose="020B0604020202020204" pitchFamily="34" charset="0"/>
                        <a:buChar char="•"/>
                      </a:pPr>
                      <a:endParaRPr lang="zh-TW" altLang="en-US" sz="1400" kern="12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175895" marR="0" lvl="1" indent="-175895"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a:ea typeface="微軟正黑體"/>
                          <a:cs typeface="+mn-cs"/>
                        </a:rPr>
                        <a:t>建置次世代住院護理資訊系統</a:t>
                      </a:r>
                      <a:r>
                        <a:rPr lang="en-US" altLang="zh-TW" sz="1400" kern="1200" dirty="0">
                          <a:solidFill>
                            <a:schemeClr val="tx1"/>
                          </a:solidFill>
                          <a:effectLst/>
                          <a:latin typeface="微軟正黑體"/>
                          <a:ea typeface="微軟正黑體"/>
                          <a:cs typeface="+mn-cs"/>
                        </a:rPr>
                        <a:t>(NIS)</a:t>
                      </a:r>
                      <a:r>
                        <a:rPr lang="zh-TW" altLang="en-US" sz="1400" kern="1200" dirty="0">
                          <a:solidFill>
                            <a:schemeClr val="tx1"/>
                          </a:solidFill>
                          <a:effectLst/>
                          <a:latin typeface="微軟正黑體"/>
                          <a:ea typeface="微軟正黑體"/>
                          <a:cs typeface="+mn-cs"/>
                        </a:rPr>
                        <a:t>，讓病人透過平台檢視處方紀錄，蒐集與檢視生理監測資訊與數據優化醫病過程、提升醫療準確度。</a:t>
                      </a:r>
                    </a:p>
                    <a:p>
                      <a:pPr marL="175895" marR="0" lvl="1" indent="-175895"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a:ea typeface="微軟正黑體"/>
                          <a:cs typeface="+mn-cs"/>
                        </a:rPr>
                        <a:t>預計導入</a:t>
                      </a:r>
                      <a:r>
                        <a:rPr lang="en-US" altLang="zh-TW" sz="1400" kern="1200" dirty="0">
                          <a:solidFill>
                            <a:schemeClr val="tx1"/>
                          </a:solidFill>
                          <a:effectLst/>
                          <a:latin typeface="微軟正黑體"/>
                          <a:ea typeface="微軟正黑體"/>
                          <a:cs typeface="+mn-cs"/>
                        </a:rPr>
                        <a:t>3</a:t>
                      </a:r>
                      <a:r>
                        <a:rPr lang="zh-TW" altLang="en-US" sz="1400" kern="1200" dirty="0">
                          <a:solidFill>
                            <a:schemeClr val="tx1"/>
                          </a:solidFill>
                          <a:effectLst/>
                          <a:latin typeface="微軟正黑體"/>
                          <a:ea typeface="微軟正黑體"/>
                          <a:cs typeface="+mn-cs"/>
                        </a:rPr>
                        <a:t>家部立醫院</a:t>
                      </a:r>
                      <a:r>
                        <a:rPr lang="en-US" altLang="zh-TW" sz="1400" kern="1200" dirty="0">
                          <a:solidFill>
                            <a:schemeClr val="tx1"/>
                          </a:solidFill>
                          <a:effectLst/>
                          <a:latin typeface="微軟正黑體"/>
                          <a:ea typeface="微軟正黑體"/>
                          <a:cs typeface="+mn-cs"/>
                        </a:rPr>
                        <a:t>(</a:t>
                      </a:r>
                      <a:r>
                        <a:rPr lang="zh-TW" altLang="en-US" sz="1400" kern="1200" dirty="0">
                          <a:solidFill>
                            <a:schemeClr val="tx1"/>
                          </a:solidFill>
                          <a:effectLst/>
                          <a:latin typeface="微軟正黑體"/>
                          <a:ea typeface="微軟正黑體"/>
                          <a:cs typeface="+mn-cs"/>
                        </a:rPr>
                        <a:t>如部立台北醫院、部立桃園醫院、部立豐原醫院等</a:t>
                      </a:r>
                      <a:r>
                        <a:rPr lang="en-US" altLang="zh-TW" sz="1400" kern="1200" dirty="0">
                          <a:solidFill>
                            <a:schemeClr val="tx1"/>
                          </a:solidFill>
                          <a:effectLst/>
                          <a:latin typeface="微軟正黑體"/>
                          <a:ea typeface="微軟正黑體"/>
                          <a:cs typeface="+mn-cs"/>
                        </a:rPr>
                        <a:t>)</a:t>
                      </a:r>
                      <a:r>
                        <a:rPr lang="zh-TW" altLang="en-US" sz="1400" kern="1200" dirty="0">
                          <a:solidFill>
                            <a:schemeClr val="tx1"/>
                          </a:solidFill>
                          <a:effectLst/>
                          <a:latin typeface="微軟正黑體"/>
                          <a:ea typeface="微軟正黑體"/>
                          <a:cs typeface="+mn-cs"/>
                        </a:rPr>
                        <a:t>，實地場域驗證智慧病房系統穩定性、確效及成效，做為後續全台擴大應用之基礎。</a:t>
                      </a:r>
                    </a:p>
                    <a:p>
                      <a:pPr marL="0" marR="0" lvl="1" indent="0" algn="l" defTabSz="914400" rtl="0" eaLnBrk="1" fontAlgn="auto" latinLnBrk="0" hangingPunct="1">
                        <a:lnSpc>
                          <a:spcPts val="2000"/>
                        </a:lnSpc>
                        <a:spcBef>
                          <a:spcPts val="300"/>
                        </a:spcBef>
                        <a:spcAft>
                          <a:spcPts val="0"/>
                        </a:spcAft>
                        <a:buClrTx/>
                        <a:buSzTx/>
                        <a:buFont typeface="Arial" panose="020B0604020202020204" pitchFamily="34" charset="0"/>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vMerge="1">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endParaRPr lang="zh-TW" altLang="en-US" sz="1400" kern="12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1152546176"/>
                  </a:ext>
                </a:extLst>
              </a:tr>
            </a:tbl>
          </a:graphicData>
        </a:graphic>
      </p:graphicFrame>
      <p:sp>
        <p:nvSpPr>
          <p:cNvPr id="6" name="Google Shape;160;p5">
            <a:extLst>
              <a:ext uri="{FF2B5EF4-FFF2-40B4-BE49-F238E27FC236}">
                <a16:creationId xmlns:a16="http://schemas.microsoft.com/office/drawing/2014/main" id="{4B92585F-988C-4539-A5AF-D9D129E63567}"/>
              </a:ext>
            </a:extLst>
          </p:cNvPr>
          <p:cNvSpPr txBox="1">
            <a:spLocks noGrp="1"/>
          </p:cNvSpPr>
          <p:nvPr>
            <p:ph type="title"/>
          </p:nvPr>
        </p:nvSpPr>
        <p:spPr>
          <a:xfrm>
            <a:off x="0" y="52329"/>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a:effectLst/>
                <a:latin typeface="Microsoft JhengHei"/>
                <a:ea typeface="Microsoft JhengHei"/>
                <a:cs typeface="Microsoft JhengHei"/>
                <a:sym typeface="Microsoft JhengHei"/>
              </a:rPr>
              <a:t>H</a:t>
            </a:r>
            <a:r>
              <a:rPr lang="zh-TW" altLang="en-US" sz="3200">
                <a:effectLst/>
                <a:latin typeface="Microsoft JhengHei"/>
                <a:ea typeface="Microsoft JhengHei"/>
                <a:cs typeface="Microsoft JhengHei"/>
                <a:sym typeface="Microsoft JhengHei"/>
              </a:rPr>
              <a:t>組重大效益推動案例進度</a:t>
            </a:r>
            <a:r>
              <a:rPr lang="en-US" altLang="zh-TW" sz="3200">
                <a:effectLst/>
                <a:latin typeface="Microsoft JhengHei"/>
                <a:ea typeface="Microsoft JhengHei"/>
                <a:cs typeface="Microsoft JhengHei"/>
                <a:sym typeface="Microsoft JhengHei"/>
              </a:rPr>
              <a:t>(2/3)</a:t>
            </a:r>
            <a:endParaRPr sz="3200">
              <a:solidFill>
                <a:srgbClr val="FF0000"/>
              </a:solidFill>
              <a:effectLst/>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91311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4"/>
          <p:cNvGraphicFramePr>
            <a:graphicFrameLocks/>
          </p:cNvGraphicFramePr>
          <p:nvPr>
            <p:extLst>
              <p:ext uri="{D42A27DB-BD31-4B8C-83A1-F6EECF244321}">
                <p14:modId xmlns:p14="http://schemas.microsoft.com/office/powerpoint/2010/main" val="2043911810"/>
              </p:ext>
            </p:extLst>
          </p:nvPr>
        </p:nvGraphicFramePr>
        <p:xfrm>
          <a:off x="287524" y="673017"/>
          <a:ext cx="8568952" cy="5978994"/>
        </p:xfrm>
        <a:graphic>
          <a:graphicData uri="http://schemas.openxmlformats.org/drawingml/2006/table">
            <a:tbl>
              <a:tblPr firstRow="1" bandRow="1">
                <a:tableStyleId>{5940675A-B579-460E-94D1-54222C63F5DA}</a:tableStyleId>
              </a:tblPr>
              <a:tblGrid>
                <a:gridCol w="372585">
                  <a:extLst>
                    <a:ext uri="{9D8B030D-6E8A-4147-A177-3AD203B41FA5}">
                      <a16:colId xmlns:a16="http://schemas.microsoft.com/office/drawing/2014/main" val="20000"/>
                    </a:ext>
                  </a:extLst>
                </a:gridCol>
                <a:gridCol w="1266791">
                  <a:extLst>
                    <a:ext uri="{9D8B030D-6E8A-4147-A177-3AD203B41FA5}">
                      <a16:colId xmlns:a16="http://schemas.microsoft.com/office/drawing/2014/main" val="20002"/>
                    </a:ext>
                  </a:extLst>
                </a:gridCol>
                <a:gridCol w="3365180">
                  <a:extLst>
                    <a:ext uri="{9D8B030D-6E8A-4147-A177-3AD203B41FA5}">
                      <a16:colId xmlns:a16="http://schemas.microsoft.com/office/drawing/2014/main" val="2379515814"/>
                    </a:ext>
                  </a:extLst>
                </a:gridCol>
                <a:gridCol w="3564396">
                  <a:extLst>
                    <a:ext uri="{9D8B030D-6E8A-4147-A177-3AD203B41FA5}">
                      <a16:colId xmlns:a16="http://schemas.microsoft.com/office/drawing/2014/main" val="1692707848"/>
                    </a:ext>
                  </a:extLst>
                </a:gridCol>
              </a:tblGrid>
              <a:tr h="258125">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en-US" altLang="zh-TW" sz="1200" b="0">
                          <a:latin typeface="微軟正黑體" panose="020B0604030504040204" pitchFamily="34" charset="-120"/>
                          <a:ea typeface="微軟正黑體" panose="020B0604030504040204" pitchFamily="34" charset="-120"/>
                          <a:cs typeface="Calibri" panose="020F0502020204030204" pitchFamily="34" charset="0"/>
                        </a:rPr>
                        <a:t>3</a:t>
                      </a:r>
                      <a:endParaRPr lang="zh-TW" altLang="en-US" sz="1200" b="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gridSpan="2">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200" b="1">
                          <a:latin typeface="微軟正黑體" panose="020B0604030504040204" pitchFamily="34" charset="-120"/>
                          <a:ea typeface="微軟正黑體" panose="020B0604030504040204" pitchFamily="34" charset="-120"/>
                          <a:cs typeface="Calibri" panose="020F0502020204030204" pitchFamily="34" charset="0"/>
                        </a:rPr>
                        <a:t>重大效益</a:t>
                      </a:r>
                    </a:p>
                  </a:txBody>
                  <a:tcPr marL="68580" marR="68580" marT="34290" marB="34290" anchor="ctr"/>
                </a:tc>
                <a:tc hMerge="1">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endParaRPr lang="zh-TW" altLang="en-US" sz="1400" b="1">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200" b="1">
                          <a:latin typeface="微軟正黑體" panose="020B0604030504040204" pitchFamily="34" charset="-120"/>
                          <a:ea typeface="微軟正黑體" panose="020B0604030504040204" pitchFamily="34" charset="-120"/>
                          <a:cs typeface="Calibri" panose="020F0502020204030204" pitchFamily="34" charset="0"/>
                        </a:rPr>
                        <a:t>發展</a:t>
                      </a:r>
                      <a:r>
                        <a:rPr lang="en-US" altLang="zh-TW" sz="1200" b="1">
                          <a:latin typeface="微軟正黑體" panose="020B0604030504040204" pitchFamily="34" charset="-120"/>
                          <a:ea typeface="微軟正黑體" panose="020B0604030504040204" pitchFamily="34" charset="-120"/>
                          <a:cs typeface="Calibri" panose="020F0502020204030204" pitchFamily="34" charset="0"/>
                        </a:rPr>
                        <a:t>/</a:t>
                      </a:r>
                      <a:r>
                        <a:rPr lang="zh-TW" altLang="en-US" sz="1200" b="1">
                          <a:latin typeface="微軟正黑體" panose="020B0604030504040204" pitchFamily="34" charset="-120"/>
                          <a:ea typeface="微軟正黑體" panose="020B0604030504040204" pitchFamily="34" charset="-120"/>
                          <a:cs typeface="Calibri" panose="020F0502020204030204" pitchFamily="34" charset="0"/>
                        </a:rPr>
                        <a:t>推動進度</a:t>
                      </a:r>
                    </a:p>
                  </a:txBody>
                  <a:tcPr marL="68580" marR="68580" marT="34290" marB="34290" anchor="ctr"/>
                </a:tc>
                <a:extLst>
                  <a:ext uri="{0D108BD9-81ED-4DB2-BD59-A6C34878D82A}">
                    <a16:rowId xmlns:a16="http://schemas.microsoft.com/office/drawing/2014/main" val="10000"/>
                  </a:ext>
                </a:extLst>
              </a:tr>
              <a:tr h="1185306">
                <a:tc rowSpan="2">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r>
                        <a:rPr lang="zh-TW" altLang="en-US" sz="1200" b="1" kern="1200">
                          <a:solidFill>
                            <a:schemeClr val="tx1"/>
                          </a:solidFill>
                          <a:effectLst/>
                          <a:latin typeface="微軟正黑體" panose="020B0604030504040204" pitchFamily="34" charset="-120"/>
                          <a:ea typeface="微軟正黑體" panose="020B0604030504040204" pitchFamily="34" charset="-120"/>
                          <a:cs typeface="+mn-cs"/>
                        </a:rPr>
                        <a:t>全齡照護與智慧健康</a:t>
                      </a: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200" b="1">
                          <a:latin typeface="微軟正黑體" panose="020B0604030504040204" pitchFamily="34" charset="-120"/>
                          <a:ea typeface="微軟正黑體" panose="020B0604030504040204" pitchFamily="34" charset="-120"/>
                        </a:rPr>
                        <a:t>Objective</a:t>
                      </a:r>
                      <a:endParaRPr lang="zh-TW" altLang="en-US" sz="1200" b="1">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200" kern="1200">
                          <a:solidFill>
                            <a:schemeClr val="tx1"/>
                          </a:solidFill>
                          <a:effectLst/>
                          <a:latin typeface="微軟正黑體" panose="020B0604030504040204" pitchFamily="34" charset="-120"/>
                          <a:ea typeface="微軟正黑體" panose="020B0604030504040204" pitchFamily="34" charset="-120"/>
                          <a:cs typeface="+mn-cs"/>
                        </a:rPr>
                        <a:t>發展神經性疾病數位療法解決方案，推動建置全齡精準健康產業生態體系，設計與驗證多應用之創新服務模式。</a:t>
                      </a:r>
                    </a:p>
                  </a:txBody>
                  <a:tcPr marL="68580" marR="68580" marT="34290" marB="34290"/>
                </a:tc>
                <a:tc rowSpan="2">
                  <a:txBody>
                    <a:bodyPr/>
                    <a:lstStyle/>
                    <a:p>
                      <a:pPr marL="176213" marR="0" lvl="1" indent="-176213" algn="l"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服科中心執行院級競爭型前瞻</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(B</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領域</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「巴金森氏症數位節律刺激復能方案」，以適性音樂</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節律</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動態耦合訓練</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作</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為</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本年度</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巴金森氏症</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(PD) </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數位療法</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設計驗證方向</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，提升</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病患</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長期步態抗外部干擾的強健性</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，目標如下：</a:t>
                      </a:r>
                      <a:endPar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534988" marR="0" lvl="1" indent="-342900" algn="l" defTabSz="914400" rtl="0" eaLnBrk="1" fontAlgn="auto" latinLnBrk="0" hangingPunct="1">
                        <a:lnSpc>
                          <a:spcPts val="2000"/>
                        </a:lnSpc>
                        <a:spcBef>
                          <a:spcPts val="0"/>
                        </a:spcBef>
                        <a:spcAft>
                          <a:spcPts val="0"/>
                        </a:spcAft>
                        <a:buClrTx/>
                        <a:buSzTx/>
                        <a:buFont typeface="+mj-lt"/>
                        <a:buAutoNum type="arabicPeriod"/>
                        <a:tabLst/>
                        <a:defRPr/>
                      </a:pP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軟硬整合感壓鞋墊步態特徵萃取技術與外部節律</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如聽覺，振動觸覺</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刺激技術</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CN"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534988" marR="0" lvl="1" indent="-342900" algn="l" defTabSz="914400" rtl="0" eaLnBrk="1" fontAlgn="auto" latinLnBrk="0" hangingPunct="1">
                        <a:lnSpc>
                          <a:spcPts val="2000"/>
                        </a:lnSpc>
                        <a:spcBef>
                          <a:spcPts val="0"/>
                        </a:spcBef>
                        <a:spcAft>
                          <a:spcPts val="0"/>
                        </a:spcAft>
                        <a:buClrTx/>
                        <a:buSzTx/>
                        <a:buFont typeface="+mj-lt"/>
                        <a:buAutoNum type="arabicPeriod"/>
                        <a:tabLst/>
                        <a:defRPr/>
                      </a:pP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結合個人化復能音樂與動態節律拉伸及適性化步態音樂節律同步耦合訓練技術模組。改善</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PD</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病患跌倒風險</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30%</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534988" marR="0" lvl="1" indent="-342900" algn="l" defTabSz="914400" rtl="0" eaLnBrk="1" fontAlgn="auto" latinLnBrk="0" hangingPunct="1">
                        <a:lnSpc>
                          <a:spcPts val="2000"/>
                        </a:lnSpc>
                        <a:spcBef>
                          <a:spcPts val="0"/>
                        </a:spcBef>
                        <a:spcAft>
                          <a:spcPts val="0"/>
                        </a:spcAft>
                        <a:buClrTx/>
                        <a:buSzTx/>
                        <a:buFont typeface="+mj-lt"/>
                        <a:buAutoNum type="arabicPeriod"/>
                        <a:tabLst/>
                        <a:defRPr/>
                      </a:pP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醫學中心合作包含台大醫院</a:t>
                      </a:r>
                      <a:r>
                        <a:rPr lang="en-US" altLang="zh-CN"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臨床實證</a:t>
                      </a:r>
                      <a:r>
                        <a:rPr lang="en-US" altLang="zh-CN"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、中醫大</a:t>
                      </a:r>
                      <a:r>
                        <a:rPr lang="en-US" altLang="zh-CN"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臨床實證</a:t>
                      </a:r>
                      <a:r>
                        <a:rPr lang="en-US" altLang="zh-CN"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、光田醫院</a:t>
                      </a:r>
                      <a:r>
                        <a:rPr lang="en-US" altLang="zh-CN"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眼球動作偵測</a:t>
                      </a:r>
                      <a:r>
                        <a:rPr lang="en-US" altLang="zh-CN"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CN"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534988" marR="0" lvl="1" indent="-342900" algn="l" defTabSz="914400" rtl="0" eaLnBrk="1" fontAlgn="auto" latinLnBrk="0" hangingPunct="1">
                        <a:lnSpc>
                          <a:spcPts val="2000"/>
                        </a:lnSpc>
                        <a:spcBef>
                          <a:spcPts val="0"/>
                        </a:spcBef>
                        <a:spcAft>
                          <a:spcPts val="0"/>
                        </a:spcAft>
                        <a:buClrTx/>
                        <a:buSzTx/>
                        <a:buFont typeface="+mj-lt"/>
                        <a:buAutoNum type="arabicPeriod"/>
                        <a:tabLst/>
                        <a:defRPr/>
                      </a:pPr>
                      <a:r>
                        <a:rPr lang="zh-CN" altLang="en-US" sz="1200" kern="1200" dirty="0">
                          <a:solidFill>
                            <a:schemeClr val="tx1"/>
                          </a:solidFill>
                          <a:effectLst/>
                          <a:latin typeface="微軟正黑體" panose="020B0604030504040204" pitchFamily="34" charset="-120"/>
                          <a:ea typeface="微軟正黑體" panose="020B0604030504040204" pitchFamily="34" charset="-120"/>
                          <a:cs typeface="+mn-cs"/>
                        </a:rPr>
                        <a:t>預計將方案推動導入國內物理治療所。</a:t>
                      </a:r>
                      <a:endParaRPr lang="en-US" altLang="zh-CN"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4/16 </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組長帶隊拜訪陽交大柯立偉及中榮神經內科方醫師；討論後續可合作方向如</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PD</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音樂節奏介入結合腦波驗證步態復能成效等。</a:t>
                      </a:r>
                    </a:p>
                    <a:p>
                      <a:pPr marL="342900" marR="0" lvl="1" indent="-342900" algn="l"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lang="en-US" altLang="zh-TW" sz="1200" kern="1200" dirty="0">
                          <a:solidFill>
                            <a:srgbClr val="0000FF"/>
                          </a:solidFill>
                          <a:effectLst/>
                          <a:latin typeface="微軟正黑體" panose="020B0604030504040204" pitchFamily="34" charset="-120"/>
                          <a:ea typeface="微軟正黑體" panose="020B0604030504040204" pitchFamily="34" charset="-120"/>
                          <a:cs typeface="+mn-cs"/>
                        </a:rPr>
                        <a:t>5/9 </a:t>
                      </a:r>
                      <a:r>
                        <a:rPr lang="zh-TW" altLang="en-US" sz="1200" kern="1200" dirty="0">
                          <a:solidFill>
                            <a:srgbClr val="0000FF"/>
                          </a:solidFill>
                          <a:effectLst/>
                          <a:latin typeface="微軟正黑體" panose="020B0604030504040204" pitchFamily="34" charset="-120"/>
                          <a:ea typeface="微軟正黑體" panose="020B0604030504040204" pitchFamily="34" charset="-120"/>
                          <a:cs typeface="+mn-cs"/>
                        </a:rPr>
                        <a:t>與中國醫藥大學附設醫院蔡崇豪院長討論場域驗證合作方向；決定進一步驗證新的介入策略「適應性</a:t>
                      </a:r>
                      <a:r>
                        <a:rPr lang="en-US" altLang="zh-TW" sz="1200" kern="1200" dirty="0">
                          <a:solidFill>
                            <a:srgbClr val="0000FF"/>
                          </a:solidFill>
                          <a:effectLst/>
                          <a:latin typeface="微軟正黑體" panose="020B0604030504040204" pitchFamily="34" charset="-120"/>
                          <a:ea typeface="微軟正黑體" panose="020B0604030504040204" pitchFamily="34" charset="-120"/>
                          <a:cs typeface="+mn-cs"/>
                        </a:rPr>
                        <a:t>RAS</a:t>
                      </a:r>
                      <a:r>
                        <a:rPr lang="zh-TW" altLang="en-US" sz="1200" kern="1200" dirty="0">
                          <a:solidFill>
                            <a:srgbClr val="0000FF"/>
                          </a:solidFill>
                          <a:effectLst/>
                          <a:latin typeface="微軟正黑體" panose="020B0604030504040204" pitchFamily="34" charset="-120"/>
                          <a:ea typeface="微軟正黑體" panose="020B0604030504040204" pitchFamily="34" charset="-120"/>
                          <a:cs typeface="+mn-cs"/>
                        </a:rPr>
                        <a:t>」。以凍結步態</a:t>
                      </a:r>
                      <a:r>
                        <a:rPr lang="en-US" altLang="zh-TW" sz="1200" kern="1200" dirty="0">
                          <a:solidFill>
                            <a:srgbClr val="0000FF"/>
                          </a:solidFill>
                          <a:effectLst/>
                          <a:latin typeface="微軟正黑體" panose="020B0604030504040204" pitchFamily="34" charset="-120"/>
                          <a:ea typeface="微軟正黑體" panose="020B0604030504040204" pitchFamily="34" charset="-120"/>
                          <a:cs typeface="+mn-cs"/>
                        </a:rPr>
                        <a:t>(FOG)</a:t>
                      </a:r>
                      <a:r>
                        <a:rPr lang="zh-TW" altLang="en-US" sz="1200" kern="1200" dirty="0">
                          <a:solidFill>
                            <a:srgbClr val="0000FF"/>
                          </a:solidFill>
                          <a:effectLst/>
                          <a:latin typeface="微軟正黑體" panose="020B0604030504040204" pitchFamily="34" charset="-120"/>
                          <a:ea typeface="微軟正黑體" panose="020B0604030504040204" pitchFamily="34" charset="-120"/>
                          <a:cs typeface="+mn-cs"/>
                        </a:rPr>
                        <a:t>之</a:t>
                      </a:r>
                      <a:r>
                        <a:rPr lang="en-US" altLang="zh-TW" sz="1200" kern="1200" dirty="0">
                          <a:solidFill>
                            <a:srgbClr val="0000FF"/>
                          </a:solidFill>
                          <a:effectLst/>
                          <a:latin typeface="微軟正黑體" panose="020B0604030504040204" pitchFamily="34" charset="-120"/>
                          <a:ea typeface="微軟正黑體" panose="020B0604030504040204" pitchFamily="34" charset="-120"/>
                          <a:cs typeface="+mn-cs"/>
                        </a:rPr>
                        <a:t>PD</a:t>
                      </a:r>
                      <a:r>
                        <a:rPr lang="zh-TW" altLang="en-US" sz="1200" kern="1200" dirty="0">
                          <a:solidFill>
                            <a:srgbClr val="0000FF"/>
                          </a:solidFill>
                          <a:effectLst/>
                          <a:latin typeface="微軟正黑體" panose="020B0604030504040204" pitchFamily="34" charset="-120"/>
                          <a:ea typeface="微軟正黑體" panose="020B0604030504040204" pitchFamily="34" charset="-120"/>
                          <a:cs typeface="+mn-cs"/>
                        </a:rPr>
                        <a:t>個案為實驗對象，針對不同屬性之</a:t>
                      </a:r>
                      <a:r>
                        <a:rPr lang="en-US" altLang="zh-TW" sz="1200" kern="1200" dirty="0">
                          <a:solidFill>
                            <a:srgbClr val="0000FF"/>
                          </a:solidFill>
                          <a:effectLst/>
                          <a:latin typeface="微軟正黑體" panose="020B0604030504040204" pitchFamily="34" charset="-120"/>
                          <a:ea typeface="微軟正黑體" panose="020B0604030504040204" pitchFamily="34" charset="-120"/>
                          <a:cs typeface="+mn-cs"/>
                        </a:rPr>
                        <a:t>RAS</a:t>
                      </a:r>
                      <a:r>
                        <a:rPr lang="zh-TW" altLang="en-US" sz="1200" kern="1200" dirty="0">
                          <a:solidFill>
                            <a:srgbClr val="0000FF"/>
                          </a:solidFill>
                          <a:effectLst/>
                          <a:latin typeface="微軟正黑體" panose="020B0604030504040204" pitchFamily="34" charset="-120"/>
                          <a:ea typeface="微軟正黑體" panose="020B0604030504040204" pitchFamily="34" charset="-120"/>
                          <a:cs typeface="+mn-cs"/>
                        </a:rPr>
                        <a:t>技術驗證比較步態復能成效。目前進行</a:t>
                      </a:r>
                      <a:r>
                        <a:rPr lang="en-US" altLang="zh-TW" sz="1200" kern="1200" dirty="0">
                          <a:solidFill>
                            <a:srgbClr val="0000FF"/>
                          </a:solidFill>
                          <a:effectLst/>
                          <a:latin typeface="微軟正黑體" panose="020B0604030504040204" pitchFamily="34" charset="-120"/>
                          <a:ea typeface="微軟正黑體" panose="020B0604030504040204" pitchFamily="34" charset="-120"/>
                          <a:cs typeface="+mn-cs"/>
                        </a:rPr>
                        <a:t>IRB</a:t>
                      </a:r>
                      <a:r>
                        <a:rPr lang="zh-TW" altLang="en-US" sz="1200" kern="1200" dirty="0">
                          <a:solidFill>
                            <a:srgbClr val="0000FF"/>
                          </a:solidFill>
                          <a:effectLst/>
                          <a:latin typeface="微軟正黑體" panose="020B0604030504040204" pitchFamily="34" charset="-120"/>
                          <a:ea typeface="微軟正黑體" panose="020B0604030504040204" pitchFamily="34" charset="-120"/>
                          <a:cs typeface="+mn-cs"/>
                        </a:rPr>
                        <a:t>設計與場域執行規劃中。</a:t>
                      </a:r>
                    </a:p>
                  </a:txBody>
                  <a:tcPr marL="68580" marR="68580" marT="34290" marB="34290"/>
                </a:tc>
                <a:extLst>
                  <a:ext uri="{0D108BD9-81ED-4DB2-BD59-A6C34878D82A}">
                    <a16:rowId xmlns:a16="http://schemas.microsoft.com/office/drawing/2014/main" val="3885606681"/>
                  </a:ext>
                </a:extLst>
              </a:tr>
              <a:tr h="4525527">
                <a:tc vMerge="1">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endParaRPr lang="zh-TW" altLang="en-US" sz="1400" b="1" kern="12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200" b="1" i="0" u="none" strike="noStrike" kern="1200">
                          <a:solidFill>
                            <a:schemeClr val="tx1"/>
                          </a:solidFill>
                          <a:effectLst/>
                          <a:latin typeface="微軟正黑體" panose="020B0604030504040204" pitchFamily="34" charset="-120"/>
                          <a:ea typeface="微軟正黑體" panose="020B0604030504040204" pitchFamily="34" charset="-120"/>
                          <a:cs typeface="+mn-cs"/>
                        </a:rPr>
                        <a:t>Key Result </a:t>
                      </a:r>
                      <a:endParaRPr lang="zh-TW" altLang="en-US" sz="1200" b="1">
                        <a:latin typeface="微軟正黑體" panose="020B0604030504040204" pitchFamily="34" charset="-120"/>
                        <a:ea typeface="微軟正黑體" panose="020B0604030504040204" pitchFamily="34" charset="-120"/>
                        <a:cs typeface="Calibri" panose="020F0502020204030204" pitchFamily="34" charset="0"/>
                      </a:endParaRPr>
                    </a:p>
                    <a:p>
                      <a:pPr marL="176213" lvl="0" indent="-176213" algn="l" defTabSz="844083" rtl="0" eaLnBrk="1" latinLnBrk="0" hangingPunct="1">
                        <a:lnSpc>
                          <a:spcPct val="100000"/>
                        </a:lnSpc>
                        <a:spcBef>
                          <a:spcPts val="300"/>
                        </a:spcBef>
                        <a:spcAft>
                          <a:spcPts val="0"/>
                        </a:spcAft>
                        <a:buFont typeface="Arial" panose="020B0604020202020204" pitchFamily="34" charset="0"/>
                        <a:buChar char="•"/>
                      </a:pPr>
                      <a:endParaRPr lang="zh-TW" altLang="en-US" sz="1200" kern="12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針對神經性疾病</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兒童過動症</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ADHD</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、高齡巴金森氏症</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PD)</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，應用數位檢測與影像偵測工具庫，發展軟硬整合之數位療法解決方案，臨床驗證技術及裝置之確效與可行性。</a:t>
                      </a: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結合穿戴式裝置、影像感測裝置、醫療資訊平台、影音互動訓練內容等業者，與</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4</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家教學醫院合作，進行多中心</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跨醫療院所、跨科別、跨場域</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醫院</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vs.</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居家、機構</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vs.</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居家</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臨床收案，驗證創新服務模式。</a:t>
                      </a:r>
                    </a:p>
                    <a:p>
                      <a:pPr marL="0" marR="0" lvl="1" indent="0" algn="l" defTabSz="914400" rtl="0" eaLnBrk="1" fontAlgn="auto" latinLnBrk="0" hangingPunct="1">
                        <a:lnSpc>
                          <a:spcPts val="2000"/>
                        </a:lnSpc>
                        <a:spcBef>
                          <a:spcPts val="300"/>
                        </a:spcBef>
                        <a:spcAft>
                          <a:spcPts val="0"/>
                        </a:spcAft>
                        <a:buClrTx/>
                        <a:buSzTx/>
                        <a:buFont typeface="Arial" panose="020B0604020202020204" pitchFamily="34" charset="0"/>
                        <a:buNone/>
                        <a:tabLst/>
                        <a:defRPr/>
                      </a:pPr>
                      <a:endPar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vMerge="1">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endParaRPr lang="zh-TW" altLang="en-US" sz="1400" kern="12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1152546176"/>
                  </a:ext>
                </a:extLst>
              </a:tr>
            </a:tbl>
          </a:graphicData>
        </a:graphic>
      </p:graphicFrame>
      <p:sp>
        <p:nvSpPr>
          <p:cNvPr id="7" name="Google Shape;160;p5">
            <a:extLst>
              <a:ext uri="{FF2B5EF4-FFF2-40B4-BE49-F238E27FC236}">
                <a16:creationId xmlns:a16="http://schemas.microsoft.com/office/drawing/2014/main" id="{62721C91-0A3B-45C9-B02B-2D7C89CDEE04}"/>
              </a:ext>
            </a:extLst>
          </p:cNvPr>
          <p:cNvSpPr txBox="1">
            <a:spLocks/>
          </p:cNvSpPr>
          <p:nvPr/>
        </p:nvSpPr>
        <p:spPr bwMode="auto">
          <a:xfrm>
            <a:off x="0" y="52329"/>
            <a:ext cx="9115860" cy="620688"/>
          </a:xfrm>
          <a:prstGeom prst="rect">
            <a:avLst/>
          </a:prstGeom>
          <a:noFill/>
          <a:ln w="9525">
            <a:noFill/>
            <a:miter lim="800000"/>
            <a:headEnd/>
            <a:tailEnd/>
          </a:ln>
          <a:effectLst/>
        </p:spPr>
        <p:txBody>
          <a:bodyPr spcFirstLastPara="1" vert="horz" wrap="square" lIns="91425" tIns="45700" rIns="91425" bIns="45700" numCol="1" anchor="ctr" anchorCtr="0" compatLnSpc="1">
            <a:prstTxWarp prst="textNoShape">
              <a:avLst/>
            </a:prstTxWarp>
            <a:noAutofit/>
          </a:bodyPr>
          <a:lst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eaLnBrk="1" hangingPunct="1">
              <a:spcBef>
                <a:spcPts val="0"/>
              </a:spcBef>
              <a:spcAft>
                <a:spcPts val="0"/>
              </a:spcAft>
            </a:pPr>
            <a:r>
              <a:rPr lang="en-US" altLang="zh-TW" sz="3200" kern="0">
                <a:effectLst/>
                <a:latin typeface="Microsoft JhengHei"/>
                <a:ea typeface="Microsoft JhengHei"/>
                <a:cs typeface="Microsoft JhengHei"/>
                <a:sym typeface="Microsoft JhengHei"/>
              </a:rPr>
              <a:t>H</a:t>
            </a:r>
            <a:r>
              <a:rPr lang="zh-TW" altLang="en-US" sz="3200" kern="0">
                <a:effectLst/>
                <a:latin typeface="Microsoft JhengHei"/>
                <a:ea typeface="Microsoft JhengHei"/>
                <a:cs typeface="Microsoft JhengHei"/>
                <a:sym typeface="Microsoft JhengHei"/>
              </a:rPr>
              <a:t>組重大效益推動案例進度</a:t>
            </a:r>
            <a:r>
              <a:rPr lang="en-US" altLang="zh-TW" sz="3200" kern="0">
                <a:effectLst/>
                <a:latin typeface="Microsoft JhengHei"/>
                <a:ea typeface="Microsoft JhengHei"/>
                <a:cs typeface="Microsoft JhengHei"/>
                <a:sym typeface="Microsoft JhengHei"/>
              </a:rPr>
              <a:t>(3/3)</a:t>
            </a:r>
            <a:endParaRPr lang="zh-TW" altLang="en-US" sz="3200" kern="0">
              <a:solidFill>
                <a:srgbClr val="FF0000"/>
              </a:solidFill>
              <a:effectLst/>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164256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C85D2D5-5D8C-4860-8613-363228686A95}"/>
              </a:ext>
            </a:extLst>
          </p:cNvPr>
          <p:cNvSpPr/>
          <p:nvPr/>
        </p:nvSpPr>
        <p:spPr>
          <a:xfrm>
            <a:off x="752395" y="1300075"/>
            <a:ext cx="4235455" cy="2932982"/>
          </a:xfrm>
          <a:prstGeom prst="rect">
            <a:avLst/>
          </a:prstGeom>
        </p:spPr>
        <p:txBody>
          <a:bodyPr wrap="square" lIns="91440" tIns="45720" rIns="91440" bIns="45720" anchor="ctr">
            <a:spAutoFit/>
          </a:bodyPr>
          <a:lstStyle/>
          <a:p>
            <a:pPr marL="342900" indent="-342900">
              <a:lnSpc>
                <a:spcPct val="200000"/>
              </a:lnSpc>
              <a:buFont typeface="Wingdings" panose="05000000000000000000" pitchFamily="2" charset="2"/>
              <a:buChar char="u"/>
              <a:defRPr/>
            </a:pPr>
            <a:r>
              <a:rPr lang="en-US" altLang="zh-TW" sz="2400">
                <a:solidFill>
                  <a:srgbClr val="000099"/>
                </a:solidFill>
                <a:latin typeface="Calibri"/>
                <a:ea typeface="微軟正黑體"/>
                <a:cs typeface="Calibri"/>
              </a:rPr>
              <a:t>H </a:t>
            </a:r>
            <a:r>
              <a:rPr lang="zh-TW" altLang="en-US" sz="2400">
                <a:solidFill>
                  <a:srgbClr val="000099"/>
                </a:solidFill>
                <a:latin typeface="Calibri"/>
                <a:ea typeface="微軟正黑體"/>
                <a:cs typeface="Calibri"/>
              </a:rPr>
              <a:t>組業務能見度與缺口分析</a:t>
            </a:r>
          </a:p>
          <a:p>
            <a:pPr marL="342900" lvl="0" indent="-342900">
              <a:lnSpc>
                <a:spcPct val="200000"/>
              </a:lnSpc>
              <a:buFont typeface="Wingdings" panose="05000000000000000000" pitchFamily="2" charset="2"/>
              <a:buChar char="u"/>
              <a:defRPr/>
            </a:pPr>
            <a:r>
              <a:rPr lang="zh-TW" altLang="en-US" sz="2400">
                <a:solidFill>
                  <a:srgbClr val="000099"/>
                </a:solidFill>
                <a:latin typeface="Calibri"/>
                <a:ea typeface="微軟正黑體" panose="020B0604030504040204" pitchFamily="34" charset="-120"/>
                <a:cs typeface="Calibri"/>
              </a:rPr>
              <a:t>衍生加值業務能見度</a:t>
            </a:r>
          </a:p>
          <a:p>
            <a:pPr marL="342900" indent="-342900">
              <a:lnSpc>
                <a:spcPct val="200000"/>
              </a:lnSpc>
              <a:buFont typeface="Wingdings" panose="05000000000000000000" pitchFamily="2" charset="2"/>
              <a:buChar char="u"/>
              <a:defRPr/>
            </a:pPr>
            <a:r>
              <a:rPr lang="en-US" altLang="zh-TW" sz="2400">
                <a:solidFill>
                  <a:srgbClr val="000099"/>
                </a:solidFill>
                <a:latin typeface="Calibri"/>
                <a:ea typeface="微軟正黑體"/>
                <a:cs typeface="Calibri"/>
              </a:rPr>
              <a:t>H </a:t>
            </a:r>
            <a:r>
              <a:rPr lang="zh-TW" altLang="en-US" sz="2400">
                <a:solidFill>
                  <a:srgbClr val="000099"/>
                </a:solidFill>
                <a:latin typeface="Calibri"/>
                <a:ea typeface="微軟正黑體"/>
                <a:cs typeface="Calibri"/>
              </a:rPr>
              <a:t>組進行中案件說明</a:t>
            </a:r>
            <a:endParaRPr lang="en-US" altLang="zh-TW" sz="2400">
              <a:solidFill>
                <a:srgbClr val="000099"/>
              </a:solidFill>
              <a:latin typeface="微軟正黑體"/>
              <a:ea typeface="微軟正黑體"/>
              <a:cs typeface="Calibri"/>
            </a:endParaRPr>
          </a:p>
          <a:p>
            <a:pPr marL="342900" indent="-342900">
              <a:lnSpc>
                <a:spcPct val="200000"/>
              </a:lnSpc>
              <a:buFont typeface="Wingdings" panose="05000000000000000000" pitchFamily="2" charset="2"/>
              <a:buChar char="u"/>
              <a:defRPr/>
            </a:pPr>
            <a:r>
              <a:rPr lang="en-US" altLang="zh-TW" sz="2400">
                <a:solidFill>
                  <a:srgbClr val="000099"/>
                </a:solidFill>
                <a:latin typeface="Calibri"/>
                <a:ea typeface="微軟正黑體"/>
                <a:cs typeface="Arial"/>
              </a:rPr>
              <a:t>H </a:t>
            </a:r>
            <a:r>
              <a:rPr lang="zh-TW" altLang="en-US" sz="2400">
                <a:solidFill>
                  <a:srgbClr val="000099"/>
                </a:solidFill>
                <a:latin typeface="Calibri"/>
                <a:ea typeface="微軟正黑體"/>
                <a:cs typeface="Arial"/>
              </a:rPr>
              <a:t>組重大效益推動案例進度</a:t>
            </a:r>
          </a:p>
        </p:txBody>
      </p:sp>
      <p:sp>
        <p:nvSpPr>
          <p:cNvPr id="11" name="標題 3">
            <a:extLst>
              <a:ext uri="{FF2B5EF4-FFF2-40B4-BE49-F238E27FC236}">
                <a16:creationId xmlns:a16="http://schemas.microsoft.com/office/drawing/2014/main" id="{A3972A35-9628-406A-A2D5-AFDB5BB2D878}"/>
              </a:ext>
            </a:extLst>
          </p:cNvPr>
          <p:cNvSpPr txBox="1">
            <a:spLocks/>
          </p:cNvSpPr>
          <p:nvPr/>
        </p:nvSpPr>
        <p:spPr>
          <a:xfrm>
            <a:off x="0" y="116632"/>
            <a:ext cx="9144000" cy="8088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ct val="150000"/>
              </a:lnSpc>
              <a:defRPr sz="360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標楷體" charset="0"/>
              </a:defRPr>
            </a:lvl1pPr>
            <a:lvl2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lvl="0">
              <a:defRPr/>
            </a:pPr>
            <a:r>
              <a:rPr lang="zh-TW" altLang="en-US" sz="3200">
                <a:effectLst/>
              </a:rPr>
              <a:t>報 告 內 容</a:t>
            </a:r>
            <a:endParaRPr lang="en-US" altLang="zh-TW" sz="3200">
              <a:effectLst/>
            </a:endParaRPr>
          </a:p>
        </p:txBody>
      </p:sp>
    </p:spTree>
    <p:extLst>
      <p:ext uri="{BB962C8B-B14F-4D97-AF65-F5344CB8AC3E}">
        <p14:creationId xmlns:p14="http://schemas.microsoft.com/office/powerpoint/2010/main" val="10934469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27384"/>
            <a:ext cx="9144000" cy="893713"/>
            <a:chOff x="196737" y="63162"/>
            <a:chExt cx="8381232" cy="893713"/>
          </a:xfrm>
        </p:grpSpPr>
        <p:sp>
          <p:nvSpPr>
            <p:cNvPr id="8" name="標題 1"/>
            <p:cNvSpPr txBox="1">
              <a:spLocks/>
            </p:cNvSpPr>
            <p:nvPr/>
          </p:nvSpPr>
          <p:spPr bwMode="auto">
            <a:xfrm>
              <a:off x="207694" y="63162"/>
              <a:ext cx="8370275" cy="5336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eaLnBrk="1" hangingPunct="1">
                <a:defRPr/>
              </a:pPr>
              <a:r>
                <a:rPr lang="en-US" altLang="zh-TW" sz="3200" kern="0">
                  <a:effectLst/>
                  <a:latin typeface="微軟正黑體" panose="020B0604030504040204" pitchFamily="34" charset="-120"/>
                  <a:ea typeface="微軟正黑體" panose="020B0604030504040204" pitchFamily="34" charset="-120"/>
                </a:rPr>
                <a:t>H</a:t>
              </a:r>
              <a:r>
                <a:rPr lang="zh-TW" altLang="en-US" sz="3200" kern="0">
                  <a:effectLst/>
                  <a:latin typeface="微軟正黑體" panose="020B0604030504040204" pitchFamily="34" charset="-120"/>
                  <a:ea typeface="微軟正黑體" panose="020B0604030504040204" pitchFamily="34" charset="-120"/>
                </a:rPr>
                <a:t>組業務能見度與缺口分析</a:t>
              </a:r>
            </a:p>
          </p:txBody>
        </p:sp>
        <p:sp>
          <p:nvSpPr>
            <p:cNvPr id="9" name="矩形 8"/>
            <p:cNvSpPr/>
            <p:nvPr/>
          </p:nvSpPr>
          <p:spPr>
            <a:xfrm>
              <a:off x="196737" y="495210"/>
              <a:ext cx="8381232"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TW" sz="2400">
                  <a:latin typeface="微軟正黑體" panose="020B0604030504040204" pitchFamily="34" charset="-120"/>
                  <a:ea typeface="微軟正黑體" panose="020B0604030504040204" pitchFamily="34" charset="-120"/>
                </a:rPr>
                <a:t>(</a:t>
              </a:r>
              <a:r>
                <a:rPr lang="zh-TW" altLang="en-US" sz="2400">
                  <a:latin typeface="微軟正黑體" panose="020B0604030504040204" pitchFamily="34" charset="-120"/>
                  <a:ea typeface="微軟正黑體" panose="020B0604030504040204" pitchFamily="34" charset="-120"/>
                </a:rPr>
                <a:t>暫定</a:t>
              </a:r>
              <a:r>
                <a:rPr lang="en-US" altLang="zh-TW" sz="2400">
                  <a:latin typeface="微軟正黑體" panose="020B0604030504040204" pitchFamily="34" charset="-120"/>
                  <a:ea typeface="微軟正黑體" panose="020B0604030504040204" pitchFamily="34" charset="-120"/>
                </a:rPr>
                <a:t>)</a:t>
              </a:r>
              <a:r>
                <a:rPr lang="zh-TW" altLang="en-US" sz="2400">
                  <a:latin typeface="微軟正黑體" panose="020B0604030504040204" pitchFamily="34" charset="-120"/>
                  <a:ea typeface="微軟正黑體" panose="020B0604030504040204" pitchFamily="34" charset="-120"/>
                </a:rPr>
                <a:t>企業收入</a:t>
              </a:r>
              <a:r>
                <a:rPr kumimoji="1" lang="zh-TW" altLang="en-US" sz="2400" b="1" i="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cs typeface="+mn-cs"/>
                </a:rPr>
                <a:t>目標</a:t>
              </a:r>
              <a:r>
                <a:rPr lang="en-US" altLang="zh-TW" sz="2400">
                  <a:solidFill>
                    <a:srgbClr val="0000FF"/>
                  </a:solidFill>
                  <a:latin typeface="微軟正黑體" panose="020B0604030504040204" pitchFamily="34" charset="-120"/>
                  <a:ea typeface="微軟正黑體" panose="020B0604030504040204" pitchFamily="34" charset="-120"/>
                </a:rPr>
                <a:t>51</a:t>
              </a:r>
              <a:r>
                <a:rPr kumimoji="1" lang="en-US" altLang="zh-TW" sz="2400" b="1" i="0" u="none" strike="noStrike" kern="1200" cap="none" spc="0" normalizeH="0" baseline="0" noProof="0">
                  <a:ln>
                    <a:noFill/>
                  </a:ln>
                  <a:solidFill>
                    <a:srgbClr val="0000FF"/>
                  </a:solidFill>
                  <a:effectLst/>
                  <a:uLnTx/>
                  <a:uFillTx/>
                  <a:latin typeface="微軟正黑體" panose="020B0604030504040204" pitchFamily="34" charset="-120"/>
                  <a:ea typeface="微軟正黑體" panose="020B0604030504040204" pitchFamily="34" charset="-120"/>
                  <a:cs typeface="+mn-cs"/>
                </a:rPr>
                <a:t>,694</a:t>
              </a:r>
              <a:r>
                <a:rPr kumimoji="1" lang="en-US" altLang="zh-TW" sz="2400" b="1" i="0" strike="noStrike" kern="1200" cap="none" spc="0" normalizeH="0" baseline="0" noProof="0">
                  <a:ln>
                    <a:noFill/>
                  </a:ln>
                  <a:solidFill>
                    <a:srgbClr val="0000FF"/>
                  </a:solidFill>
                  <a:effectLst/>
                  <a:uLnTx/>
                  <a:uFillTx/>
                  <a:latin typeface="微軟正黑體" panose="020B0604030504040204" pitchFamily="34" charset="-120"/>
                  <a:ea typeface="微軟正黑體" panose="020B0604030504040204" pitchFamily="34" charset="-120"/>
                </a:rPr>
                <a:t>K</a:t>
              </a:r>
              <a:r>
                <a:rPr kumimoji="1" lang="en-US" altLang="zh-TW" sz="2400" b="1" i="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cs typeface="+mn-cs"/>
                </a:rPr>
                <a:t>(</a:t>
              </a:r>
              <a:r>
                <a:rPr kumimoji="1" lang="zh-TW" altLang="en-US" sz="2400" b="1" i="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cs typeface="+mn-cs"/>
                </a:rPr>
                <a:t>未稅</a:t>
              </a:r>
              <a:r>
                <a:rPr kumimoji="1" lang="en-US" altLang="zh-TW" sz="2400" b="1" i="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cs typeface="+mn-cs"/>
                </a:rPr>
                <a:t>)</a:t>
              </a:r>
              <a:endParaRPr kumimoji="1" lang="zh-TW" altLang="en-US" sz="2400" b="1" i="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cs typeface="+mn-cs"/>
              </a:endParaRPr>
            </a:p>
          </p:txBody>
        </p:sp>
      </p:grpSp>
      <p:sp>
        <p:nvSpPr>
          <p:cNvPr id="7" name="Google Shape;162;p5">
            <a:extLst>
              <a:ext uri="{FF2B5EF4-FFF2-40B4-BE49-F238E27FC236}">
                <a16:creationId xmlns:a16="http://schemas.microsoft.com/office/drawing/2014/main" id="{046FD122-78F2-4CC2-8582-70660DADCC80}"/>
              </a:ext>
            </a:extLst>
          </p:cNvPr>
          <p:cNvSpPr txBox="1"/>
          <p:nvPr/>
        </p:nvSpPr>
        <p:spPr>
          <a:xfrm>
            <a:off x="7638698" y="635496"/>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err="1">
                <a:latin typeface="Microsoft JhengHei"/>
                <a:ea typeface="Microsoft JhengHei"/>
                <a:cs typeface="Microsoft JhengHei"/>
                <a:sym typeface="Microsoft JhengHei"/>
              </a:rPr>
              <a:t>單位：千元</a:t>
            </a:r>
            <a:endParaRPr/>
          </a:p>
        </p:txBody>
      </p:sp>
      <p:graphicFrame>
        <p:nvGraphicFramePr>
          <p:cNvPr id="4" name="表格 3"/>
          <p:cNvGraphicFramePr>
            <a:graphicFrameLocks noGrp="1"/>
          </p:cNvGraphicFramePr>
          <p:nvPr>
            <p:extLst>
              <p:ext uri="{D42A27DB-BD31-4B8C-83A1-F6EECF244321}">
                <p14:modId xmlns:p14="http://schemas.microsoft.com/office/powerpoint/2010/main" val="2262846052"/>
              </p:ext>
            </p:extLst>
          </p:nvPr>
        </p:nvGraphicFramePr>
        <p:xfrm>
          <a:off x="57850" y="938337"/>
          <a:ext cx="9028300" cy="5854538"/>
        </p:xfrm>
        <a:graphic>
          <a:graphicData uri="http://schemas.openxmlformats.org/drawingml/2006/table">
            <a:tbl>
              <a:tblPr/>
              <a:tblGrid>
                <a:gridCol w="1718512">
                  <a:extLst>
                    <a:ext uri="{9D8B030D-6E8A-4147-A177-3AD203B41FA5}">
                      <a16:colId xmlns:a16="http://schemas.microsoft.com/office/drawing/2014/main" val="20000"/>
                    </a:ext>
                  </a:extLst>
                </a:gridCol>
                <a:gridCol w="1586712">
                  <a:extLst>
                    <a:ext uri="{9D8B030D-6E8A-4147-A177-3AD203B41FA5}">
                      <a16:colId xmlns:a16="http://schemas.microsoft.com/office/drawing/2014/main" val="20001"/>
                    </a:ext>
                  </a:extLst>
                </a:gridCol>
                <a:gridCol w="2304294">
                  <a:extLst>
                    <a:ext uri="{9D8B030D-6E8A-4147-A177-3AD203B41FA5}">
                      <a16:colId xmlns:a16="http://schemas.microsoft.com/office/drawing/2014/main" val="20002"/>
                    </a:ext>
                  </a:extLst>
                </a:gridCol>
                <a:gridCol w="1633595">
                  <a:extLst>
                    <a:ext uri="{9D8B030D-6E8A-4147-A177-3AD203B41FA5}">
                      <a16:colId xmlns:a16="http://schemas.microsoft.com/office/drawing/2014/main" val="20003"/>
                    </a:ext>
                  </a:extLst>
                </a:gridCol>
                <a:gridCol w="1785187">
                  <a:extLst>
                    <a:ext uri="{9D8B030D-6E8A-4147-A177-3AD203B41FA5}">
                      <a16:colId xmlns:a16="http://schemas.microsoft.com/office/drawing/2014/main" val="20004"/>
                    </a:ext>
                  </a:extLst>
                </a:gridCol>
              </a:tblGrid>
              <a:tr h="720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u="none" dirty="0">
                          <a:solidFill>
                            <a:schemeClr val="tx1"/>
                          </a:solidFill>
                          <a:effectLst/>
                          <a:latin typeface="微軟正黑體" panose="020B0604030504040204" pitchFamily="34" charset="-120"/>
                          <a:ea typeface="微軟正黑體" panose="020B0604030504040204" pitchFamily="34" charset="-120"/>
                        </a:rPr>
                        <a:t>【</a:t>
                      </a:r>
                      <a:r>
                        <a:rPr lang="zh-TW" altLang="en-US" sz="1200" b="1" u="none">
                          <a:solidFill>
                            <a:schemeClr val="tx1"/>
                          </a:solidFill>
                          <a:effectLst/>
                          <a:latin typeface="微軟正黑體" panose="020B0604030504040204" pitchFamily="34" charset="-120"/>
                          <a:ea typeface="微軟正黑體" panose="020B0604030504040204" pitchFamily="34" charset="-120"/>
                        </a:rPr>
                        <a:t>簽約數合計</a:t>
                      </a:r>
                      <a:r>
                        <a:rPr lang="en-US" altLang="zh-TW" sz="1200" b="1" u="none" dirty="0">
                          <a:solidFill>
                            <a:schemeClr val="tx1"/>
                          </a:solidFill>
                          <a:effectLst/>
                          <a:latin typeface="微軟正黑體" panose="020B0604030504040204" pitchFamily="34" charset="-120"/>
                          <a:ea typeface="微軟正黑體" panose="020B0604030504040204" pitchFamily="34" charset="-120"/>
                        </a:rPr>
                        <a:t>】</a:t>
                      </a: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200" b="1">
                          <a:solidFill>
                            <a:schemeClr val="tx1"/>
                          </a:solidFill>
                          <a:effectLst/>
                          <a:latin typeface="微軟正黑體" panose="020B0604030504040204" pitchFamily="34" charset="-120"/>
                          <a:ea typeface="微軟正黑體" panose="020B0604030504040204" pitchFamily="34" charset="-120"/>
                        </a:rPr>
                        <a:t>簽約數</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200" b="1" u="none">
                          <a:solidFill>
                            <a:schemeClr val="tx1"/>
                          </a:solidFill>
                          <a:effectLst/>
                          <a:latin typeface="微軟正黑體" panose="020B0604030504040204" pitchFamily="34" charset="-120"/>
                          <a:ea typeface="微軟正黑體" panose="020B0604030504040204" pitchFamily="34" charset="-120"/>
                        </a:rPr>
                        <a:t>努力中</a:t>
                      </a:r>
                      <a:r>
                        <a:rPr lang="en-US" altLang="zh-TW" sz="1200" b="1" u="none" dirty="0">
                          <a:solidFill>
                            <a:schemeClr val="tx1"/>
                          </a:solidFill>
                          <a:effectLst/>
                          <a:latin typeface="微軟正黑體" panose="020B0604030504040204" pitchFamily="34" charset="-120"/>
                          <a:ea typeface="微軟正黑體" panose="020B0604030504040204" pitchFamily="34" charset="-120"/>
                        </a:rPr>
                        <a:t>(50%) (</a:t>
                      </a:r>
                      <a:r>
                        <a:rPr lang="zh-TW" altLang="en-US" sz="1200" b="1" u="none">
                          <a:solidFill>
                            <a:schemeClr val="tx1"/>
                          </a:solidFill>
                          <a:effectLst/>
                          <a:latin typeface="微軟正黑體" panose="020B0604030504040204" pitchFamily="34" charset="-120"/>
                          <a:ea typeface="微軟正黑體" panose="020B0604030504040204" pitchFamily="34" charset="-120"/>
                        </a:rPr>
                        <a:t>負責人</a:t>
                      </a:r>
                      <a:r>
                        <a:rPr lang="en-US" altLang="zh-TW" sz="1200" b="1" u="none"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200" b="1">
                          <a:solidFill>
                            <a:schemeClr val="tx1"/>
                          </a:solidFill>
                          <a:effectLst/>
                          <a:latin typeface="微軟正黑體" panose="020B0604030504040204" pitchFamily="34" charset="-120"/>
                          <a:ea typeface="微軟正黑體" panose="020B0604030504040204" pitchFamily="34" charset="-120"/>
                        </a:rPr>
                        <a:t>認列數</a:t>
                      </a:r>
                    </a:p>
                  </a:txBody>
                  <a:tcPr marL="17881" marR="17881" marT="8941" marB="894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u="none" dirty="0">
                          <a:solidFill>
                            <a:schemeClr val="tx1"/>
                          </a:solidFill>
                          <a:effectLst/>
                          <a:latin typeface="微軟正黑體" panose="020B0604030504040204" pitchFamily="34" charset="-120"/>
                          <a:ea typeface="微軟正黑體" panose="020B0604030504040204" pitchFamily="34" charset="-120"/>
                        </a:rPr>
                        <a:t>【</a:t>
                      </a:r>
                      <a:r>
                        <a:rPr lang="zh-TW" altLang="en-US" sz="1200" b="1" u="none">
                          <a:solidFill>
                            <a:schemeClr val="tx1"/>
                          </a:solidFill>
                          <a:effectLst/>
                          <a:latin typeface="微軟正黑體" panose="020B0604030504040204" pitchFamily="34" charset="-120"/>
                          <a:ea typeface="微軟正黑體" panose="020B0604030504040204" pitchFamily="34" charset="-120"/>
                        </a:rPr>
                        <a:t>認列數合計</a:t>
                      </a:r>
                      <a:r>
                        <a:rPr lang="en-US" altLang="zh-TW" sz="1200" b="1" u="none" dirty="0">
                          <a:solidFill>
                            <a:schemeClr val="tx1"/>
                          </a:solidFill>
                          <a:effectLst/>
                          <a:latin typeface="微軟正黑體" panose="020B0604030504040204" pitchFamily="34" charset="-120"/>
                          <a:ea typeface="微軟正黑體" panose="020B0604030504040204" pitchFamily="34" charset="-120"/>
                        </a:rPr>
                        <a:t>】</a:t>
                      </a: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2936675608"/>
                  </a:ext>
                </a:extLst>
              </a:tr>
              <a:tr h="87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累加：</a:t>
                      </a:r>
                      <a:r>
                        <a:rPr lang="en-US" altLang="zh-TW" sz="1200" b="1" dirty="0">
                          <a:solidFill>
                            <a:srgbClr val="0000FF"/>
                          </a:solidFill>
                          <a:effectLst/>
                          <a:latin typeface="微軟正黑體" panose="020B0604030504040204" pitchFamily="34" charset="-120"/>
                          <a:ea typeface="微軟正黑體" panose="020B0604030504040204" pitchFamily="34" charset="-120"/>
                        </a:rPr>
                        <a:t>27,642K</a:t>
                      </a:r>
                      <a:r>
                        <a:rPr lang="zh-TW" altLang="en-US" sz="1200" b="1" dirty="0">
                          <a:solidFill>
                            <a:srgbClr val="0000FF"/>
                          </a:solidFill>
                          <a:effectLst/>
                          <a:latin typeface="微軟正黑體" panose="020B0604030504040204" pitchFamily="34" charset="-120"/>
                          <a:ea typeface="微軟正黑體" panose="020B0604030504040204" pitchFamily="34" charset="-120"/>
                        </a:rPr>
                        <a:t> </a:t>
                      </a:r>
                      <a:r>
                        <a:rPr lang="en-US" altLang="zh-TW" sz="1200" b="1" dirty="0">
                          <a:solidFill>
                            <a:srgbClr val="0000FF"/>
                          </a:solidFill>
                          <a:effectLst/>
                          <a:latin typeface="微軟正黑體" panose="020B0604030504040204" pitchFamily="34" charset="-120"/>
                          <a:ea typeface="微軟正黑體" panose="020B0604030504040204" pitchFamily="34" charset="-120"/>
                        </a:rPr>
                        <a:t>(53%)</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2,000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a:solidFill>
                            <a:schemeClr val="tx1"/>
                          </a:solidFill>
                          <a:effectLst/>
                          <a:latin typeface="微軟正黑體" panose="020B0604030504040204" pitchFamily="34" charset="-120"/>
                          <a:ea typeface="微軟正黑體" panose="020B0604030504040204" pitchFamily="34" charset="-120"/>
                        </a:rPr>
                        <a:t>光田</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a:solidFill>
                            <a:schemeClr val="tx1"/>
                          </a:solidFill>
                          <a:effectLst/>
                          <a:latin typeface="微軟正黑體" panose="020B0604030504040204" pitchFamily="34" charset="-120"/>
                          <a:ea typeface="微軟正黑體" panose="020B0604030504040204" pitchFamily="34" charset="-120"/>
                        </a:rPr>
                        <a:t>數發部補助</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a:solidFill>
                            <a:schemeClr val="tx1"/>
                          </a:solidFill>
                          <a:effectLst/>
                          <a:latin typeface="微軟正黑體" panose="020B0604030504040204" pitchFamily="34" charset="-120"/>
                          <a:ea typeface="微軟正黑體" panose="020B0604030504040204" pitchFamily="34" charset="-120"/>
                        </a:rPr>
                        <a:t>宗樺</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2,000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a:solidFill>
                            <a:schemeClr val="tx1"/>
                          </a:solidFill>
                          <a:effectLst/>
                          <a:latin typeface="微軟正黑體" panose="020B0604030504040204" pitchFamily="34" charset="-120"/>
                          <a:ea typeface="微軟正黑體" panose="020B0604030504040204" pitchFamily="34" charset="-120"/>
                        </a:rPr>
                        <a:t>累加：</a:t>
                      </a:r>
                      <a:r>
                        <a:rPr lang="en-US" altLang="zh-TW" sz="1200" b="1" dirty="0">
                          <a:solidFill>
                            <a:srgbClr val="0000FF"/>
                          </a:solidFill>
                          <a:effectLst/>
                          <a:latin typeface="微軟正黑體" panose="020B0604030504040204" pitchFamily="34" charset="-120"/>
                          <a:ea typeface="微軟正黑體" panose="020B0604030504040204" pitchFamily="34" charset="-120"/>
                        </a:rPr>
                        <a:t>31,486K</a:t>
                      </a:r>
                      <a:r>
                        <a:rPr lang="zh-TW" altLang="en-US" sz="1200" b="1" dirty="0">
                          <a:solidFill>
                            <a:srgbClr val="0000FF"/>
                          </a:solidFill>
                          <a:effectLst/>
                          <a:latin typeface="微軟正黑體" panose="020B0604030504040204" pitchFamily="34" charset="-120"/>
                          <a:ea typeface="微軟正黑體" panose="020B0604030504040204" pitchFamily="34" charset="-120"/>
                        </a:rPr>
                        <a:t> </a:t>
                      </a:r>
                      <a:r>
                        <a:rPr lang="en-US" altLang="zh-TW" sz="1200" b="1" dirty="0">
                          <a:solidFill>
                            <a:srgbClr val="0000FF"/>
                          </a:solidFill>
                          <a:effectLst/>
                          <a:latin typeface="微軟正黑體" panose="020B0604030504040204" pitchFamily="34" charset="-120"/>
                          <a:ea typeface="微軟正黑體" panose="020B0604030504040204" pitchFamily="34" charset="-120"/>
                        </a:rPr>
                        <a:t>(61%)</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1998839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a:solidFill>
                            <a:schemeClr val="tx1"/>
                          </a:solidFill>
                          <a:effectLst/>
                          <a:latin typeface="微軟正黑體" panose="020B0604030504040204" pitchFamily="34" charset="-120"/>
                          <a:ea typeface="微軟正黑體" panose="020B0604030504040204" pitchFamily="34" charset="-120"/>
                        </a:rPr>
                        <a:t>簽約數：</a:t>
                      </a:r>
                      <a:r>
                        <a:rPr lang="en-US" altLang="zh-TW" sz="1200" b="1" dirty="0">
                          <a:solidFill>
                            <a:srgbClr val="0000FF"/>
                          </a:solidFill>
                          <a:effectLst/>
                          <a:latin typeface="微軟正黑體" panose="020B0604030504040204" pitchFamily="34" charset="-120"/>
                          <a:ea typeface="微軟正黑體" panose="020B0604030504040204" pitchFamily="34" charset="-120"/>
                        </a:rPr>
                        <a:t>14,020K</a:t>
                      </a:r>
                      <a:endParaRPr lang="en-US" altLang="zh-TW" sz="12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rgbClr val="0000FF"/>
                          </a:solidFill>
                          <a:latin typeface="微軟正黑體" panose="020B0604030504040204" pitchFamily="34" charset="-120"/>
                          <a:ea typeface="微軟正黑體" panose="020B0604030504040204" pitchFamily="34" charset="-120"/>
                        </a:rPr>
                        <a:t>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麗媚</a:t>
                      </a:r>
                      <a:r>
                        <a:rPr lang="en-US" altLang="zh-TW" sz="1200" b="1" i="0" u="none" strike="noStrike" noProof="0" dirty="0">
                          <a:solidFill>
                            <a:srgbClr val="0000FF"/>
                          </a:solidFill>
                          <a:effectLst/>
                          <a:latin typeface="微軟正黑體" panose="020B0604030504040204" pitchFamily="34" charset="-120"/>
                          <a:ea typeface="微軟正黑體" panose="020B0604030504040204" pitchFamily="34" charset="-120"/>
                        </a:rPr>
                        <a:t>(</a:t>
                      </a:r>
                      <a:r>
                        <a:rPr lang="zh-TW" altLang="en-US" sz="1200" b="1" i="0" u="none" strike="noStrike" noProof="0" dirty="0">
                          <a:solidFill>
                            <a:srgbClr val="0000FF"/>
                          </a:solidFill>
                          <a:effectLst/>
                          <a:latin typeface="微軟正黑體" panose="020B0604030504040204" pitchFamily="34" charset="-120"/>
                          <a:ea typeface="微軟正黑體" panose="020B0604030504040204" pitchFamily="34" charset="-120"/>
                        </a:rPr>
                        <a:t>醫材</a:t>
                      </a:r>
                      <a:r>
                        <a:rPr lang="zh-TW" sz="1200" b="1" i="0" u="none" strike="noStrike" noProof="0" dirty="0">
                          <a:solidFill>
                            <a:srgbClr val="0000FF"/>
                          </a:solidFill>
                          <a:effectLst/>
                          <a:latin typeface="微軟正黑體" panose="020B0604030504040204" pitchFamily="34" charset="-120"/>
                          <a:ea typeface="微軟正黑體" panose="020B0604030504040204" pitchFamily="34" charset="-120"/>
                        </a:rPr>
                        <a:t>)</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淑慧</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lvl="0" algn="ctr" defTabSz="914400">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a:solidFill>
                            <a:schemeClr val="tx1"/>
                          </a:solidFill>
                          <a:effectLst/>
                          <a:latin typeface="微軟正黑體" panose="020B0604030504040204" pitchFamily="34" charset="-120"/>
                          <a:ea typeface="微軟正黑體" panose="020B0604030504040204" pitchFamily="34" charset="-120"/>
                        </a:rPr>
                        <a:t>認列數：</a:t>
                      </a:r>
                      <a:r>
                        <a:rPr lang="en-US" altLang="zh-TW" sz="1200" b="1" dirty="0">
                          <a:solidFill>
                            <a:srgbClr val="0000FF"/>
                          </a:solidFill>
                          <a:effectLst/>
                          <a:latin typeface="微軟正黑體" panose="020B0604030504040204" pitchFamily="34" charset="-120"/>
                          <a:ea typeface="微軟正黑體" panose="020B0604030504040204" pitchFamily="34" charset="-120"/>
                        </a:rPr>
                        <a:t>12,020K</a:t>
                      </a:r>
                      <a:endParaRPr lang="en-US" altLang="zh-TW" sz="12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82816993"/>
                  </a:ext>
                </a:extLst>
              </a:tr>
              <a:tr h="0">
                <a:tc>
                  <a:txBody>
                    <a:bodyPr/>
                    <a:lstStyle/>
                    <a:p>
                      <a:pPr marL="0" lvl="0" indent="0" algn="l" defTabSz="914400">
                        <a:lnSpc>
                          <a:spcPct val="100000"/>
                        </a:lnSpc>
                        <a:spcBef>
                          <a:spcPts val="0"/>
                        </a:spcBef>
                        <a:spcAft>
                          <a:spcPts val="0"/>
                        </a:spcAft>
                        <a:buNone/>
                        <a:tabLst/>
                        <a:defRPr/>
                      </a:pPr>
                      <a:endParaRPr lang="en-US" altLang="zh-TW"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0">
                      <a:noFill/>
                    </a:lnL>
                    <a:lnR w="12700">
                      <a:solidFill>
                        <a:schemeClr val="tx1"/>
                      </a:solidFill>
                    </a:lnR>
                    <a:lnT w="0">
                      <a:noFill/>
                    </a:lnT>
                    <a:lnB w="0">
                      <a:noFill/>
                    </a:lnB>
                    <a:solidFill>
                      <a:srgbClr val="FFFFFF"/>
                    </a:solidFill>
                  </a:tcPr>
                </a:tc>
                <a:tc>
                  <a:txBody>
                    <a:bodyPr/>
                    <a:lstStyle/>
                    <a:p>
                      <a:pPr lvl="0" algn="ctr">
                        <a:buNone/>
                      </a:pPr>
                      <a:r>
                        <a:rPr lang="en-US" altLang="zh-TW" sz="1200" b="1" dirty="0">
                          <a:solidFill>
                            <a:srgbClr val="0000FF"/>
                          </a:solidFill>
                          <a:latin typeface="微軟正黑體" panose="020B0604030504040204" pitchFamily="34" charset="-120"/>
                          <a:ea typeface="微軟正黑體" panose="020B0604030504040204" pitchFamily="34" charset="-120"/>
                        </a:rPr>
                        <a:t>300</a:t>
                      </a:r>
                    </a:p>
                  </a:txBody>
                  <a:tcPr marL="17881" marR="17881" marT="8941" marB="8941"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lvl="0" algn="ctr">
                        <a:lnSpc>
                          <a:spcPct val="100000"/>
                        </a:lnSpc>
                        <a:spcBef>
                          <a:spcPts val="0"/>
                        </a:spcBef>
                        <a:spcAft>
                          <a:spcPts val="0"/>
                        </a:spcAft>
                        <a:buNone/>
                      </a:pPr>
                      <a:r>
                        <a:rPr lang="zh-TW" altLang="en-US" sz="1200" b="1" i="0" u="none" strike="noStrike" noProof="0" dirty="0">
                          <a:solidFill>
                            <a:schemeClr val="tx1"/>
                          </a:solidFill>
                          <a:effectLst/>
                          <a:latin typeface="微軟正黑體" panose="020B0604030504040204" pitchFamily="34" charset="-120"/>
                          <a:ea typeface="微軟正黑體" panose="020B0604030504040204" pitchFamily="34" charset="-120"/>
                        </a:rPr>
                        <a:t>麗媚</a:t>
                      </a:r>
                      <a:r>
                        <a:rPr lang="en-US" altLang="zh-TW" sz="1200" b="1" i="0" u="none" strike="noStrike" noProof="0" dirty="0">
                          <a:solidFill>
                            <a:schemeClr val="tx1"/>
                          </a:solidFill>
                          <a:effectLst/>
                          <a:latin typeface="微軟正黑體" panose="020B0604030504040204" pitchFamily="34" charset="-120"/>
                          <a:ea typeface="微軟正黑體" panose="020B0604030504040204" pitchFamily="34" charset="-120"/>
                        </a:rPr>
                        <a:t>(</a:t>
                      </a:r>
                      <a:r>
                        <a:rPr lang="zh-TW" altLang="en-US" sz="1200" b="1" i="0" u="none" strike="noStrike" noProof="0" dirty="0">
                          <a:solidFill>
                            <a:schemeClr val="tx1"/>
                          </a:solidFill>
                          <a:effectLst/>
                          <a:latin typeface="微軟正黑體" panose="020B0604030504040204" pitchFamily="34" charset="-120"/>
                          <a:ea typeface="微軟正黑體" panose="020B0604030504040204" pitchFamily="34" charset="-120"/>
                        </a:rPr>
                        <a:t>淑慧</a:t>
                      </a:r>
                      <a:r>
                        <a:rPr lang="en-US" sz="1200" b="1" i="0" u="none" strike="noStrike" noProof="0" dirty="0">
                          <a:solidFill>
                            <a:schemeClr val="tx1"/>
                          </a:solidFill>
                          <a:effectLst/>
                          <a:latin typeface="微軟正黑體" panose="020B0604030504040204" pitchFamily="34" charset="-120"/>
                          <a:ea typeface="微軟正黑體" panose="020B0604030504040204" pitchFamily="34" charset="-120"/>
                        </a:rPr>
                        <a:t>)</a:t>
                      </a:r>
                      <a:endParaRPr lang="en-US" sz="1200" b="0" i="0" u="none" strike="noStrike" noProof="0"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lvl="0" algn="ctr" defTabSz="914400">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a:t>
                      </a:r>
                    </a:p>
                  </a:txBody>
                  <a:tcPr marL="17881" marR="17881" marT="8941" marB="8941" anchor="ctr">
                    <a:lnL w="12700">
                      <a:solidFill>
                        <a:schemeClr val="tx1"/>
                      </a:solidFill>
                    </a:lnL>
                    <a:lnR w="12700">
                      <a:solidFill>
                        <a:schemeClr val="tx1"/>
                      </a:solidFill>
                    </a:lnR>
                    <a:lnT w="12700">
                      <a:solidFill>
                        <a:schemeClr val="tx1"/>
                      </a:solidFill>
                    </a:lnT>
                    <a:lnB w="12700">
                      <a:solidFill>
                        <a:schemeClr val="tx1"/>
                      </a:solidFill>
                    </a:lnB>
                    <a:solidFill>
                      <a:schemeClr val="accent4">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altLang="zh-TW"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0">
                      <a:noFill/>
                    </a:lnR>
                    <a:lnT w="0">
                      <a:noFill/>
                    </a:lnT>
                    <a:lnB w="0">
                      <a:noFill/>
                    </a:lnB>
                    <a:solidFill>
                      <a:srgbClr val="FFFFFF"/>
                    </a:solidFill>
                  </a:tcPr>
                </a:tc>
                <a:extLst>
                  <a:ext uri="{0D108BD9-81ED-4DB2-BD59-A6C34878D82A}">
                    <a16:rowId xmlns:a16="http://schemas.microsoft.com/office/drawing/2014/main" val="1425418473"/>
                  </a:ext>
                </a:extLst>
              </a:tr>
              <a:tr h="45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(850)</a:t>
                      </a:r>
                      <a:endParaRPr lang="zh-TW" altLang="en-US" sz="1200" b="1">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馥悅</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和欣</a:t>
                      </a:r>
                      <a:r>
                        <a:rPr lang="en-US" altLang="zh-TW" sz="1200" b="1" dirty="0">
                          <a:solidFill>
                            <a:schemeClr val="tx1"/>
                          </a:solidFill>
                          <a:latin typeface="微軟正黑體" panose="020B0604030504040204" pitchFamily="34" charset="-120"/>
                          <a:ea typeface="微軟正黑體" panose="020B0604030504040204" pitchFamily="34" charset="-120"/>
                        </a:rPr>
                        <a:t>)</a:t>
                      </a:r>
                      <a:endParaRPr lang="en-US" altLang="zh-TW"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(850)</a:t>
                      </a:r>
                      <a:endParaRPr lang="zh-TW" altLang="en-US" sz="1200" b="1">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2272221105"/>
                  </a:ext>
                </a:extLst>
              </a:tr>
              <a:tr h="45786">
                <a:tc>
                  <a:txBody>
                    <a:bodyPr/>
                    <a:lstStyle/>
                    <a:p>
                      <a:pPr marL="0" lvl="0" indent="0" algn="l" defTabSz="914400">
                        <a:lnSpc>
                          <a:spcPct val="100000"/>
                        </a:lnSpc>
                        <a:spcBef>
                          <a:spcPts val="0"/>
                        </a:spcBef>
                        <a:spcAft>
                          <a:spcPts val="0"/>
                        </a:spcAft>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0">
                      <a:noFill/>
                    </a:lnL>
                    <a:lnR w="12700">
                      <a:solidFill>
                        <a:schemeClr val="tx1"/>
                      </a:solidFill>
                    </a:lnR>
                    <a:lnT w="0">
                      <a:noFill/>
                    </a:lnT>
                    <a:lnB w="0">
                      <a:noFill/>
                    </a:lnB>
                    <a:solidFill>
                      <a:srgbClr val="FFFFFF"/>
                    </a:solidFill>
                  </a:tcPr>
                </a:tc>
                <a:tc>
                  <a:txBody>
                    <a:bodyPr/>
                    <a:lstStyle/>
                    <a:p>
                      <a:pPr lvl="0" algn="ctr">
                        <a:buNone/>
                      </a:pPr>
                      <a:r>
                        <a:rPr lang="en-US" altLang="zh-TW" sz="1200" b="1" dirty="0">
                          <a:solidFill>
                            <a:schemeClr val="tx1"/>
                          </a:solidFill>
                          <a:latin typeface="微軟正黑體" panose="020B0604030504040204" pitchFamily="34" charset="-120"/>
                          <a:ea typeface="微軟正黑體" panose="020B0604030504040204" pitchFamily="34" charset="-120"/>
                        </a:rPr>
                        <a:t>(1,200)</a:t>
                      </a:r>
                      <a:endParaRPr lang="zh-TW" altLang="en-US" sz="1200" b="1">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marL="0" marR="0" lvl="0" indent="0" algn="ctr" defTabSz="914400" rtl="0">
                        <a:lnSpc>
                          <a:spcPct val="100000"/>
                        </a:lnSpc>
                        <a:spcBef>
                          <a:spcPts val="0"/>
                        </a:spcBef>
                        <a:spcAft>
                          <a:spcPts val="0"/>
                        </a:spcAft>
                        <a:buClrTx/>
                        <a:buSzTx/>
                        <a:buFontTx/>
                        <a:buNone/>
                        <a:tabLst/>
                        <a:defRPr/>
                      </a:pPr>
                      <a:r>
                        <a:rPr lang="zh-TW" altLang="en-US" sz="1200" b="1" strike="noStrike">
                          <a:solidFill>
                            <a:schemeClr val="tx1"/>
                          </a:solidFill>
                          <a:effectLst/>
                          <a:latin typeface="微軟正黑體" panose="020B0604030504040204" pitchFamily="34" charset="-120"/>
                          <a:ea typeface="微軟正黑體" panose="020B0604030504040204" pitchFamily="34" charset="-120"/>
                        </a:rPr>
                        <a:t>璽樂</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a:solidFill>
                            <a:schemeClr val="tx1"/>
                          </a:solidFill>
                          <a:latin typeface="微軟正黑體" panose="020B0604030504040204" pitchFamily="34" charset="-120"/>
                          <a:ea typeface="微軟正黑體" panose="020B0604030504040204" pitchFamily="34" charset="-120"/>
                        </a:rPr>
                        <a:t>和欣</a:t>
                      </a:r>
                      <a:r>
                        <a:rPr lang="en-US" altLang="zh-TW" sz="1200" b="1" dirty="0">
                          <a:solidFill>
                            <a:schemeClr val="tx1"/>
                          </a:solidFill>
                          <a:latin typeface="微軟正黑體" panose="020B0604030504040204" pitchFamily="34" charset="-120"/>
                          <a:ea typeface="微軟正黑體" panose="020B0604030504040204" pitchFamily="34" charset="-120"/>
                        </a:rPr>
                        <a:t>)</a:t>
                      </a:r>
                      <a:endParaRPr lang="en-US" altLang="zh-TW" sz="1200" b="1" strike="noStrike">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lvl="0" algn="ctr">
                        <a:buNone/>
                      </a:pPr>
                      <a:r>
                        <a:rPr lang="en-US" altLang="zh-TW" sz="1200" b="1" dirty="0">
                          <a:solidFill>
                            <a:schemeClr val="tx1"/>
                          </a:solidFill>
                          <a:latin typeface="微軟正黑體" panose="020B0604030504040204" pitchFamily="34" charset="-120"/>
                          <a:ea typeface="微軟正黑體" panose="020B0604030504040204" pitchFamily="34" charset="-120"/>
                        </a:rPr>
                        <a:t>(1,200)</a:t>
                      </a:r>
                      <a:endParaRPr lang="zh-TW" altLang="en-US" sz="1200" b="1">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marL="0" lvl="0" indent="0" algn="l" defTabSz="914400">
                        <a:lnSpc>
                          <a:spcPct val="100000"/>
                        </a:lnSpc>
                        <a:spcBef>
                          <a:spcPts val="0"/>
                        </a:spcBef>
                        <a:spcAft>
                          <a:spcPts val="0"/>
                        </a:spcAft>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0">
                      <a:noFill/>
                    </a:lnR>
                    <a:lnT w="0">
                      <a:noFill/>
                    </a:lnT>
                    <a:lnB w="0">
                      <a:noFill/>
                    </a:lnB>
                    <a:solidFill>
                      <a:srgbClr val="FFFFFF"/>
                    </a:solidFill>
                  </a:tcPr>
                </a:tc>
                <a:extLst>
                  <a:ext uri="{0D108BD9-81ED-4DB2-BD59-A6C34878D82A}">
                    <a16:rowId xmlns:a16="http://schemas.microsoft.com/office/drawing/2014/main" val="274946094"/>
                  </a:ext>
                </a:extLst>
              </a:tr>
              <a:tr h="61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2,670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a:solidFill>
                            <a:schemeClr val="tx1"/>
                          </a:solidFill>
                          <a:latin typeface="微軟正黑體" panose="020B0604030504040204" pitchFamily="34" charset="-120"/>
                          <a:ea typeface="微軟正黑體" panose="020B0604030504040204" pitchFamily="34" charset="-120"/>
                        </a:rPr>
                        <a:t>東元</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a:solidFill>
                            <a:schemeClr val="tx1"/>
                          </a:solidFill>
                          <a:latin typeface="微軟正黑體" panose="020B0604030504040204" pitchFamily="34" charset="-120"/>
                          <a:ea typeface="微軟正黑體" panose="020B0604030504040204" pitchFamily="34" charset="-120"/>
                        </a:rPr>
                        <a:t>和欣</a:t>
                      </a:r>
                      <a:r>
                        <a:rPr lang="en-US" altLang="zh-TW" sz="1200" b="1" dirty="0">
                          <a:solidFill>
                            <a:schemeClr val="tx1"/>
                          </a:solidFill>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2,670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3752922398"/>
                  </a:ext>
                </a:extLst>
              </a:tr>
              <a:tr h="76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i="0" u="none" strike="noStrike" baseline="0">
                          <a:solidFill>
                            <a:schemeClr val="tx1"/>
                          </a:solidFill>
                          <a:effectLst/>
                          <a:latin typeface="微軟正黑體" panose="020B0604030504040204" pitchFamily="34" charset="-120"/>
                          <a:ea typeface="微軟正黑體" panose="020B0604030504040204" pitchFamily="34" charset="-120"/>
                        </a:rPr>
                        <a:t>光田</a:t>
                      </a:r>
                      <a:r>
                        <a:rPr lang="en-US" altLang="zh-TW" sz="12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200" b="1" i="0" u="none" strike="noStrike" baseline="0">
                          <a:solidFill>
                            <a:schemeClr val="tx1"/>
                          </a:solidFill>
                          <a:effectLst/>
                          <a:latin typeface="微軟正黑體" panose="020B0604030504040204" pitchFamily="34" charset="-120"/>
                          <a:ea typeface="微軟正黑體" panose="020B0604030504040204" pitchFamily="34" charset="-120"/>
                        </a:rPr>
                        <a:t>復健中心</a:t>
                      </a:r>
                      <a:r>
                        <a:rPr lang="en-US" altLang="zh-TW" sz="12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200" b="1" i="0" u="none" strike="noStrike" baseline="0">
                          <a:solidFill>
                            <a:schemeClr val="tx1"/>
                          </a:solidFill>
                          <a:effectLst/>
                          <a:latin typeface="微軟正黑體" panose="020B0604030504040204" pitchFamily="34" charset="-120"/>
                          <a:ea typeface="微軟正黑體" panose="020B0604030504040204" pitchFamily="34" charset="-120"/>
                        </a:rPr>
                        <a:t>明杰</a:t>
                      </a:r>
                      <a:r>
                        <a:rPr lang="en-US" altLang="zh-TW" sz="1200" b="1" i="0" u="none" strike="noStrike" baseline="0" dirty="0">
                          <a:solidFill>
                            <a:schemeClr val="tx1"/>
                          </a:solidFill>
                          <a:effectLst/>
                          <a:latin typeface="微軟正黑體" panose="020B0604030504040204" pitchFamily="34" charset="-120"/>
                          <a:ea typeface="微軟正黑體" panose="020B0604030504040204" pitchFamily="34" charset="-120"/>
                        </a:rPr>
                        <a:t>)</a:t>
                      </a:r>
                      <a:endParaRPr lang="en-US" altLang="zh-TW" sz="12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500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6223779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5,000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a:solidFill>
                            <a:schemeClr val="tx1"/>
                          </a:solidFill>
                          <a:latin typeface="微軟正黑體" panose="020B0604030504040204" pitchFamily="34" charset="-120"/>
                          <a:ea typeface="微軟正黑體" panose="020B0604030504040204" pitchFamily="34" charset="-120"/>
                        </a:rPr>
                        <a:t>凌網</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a:solidFill>
                            <a:schemeClr val="tx1"/>
                          </a:solidFill>
                          <a:latin typeface="微軟正黑體" panose="020B0604030504040204" pitchFamily="34" charset="-120"/>
                          <a:ea typeface="微軟正黑體" panose="020B0604030504040204" pitchFamily="34" charset="-120"/>
                        </a:rPr>
                        <a:t>毓瑩</a:t>
                      </a:r>
                      <a:r>
                        <a:rPr lang="en-US" altLang="zh-TW" sz="1200" b="1" dirty="0">
                          <a:solidFill>
                            <a:schemeClr val="tx1"/>
                          </a:solidFill>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3,000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32473823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1,000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latin typeface="微軟正黑體" panose="020B0604030504040204" pitchFamily="34" charset="-120"/>
                          <a:ea typeface="微軟正黑體" panose="020B0604030504040204" pitchFamily="34" charset="-120"/>
                        </a:rPr>
                        <a:t>巨鷗</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文新</a:t>
                      </a:r>
                      <a:r>
                        <a:rPr lang="en-US" altLang="zh-TW" sz="1200" b="1" dirty="0">
                          <a:solidFill>
                            <a:schemeClr val="tx1"/>
                          </a:solidFill>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1,000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681312730"/>
                  </a:ext>
                </a:extLst>
              </a:tr>
              <a:tr h="217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a:solidFill>
                            <a:schemeClr val="tx1"/>
                          </a:solidFill>
                          <a:effectLst/>
                          <a:latin typeface="微軟正黑體" panose="020B0604030504040204" pitchFamily="34" charset="-120"/>
                          <a:ea typeface="微軟正黑體" panose="020B0604030504040204" pitchFamily="34" charset="-120"/>
                        </a:rPr>
                        <a:t>累加：</a:t>
                      </a:r>
                      <a:r>
                        <a:rPr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13,622</a:t>
                      </a:r>
                      <a:r>
                        <a:rPr lang="en-US" altLang="zh-TW" sz="1200" b="1" dirty="0">
                          <a:solidFill>
                            <a:srgbClr val="0000FF"/>
                          </a:solidFill>
                          <a:effectLst/>
                          <a:latin typeface="微軟正黑體" panose="020B0604030504040204" pitchFamily="34" charset="-120"/>
                          <a:ea typeface="微軟正黑體" panose="020B0604030504040204" pitchFamily="34" charset="-120"/>
                        </a:rPr>
                        <a:t>K</a:t>
                      </a:r>
                      <a:r>
                        <a:rPr lang="zh-TW" altLang="en-US" sz="1200" b="1" dirty="0">
                          <a:solidFill>
                            <a:srgbClr val="0000FF"/>
                          </a:solidFill>
                          <a:effectLst/>
                          <a:latin typeface="微軟正黑體" panose="020B0604030504040204" pitchFamily="34" charset="-120"/>
                          <a:ea typeface="微軟正黑體" panose="020B0604030504040204" pitchFamily="34" charset="-120"/>
                        </a:rPr>
                        <a:t> </a:t>
                      </a:r>
                      <a:r>
                        <a:rPr lang="en-US" altLang="zh-TW" sz="1200" b="1" dirty="0">
                          <a:solidFill>
                            <a:srgbClr val="0000FF"/>
                          </a:solidFill>
                          <a:effectLst/>
                          <a:latin typeface="微軟正黑體" panose="020B0604030504040204" pitchFamily="34" charset="-120"/>
                          <a:ea typeface="微軟正黑體" panose="020B0604030504040204" pitchFamily="34" charset="-120"/>
                        </a:rPr>
                        <a:t>(26%)</a:t>
                      </a:r>
                      <a:endParaRPr lang="en-US" altLang="zh-TW" sz="1200" b="1" u="none">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algn="ctr" defTabSz="914400" rtl="0" eaLnBrk="1" fontAlgn="b" latinLnBrk="0" hangingPunct="1"/>
                      <a:endParaRPr lang="en-US" altLang="zh-TW" sz="1200" b="1" i="0" u="none" strike="noStrike" kern="120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200" b="1" u="none">
                          <a:solidFill>
                            <a:schemeClr val="tx1"/>
                          </a:solidFill>
                          <a:effectLst/>
                          <a:latin typeface="微軟正黑體" panose="020B0604030504040204" pitchFamily="34" charset="-120"/>
                          <a:ea typeface="微軟正黑體" panose="020B0604030504040204" pitchFamily="34" charset="-120"/>
                        </a:rPr>
                        <a:t>推廣中</a:t>
                      </a:r>
                      <a:r>
                        <a:rPr lang="en-US" altLang="zh-TW" sz="1200" b="1" u="none" dirty="0">
                          <a:solidFill>
                            <a:schemeClr val="tx1"/>
                          </a:solidFill>
                          <a:effectLst/>
                          <a:latin typeface="微軟正黑體" panose="020B0604030504040204" pitchFamily="34" charset="-120"/>
                          <a:ea typeface="微軟正黑體" panose="020B0604030504040204" pitchFamily="34" charset="-12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endParaRPr lang="en-US" altLang="zh-TW" sz="1200" b="1" i="0" u="none" strike="noStrike" kern="1200">
                        <a:solidFill>
                          <a:schemeClr val="tx1"/>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a:solidFill>
                            <a:schemeClr val="tx1"/>
                          </a:solidFill>
                          <a:effectLst/>
                          <a:latin typeface="微軟正黑體" panose="020B0604030504040204" pitchFamily="34" charset="-120"/>
                          <a:ea typeface="微軟正黑體" panose="020B0604030504040204" pitchFamily="34" charset="-120"/>
                        </a:rPr>
                        <a:t>累加：</a:t>
                      </a:r>
                      <a:r>
                        <a:rPr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19,466</a:t>
                      </a:r>
                      <a:r>
                        <a:rPr lang="en-US" altLang="zh-TW" sz="1200" b="1" dirty="0">
                          <a:solidFill>
                            <a:srgbClr val="0000FF"/>
                          </a:solidFill>
                          <a:effectLst/>
                          <a:latin typeface="微軟正黑體" panose="020B0604030504040204" pitchFamily="34" charset="-120"/>
                          <a:ea typeface="微軟正黑體" panose="020B0604030504040204" pitchFamily="34" charset="-120"/>
                        </a:rPr>
                        <a:t>K (38%)</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0">
                <a:tc>
                  <a:txBody>
                    <a:bodyPr/>
                    <a:lstStyle/>
                    <a:p>
                      <a:pPr lvl="0" algn="l">
                        <a:lnSpc>
                          <a:spcPct val="100000"/>
                        </a:lnSpc>
                        <a:spcBef>
                          <a:spcPts val="0"/>
                        </a:spcBef>
                        <a:spcAft>
                          <a:spcPts val="0"/>
                        </a:spcAft>
                        <a:buNone/>
                      </a:pPr>
                      <a:r>
                        <a:rPr lang="zh-TW" altLang="en-US"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rPr>
                        <a:t>簽約數：</a:t>
                      </a:r>
                      <a:r>
                        <a:rPr lang="zh-TW" altLang="en-US" sz="1200" b="1" i="0" u="none" strike="noStrike" kern="1200" cap="none" spc="0" normalizeH="0" baseline="0" noProof="0">
                          <a:ln>
                            <a:noFill/>
                          </a:ln>
                          <a:solidFill>
                            <a:srgbClr val="0000FF"/>
                          </a:solidFill>
                          <a:effectLst/>
                          <a:uLnTx/>
                          <a:uFillTx/>
                          <a:latin typeface="微軟正黑體" panose="020B0604030504040204" pitchFamily="34" charset="-120"/>
                          <a:ea typeface="微軟正黑體" panose="020B0604030504040204" pitchFamily="34" charset="-120"/>
                        </a:rPr>
                        <a:t>4,600</a:t>
                      </a:r>
                      <a:r>
                        <a:rPr 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K</a:t>
                      </a:r>
                      <a:endParaRPr lang="en-US" sz="12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latin typeface="微軟正黑體" panose="020B0604030504040204" pitchFamily="34" charset="-120"/>
                          <a:ea typeface="微軟正黑體" panose="020B0604030504040204" pitchFamily="34" charset="-120"/>
                        </a:rPr>
                        <a:t>欣辰</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淑慧</a:t>
                      </a:r>
                      <a:r>
                        <a:rPr lang="en-US" altLang="zh-TW" sz="1200" b="1" dirty="0">
                          <a:solidFill>
                            <a:schemeClr val="tx1"/>
                          </a:solidFill>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1,000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a:lnSpc>
                          <a:spcPct val="100000"/>
                        </a:lnSpc>
                        <a:spcBef>
                          <a:spcPts val="0"/>
                        </a:spcBef>
                        <a:spcAft>
                          <a:spcPts val="0"/>
                        </a:spcAft>
                        <a:buNone/>
                        <a:tabLst/>
                        <a:defRPr/>
                      </a:pPr>
                      <a:r>
                        <a:rPr lang="zh-TW"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rPr>
                        <a:t>認列</a:t>
                      </a:r>
                      <a:r>
                        <a:rPr lang="zh-TW" altLang="en-US"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rPr>
                        <a:t>數：</a:t>
                      </a:r>
                      <a:r>
                        <a:rPr lang="zh-TW" altLang="en-US" sz="1200" b="1" i="0" u="none" strike="noStrike" kern="1200" cap="none" spc="0" normalizeH="0" baseline="0" noProof="0">
                          <a:ln>
                            <a:noFill/>
                          </a:ln>
                          <a:solidFill>
                            <a:srgbClr val="0000FF"/>
                          </a:solidFill>
                          <a:effectLst/>
                          <a:uLnTx/>
                          <a:uFillTx/>
                          <a:latin typeface="微軟正黑體" panose="020B0604030504040204" pitchFamily="34" charset="-120"/>
                          <a:ea typeface="微軟正黑體" panose="020B0604030504040204" pitchFamily="34" charset="-120"/>
                        </a:rPr>
                        <a:t>3,6</a:t>
                      </a:r>
                      <a:r>
                        <a:rPr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00</a:t>
                      </a:r>
                      <a:r>
                        <a:rPr 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K</a:t>
                      </a:r>
                      <a:endParaRPr kumimoji="0" lang="zh-TW" altLang="en-US" sz="1200" dirty="0">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62774815"/>
                  </a:ext>
                </a:extLst>
              </a:tr>
              <a:tr h="43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(1,000)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a:solidFill>
                            <a:schemeClr val="tx1"/>
                          </a:solidFill>
                          <a:effectLst/>
                          <a:latin typeface="微軟正黑體" panose="020B0604030504040204" pitchFamily="34" charset="-120"/>
                          <a:ea typeface="微軟正黑體" panose="020B0604030504040204" pitchFamily="34" charset="-120"/>
                        </a:rPr>
                        <a:t>旳蔓</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a:solidFill>
                            <a:schemeClr val="tx1"/>
                          </a:solidFill>
                          <a:effectLst/>
                          <a:latin typeface="微軟正黑體" panose="020B0604030504040204" pitchFamily="34" charset="-120"/>
                          <a:ea typeface="微軟正黑體" panose="020B0604030504040204" pitchFamily="34" charset="-120"/>
                        </a:rPr>
                        <a:t>和欣</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(500)</a:t>
                      </a:r>
                      <a:endPar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61959174"/>
                  </a:ext>
                </a:extLst>
              </a:tr>
              <a:tr h="58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strike="noStrike" dirty="0">
                          <a:solidFill>
                            <a:schemeClr val="tx1"/>
                          </a:solidFill>
                          <a:latin typeface="微軟正黑體" panose="020B0604030504040204" pitchFamily="34" charset="-120"/>
                          <a:ea typeface="微軟正黑體" panose="020B0604030504040204" pitchFamily="34" charset="-120"/>
                        </a:rPr>
                        <a:t>1,600</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(1,200)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a:solidFill>
                            <a:schemeClr val="tx1"/>
                          </a:solidFill>
                          <a:effectLst/>
                          <a:latin typeface="微軟正黑體" panose="020B0604030504040204" pitchFamily="34" charset="-120"/>
                          <a:ea typeface="微軟正黑體" panose="020B0604030504040204" pitchFamily="34" charset="-120"/>
                        </a:rPr>
                        <a:t>高登</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a:solidFill>
                            <a:schemeClr val="tx1"/>
                          </a:solidFill>
                          <a:effectLst/>
                          <a:latin typeface="微軟正黑體" panose="020B0604030504040204" pitchFamily="34" charset="-120"/>
                          <a:ea typeface="微軟正黑體" panose="020B0604030504040204" pitchFamily="34" charset="-120"/>
                        </a:rPr>
                        <a:t>淑慧</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1,600</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(1,200)</a:t>
                      </a:r>
                      <a:endParaRPr lang="zh-TW" altLang="en-US" sz="1200" b="1" strike="noStrike" dirty="0">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63578004"/>
                  </a:ext>
                </a:extLst>
              </a:tr>
              <a:tr h="194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500</a:t>
                      </a:r>
                      <a:endPar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a:solidFill>
                            <a:schemeClr val="tx1"/>
                          </a:solidFill>
                          <a:effectLst/>
                          <a:latin typeface="微軟正黑體" panose="020B0604030504040204" pitchFamily="34" charset="-120"/>
                          <a:ea typeface="微軟正黑體" panose="020B0604030504040204" pitchFamily="34" charset="-120"/>
                        </a:rPr>
                        <a:t>星詠</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a:solidFill>
                            <a:schemeClr val="tx1"/>
                          </a:solidFill>
                          <a:effectLst/>
                          <a:latin typeface="微軟正黑體" panose="020B0604030504040204" pitchFamily="34" charset="-120"/>
                          <a:ea typeface="微軟正黑體" panose="020B0604030504040204" pitchFamily="34" charset="-120"/>
                        </a:rPr>
                        <a:t>增英</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500</a:t>
                      </a:r>
                      <a:endPar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2947764"/>
                  </a:ext>
                </a:extLst>
              </a:tr>
              <a:tr h="194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a:solidFill>
                            <a:schemeClr val="tx1"/>
                          </a:solidFill>
                          <a:effectLst/>
                          <a:latin typeface="微軟正黑體" panose="020B0604030504040204" pitchFamily="34" charset="-120"/>
                          <a:ea typeface="微軟正黑體" panose="020B0604030504040204" pitchFamily="34" charset="-120"/>
                        </a:rPr>
                        <a:t>累加：</a:t>
                      </a:r>
                      <a:r>
                        <a:rPr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9,022</a:t>
                      </a:r>
                      <a:r>
                        <a:rPr lang="en-US" altLang="zh-TW" sz="1200" b="1" dirty="0">
                          <a:solidFill>
                            <a:srgbClr val="0000FF"/>
                          </a:solidFill>
                          <a:effectLst/>
                          <a:latin typeface="微軟正黑體" panose="020B0604030504040204" pitchFamily="34" charset="-120"/>
                          <a:ea typeface="微軟正黑體" panose="020B0604030504040204" pitchFamily="34" charset="-120"/>
                        </a:rPr>
                        <a:t> (17%)</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2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zh-TW" altLang="en-US" sz="1200" b="1" u="none">
                          <a:solidFill>
                            <a:schemeClr val="tx1"/>
                          </a:solidFill>
                          <a:effectLst/>
                          <a:latin typeface="微軟正黑體" panose="020B0604030504040204" pitchFamily="34" charset="-120"/>
                          <a:ea typeface="微軟正黑體" panose="020B0604030504040204" pitchFamily="34" charset="-120"/>
                        </a:rPr>
                        <a:t>簽約中</a:t>
                      </a:r>
                      <a:r>
                        <a:rPr lang="en-US" altLang="zh-TW" sz="1200" b="1" u="none" dirty="0">
                          <a:solidFill>
                            <a:schemeClr val="tx1"/>
                          </a:solidFill>
                          <a:effectLst/>
                          <a:latin typeface="微軟正黑體" panose="020B0604030504040204" pitchFamily="34" charset="-120"/>
                          <a:ea typeface="微軟正黑體" panose="020B0604030504040204" pitchFamily="34" charset="-120"/>
                        </a:rPr>
                        <a:t>(90%)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zh-TW" altLang="en-US" sz="12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a:solidFill>
                            <a:schemeClr val="tx1"/>
                          </a:solidFill>
                          <a:effectLst/>
                          <a:latin typeface="微軟正黑體" panose="020B0604030504040204" pitchFamily="34" charset="-120"/>
                          <a:ea typeface="微軟正黑體" panose="020B0604030504040204" pitchFamily="34" charset="-120"/>
                        </a:rPr>
                        <a:t>累加：</a:t>
                      </a:r>
                      <a:r>
                        <a:rPr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15,866</a:t>
                      </a:r>
                      <a:r>
                        <a:rPr lang="en-US" altLang="zh-TW" sz="1200" b="1" dirty="0">
                          <a:solidFill>
                            <a:srgbClr val="0000FF"/>
                          </a:solidFill>
                          <a:effectLst/>
                          <a:latin typeface="微軟正黑體" panose="020B0604030504040204" pitchFamily="34" charset="-120"/>
                          <a:ea typeface="微軟正黑體" panose="020B0604030504040204" pitchFamily="34" charset="-120"/>
                        </a:rPr>
                        <a:t>K (31%)</a:t>
                      </a:r>
                      <a:endParaRPr lang="en-US" altLang="zh-TW" sz="1200" b="1" u="none">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47732">
                <a:tc>
                  <a:txBody>
                    <a:bodyPr/>
                    <a:lstStyle/>
                    <a:p>
                      <a:pPr marL="0" marR="0" lvl="0" indent="0" algn="l" defTabSz="914400">
                        <a:lnSpc>
                          <a:spcPct val="100000"/>
                        </a:lnSpc>
                        <a:spcBef>
                          <a:spcPts val="0"/>
                        </a:spcBef>
                        <a:spcAft>
                          <a:spcPts val="0"/>
                        </a:spcAft>
                        <a:buNone/>
                        <a:tabLst/>
                        <a:defRPr/>
                      </a:pPr>
                      <a:r>
                        <a:rPr lang="zh-TW" altLang="en-US"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rPr>
                        <a:t>簽約數：</a:t>
                      </a:r>
                      <a:r>
                        <a:rPr 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2,393K</a:t>
                      </a:r>
                      <a:endParaRPr kumimoji="0" lang="zh-TW" altLang="en-US" sz="120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strike="noStrike" dirty="0">
                          <a:solidFill>
                            <a:srgbClr val="0000FF"/>
                          </a:solidFill>
                          <a:latin typeface="微軟正黑體" panose="020B0604030504040204" pitchFamily="34" charset="-120"/>
                          <a:ea typeface="微軟正黑體" panose="020B0604030504040204" pitchFamily="34" charset="-120"/>
                        </a:rPr>
                        <a:t>95</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a:lnSpc>
                          <a:spcPct val="100000"/>
                        </a:lnSpc>
                        <a:spcBef>
                          <a:spcPts val="0"/>
                        </a:spcBef>
                        <a:spcAft>
                          <a:spcPts val="0"/>
                        </a:spcAft>
                        <a:buNone/>
                        <a:tabLst/>
                        <a:defRPr/>
                      </a:pPr>
                      <a:r>
                        <a:rPr lang="en-US" sz="1200" b="1" i="0" u="none" strike="noStrike" noProof="0" dirty="0" err="1">
                          <a:solidFill>
                            <a:srgbClr val="0000FF"/>
                          </a:solidFill>
                          <a:effectLst/>
                          <a:latin typeface="微軟正黑體" panose="020B0604030504040204" pitchFamily="34" charset="-120"/>
                          <a:ea typeface="微軟正黑體" panose="020B0604030504040204" pitchFamily="34" charset="-120"/>
                        </a:rPr>
                        <a:t>合進製麵</a:t>
                      </a:r>
                      <a:r>
                        <a:rPr lang="en-US" sz="1200" b="1" i="0" u="none" strike="noStrike" noProof="0" dirty="0">
                          <a:solidFill>
                            <a:srgbClr val="0000FF"/>
                          </a:solidFill>
                          <a:effectLst/>
                          <a:latin typeface="微軟正黑體" panose="020B0604030504040204" pitchFamily="34" charset="-120"/>
                          <a:ea typeface="微軟正黑體" panose="020B0604030504040204" pitchFamily="34" charset="-120"/>
                        </a:rPr>
                        <a:t>(</a:t>
                      </a:r>
                      <a:r>
                        <a:rPr lang="zh-TW" altLang="en-US" sz="1200" b="1" i="0" u="none" strike="noStrike" noProof="0" dirty="0">
                          <a:solidFill>
                            <a:srgbClr val="0000FF"/>
                          </a:solidFill>
                          <a:effectLst/>
                          <a:latin typeface="微軟正黑體" panose="020B0604030504040204" pitchFamily="34" charset="-120"/>
                          <a:ea typeface="微軟正黑體" panose="020B0604030504040204" pitchFamily="34" charset="-120"/>
                        </a:rPr>
                        <a:t>淑慧</a:t>
                      </a:r>
                      <a:r>
                        <a:rPr lang="en-US" sz="1200" b="1" i="0" u="none" strike="noStrike" noProof="0" dirty="0">
                          <a:solidFill>
                            <a:srgbClr val="0000FF"/>
                          </a:solidFill>
                          <a:effectLst/>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a:lnSpc>
                          <a:spcPct val="100000"/>
                        </a:lnSpc>
                        <a:spcBef>
                          <a:spcPts val="0"/>
                        </a:spcBef>
                        <a:spcAft>
                          <a:spcPts val="0"/>
                        </a:spcAft>
                        <a:buClrTx/>
                        <a:buSzTx/>
                        <a:buFontTx/>
                        <a:buNone/>
                        <a:tabLst/>
                        <a:defRPr/>
                      </a:pPr>
                      <a:r>
                        <a:rPr lang="en-US" altLang="zh-TW" sz="1200" b="1" strike="noStrike" dirty="0">
                          <a:solidFill>
                            <a:srgbClr val="0000FF"/>
                          </a:solidFill>
                          <a:latin typeface="微軟正黑體" panose="020B0604030504040204" pitchFamily="34" charset="-120"/>
                          <a:ea typeface="微軟正黑體" panose="020B0604030504040204" pitchFamily="34" charset="-120"/>
                        </a:rPr>
                        <a:t>95</a:t>
                      </a:r>
                      <a:endParaRPr kumimoji="0" lang="zh-TW" altLang="en-US" sz="1200">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a:lnSpc>
                          <a:spcPct val="100000"/>
                        </a:lnSpc>
                        <a:spcBef>
                          <a:spcPts val="0"/>
                        </a:spcBef>
                        <a:spcAft>
                          <a:spcPts val="0"/>
                        </a:spcAft>
                        <a:buNone/>
                        <a:tabLst/>
                        <a:defRPr/>
                      </a:pPr>
                      <a:r>
                        <a:rPr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認列數：</a:t>
                      </a:r>
                      <a:r>
                        <a:rPr 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2,393K</a:t>
                      </a:r>
                      <a:endParaRPr kumimoji="0" lang="zh-TW" altLang="en-US" sz="1200" dirty="0">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59561178"/>
                  </a:ext>
                </a:extLst>
              </a:tr>
              <a:tr h="62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lvl="0" algn="ctr">
                        <a:lnSpc>
                          <a:spcPct val="100000"/>
                        </a:lnSpc>
                        <a:spcBef>
                          <a:spcPts val="0"/>
                        </a:spcBef>
                        <a:spcAft>
                          <a:spcPts val="0"/>
                        </a:spcAft>
                        <a:buNone/>
                      </a:pPr>
                      <a:r>
                        <a:rPr 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95</a:t>
                      </a:r>
                      <a:endParaRPr lang="en-US" sz="1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lgn="ctr">
                        <a:lnSpc>
                          <a:spcPct val="100000"/>
                        </a:lnSpc>
                        <a:spcBef>
                          <a:spcPts val="0"/>
                        </a:spcBef>
                        <a:spcAft>
                          <a:spcPts val="0"/>
                        </a:spcAft>
                        <a:buNone/>
                      </a:pPr>
                      <a:r>
                        <a:rPr lang="en-US" sz="1200" b="1" i="0" u="none" strike="noStrike" noProof="0" dirty="0" err="1">
                          <a:solidFill>
                            <a:srgbClr val="0000FF"/>
                          </a:solidFill>
                          <a:effectLst/>
                          <a:latin typeface="微軟正黑體" panose="020B0604030504040204" pitchFamily="34" charset="-120"/>
                          <a:ea typeface="微軟正黑體" panose="020B0604030504040204" pitchFamily="34" charset="-120"/>
                        </a:rPr>
                        <a:t>智齡</a:t>
                      </a:r>
                      <a:r>
                        <a:rPr lang="en-US" sz="1200" b="1" i="0" u="none" strike="noStrike" noProof="0" dirty="0">
                          <a:solidFill>
                            <a:srgbClr val="0000FF"/>
                          </a:solidFill>
                          <a:effectLst/>
                          <a:latin typeface="微軟正黑體" panose="020B0604030504040204" pitchFamily="34" charset="-120"/>
                          <a:ea typeface="微軟正黑體" panose="020B0604030504040204" pitchFamily="34" charset="-120"/>
                        </a:rPr>
                        <a:t> (</a:t>
                      </a:r>
                      <a:r>
                        <a:rPr lang="zh-TW" altLang="en-US" sz="1200" b="1" i="0" u="none" strike="noStrike" noProof="0" dirty="0">
                          <a:solidFill>
                            <a:srgbClr val="0000FF"/>
                          </a:solidFill>
                          <a:effectLst/>
                          <a:latin typeface="微軟正黑體" panose="020B0604030504040204" pitchFamily="34" charset="-120"/>
                          <a:ea typeface="微軟正黑體" panose="020B0604030504040204" pitchFamily="34" charset="-120"/>
                        </a:rPr>
                        <a:t>耀泰</a:t>
                      </a:r>
                      <a:r>
                        <a:rPr lang="en-US" sz="1200" b="1" i="0" u="none" strike="noStrike" noProof="0" dirty="0">
                          <a:solidFill>
                            <a:srgbClr val="0000FF"/>
                          </a:solidFill>
                          <a:effectLst/>
                          <a:latin typeface="微軟正黑體" panose="020B0604030504040204" pitchFamily="34" charset="-120"/>
                          <a:ea typeface="微軟正黑體" panose="020B0604030504040204" pitchFamily="34" charset="-120"/>
                        </a:rPr>
                        <a:t>)</a:t>
                      </a:r>
                      <a:endParaRPr lang="en-US" sz="1200" b="0" i="0" u="none" strike="noStrike" noProof="0"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lgn="ctr" defTabSz="914400">
                        <a:lnSpc>
                          <a:spcPct val="100000"/>
                        </a:lnSpc>
                        <a:spcBef>
                          <a:spcPts val="0"/>
                        </a:spcBef>
                        <a:spcAft>
                          <a:spcPts val="0"/>
                        </a:spcAft>
                        <a:buNone/>
                        <a:tabLst/>
                        <a:defRPr/>
                      </a:pPr>
                      <a:r>
                        <a:rPr 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95</a:t>
                      </a:r>
                      <a:endParaRPr kumimoji="0" lang="en-US" sz="1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21428570"/>
                  </a:ext>
                </a:extLst>
              </a:tr>
              <a:tr h="62993">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0">
                      <a:noFill/>
                    </a:lnL>
                    <a:lnR w="12700">
                      <a:solidFill>
                        <a:schemeClr val="tx1"/>
                      </a:solidFill>
                    </a:lnR>
                    <a:lnT w="0">
                      <a:noFill/>
                    </a:lnT>
                    <a:lnB w="0">
                      <a:noFill/>
                    </a:lnB>
                    <a:solidFill>
                      <a:srgbClr val="FFFFFF"/>
                    </a:solidFill>
                  </a:tcPr>
                </a:tc>
                <a:tc>
                  <a:txBody>
                    <a:bodyPr/>
                    <a:lstStyle/>
                    <a:p>
                      <a:pPr lvl="0" algn="ctr">
                        <a:lnSpc>
                          <a:spcPct val="100000"/>
                        </a:lnSpc>
                        <a:spcBef>
                          <a:spcPts val="0"/>
                        </a:spcBef>
                        <a:spcAft>
                          <a:spcPts val="0"/>
                        </a:spcAft>
                        <a:buNone/>
                      </a:pPr>
                      <a:r>
                        <a:rPr lang="en-US" sz="1200" b="1" i="0" u="none" strike="noStrike" noProof="0" dirty="0">
                          <a:solidFill>
                            <a:srgbClr val="0000FF"/>
                          </a:solidFill>
                          <a:latin typeface="微軟正黑體" panose="020B0604030504040204" pitchFamily="34" charset="-120"/>
                          <a:ea typeface="微軟正黑體" panose="020B0604030504040204" pitchFamily="34" charset="-120"/>
                        </a:rPr>
                        <a:t>95</a:t>
                      </a:r>
                      <a:endParaRPr lang="en-US" sz="1200" b="0" i="0" u="none" strike="noStrike" noProof="0" dirty="0">
                        <a:solidFill>
                          <a:srgbClr val="000000"/>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marR="0" lvl="0" indent="0" algn="ctr">
                        <a:lnSpc>
                          <a:spcPct val="100000"/>
                        </a:lnSpc>
                        <a:spcBef>
                          <a:spcPts val="0"/>
                        </a:spcBef>
                        <a:spcAft>
                          <a:spcPts val="0"/>
                        </a:spcAft>
                        <a:buNone/>
                      </a:pPr>
                      <a:r>
                        <a:rPr lang="en-US" sz="1200" b="1" i="0" u="none" strike="noStrike" noProof="0" dirty="0" err="1">
                          <a:solidFill>
                            <a:srgbClr val="0000FF"/>
                          </a:solidFill>
                          <a:latin typeface="微軟正黑體" panose="020B0604030504040204" pitchFamily="34" charset="-120"/>
                          <a:ea typeface="微軟正黑體" panose="020B0604030504040204" pitchFamily="34" charset="-120"/>
                        </a:rPr>
                        <a:t>知多思</a:t>
                      </a:r>
                      <a:r>
                        <a:rPr lang="en-US" sz="1200" b="1" i="0" u="none" strike="noStrike" noProof="0" dirty="0">
                          <a:solidFill>
                            <a:srgbClr val="0000FF"/>
                          </a:solidFill>
                          <a:latin typeface="微軟正黑體" panose="020B0604030504040204" pitchFamily="34" charset="-120"/>
                          <a:ea typeface="微軟正黑體" panose="020B0604030504040204" pitchFamily="34" charset="-120"/>
                        </a:rPr>
                        <a:t> (</a:t>
                      </a:r>
                      <a:r>
                        <a:rPr lang="zh-TW" altLang="en-US" sz="1200" b="1" i="0" u="none" strike="noStrike" noProof="0" dirty="0">
                          <a:solidFill>
                            <a:srgbClr val="0000FF"/>
                          </a:solidFill>
                          <a:latin typeface="微軟正黑體" panose="020B0604030504040204" pitchFamily="34" charset="-120"/>
                          <a:ea typeface="微軟正黑體" panose="020B0604030504040204" pitchFamily="34" charset="-120"/>
                        </a:rPr>
                        <a:t>耀泰</a:t>
                      </a:r>
                      <a:r>
                        <a:rPr lang="en-US" sz="1200" b="1" i="0" u="none" strike="noStrike" noProof="0" dirty="0">
                          <a:solidFill>
                            <a:srgbClr val="0000FF"/>
                          </a:solidFill>
                          <a:latin typeface="微軟正黑體" panose="020B0604030504040204" pitchFamily="34" charset="-120"/>
                          <a:ea typeface="微軟正黑體" panose="020B0604030504040204" pitchFamily="34" charset="-120"/>
                        </a:rPr>
                        <a:t>)</a:t>
                      </a:r>
                      <a:endParaRPr lang="en-US" sz="1200" b="0" i="0" u="none" strike="noStrike" noProof="0" dirty="0">
                        <a:solidFill>
                          <a:srgbClr val="000000"/>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lnSpc>
                          <a:spcPct val="100000"/>
                        </a:lnSpc>
                        <a:spcBef>
                          <a:spcPts val="0"/>
                        </a:spcBef>
                        <a:spcAft>
                          <a:spcPts val="0"/>
                        </a:spcAft>
                        <a:buNone/>
                      </a:pPr>
                      <a:r>
                        <a:rPr lang="en-US" sz="1200" b="1" i="0" u="none" strike="noStrike" noProof="0" dirty="0">
                          <a:solidFill>
                            <a:srgbClr val="0000FF"/>
                          </a:solidFill>
                          <a:latin typeface="微軟正黑體" panose="020B0604030504040204" pitchFamily="34" charset="-120"/>
                          <a:ea typeface="微軟正黑體" panose="020B0604030504040204" pitchFamily="34" charset="-120"/>
                        </a:rPr>
                        <a:t>95</a:t>
                      </a:r>
                      <a:endParaRPr kumimoji="0" lang="en-US" sz="1200" b="0" i="0" u="none" strike="noStrike" noProof="0" dirty="0">
                        <a:solidFill>
                          <a:srgbClr val="000000"/>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a:solidFill>
                        <a:schemeClr val="tx1"/>
                      </a:solidFill>
                    </a:lnL>
                    <a:lnR w="0">
                      <a:noFill/>
                    </a:lnR>
                    <a:lnT w="0">
                      <a:noFill/>
                    </a:lnT>
                    <a:lnB w="0">
                      <a:noFill/>
                    </a:lnB>
                    <a:solidFill>
                      <a:srgbClr val="FFFFFF"/>
                    </a:solidFill>
                  </a:tcPr>
                </a:tc>
                <a:extLst>
                  <a:ext uri="{0D108BD9-81ED-4DB2-BD59-A6C34878D82A}">
                    <a16:rowId xmlns:a16="http://schemas.microsoft.com/office/drawing/2014/main" val="687059953"/>
                  </a:ext>
                </a:extLst>
              </a:tr>
              <a:tr h="62993">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0">
                      <a:noFill/>
                    </a:lnL>
                    <a:lnR w="12700">
                      <a:solidFill>
                        <a:schemeClr val="tx1"/>
                      </a:solidFill>
                    </a:lnR>
                    <a:lnT w="0">
                      <a:noFill/>
                    </a:lnT>
                    <a:lnB w="0">
                      <a:noFill/>
                    </a:lnB>
                    <a:solidFill>
                      <a:srgbClr val="FFFFFF"/>
                    </a:solidFill>
                  </a:tcPr>
                </a:tc>
                <a:tc>
                  <a:txBody>
                    <a:bodyPr/>
                    <a:lstStyle/>
                    <a:p>
                      <a:pPr lvl="0" algn="ctr">
                        <a:lnSpc>
                          <a:spcPct val="100000"/>
                        </a:lnSpc>
                        <a:spcBef>
                          <a:spcPts val="0"/>
                        </a:spcBef>
                        <a:spcAft>
                          <a:spcPts val="0"/>
                        </a:spcAft>
                        <a:buNone/>
                      </a:pPr>
                      <a:r>
                        <a:rPr 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95</a:t>
                      </a:r>
                      <a:endParaRPr lang="en-US" sz="1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txBody>
                  <a:tcPr marL="17881" marR="17881" marT="8941" marB="8941"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marL="0" lvl="0" indent="0" algn="ctr">
                        <a:lnSpc>
                          <a:spcPct val="100000"/>
                        </a:lnSpc>
                        <a:spcBef>
                          <a:spcPts val="0"/>
                        </a:spcBef>
                        <a:spcAft>
                          <a:spcPts val="0"/>
                        </a:spcAft>
                        <a:buNone/>
                      </a:pPr>
                      <a:r>
                        <a:rPr lang="zh-TW" altLang="en-US" sz="1200" b="1" i="0" u="none" strike="noStrike" noProof="0" dirty="0">
                          <a:solidFill>
                            <a:srgbClr val="0000FF"/>
                          </a:solidFill>
                          <a:effectLst/>
                          <a:latin typeface="微軟正黑體" panose="020B0604030504040204" pitchFamily="34" charset="-120"/>
                          <a:ea typeface="微軟正黑體" panose="020B0604030504040204" pitchFamily="34" charset="-120"/>
                        </a:rPr>
                        <a:t>鴻鼎 </a:t>
                      </a:r>
                      <a:r>
                        <a:rPr lang="en-US" altLang="zh-TW" sz="1200" b="1" i="0" u="none" strike="noStrike" noProof="0" dirty="0">
                          <a:solidFill>
                            <a:srgbClr val="0000FF"/>
                          </a:solidFill>
                          <a:effectLst/>
                          <a:latin typeface="微軟正黑體" panose="020B0604030504040204" pitchFamily="34" charset="-120"/>
                          <a:ea typeface="微軟正黑體" panose="020B0604030504040204" pitchFamily="34" charset="-120"/>
                        </a:rPr>
                        <a:t>(</a:t>
                      </a:r>
                      <a:r>
                        <a:rPr lang="zh-TW" sz="1200" b="1" i="0" u="none" strike="noStrike" noProof="0" dirty="0">
                          <a:solidFill>
                            <a:srgbClr val="0000FF"/>
                          </a:solidFill>
                          <a:effectLst/>
                          <a:latin typeface="微軟正黑體" panose="020B0604030504040204" pitchFamily="34" charset="-120"/>
                          <a:ea typeface="微軟正黑體" panose="020B0604030504040204" pitchFamily="34" charset="-120"/>
                        </a:rPr>
                        <a:t>耀泰</a:t>
                      </a:r>
                      <a:r>
                        <a:rPr lang="en-US" altLang="zh-TW" sz="1200" b="1" i="0" u="none" strike="noStrike" noProof="0" dirty="0">
                          <a:solidFill>
                            <a:srgbClr val="0000FF"/>
                          </a:solidFill>
                          <a:effectLst/>
                          <a:latin typeface="微軟正黑體" panose="020B0604030504040204" pitchFamily="34" charset="-120"/>
                          <a:ea typeface="微軟正黑體" panose="020B0604030504040204" pitchFamily="34" charset="-120"/>
                        </a:rPr>
                        <a:t>)</a:t>
                      </a:r>
                      <a:endParaRPr lang="zh-TW" sz="1200" b="0" i="0" u="none" strike="noStrike" noProof="0"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lgn="ctr" defTabSz="914400">
                        <a:lnSpc>
                          <a:spcPct val="100000"/>
                        </a:lnSpc>
                        <a:spcBef>
                          <a:spcPts val="0"/>
                        </a:spcBef>
                        <a:spcAft>
                          <a:spcPts val="0"/>
                        </a:spcAft>
                        <a:buNone/>
                        <a:tabLst/>
                        <a:defRPr/>
                      </a:pPr>
                      <a:r>
                        <a:rPr 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95</a:t>
                      </a:r>
                      <a:endParaRPr kumimoji="0" lang="en-US" sz="1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txBody>
                  <a:tcPr marL="17881" marR="17881" marT="8941" marB="8941"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a:solidFill>
                        <a:schemeClr val="tx1"/>
                      </a:solidFill>
                    </a:lnL>
                    <a:lnR w="0">
                      <a:noFill/>
                    </a:lnR>
                    <a:lnT w="0">
                      <a:noFill/>
                    </a:lnT>
                    <a:lnB w="0">
                      <a:noFill/>
                    </a:lnB>
                    <a:solidFill>
                      <a:srgbClr val="FFFFFF"/>
                    </a:solidFill>
                  </a:tcPr>
                </a:tc>
                <a:extLst>
                  <a:ext uri="{0D108BD9-81ED-4DB2-BD59-A6C34878D82A}">
                    <a16:rowId xmlns:a16="http://schemas.microsoft.com/office/drawing/2014/main" val="3204626262"/>
                  </a:ext>
                </a:extLst>
              </a:tr>
              <a:tr h="195308">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0">
                      <a:noFill/>
                    </a:lnL>
                    <a:lnR w="12700">
                      <a:solidFill>
                        <a:schemeClr val="tx1"/>
                      </a:solidFill>
                    </a:lnR>
                    <a:lnT w="0">
                      <a:noFill/>
                    </a:lnT>
                    <a:lnB w="0">
                      <a:noFill/>
                    </a:lnB>
                    <a:solidFill>
                      <a:srgbClr val="FFFFFF"/>
                    </a:solidFill>
                  </a:tcPr>
                </a:tc>
                <a:tc>
                  <a:txBody>
                    <a:bodyPr/>
                    <a:lstStyle/>
                    <a:p>
                      <a:pPr marL="0" marR="0" lvl="0" indent="0" algn="ctr" rtl="0">
                        <a:lnSpc>
                          <a:spcPct val="100000"/>
                        </a:lnSpc>
                        <a:spcBef>
                          <a:spcPts val="0"/>
                        </a:spcBef>
                        <a:spcAft>
                          <a:spcPts val="0"/>
                        </a:spcAft>
                        <a:buClrTx/>
                        <a:buSzTx/>
                        <a:buFontTx/>
                        <a:buNone/>
                      </a:pPr>
                      <a:r>
                        <a:rPr lang="en-US" altLang="zh-TW" sz="1200" b="1" dirty="0">
                          <a:solidFill>
                            <a:srgbClr val="0000FF"/>
                          </a:solidFill>
                          <a:latin typeface="微軟正黑體" panose="020B0604030504040204" pitchFamily="34" charset="-120"/>
                          <a:ea typeface="微軟正黑體" panose="020B0604030504040204" pitchFamily="34" charset="-120"/>
                        </a:rPr>
                        <a:t>285  </a:t>
                      </a:r>
                      <a:r>
                        <a:rPr lang="en-US" altLang="zh-TW" sz="1200" b="1" strike="sngStrike" dirty="0">
                          <a:solidFill>
                            <a:schemeClr val="tx1"/>
                          </a:solidFill>
                          <a:latin typeface="微軟正黑體" panose="020B0604030504040204" pitchFamily="34" charset="-120"/>
                          <a:ea typeface="微軟正黑體" panose="020B0604030504040204" pitchFamily="34" charset="-120"/>
                        </a:rPr>
                        <a:t>300</a:t>
                      </a:r>
                      <a:endParaRPr kumimoji="0" lang="zh-TW" altLang="en-US" sz="1200" b="1" strike="sngStrike"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marR="0" lvl="0" indent="0" algn="ctr" rtl="0">
                        <a:lnSpc>
                          <a:spcPct val="100000"/>
                        </a:lnSpc>
                        <a:spcBef>
                          <a:spcPts val="0"/>
                        </a:spcBef>
                        <a:spcAft>
                          <a:spcPts val="0"/>
                        </a:spcAft>
                        <a:buClrTx/>
                        <a:buSzTx/>
                        <a:buFontTx/>
                        <a:buNone/>
                      </a:pPr>
                      <a:r>
                        <a:rPr lang="zh-TW" altLang="en-US" sz="1200" b="1" strike="noStrike">
                          <a:solidFill>
                            <a:srgbClr val="0000FF"/>
                          </a:solidFill>
                          <a:effectLst/>
                          <a:latin typeface="微軟正黑體" panose="020B0604030504040204" pitchFamily="34" charset="-120"/>
                          <a:ea typeface="微軟正黑體" panose="020B0604030504040204" pitchFamily="34" charset="-120"/>
                        </a:rPr>
                        <a:t>榮騰、</a:t>
                      </a:r>
                      <a:r>
                        <a:rPr lang="en-US" sz="1200" b="1" i="0" u="none" strike="noStrike" noProof="0" dirty="0" err="1">
                          <a:solidFill>
                            <a:srgbClr val="0000FF"/>
                          </a:solidFill>
                          <a:effectLst/>
                          <a:latin typeface="微軟正黑體" panose="020B0604030504040204" pitchFamily="34" charset="-120"/>
                          <a:ea typeface="微軟正黑體" panose="020B0604030504040204" pitchFamily="34" charset="-120"/>
                        </a:rPr>
                        <a:t>翔星</a:t>
                      </a:r>
                      <a:r>
                        <a:rPr lang="en-US" sz="1200" b="1" i="0" u="none" strike="noStrike" noProof="0" dirty="0">
                          <a:solidFill>
                            <a:srgbClr val="0000FF"/>
                          </a:solidFill>
                          <a:effectLst/>
                          <a:latin typeface="微軟正黑體" panose="020B0604030504040204" pitchFamily="34" charset="-120"/>
                          <a:ea typeface="微軟正黑體" panose="020B0604030504040204" pitchFamily="34" charset="-120"/>
                        </a:rPr>
                        <a:t>、</a:t>
                      </a:r>
                      <a:r>
                        <a:rPr lang="zh-TW" altLang="en-US" sz="1200" b="1" i="0" u="none" strike="noStrike" noProof="0">
                          <a:solidFill>
                            <a:srgbClr val="0000FF"/>
                          </a:solidFill>
                          <a:effectLst/>
                          <a:latin typeface="微軟正黑體" panose="020B0604030504040204" pitchFamily="34" charset="-120"/>
                          <a:ea typeface="微軟正黑體" panose="020B0604030504040204" pitchFamily="34" charset="-120"/>
                        </a:rPr>
                        <a:t>愛力思 </a:t>
                      </a:r>
                      <a:r>
                        <a:rPr lang="en-US" altLang="zh-TW" sz="1200" b="1" dirty="0">
                          <a:solidFill>
                            <a:srgbClr val="0000FF"/>
                          </a:solidFill>
                          <a:latin typeface="微軟正黑體" panose="020B0604030504040204" pitchFamily="34" charset="-120"/>
                          <a:ea typeface="微軟正黑體" panose="020B0604030504040204" pitchFamily="34" charset="-120"/>
                        </a:rPr>
                        <a:t>(</a:t>
                      </a:r>
                      <a:r>
                        <a:rPr lang="zh-TW" altLang="en-US" sz="1200" b="1">
                          <a:solidFill>
                            <a:srgbClr val="0000FF"/>
                          </a:solidFill>
                          <a:latin typeface="微軟正黑體" panose="020B0604030504040204" pitchFamily="34" charset="-120"/>
                          <a:ea typeface="微軟正黑體" panose="020B0604030504040204" pitchFamily="34" charset="-120"/>
                        </a:rPr>
                        <a:t>耀泰</a:t>
                      </a:r>
                      <a:r>
                        <a:rPr lang="en-US" altLang="zh-TW" sz="1200" b="1" dirty="0">
                          <a:solidFill>
                            <a:srgbClr val="0000FF"/>
                          </a:solidFill>
                          <a:latin typeface="微軟正黑體" panose="020B0604030504040204" pitchFamily="34" charset="-120"/>
                          <a:ea typeface="微軟正黑體" panose="020B0604030504040204" pitchFamily="34" charset="-120"/>
                        </a:rPr>
                        <a:t>)</a:t>
                      </a:r>
                      <a:endParaRPr lang="en-US" altLang="zh-TW" sz="1200" b="1" strike="no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marR="0" lvl="0" indent="0" algn="ctr">
                        <a:lnSpc>
                          <a:spcPct val="100000"/>
                        </a:lnSpc>
                        <a:spcBef>
                          <a:spcPts val="0"/>
                        </a:spcBef>
                        <a:spcAft>
                          <a:spcPts val="0"/>
                        </a:spcAft>
                        <a:buNone/>
                      </a:pPr>
                      <a:r>
                        <a:rPr lang="en-US" sz="1200" b="1" i="0" u="none" strike="noStrike" noProof="0" dirty="0">
                          <a:solidFill>
                            <a:srgbClr val="0000FF"/>
                          </a:solidFill>
                          <a:latin typeface="微軟正黑體" panose="020B0604030504040204" pitchFamily="34" charset="-120"/>
                          <a:ea typeface="微軟正黑體" panose="020B0604030504040204" pitchFamily="34" charset="-120"/>
                        </a:rPr>
                        <a:t>285</a:t>
                      </a:r>
                      <a:r>
                        <a:rPr lang="zh-TW" altLang="en-US" sz="1200" b="1" i="0" u="none" strike="noStrike" noProof="0" dirty="0">
                          <a:solidFill>
                            <a:srgbClr val="0000FF"/>
                          </a:solidFill>
                          <a:latin typeface="微軟正黑體" panose="020B0604030504040204" pitchFamily="34" charset="-120"/>
                          <a:ea typeface="微軟正黑體" panose="020B0604030504040204" pitchFamily="34" charset="-120"/>
                        </a:rPr>
                        <a:t>  </a:t>
                      </a:r>
                      <a:r>
                        <a:rPr lang="en-US" sz="1200" b="1" i="0" u="none" strike="sngStrike" noProof="0" dirty="0">
                          <a:solidFill>
                            <a:schemeClr val="tx1"/>
                          </a:solidFill>
                          <a:latin typeface="微軟正黑體" panose="020B0604030504040204" pitchFamily="34" charset="-120"/>
                          <a:ea typeface="微軟正黑體" panose="020B0604030504040204" pitchFamily="34" charset="-120"/>
                        </a:rPr>
                        <a:t>300</a:t>
                      </a:r>
                      <a:endParaRPr kumimoji="0" lang="zh-TW" altLang="en-US" sz="1200" b="0" i="0" u="none" strike="sngStrike" noProof="0" dirty="0">
                        <a:solidFill>
                          <a:srgbClr val="000000"/>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a:solidFill>
                        <a:schemeClr val="tx1"/>
                      </a:solidFill>
                    </a:lnL>
                    <a:lnR w="0">
                      <a:noFill/>
                    </a:lnR>
                    <a:lnT w="0">
                      <a:noFill/>
                    </a:lnT>
                    <a:lnB w="0">
                      <a:noFill/>
                    </a:lnB>
                    <a:solidFill>
                      <a:srgbClr val="FFFFFF"/>
                    </a:solidFill>
                  </a:tcPr>
                </a:tc>
                <a:extLst>
                  <a:ext uri="{0D108BD9-81ED-4DB2-BD59-A6C34878D82A}">
                    <a16:rowId xmlns:a16="http://schemas.microsoft.com/office/drawing/2014/main" val="3229862710"/>
                  </a:ext>
                </a:extLst>
              </a:tr>
              <a:tr h="62993">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0">
                      <a:noFill/>
                    </a:lnL>
                    <a:lnR w="12700">
                      <a:solidFill>
                        <a:schemeClr val="tx1"/>
                      </a:solidFill>
                    </a:lnR>
                    <a:lnT w="0">
                      <a:noFill/>
                    </a:lnT>
                    <a:lnB w="0">
                      <a:noFill/>
                    </a:lnB>
                    <a:solidFill>
                      <a:srgbClr val="FFFFFF"/>
                    </a:solidFill>
                  </a:tcPr>
                </a:tc>
                <a:tc>
                  <a:txBody>
                    <a:bodyPr/>
                    <a:lstStyle/>
                    <a:p>
                      <a:pPr lvl="0" algn="ctr">
                        <a:buNone/>
                      </a:pPr>
                      <a:r>
                        <a:rPr lang="en-US" altLang="zh-TW" sz="1200" b="1" dirty="0">
                          <a:solidFill>
                            <a:srgbClr val="0000FF"/>
                          </a:solidFill>
                          <a:latin typeface="微軟正黑體" panose="020B0604030504040204" pitchFamily="34" charset="-120"/>
                          <a:ea typeface="微軟正黑體" panose="020B0604030504040204" pitchFamily="34" charset="-120"/>
                        </a:rPr>
                        <a:t>1,428</a:t>
                      </a:r>
                      <a:r>
                        <a:rPr lang="en-US" altLang="zh-TW" sz="1200" b="1" dirty="0">
                          <a:solidFill>
                            <a:schemeClr val="tx1"/>
                          </a:solidFill>
                          <a:latin typeface="微軟正黑體" panose="020B0604030504040204" pitchFamily="34" charset="-120"/>
                          <a:ea typeface="微軟正黑體" panose="020B0604030504040204" pitchFamily="34" charset="-120"/>
                        </a:rPr>
                        <a:t>  </a:t>
                      </a:r>
                      <a:r>
                        <a:rPr lang="en-US" altLang="zh-TW" sz="1200" b="1" strike="sngStrike" dirty="0">
                          <a:solidFill>
                            <a:schemeClr val="tx1"/>
                          </a:solidFill>
                          <a:latin typeface="微軟正黑體" panose="020B0604030504040204" pitchFamily="34" charset="-120"/>
                          <a:ea typeface="微軟正黑體" panose="020B0604030504040204" pitchFamily="34" charset="-120"/>
                        </a:rPr>
                        <a:t>1,500</a:t>
                      </a:r>
                      <a:endParaRPr kumimoji="0" lang="zh-TW" altLang="en-US" sz="1200" strike="sngStrike" dirty="0">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a:lnSpc>
                          <a:spcPct val="100000"/>
                        </a:lnSpc>
                        <a:spcBef>
                          <a:spcPts val="0"/>
                        </a:spcBef>
                        <a:spcAft>
                          <a:spcPts val="0"/>
                        </a:spcAft>
                        <a:buClrTx/>
                        <a:buSzTx/>
                        <a:buFontTx/>
                        <a:buNone/>
                        <a:tabLst/>
                        <a:defRPr/>
                      </a:pPr>
                      <a:r>
                        <a:rPr lang="zh-TW" altLang="en-US" sz="1200" b="1" strike="noStrike">
                          <a:solidFill>
                            <a:schemeClr val="tx1"/>
                          </a:solidFill>
                          <a:effectLst/>
                          <a:latin typeface="微軟正黑體" panose="020B0604030504040204" pitchFamily="34" charset="-120"/>
                          <a:ea typeface="微軟正黑體" panose="020B0604030504040204" pitchFamily="34" charset="-120"/>
                        </a:rPr>
                        <a:t>芝程</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a:solidFill>
                            <a:schemeClr val="tx1"/>
                          </a:solidFill>
                          <a:effectLst/>
                          <a:latin typeface="微軟正黑體" panose="020B0604030504040204" pitchFamily="34" charset="-120"/>
                          <a:ea typeface="微軟正黑體" panose="020B0604030504040204" pitchFamily="34" charset="-120"/>
                        </a:rPr>
                        <a:t>增英</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lgn="ctr">
                        <a:lnSpc>
                          <a:spcPct val="100000"/>
                        </a:lnSpc>
                        <a:spcBef>
                          <a:spcPts val="0"/>
                        </a:spcBef>
                        <a:spcAft>
                          <a:spcPts val="0"/>
                        </a:spcAft>
                        <a:buNone/>
                      </a:pPr>
                      <a:r>
                        <a:rPr lang="en-US" sz="1200" b="1" i="0" u="none" strike="noStrike" noProof="0" dirty="0">
                          <a:solidFill>
                            <a:srgbClr val="0000FF"/>
                          </a:solidFill>
                          <a:latin typeface="微軟正黑體" panose="020B0604030504040204" pitchFamily="34" charset="-120"/>
                          <a:ea typeface="微軟正黑體" panose="020B0604030504040204" pitchFamily="34" charset="-120"/>
                        </a:rPr>
                        <a:t>1,428</a:t>
                      </a:r>
                      <a:r>
                        <a:rPr lang="en-US" sz="1200" b="1" i="0" u="none" strike="noStrike" noProof="0" dirty="0">
                          <a:solidFill>
                            <a:schemeClr val="tx1"/>
                          </a:solidFill>
                          <a:latin typeface="微軟正黑體" panose="020B0604030504040204" pitchFamily="34" charset="-120"/>
                          <a:ea typeface="微軟正黑體" panose="020B0604030504040204" pitchFamily="34" charset="-120"/>
                        </a:rPr>
                        <a:t>  </a:t>
                      </a:r>
                      <a:r>
                        <a:rPr lang="en-US" sz="1200" b="1" i="0" u="none" strike="sngStrike" noProof="0" dirty="0">
                          <a:solidFill>
                            <a:schemeClr val="tx1"/>
                          </a:solidFill>
                          <a:latin typeface="微軟正黑體" panose="020B0604030504040204" pitchFamily="34" charset="-120"/>
                          <a:ea typeface="微軟正黑體" panose="020B0604030504040204" pitchFamily="34" charset="-120"/>
                        </a:rPr>
                        <a:t>1,500</a:t>
                      </a:r>
                      <a:endParaRPr lang="en-US" sz="1200" b="0" i="0" u="none" strike="sngStrike" noProof="0" dirty="0">
                        <a:solidFill>
                          <a:srgbClr val="000000"/>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a:solidFill>
                        <a:schemeClr val="tx1"/>
                      </a:solidFill>
                    </a:lnL>
                    <a:lnR w="0">
                      <a:noFill/>
                    </a:lnR>
                    <a:lnT w="0">
                      <a:noFill/>
                    </a:lnT>
                    <a:lnB w="0">
                      <a:noFill/>
                    </a:lnB>
                    <a:solidFill>
                      <a:srgbClr val="FFFFFF"/>
                    </a:solidFill>
                  </a:tcPr>
                </a:tc>
                <a:extLst>
                  <a:ext uri="{0D108BD9-81ED-4DB2-BD59-A6C34878D82A}">
                    <a16:rowId xmlns:a16="http://schemas.microsoft.com/office/drawing/2014/main" val="2820082485"/>
                  </a:ext>
                </a:extLst>
              </a:tr>
              <a:tr h="62993">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0">
                      <a:noFill/>
                    </a:lnL>
                    <a:lnR w="12700">
                      <a:solidFill>
                        <a:schemeClr val="tx1"/>
                      </a:solidFill>
                    </a:lnR>
                    <a:lnT w="0">
                      <a:noFill/>
                    </a:lnT>
                    <a:lnB w="0">
                      <a:noFill/>
                    </a:lnB>
                    <a:solidFill>
                      <a:srgbClr val="FFFFFF"/>
                    </a:solidFill>
                  </a:tcPr>
                </a:tc>
                <a:tc>
                  <a:txBody>
                    <a:bodyPr/>
                    <a:lstStyle/>
                    <a:p>
                      <a:pPr marL="0" marR="0" lvl="0" indent="0" algn="ctr" defTabSz="914400" rtl="0">
                        <a:lnSpc>
                          <a:spcPct val="100000"/>
                        </a:lnSpc>
                        <a:spcBef>
                          <a:spcPts val="0"/>
                        </a:spcBef>
                        <a:spcAft>
                          <a:spcPts val="0"/>
                        </a:spcAft>
                        <a:buClrTx/>
                        <a:buSzTx/>
                        <a:buFontTx/>
                        <a:buNone/>
                        <a:tabLst/>
                        <a:defRPr/>
                      </a:pPr>
                      <a:r>
                        <a:rPr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300</a:t>
                      </a:r>
                      <a:endParaRPr kumimoji="0" lang="zh-TW" altLang="en-US"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a:lnSpc>
                          <a:spcPct val="100000"/>
                        </a:lnSpc>
                        <a:spcBef>
                          <a:spcPts val="0"/>
                        </a:spcBef>
                        <a:spcAft>
                          <a:spcPts val="0"/>
                        </a:spcAft>
                        <a:buClrTx/>
                        <a:buSzTx/>
                        <a:buFontTx/>
                        <a:buNone/>
                        <a:tabLst/>
                        <a:defRPr/>
                      </a:pPr>
                      <a:r>
                        <a:rPr lang="zh-TW" altLang="en-US" sz="1200" b="1" strike="noStrike">
                          <a:solidFill>
                            <a:schemeClr val="tx1"/>
                          </a:solidFill>
                          <a:effectLst/>
                          <a:latin typeface="微軟正黑體" panose="020B0604030504040204" pitchFamily="34" charset="-120"/>
                          <a:ea typeface="微軟正黑體" panose="020B0604030504040204" pitchFamily="34" charset="-120"/>
                        </a:rPr>
                        <a:t>順盈</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a:solidFill>
                            <a:schemeClr val="tx1"/>
                          </a:solidFill>
                          <a:effectLst/>
                          <a:latin typeface="微軟正黑體" panose="020B0604030504040204" pitchFamily="34" charset="-120"/>
                          <a:ea typeface="微軟正黑體" panose="020B0604030504040204" pitchFamily="34" charset="-120"/>
                        </a:rPr>
                        <a:t>耀泰</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a:lnSpc>
                          <a:spcPct val="100000"/>
                        </a:lnSpc>
                        <a:spcBef>
                          <a:spcPts val="0"/>
                        </a:spcBef>
                        <a:spcAft>
                          <a:spcPts val="0"/>
                        </a:spcAft>
                        <a:buClrTx/>
                        <a:buSzTx/>
                        <a:buFontTx/>
                        <a:buNone/>
                        <a:tabLst/>
                        <a:defRPr/>
                      </a:pPr>
                      <a:r>
                        <a:rPr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300</a:t>
                      </a:r>
                      <a:endParaRPr kumimoji="0" lang="zh-TW" altLang="en-US"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a:solidFill>
                        <a:schemeClr val="tx1"/>
                      </a:solidFill>
                    </a:lnL>
                    <a:lnR w="0">
                      <a:noFill/>
                    </a:lnR>
                    <a:lnT w="0">
                      <a:noFill/>
                    </a:lnT>
                    <a:lnB w="0">
                      <a:noFill/>
                    </a:lnB>
                    <a:solidFill>
                      <a:srgbClr val="FFFFFF"/>
                    </a:solidFill>
                  </a:tcPr>
                </a:tc>
                <a:extLst>
                  <a:ext uri="{0D108BD9-81ED-4DB2-BD59-A6C34878D82A}">
                    <a16:rowId xmlns:a16="http://schemas.microsoft.com/office/drawing/2014/main" val="2086206927"/>
                  </a:ext>
                </a:extLst>
              </a:tr>
              <a:tr h="78256">
                <a:tc>
                  <a:txBody>
                    <a:bodyPr/>
                    <a:lstStyle/>
                    <a:p>
                      <a:pPr marL="0" marR="0" lvl="0" indent="0" algn="l" rtl="0" eaLnBrk="1" fontAlgn="auto" latinLnBrk="0" hangingPunct="1">
                        <a:lnSpc>
                          <a:spcPct val="100000"/>
                        </a:lnSpc>
                        <a:spcBef>
                          <a:spcPts val="0"/>
                        </a:spcBef>
                        <a:spcAft>
                          <a:spcPts val="0"/>
                        </a:spcAft>
                        <a:buClrTx/>
                        <a:buSzTx/>
                        <a:buFontTx/>
                        <a:buNone/>
                      </a:pPr>
                      <a:r>
                        <a:rPr lang="zh-TW" altLang="en-US" sz="1200" b="1">
                          <a:solidFill>
                            <a:schemeClr val="tx1"/>
                          </a:solidFill>
                          <a:effectLst/>
                          <a:latin typeface="微軟正黑體" panose="020B0604030504040204" pitchFamily="34" charset="-120"/>
                          <a:ea typeface="微軟正黑體" panose="020B0604030504040204" pitchFamily="34" charset="-120"/>
                        </a:rPr>
                        <a:t>累加：</a:t>
                      </a:r>
                      <a:r>
                        <a:rPr lang="en-US" sz="1200" b="1" i="0" u="none" strike="noStrike" noProof="0" dirty="0">
                          <a:solidFill>
                            <a:srgbClr val="0000FF"/>
                          </a:solidFill>
                          <a:effectLst/>
                          <a:latin typeface="微軟正黑體" panose="020B0604030504040204" pitchFamily="34" charset="-120"/>
                          <a:ea typeface="微軟正黑體" panose="020B0604030504040204" pitchFamily="34" charset="-120"/>
                        </a:rPr>
                        <a:t>6,629</a:t>
                      </a:r>
                      <a:r>
                        <a:rPr lang="en-US" altLang="zh-TW" sz="1200" b="1" dirty="0">
                          <a:solidFill>
                            <a:srgbClr val="0000FF"/>
                          </a:solidFill>
                          <a:effectLst/>
                          <a:latin typeface="微軟正黑體" panose="020B0604030504040204" pitchFamily="34" charset="-120"/>
                          <a:ea typeface="微軟正黑體" panose="020B0604030504040204" pitchFamily="34" charset="-120"/>
                        </a:rPr>
                        <a:t> (13%)</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zh-TW" altLang="en-US" sz="1200" b="1" u="none">
                          <a:solidFill>
                            <a:schemeClr val="tx1"/>
                          </a:solidFill>
                          <a:effectLst/>
                          <a:latin typeface="微軟正黑體" panose="020B0604030504040204" pitchFamily="34" charset="-120"/>
                          <a:ea typeface="微軟正黑體" panose="020B0604030504040204" pitchFamily="34" charset="-120"/>
                        </a:rPr>
                        <a:t>已簽約</a:t>
                      </a:r>
                      <a:endParaRPr lang="en-US" sz="1200" b="1" u="none">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zh-TW" altLang="en-US" sz="12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a:solidFill>
                            <a:schemeClr val="tx1"/>
                          </a:solidFill>
                          <a:effectLst/>
                          <a:latin typeface="微軟正黑體" panose="020B0604030504040204" pitchFamily="34" charset="-120"/>
                          <a:ea typeface="微軟正黑體" panose="020B0604030504040204" pitchFamily="34" charset="-120"/>
                        </a:rPr>
                        <a:t>累加：</a:t>
                      </a:r>
                      <a:r>
                        <a:rPr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13,473</a:t>
                      </a:r>
                      <a:r>
                        <a:rPr lang="en-US" altLang="zh-TW" sz="1200" b="1" dirty="0">
                          <a:solidFill>
                            <a:srgbClr val="0000FF"/>
                          </a:solidFill>
                          <a:effectLst/>
                          <a:latin typeface="微軟正黑體" panose="020B0604030504040204" pitchFamily="34" charset="-120"/>
                          <a:ea typeface="微軟正黑體" panose="020B0604030504040204" pitchFamily="34" charset="-120"/>
                        </a:rPr>
                        <a:t>K</a:t>
                      </a:r>
                      <a:r>
                        <a:rPr lang="en-US" altLang="zh-TW" sz="1200" b="1" dirty="0">
                          <a:solidFill>
                            <a:schemeClr val="tx1"/>
                          </a:solidFill>
                          <a:effectLst/>
                          <a:latin typeface="微軟正黑體" panose="020B0604030504040204" pitchFamily="34" charset="-120"/>
                          <a:ea typeface="微軟正黑體" panose="020B0604030504040204" pitchFamily="34" charset="-120"/>
                        </a:rPr>
                        <a:t> (</a:t>
                      </a:r>
                      <a:r>
                        <a:rPr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26</a:t>
                      </a:r>
                      <a:r>
                        <a:rPr lang="en-US" altLang="zh-TW" sz="1200" b="1" dirty="0">
                          <a:solidFill>
                            <a:schemeClr val="tx1"/>
                          </a:solidFill>
                          <a:effectLst/>
                          <a:latin typeface="微軟正黑體" panose="020B0604030504040204" pitchFamily="34" charset="-120"/>
                          <a:ea typeface="微軟正黑體" panose="020B0604030504040204" pitchFamily="34" charset="-120"/>
                        </a:rPr>
                        <a:t>%)</a:t>
                      </a:r>
                      <a:endParaRPr lang="en-US" altLang="zh-TW" sz="12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45523018"/>
                  </a:ext>
                </a:extLst>
              </a:tr>
              <a:tr h="195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rPr>
                        <a:t>簽約數：</a:t>
                      </a:r>
                      <a:r>
                        <a:rPr 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6,629</a:t>
                      </a:r>
                      <a:r>
                        <a:rPr lang="en-US" altLang="zh-TW" sz="1200" b="1" dirty="0">
                          <a:solidFill>
                            <a:schemeClr val="tx1"/>
                          </a:solidFill>
                          <a:effectLst/>
                          <a:latin typeface="微軟正黑體" panose="020B0604030504040204" pitchFamily="34" charset="-120"/>
                          <a:ea typeface="微軟正黑體" panose="020B0604030504040204" pitchFamily="34" charset="-120"/>
                        </a:rPr>
                        <a:t>K</a:t>
                      </a: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a:solidFill>
                            <a:schemeClr val="tx1"/>
                          </a:solidFill>
                          <a:effectLst/>
                          <a:latin typeface="微軟正黑體" panose="020B0604030504040204" pitchFamily="34" charset="-120"/>
                          <a:ea typeface="微軟正黑體" panose="020B0604030504040204" pitchFamily="34" charset="-120"/>
                        </a:rPr>
                        <a:t>振業</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a:solidFill>
                            <a:schemeClr val="tx1"/>
                          </a:solidFill>
                          <a:effectLst/>
                          <a:latin typeface="微軟正黑體" panose="020B0604030504040204" pitchFamily="34" charset="-120"/>
                          <a:ea typeface="微軟正黑體" panose="020B0604030504040204" pitchFamily="34" charset="-120"/>
                        </a:rPr>
                        <a:t>增英</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1,150</a:t>
                      </a:r>
                      <a:endPar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rPr>
                        <a:t>認列數：</a:t>
                      </a:r>
                      <a:r>
                        <a:rPr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4,279</a:t>
                      </a:r>
                      <a:r>
                        <a:rPr lang="en-US" altLang="zh-TW" sz="1200" b="1" dirty="0">
                          <a:solidFill>
                            <a:srgbClr val="0000FF"/>
                          </a:solidFill>
                          <a:effectLst/>
                          <a:latin typeface="微軟正黑體" panose="020B0604030504040204" pitchFamily="34" charset="-120"/>
                          <a:ea typeface="微軟正黑體" panose="020B0604030504040204" pitchFamily="34" charset="-120"/>
                        </a:rPr>
                        <a:t>K</a:t>
                      </a:r>
                      <a:endPar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805294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5,000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a:solidFill>
                            <a:schemeClr val="tx1"/>
                          </a:solidFill>
                          <a:effectLst/>
                          <a:latin typeface="微軟正黑體" panose="020B0604030504040204" pitchFamily="34" charset="-120"/>
                          <a:ea typeface="微軟正黑體" panose="020B0604030504040204" pitchFamily="34" charset="-120"/>
                        </a:rPr>
                        <a:t>泰陞</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a:solidFill>
                            <a:schemeClr val="tx1"/>
                          </a:solidFill>
                          <a:effectLst/>
                          <a:latin typeface="微軟正黑體" panose="020B0604030504040204" pitchFamily="34" charset="-120"/>
                          <a:ea typeface="微軟正黑體" panose="020B0604030504040204" pitchFamily="34" charset="-120"/>
                        </a:rPr>
                        <a:t>君彥</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3,000</a:t>
                      </a:r>
                      <a:endParaRPr kumimoji="0" lang="zh-TW" alt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003827361"/>
                  </a:ext>
                </a:extLst>
              </a:tr>
              <a:tr h="0">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0">
                      <a:noFill/>
                    </a:lnL>
                    <a:lnR w="12700">
                      <a:solidFill>
                        <a:schemeClr val="tx1"/>
                      </a:solidFill>
                    </a:lnR>
                    <a:lnT w="0">
                      <a:noFill/>
                    </a:lnT>
                    <a:lnB w="0">
                      <a:noFill/>
                    </a:lnB>
                    <a:solidFill>
                      <a:srgbClr val="FFFFFF"/>
                    </a:solidFill>
                  </a:tcPr>
                </a:tc>
                <a:tc>
                  <a:txBody>
                    <a:bodyPr/>
                    <a:lstStyle/>
                    <a:p>
                      <a:pPr lvl="0" algn="ctr">
                        <a:buNone/>
                      </a:pPr>
                      <a:r>
                        <a:rPr lang="en-US" altLang="zh-TW" sz="1200" b="1" dirty="0">
                          <a:solidFill>
                            <a:srgbClr val="0000FF"/>
                          </a:solidFill>
                          <a:latin typeface="微軟正黑體" panose="020B0604030504040204" pitchFamily="34" charset="-120"/>
                          <a:ea typeface="微軟正黑體" panose="020B0604030504040204" pitchFamily="34" charset="-120"/>
                        </a:rPr>
                        <a:t>129</a:t>
                      </a:r>
                    </a:p>
                  </a:txBody>
                  <a:tcPr marL="17881" marR="17881" marT="8941" marB="8941"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60000"/>
                        <a:lumOff val="40000"/>
                      </a:schemeClr>
                    </a:solidFill>
                  </a:tcPr>
                </a:tc>
                <a:tc>
                  <a:txBody>
                    <a:bodyPr/>
                    <a:lstStyle/>
                    <a:p>
                      <a:pPr marL="0" lvl="0" indent="0" algn="ctr" defTabSz="914400">
                        <a:lnSpc>
                          <a:spcPct val="100000"/>
                        </a:lnSpc>
                        <a:spcBef>
                          <a:spcPts val="0"/>
                        </a:spcBef>
                        <a:spcAft>
                          <a:spcPts val="0"/>
                        </a:spcAft>
                        <a:buNone/>
                        <a:tabLst/>
                        <a:defRPr/>
                      </a:pPr>
                      <a:r>
                        <a:rPr lang="en-US" altLang="zh-TW" sz="1200" b="1" strike="noStrike" err="1">
                          <a:solidFill>
                            <a:srgbClr val="0000FF"/>
                          </a:solidFill>
                          <a:effectLst/>
                          <a:latin typeface="微軟正黑體" panose="020B0604030504040204" pitchFamily="34" charset="-120"/>
                          <a:ea typeface="微軟正黑體" panose="020B0604030504040204" pitchFamily="34" charset="-120"/>
                        </a:rPr>
                        <a:t>小額工服</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60000"/>
                        <a:lumOff val="40000"/>
                      </a:schemeClr>
                    </a:solidFill>
                  </a:tcPr>
                </a:tc>
                <a:tc>
                  <a:txBody>
                    <a:bodyPr/>
                    <a:lstStyle/>
                    <a:p>
                      <a:pPr marL="0" lvl="0" indent="0" algn="ctr" defTabSz="914400">
                        <a:lnSpc>
                          <a:spcPct val="100000"/>
                        </a:lnSpc>
                        <a:spcBef>
                          <a:spcPts val="0"/>
                        </a:spcBef>
                        <a:spcAft>
                          <a:spcPts val="0"/>
                        </a:spcAft>
                        <a:buNone/>
                        <a:tabLst/>
                        <a:defRPr/>
                      </a:pPr>
                      <a:r>
                        <a:rPr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129</a:t>
                      </a:r>
                      <a:endPar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60000"/>
                        <a:lumOff val="40000"/>
                      </a:schemeClr>
                    </a:solidFill>
                  </a:tcPr>
                </a:tc>
                <a:tc>
                  <a:txBody>
                    <a:bodyPr/>
                    <a:lstStyle/>
                    <a:p>
                      <a:pPr marL="0" lvl="0" indent="0" algn="l" defTabSz="914400">
                        <a:lnSpc>
                          <a:spcPct val="100000"/>
                        </a:lnSpc>
                        <a:spcBef>
                          <a:spcPts val="0"/>
                        </a:spcBef>
                        <a:spcAft>
                          <a:spcPts val="0"/>
                        </a:spcAft>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a:solidFill>
                        <a:schemeClr val="tx1"/>
                      </a:solidFill>
                    </a:lnL>
                    <a:lnR w="0">
                      <a:noFill/>
                    </a:lnR>
                    <a:lnT w="0">
                      <a:noFill/>
                    </a:lnT>
                    <a:lnB w="0">
                      <a:noFill/>
                    </a:lnB>
                    <a:solidFill>
                      <a:srgbClr val="FFFFFF"/>
                    </a:solidFill>
                  </a:tcPr>
                </a:tc>
                <a:extLst>
                  <a:ext uri="{0D108BD9-81ED-4DB2-BD59-A6C34878D82A}">
                    <a16:rowId xmlns:a16="http://schemas.microsoft.com/office/drawing/2014/main" val="1538240214"/>
                  </a:ext>
                </a:extLst>
              </a:tr>
              <a:tr h="208713">
                <a:tc>
                  <a:txBody>
                    <a:bodyPr/>
                    <a:lstStyle/>
                    <a:p>
                      <a:pPr algn="l"/>
                      <a:endParaRPr lang="zh-TW" altLang="en-US" sz="12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2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b="1" u="none" dirty="0">
                          <a:solidFill>
                            <a:schemeClr val="tx1"/>
                          </a:solidFill>
                          <a:effectLst/>
                          <a:latin typeface="微軟正黑體" panose="020B0604030504040204" pitchFamily="34" charset="-120"/>
                          <a:ea typeface="微軟正黑體" panose="020B0604030504040204" pitchFamily="34" charset="-120"/>
                        </a:rPr>
                        <a:t>Backlog</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zh-TW" altLang="en-US" sz="12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a:solidFill>
                            <a:schemeClr val="tx1"/>
                          </a:solidFill>
                          <a:effectLst/>
                          <a:latin typeface="微軟正黑體" panose="020B0604030504040204" pitchFamily="34" charset="-120"/>
                          <a:ea typeface="微軟正黑體" panose="020B0604030504040204" pitchFamily="34" charset="-120"/>
                        </a:rPr>
                        <a:t>累加：</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9,194</a:t>
                      </a:r>
                      <a:r>
                        <a:rPr lang="en-US" altLang="zh-TW" sz="1200" b="1" dirty="0">
                          <a:solidFill>
                            <a:schemeClr val="tx1"/>
                          </a:solidFill>
                          <a:effectLst/>
                          <a:latin typeface="微軟正黑體" panose="020B0604030504040204" pitchFamily="34" charset="-120"/>
                          <a:ea typeface="微軟正黑體" panose="020B0604030504040204" pitchFamily="34" charset="-120"/>
                        </a:rPr>
                        <a:t>K (</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18</a:t>
                      </a:r>
                      <a:r>
                        <a:rPr lang="en-US" altLang="zh-TW" sz="1200" b="1" dirty="0">
                          <a:solidFill>
                            <a:schemeClr val="tx1"/>
                          </a:solidFill>
                          <a:effectLst/>
                          <a:latin typeface="微軟正黑體" panose="020B0604030504040204" pitchFamily="34" charset="-120"/>
                          <a:ea typeface="微軟正黑體" panose="020B0604030504040204" pitchFamily="34" charset="-120"/>
                        </a:rPr>
                        <a:t>%)</a:t>
                      </a:r>
                      <a:endParaRPr lang="en-US" altLang="zh-TW" sz="12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208713">
                <a:tc>
                  <a:txBody>
                    <a:bodyPr/>
                    <a:lstStyle/>
                    <a:p>
                      <a:pPr algn="l"/>
                      <a:endParaRPr lang="zh-TW" altLang="en-US" sz="12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2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200" b="1" u="none" dirty="0">
                          <a:solidFill>
                            <a:schemeClr val="tx1"/>
                          </a:solidFill>
                          <a:effectLst/>
                          <a:latin typeface="微軟正黑體" panose="020B0604030504040204" pitchFamily="34" charset="-120"/>
                          <a:ea typeface="微軟正黑體" panose="020B0604030504040204" pitchFamily="34" charset="-120"/>
                        </a:rPr>
                        <a:t>FY112</a:t>
                      </a:r>
                      <a:endParaRPr lang="en-US" sz="12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200" b="1" dirty="0">
                          <a:solidFill>
                            <a:schemeClr val="tx1"/>
                          </a:solidFill>
                          <a:effectLst/>
                          <a:latin typeface="微軟正黑體" panose="020B0604030504040204" pitchFamily="34" charset="-120"/>
                          <a:ea typeface="微軟正黑體" panose="020B0604030504040204" pitchFamily="34" charset="-120"/>
                        </a:rPr>
                        <a:t>9,194</a:t>
                      </a:r>
                      <a:endParaRPr lang="zh-TW" altLang="en-US"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認列數：</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9,194</a:t>
                      </a:r>
                      <a:r>
                        <a:rPr lang="en-US" altLang="zh-TW" sz="1200" b="1" dirty="0">
                          <a:solidFill>
                            <a:schemeClr val="tx1"/>
                          </a:solidFill>
                          <a:effectLst/>
                          <a:latin typeface="微軟正黑體" panose="020B0604030504040204" pitchFamily="34" charset="-120"/>
                          <a:ea typeface="微軟正黑體" panose="020B0604030504040204" pitchFamily="34" charset="-120"/>
                        </a:rPr>
                        <a:t>K (18%)</a:t>
                      </a: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37254419"/>
                  </a:ext>
                </a:extLst>
              </a:tr>
            </a:tbl>
          </a:graphicData>
        </a:graphic>
      </p:graphicFrame>
      <p:sp>
        <p:nvSpPr>
          <p:cNvPr id="3" name="文字方塊 2">
            <a:extLst>
              <a:ext uri="{FF2B5EF4-FFF2-40B4-BE49-F238E27FC236}">
                <a16:creationId xmlns:a16="http://schemas.microsoft.com/office/drawing/2014/main" id="{EA9A2262-0C80-A689-938C-80B1D5F99101}"/>
              </a:ext>
            </a:extLst>
          </p:cNvPr>
          <p:cNvSpPr txBox="1"/>
          <p:nvPr/>
        </p:nvSpPr>
        <p:spPr>
          <a:xfrm>
            <a:off x="107504" y="6509832"/>
            <a:ext cx="1800200" cy="276999"/>
          </a:xfrm>
          <a:prstGeom prst="rect">
            <a:avLst/>
          </a:prstGeom>
          <a:noFill/>
        </p:spPr>
        <p:txBody>
          <a:bodyPr wrap="square" rtlCol="0">
            <a:spAutoFit/>
          </a:bodyPr>
          <a:lstStyle/>
          <a:p>
            <a:r>
              <a:rPr lang="en-US" altLang="zh-TW" sz="1200">
                <a:latin typeface="微軟正黑體" panose="020B0604030504040204" pitchFamily="34" charset="-120"/>
                <a:ea typeface="微軟正黑體" panose="020B0604030504040204" pitchFamily="34" charset="-120"/>
              </a:rPr>
              <a:t>(</a:t>
            </a:r>
            <a:r>
              <a:rPr lang="zh-TW" altLang="en-US" sz="1200">
                <a:latin typeface="微軟正黑體" panose="020B0604030504040204" pitchFamily="34" charset="-120"/>
                <a:ea typeface="微軟正黑體" panose="020B0604030504040204" pitchFamily="34" charset="-120"/>
              </a:rPr>
              <a:t>   </a:t>
            </a:r>
            <a:r>
              <a:rPr lang="en-US" altLang="zh-TW" sz="1200">
                <a:latin typeface="微軟正黑體" panose="020B0604030504040204" pitchFamily="34" charset="-120"/>
                <a:ea typeface="微軟正黑體" panose="020B0604030504040204" pitchFamily="34" charset="-120"/>
              </a:rPr>
              <a:t>)</a:t>
            </a:r>
            <a:r>
              <a:rPr lang="zh-TW" altLang="en-US" sz="1200">
                <a:latin typeface="微軟正黑體" panose="020B0604030504040204" pitchFamily="34" charset="-120"/>
                <a:ea typeface="微軟正黑體" panose="020B0604030504040204" pitchFamily="34" charset="-120"/>
              </a:rPr>
              <a:t>內數字為</a:t>
            </a:r>
            <a:r>
              <a:rPr lang="en-US" altLang="zh-TW" sz="1200">
                <a:latin typeface="微軟正黑體" panose="020B0604030504040204" pitchFamily="34" charset="-120"/>
                <a:ea typeface="微軟正黑體" panose="020B0604030504040204" pitchFamily="34" charset="-120"/>
              </a:rPr>
              <a:t>IP</a:t>
            </a:r>
            <a:r>
              <a:rPr lang="zh-TW" altLang="en-US" sz="1200">
                <a:latin typeface="微軟正黑體" panose="020B0604030504040204" pitchFamily="34" charset="-120"/>
                <a:ea typeface="微軟正黑體" panose="020B0604030504040204" pitchFamily="34" charset="-120"/>
              </a:rPr>
              <a:t>收入</a:t>
            </a:r>
          </a:p>
        </p:txBody>
      </p:sp>
    </p:spTree>
    <p:extLst>
      <p:ext uri="{BB962C8B-B14F-4D97-AF65-F5344CB8AC3E}">
        <p14:creationId xmlns:p14="http://schemas.microsoft.com/office/powerpoint/2010/main" val="41681722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292465172"/>
              </p:ext>
            </p:extLst>
          </p:nvPr>
        </p:nvGraphicFramePr>
        <p:xfrm>
          <a:off x="154425" y="1479061"/>
          <a:ext cx="8928584" cy="3658268"/>
        </p:xfrm>
        <a:graphic>
          <a:graphicData uri="http://schemas.openxmlformats.org/drawingml/2006/table">
            <a:tbl>
              <a:tblPr/>
              <a:tblGrid>
                <a:gridCol w="183600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836000">
                  <a:extLst>
                    <a:ext uri="{9D8B030D-6E8A-4147-A177-3AD203B41FA5}">
                      <a16:colId xmlns:a16="http://schemas.microsoft.com/office/drawing/2014/main" val="20004"/>
                    </a:ext>
                  </a:extLst>
                </a:gridCol>
              </a:tblGrid>
              <a:tr h="2503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u="none" dirty="0">
                          <a:solidFill>
                            <a:schemeClr val="tx1"/>
                          </a:solidFill>
                          <a:effectLst/>
                          <a:latin typeface="微軟正黑體"/>
                          <a:ea typeface="微軟正黑體"/>
                        </a:rPr>
                        <a:t>【</a:t>
                      </a:r>
                      <a:r>
                        <a:rPr lang="zh-TW" altLang="en-US" sz="1300" b="1" u="none">
                          <a:solidFill>
                            <a:schemeClr val="tx1"/>
                          </a:solidFill>
                          <a:effectLst/>
                          <a:latin typeface="微軟正黑體"/>
                          <a:ea typeface="微軟正黑體"/>
                        </a:rPr>
                        <a:t>簽約數合計</a:t>
                      </a:r>
                      <a:r>
                        <a:rPr lang="en-US" altLang="zh-TW" sz="1300" b="1" u="none" dirty="0">
                          <a:solidFill>
                            <a:schemeClr val="tx1"/>
                          </a:solidFill>
                          <a:effectLst/>
                          <a:latin typeface="微軟正黑體"/>
                          <a:ea typeface="微軟正黑體"/>
                        </a:rPr>
                        <a:t>】</a:t>
                      </a: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a:solidFill>
                            <a:schemeClr val="tx1"/>
                          </a:solidFill>
                          <a:effectLst/>
                          <a:latin typeface="微軟正黑體" panose="020B0604030504040204" pitchFamily="34" charset="-120"/>
                          <a:ea typeface="微軟正黑體" panose="020B0604030504040204" pitchFamily="34" charset="-120"/>
                        </a:rPr>
                        <a:t>簽約數</a:t>
                      </a:r>
                      <a:endParaRPr lang="zh-TW" altLang="en-US" sz="1400" b="1">
                        <a:solidFill>
                          <a:schemeClr val="tx1"/>
                        </a:solidFill>
                        <a:effectLst/>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u="none">
                          <a:solidFill>
                            <a:schemeClr val="tx1"/>
                          </a:solidFill>
                          <a:effectLst/>
                          <a:latin typeface="微軟正黑體"/>
                          <a:ea typeface="微軟正黑體"/>
                        </a:rPr>
                        <a:t>努力中</a:t>
                      </a:r>
                      <a:r>
                        <a:rPr lang="en-US" altLang="zh-TW" sz="1400" b="1" u="none" dirty="0">
                          <a:solidFill>
                            <a:schemeClr val="tx1"/>
                          </a:solidFill>
                          <a:effectLst/>
                          <a:latin typeface="微軟正黑體"/>
                          <a:ea typeface="微軟正黑體"/>
                        </a:rPr>
                        <a:t>(</a:t>
                      </a:r>
                      <a:r>
                        <a:rPr lang="zh-TW" altLang="en-US" sz="1400" b="1" u="none">
                          <a:solidFill>
                            <a:schemeClr val="tx1"/>
                          </a:solidFill>
                          <a:effectLst/>
                          <a:latin typeface="微軟正黑體"/>
                          <a:ea typeface="微軟正黑體"/>
                        </a:rPr>
                        <a:t>負責人</a:t>
                      </a:r>
                      <a:r>
                        <a:rPr lang="en-US" altLang="zh-TW" sz="1400" b="1" u="none" dirty="0">
                          <a:solidFill>
                            <a:schemeClr val="tx1"/>
                          </a:solidFill>
                          <a:effectLst/>
                          <a:latin typeface="微軟正黑體"/>
                          <a:ea typeface="微軟正黑體"/>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a:solidFill>
                            <a:schemeClr val="tx1"/>
                          </a:solidFill>
                          <a:effectLst/>
                          <a:latin typeface="微軟正黑體" panose="020B0604030504040204" pitchFamily="34" charset="-120"/>
                          <a:ea typeface="微軟正黑體" panose="020B0604030504040204" pitchFamily="34" charset="-120"/>
                        </a:rPr>
                        <a:t>認列數</a:t>
                      </a:r>
                      <a:endParaRPr lang="zh-TW" altLang="en-US" sz="1400" b="1">
                        <a:solidFill>
                          <a:schemeClr val="tx1"/>
                        </a:solidFill>
                        <a:effectLst/>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u="none" dirty="0">
                          <a:solidFill>
                            <a:schemeClr val="tx1"/>
                          </a:solidFill>
                          <a:effectLst/>
                          <a:latin typeface="微軟正黑體"/>
                          <a:ea typeface="微軟正黑體"/>
                        </a:rPr>
                        <a:t>【</a:t>
                      </a:r>
                      <a:r>
                        <a:rPr lang="zh-TW" altLang="en-US" sz="1300" b="1" u="none">
                          <a:solidFill>
                            <a:schemeClr val="tx1"/>
                          </a:solidFill>
                          <a:effectLst/>
                          <a:latin typeface="微軟正黑體"/>
                          <a:ea typeface="微軟正黑體"/>
                        </a:rPr>
                        <a:t>認列數合計</a:t>
                      </a:r>
                      <a:r>
                        <a:rPr lang="en-US" altLang="zh-TW" sz="1300" b="1" u="none" dirty="0">
                          <a:solidFill>
                            <a:schemeClr val="tx1"/>
                          </a:solidFill>
                          <a:effectLst/>
                          <a:latin typeface="微軟正黑體"/>
                          <a:ea typeface="微軟正黑體"/>
                        </a:rPr>
                        <a:t>】</a:t>
                      </a: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250394">
                <a:tc>
                  <a:txBody>
                    <a:bodyPr/>
                    <a:lstStyle/>
                    <a:p>
                      <a:pPr marL="0" marR="0" lvl="0" indent="0" algn="l" rtl="0" eaLnBrk="1" fontAlgn="auto" latinLnBrk="0" hangingPunct="1">
                        <a:lnSpc>
                          <a:spcPct val="100000"/>
                        </a:lnSpc>
                        <a:spcBef>
                          <a:spcPts val="0"/>
                        </a:spcBef>
                        <a:spcAft>
                          <a:spcPts val="0"/>
                        </a:spcAft>
                        <a:buClrTx/>
                        <a:buSzTx/>
                        <a:buFontTx/>
                        <a:buNone/>
                      </a:pPr>
                      <a:r>
                        <a:rPr lang="zh-TW" altLang="en-US" sz="1300" b="1">
                          <a:solidFill>
                            <a:schemeClr val="tx1"/>
                          </a:solidFill>
                          <a:effectLst/>
                          <a:latin typeface="微軟正黑體"/>
                          <a:ea typeface="微軟正黑體"/>
                        </a:rPr>
                        <a:t>累加：</a:t>
                      </a:r>
                      <a:r>
                        <a:rPr lang="zh-TW" altLang="en-US" sz="1300" b="1">
                          <a:solidFill>
                            <a:srgbClr val="0000FF"/>
                          </a:solidFill>
                          <a:effectLst/>
                          <a:latin typeface="微軟正黑體"/>
                          <a:ea typeface="微軟正黑體"/>
                        </a:rPr>
                        <a:t>4</a:t>
                      </a:r>
                      <a:r>
                        <a:rPr lang="en-US" altLang="zh-TW" sz="1300" b="1" i="0" u="none" strike="noStrike" noProof="0" dirty="0">
                          <a:solidFill>
                            <a:srgbClr val="0000FF"/>
                          </a:solidFill>
                          <a:effectLst/>
                          <a:latin typeface="Microsoft JhengHei"/>
                          <a:ea typeface="Microsoft JhengHei"/>
                        </a:rPr>
                        <a:t>,2</a:t>
                      </a:r>
                      <a:r>
                        <a:rPr lang="en-US" sz="1300" b="1" i="0" u="none" strike="noStrike" noProof="0" dirty="0">
                          <a:solidFill>
                            <a:srgbClr val="0000FF"/>
                          </a:solidFill>
                          <a:effectLst/>
                          <a:latin typeface="Microsoft JhengHei"/>
                        </a:rPr>
                        <a:t>50K</a:t>
                      </a:r>
                      <a:r>
                        <a:rPr lang="en-US" altLang="zh-TW" sz="1300" b="1" dirty="0">
                          <a:solidFill>
                            <a:srgbClr val="0000FF"/>
                          </a:solidFill>
                          <a:effectLst/>
                          <a:latin typeface="微軟正黑體"/>
                          <a:ea typeface="微軟正黑體"/>
                        </a:rPr>
                        <a:t> (41%)</a:t>
                      </a:r>
                      <a:endParaRPr lang="en-US" altLang="zh-TW" sz="1300" b="1" u="none" dirty="0">
                        <a:solidFill>
                          <a:srgbClr val="0000FF"/>
                        </a:solidFill>
                        <a:effectLst/>
                        <a:latin typeface="微軟正黑體"/>
                        <a:ea typeface="微軟正黑體"/>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chemeClr val="tx1"/>
                          </a:solidFill>
                          <a:latin typeface="微軟正黑體"/>
                          <a:ea typeface="微軟正黑體"/>
                        </a:rPr>
                        <a:t>850</a:t>
                      </a:r>
                      <a:endParaRPr lang="zh-TW" altLang="en-US" sz="1400" b="1" dirty="0">
                        <a:solidFill>
                          <a:schemeClr val="tx1"/>
                        </a:solidFill>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a:solidFill>
                            <a:schemeClr val="tx1"/>
                          </a:solidFill>
                          <a:effectLst/>
                          <a:latin typeface="微軟正黑體"/>
                          <a:ea typeface="微軟正黑體"/>
                        </a:rPr>
                        <a:t>馥悅</a:t>
                      </a:r>
                      <a:r>
                        <a:rPr lang="en-US" altLang="zh-TW" sz="1400" b="1" strike="noStrike" dirty="0">
                          <a:solidFill>
                            <a:schemeClr val="tx1"/>
                          </a:solidFill>
                          <a:effectLst/>
                          <a:latin typeface="微軟正黑體"/>
                          <a:ea typeface="微軟正黑體"/>
                        </a:rPr>
                        <a:t>(</a:t>
                      </a:r>
                      <a:r>
                        <a:rPr lang="zh-TW" altLang="en-US" sz="1400" b="1" i="0" u="none" strike="noStrike">
                          <a:solidFill>
                            <a:schemeClr val="tx1"/>
                          </a:solidFill>
                          <a:effectLst/>
                          <a:latin typeface="微軟正黑體"/>
                          <a:ea typeface="微軟正黑體"/>
                        </a:rPr>
                        <a:t>和欣</a:t>
                      </a:r>
                      <a:r>
                        <a:rPr lang="en-US" altLang="zh-TW" sz="1400" b="1" strike="noStrike" dirty="0">
                          <a:solidFill>
                            <a:schemeClr val="tx1"/>
                          </a:solidFill>
                          <a:effectLst/>
                          <a:latin typeface="微軟正黑體"/>
                          <a:ea typeface="微軟正黑體"/>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chemeClr val="tx1"/>
                          </a:solidFill>
                          <a:effectLst/>
                          <a:uLnTx/>
                          <a:uFillTx/>
                          <a:latin typeface="微軟正黑體"/>
                          <a:ea typeface="微軟正黑體"/>
                          <a:cs typeface="+mn-cs"/>
                        </a:rPr>
                        <a:t>850</a:t>
                      </a:r>
                      <a:endParaRPr kumimoji="0" lang="zh-TW" altLang="en-US" sz="1400" b="1" i="0" u="none" strike="noStrike" kern="1200" cap="none" spc="0" normalizeH="0" baseline="0" noProof="0" dirty="0">
                        <a:ln>
                          <a:noFill/>
                        </a:ln>
                        <a:solidFill>
                          <a:schemeClr val="tx1"/>
                        </a:solidFill>
                        <a:effectLst/>
                        <a:uLnTx/>
                        <a:uFillTx/>
                        <a:latin typeface="微軟正黑體"/>
                        <a:ea typeface="微軟正黑體"/>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zh-TW" altLang="en-US" sz="1300" b="1">
                          <a:solidFill>
                            <a:schemeClr val="tx1"/>
                          </a:solidFill>
                          <a:effectLst/>
                          <a:latin typeface="微軟正黑體"/>
                          <a:ea typeface="微軟正黑體"/>
                        </a:rPr>
                        <a:t>累加：</a:t>
                      </a:r>
                      <a:r>
                        <a:rPr lang="en-US" altLang="zh-TW" sz="1300" b="1" i="0" u="none" strike="noStrike" noProof="0" dirty="0">
                          <a:solidFill>
                            <a:srgbClr val="0000FF"/>
                          </a:solidFill>
                          <a:effectLst/>
                          <a:latin typeface="Microsoft JhengHei"/>
                          <a:ea typeface="Microsoft JhengHei"/>
                        </a:rPr>
                        <a:t>4</a:t>
                      </a:r>
                      <a:r>
                        <a:rPr lang="en-US" sz="1300" b="1" i="0" u="none" strike="noStrike" noProof="0" dirty="0">
                          <a:solidFill>
                            <a:srgbClr val="0000FF"/>
                          </a:solidFill>
                          <a:effectLst/>
                          <a:latin typeface="Microsoft JhengHei"/>
                        </a:rPr>
                        <a:t>,350K</a:t>
                      </a:r>
                      <a:r>
                        <a:rPr lang="en-US" altLang="zh-TW" sz="1300" b="1" i="0" u="none" strike="noStrike" noProof="0" dirty="0">
                          <a:solidFill>
                            <a:srgbClr val="0000FF"/>
                          </a:solidFill>
                          <a:effectLst/>
                          <a:latin typeface="Microsoft JhengHei"/>
                        </a:rPr>
                        <a:t> </a:t>
                      </a:r>
                      <a:r>
                        <a:rPr lang="en-US" sz="1300" b="1" i="0" u="none" strike="noStrike" noProof="0" dirty="0">
                          <a:solidFill>
                            <a:srgbClr val="0000FF"/>
                          </a:solidFill>
                          <a:effectLst/>
                          <a:latin typeface="Microsoft JhengHei"/>
                        </a:rPr>
                        <a:t>(42%)</a:t>
                      </a:r>
                      <a:endParaRPr lang="zh-TW" altLang="en-US" sz="1300" b="0" i="0" u="none" strike="noStrike" noProof="0" dirty="0">
                        <a:solidFill>
                          <a:srgbClr val="000000"/>
                        </a:solidFill>
                        <a:effectLst/>
                        <a:latin typeface="Microsoft JhengHei"/>
                        <a:ea typeface="Microsoft JhengHei"/>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25473247"/>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a:solidFill>
                            <a:schemeClr val="tx1"/>
                          </a:solidFill>
                          <a:effectLst/>
                          <a:latin typeface="微軟正黑體"/>
                          <a:ea typeface="微軟正黑體"/>
                        </a:rPr>
                        <a:t>簽約數：</a:t>
                      </a:r>
                      <a:r>
                        <a:rPr lang="zh-TW" altLang="en-US" sz="1300" b="1">
                          <a:solidFill>
                            <a:srgbClr val="0000FF"/>
                          </a:solidFill>
                          <a:effectLst/>
                          <a:latin typeface="微軟正黑體"/>
                          <a:ea typeface="微軟正黑體"/>
                        </a:rPr>
                        <a:t>2,0</a:t>
                      </a:r>
                      <a:r>
                        <a:rPr lang="en-US" altLang="zh-TW" sz="1300" b="1" dirty="0">
                          <a:solidFill>
                            <a:srgbClr val="0000FF"/>
                          </a:solidFill>
                          <a:effectLst/>
                          <a:latin typeface="微軟正黑體"/>
                          <a:ea typeface="微軟正黑體"/>
                        </a:rPr>
                        <a:t>50K</a:t>
                      </a:r>
                      <a:endParaRPr lang="en-US" altLang="zh-TW" sz="1300" b="1" u="sng" dirty="0">
                        <a:solidFill>
                          <a:srgbClr val="0000FF"/>
                        </a:solidFill>
                        <a:effectLst/>
                        <a:latin typeface="微軟正黑體"/>
                        <a:ea typeface="微軟正黑體"/>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lvl="0" algn="ctr">
                        <a:lnSpc>
                          <a:spcPct val="100000"/>
                        </a:lnSpc>
                        <a:spcBef>
                          <a:spcPts val="0"/>
                        </a:spcBef>
                        <a:spcAft>
                          <a:spcPts val="0"/>
                        </a:spcAft>
                        <a:buNone/>
                      </a:pPr>
                      <a:r>
                        <a:rPr lang="en-US" sz="1400" b="1" i="0" u="none" strike="noStrike" noProof="0" dirty="0">
                          <a:solidFill>
                            <a:srgbClr val="0000FF"/>
                          </a:solidFill>
                          <a:latin typeface="Microsoft JhengHei"/>
                        </a:rPr>
                        <a:t>1,200</a:t>
                      </a:r>
                      <a:endParaRPr lang="en-US" sz="1400" b="0" i="0" u="none" strike="noStrike" noProof="0" dirty="0">
                        <a:solidFill>
                          <a:srgbClr val="0000FF"/>
                        </a:solidFill>
                        <a:latin typeface="Microsoft JhengHei"/>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lvl="0" algn="ctr">
                        <a:lnSpc>
                          <a:spcPct val="100000"/>
                        </a:lnSpc>
                        <a:spcBef>
                          <a:spcPts val="0"/>
                        </a:spcBef>
                        <a:spcAft>
                          <a:spcPts val="0"/>
                        </a:spcAft>
                        <a:buNone/>
                      </a:pPr>
                      <a:r>
                        <a:rPr lang="zh-TW" altLang="en-US" sz="1400" b="1" i="0" u="none" strike="noStrike" noProof="0">
                          <a:solidFill>
                            <a:srgbClr val="0000FF"/>
                          </a:solidFill>
                          <a:effectLst/>
                          <a:latin typeface="Microsoft JhengHei"/>
                          <a:ea typeface="Microsoft JhengHei"/>
                        </a:rPr>
                        <a:t>璽樂</a:t>
                      </a:r>
                      <a:r>
                        <a:rPr lang="en-US" sz="1400" b="1" i="0" u="none" strike="noStrike" noProof="0" dirty="0">
                          <a:solidFill>
                            <a:srgbClr val="0000FF"/>
                          </a:solidFill>
                          <a:effectLst/>
                          <a:latin typeface="Microsoft JhengHei"/>
                        </a:rPr>
                        <a:t>(</a:t>
                      </a:r>
                      <a:r>
                        <a:rPr lang="zh-TW" altLang="en-US" sz="1400" b="1" i="0" u="none" strike="noStrike" noProof="0">
                          <a:solidFill>
                            <a:srgbClr val="0000FF"/>
                          </a:solidFill>
                          <a:effectLst/>
                          <a:latin typeface="Microsoft JhengHei"/>
                          <a:ea typeface="Microsoft JhengHei"/>
                        </a:rPr>
                        <a:t>和欣</a:t>
                      </a:r>
                      <a:r>
                        <a:rPr lang="en-US" sz="1400" b="1" i="0" u="none" strike="noStrike" noProof="0" dirty="0">
                          <a:solidFill>
                            <a:srgbClr val="0000FF"/>
                          </a:solidFill>
                          <a:effectLst/>
                          <a:latin typeface="Microsoft JhengHei"/>
                        </a:rPr>
                        <a:t>)</a:t>
                      </a:r>
                      <a:endParaRPr lang="en-US" sz="1400" b="0" i="0" u="none" strike="noStrike" noProof="0" dirty="0">
                        <a:solidFill>
                          <a:srgbClr val="0000FF"/>
                        </a:solidFill>
                        <a:effectLst/>
                        <a:latin typeface="Microsoft Jheng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lvl="0" algn="ctr">
                        <a:lnSpc>
                          <a:spcPct val="100000"/>
                        </a:lnSpc>
                        <a:spcBef>
                          <a:spcPts val="0"/>
                        </a:spcBef>
                        <a:spcAft>
                          <a:spcPts val="0"/>
                        </a:spcAft>
                        <a:buNone/>
                      </a:pPr>
                      <a:r>
                        <a:rPr lang="en-US" sz="1400" b="1" i="0" u="none" strike="noStrike" kern="1200" cap="none" spc="0" normalizeH="0" baseline="0" noProof="0" dirty="0">
                          <a:ln>
                            <a:noFill/>
                          </a:ln>
                          <a:solidFill>
                            <a:srgbClr val="0000FF"/>
                          </a:solidFill>
                          <a:effectLst/>
                          <a:uLnTx/>
                          <a:uFillTx/>
                          <a:latin typeface="Microsoft JhengHei"/>
                        </a:rPr>
                        <a:t>1,200</a:t>
                      </a:r>
                      <a:endParaRPr lang="en-US" sz="1400" b="0" i="0" u="none" strike="noStrike" kern="1200" cap="none" spc="0" normalizeH="0" baseline="0" noProof="0" dirty="0">
                        <a:ln>
                          <a:noFill/>
                        </a:ln>
                        <a:solidFill>
                          <a:srgbClr val="0000FF"/>
                        </a:solidFill>
                        <a:effectLst/>
                        <a:uLnTx/>
                        <a:uFillTx/>
                        <a:latin typeface="Microsoft JhengHe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a:solidFill>
                            <a:schemeClr val="tx1"/>
                          </a:solidFill>
                          <a:effectLst/>
                          <a:latin typeface="微軟正黑體"/>
                          <a:ea typeface="微軟正黑體"/>
                        </a:rPr>
                        <a:t>認列數：</a:t>
                      </a:r>
                      <a:r>
                        <a:rPr lang="en-US" altLang="zh-TW" sz="1300" b="1" i="0" u="none" strike="noStrike" noProof="0" dirty="0">
                          <a:solidFill>
                            <a:srgbClr val="0000FF"/>
                          </a:solidFill>
                          <a:effectLst/>
                          <a:latin typeface="Microsoft JhengHei"/>
                          <a:ea typeface="Microsoft JhengHei"/>
                        </a:rPr>
                        <a:t>2,0</a:t>
                      </a:r>
                      <a:r>
                        <a:rPr lang="en-US" sz="1300" b="1" i="0" u="none" strike="noStrike" noProof="0" dirty="0">
                          <a:solidFill>
                            <a:srgbClr val="0000FF"/>
                          </a:solidFill>
                          <a:effectLst/>
                          <a:latin typeface="Microsoft JhengHei"/>
                        </a:rPr>
                        <a:t>50K</a:t>
                      </a:r>
                      <a:endParaRPr lang="en-US" altLang="zh-TW" sz="1300" b="1" u="sng" dirty="0">
                        <a:solidFill>
                          <a:schemeClr val="tx1"/>
                        </a:solidFill>
                        <a:effectLst/>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29494859"/>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none">
                        <a:solidFill>
                          <a:schemeClr val="tx1"/>
                        </a:solidFill>
                        <a:effectLst/>
                        <a:latin typeface="微軟正黑體"/>
                        <a:ea typeface="微軟正黑體"/>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400" b="1" u="non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none" dirty="0">
                        <a:solidFill>
                          <a:schemeClr val="tx1"/>
                        </a:solidFill>
                        <a:effectLst/>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150553553"/>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none">
                        <a:solidFill>
                          <a:schemeClr val="tx1"/>
                        </a:solidFill>
                        <a:effectLst/>
                        <a:latin typeface="微軟正黑體"/>
                        <a:ea typeface="微軟正黑體"/>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u="none" dirty="0">
                          <a:solidFill>
                            <a:schemeClr val="tx1"/>
                          </a:solidFill>
                          <a:effectLst/>
                          <a:latin typeface="微軟正黑體" panose="020B0604030504040204" pitchFamily="34" charset="-120"/>
                          <a:ea typeface="微軟正黑體" panose="020B0604030504040204" pitchFamily="34" charset="-120"/>
                        </a:rPr>
                        <a:t>推廣中</a:t>
                      </a:r>
                      <a:endParaRPr lang="en-US" altLang="zh-TW" sz="1400" b="1" u="non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none">
                        <a:solidFill>
                          <a:schemeClr val="tx1"/>
                        </a:solidFill>
                        <a:effectLst/>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282803553"/>
                  </a:ext>
                </a:extLst>
              </a:tr>
              <a:tr h="243662">
                <a:tc>
                  <a:txBody>
                    <a:bodyPr/>
                    <a:lstStyle/>
                    <a:p>
                      <a:pPr marL="0" marR="0" lvl="0" indent="0" algn="l" rtl="0" eaLnBrk="1" fontAlgn="auto" latinLnBrk="0" hangingPunct="1">
                        <a:lnSpc>
                          <a:spcPct val="100000"/>
                        </a:lnSpc>
                        <a:spcBef>
                          <a:spcPts val="0"/>
                        </a:spcBef>
                        <a:spcAft>
                          <a:spcPts val="0"/>
                        </a:spcAft>
                        <a:buClrTx/>
                        <a:buSzTx/>
                        <a:buFontTx/>
                        <a:buNone/>
                      </a:pPr>
                      <a:r>
                        <a:rPr lang="zh-TW" altLang="en-US" sz="1300" b="1">
                          <a:solidFill>
                            <a:schemeClr val="tx1"/>
                          </a:solidFill>
                          <a:effectLst/>
                          <a:latin typeface="微軟正黑體"/>
                          <a:ea typeface="微軟正黑體"/>
                        </a:rPr>
                        <a:t>累加：</a:t>
                      </a:r>
                      <a:r>
                        <a:rPr lang="en-US" sz="1300" b="1" i="0" u="none" strike="noStrike" noProof="0" dirty="0">
                          <a:solidFill>
                            <a:srgbClr val="0000FF"/>
                          </a:solidFill>
                          <a:effectLst/>
                          <a:latin typeface="Microsoft JhengHei"/>
                        </a:rPr>
                        <a:t>2,200K</a:t>
                      </a:r>
                      <a:r>
                        <a:rPr lang="en-US" altLang="zh-TW" sz="1300" b="1" dirty="0">
                          <a:solidFill>
                            <a:srgbClr val="0000FF"/>
                          </a:solidFill>
                          <a:effectLst/>
                          <a:latin typeface="微軟正黑體"/>
                          <a:ea typeface="微軟正黑體"/>
                        </a:rPr>
                        <a:t> (21%)</a:t>
                      </a:r>
                      <a:endParaRPr lang="en-US" altLang="zh-TW" sz="1300" b="1" u="none" dirty="0">
                        <a:solidFill>
                          <a:srgbClr val="0000FF"/>
                        </a:solidFill>
                        <a:effectLst/>
                        <a:latin typeface="微軟正黑體"/>
                        <a:ea typeface="微軟正黑體"/>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lvl="0" algn="ctr">
                        <a:buNone/>
                      </a:pPr>
                      <a:r>
                        <a:rPr lang="en-US" altLang="zh-TW" sz="1400" b="1" i="0" u="none" strike="noStrike" kern="1200" cap="none" spc="0" normalizeH="0" baseline="0" noProof="0" dirty="0">
                          <a:ln>
                            <a:noFill/>
                          </a:ln>
                          <a:solidFill>
                            <a:schemeClr val="tx1"/>
                          </a:solidFill>
                          <a:effectLst/>
                          <a:uLnTx/>
                          <a:uFillTx/>
                          <a:latin typeface="微軟正黑體"/>
                          <a:ea typeface="微軟正黑體"/>
                          <a:cs typeface="+mn-cs"/>
                        </a:rPr>
                        <a:t>1,000</a:t>
                      </a:r>
                      <a:endParaRPr lang="en-US" altLang="zh-TW" sz="1400" b="1" dirty="0">
                        <a:solidFill>
                          <a:schemeClr val="tx1"/>
                        </a:solidFill>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a:lnSpc>
                          <a:spcPct val="100000"/>
                        </a:lnSpc>
                        <a:spcBef>
                          <a:spcPts val="0"/>
                        </a:spcBef>
                        <a:spcAft>
                          <a:spcPts val="0"/>
                        </a:spcAft>
                        <a:buClrTx/>
                        <a:buSzTx/>
                        <a:buFontTx/>
                        <a:buNone/>
                        <a:tabLst/>
                        <a:defRPr/>
                      </a:pPr>
                      <a:r>
                        <a:rPr lang="zh-TW" altLang="en-US" sz="1400" b="1" strike="noStrike">
                          <a:solidFill>
                            <a:schemeClr val="tx1"/>
                          </a:solidFill>
                          <a:effectLst/>
                          <a:latin typeface="微軟正黑體"/>
                          <a:ea typeface="微軟正黑體"/>
                        </a:rPr>
                        <a:t>旳蔓</a:t>
                      </a:r>
                      <a:r>
                        <a:rPr lang="en-US" altLang="zh-TW" sz="1400" b="1" i="0" u="none" strike="noStrike" dirty="0">
                          <a:solidFill>
                            <a:schemeClr val="tx1"/>
                          </a:solidFill>
                          <a:effectLst/>
                          <a:latin typeface="微軟正黑體"/>
                          <a:ea typeface="微軟正黑體"/>
                        </a:rPr>
                        <a:t>(</a:t>
                      </a:r>
                      <a:r>
                        <a:rPr lang="zh-TW" altLang="en-US" sz="1400" b="1" i="0" u="none" strike="noStrike">
                          <a:solidFill>
                            <a:schemeClr val="tx1"/>
                          </a:solidFill>
                          <a:effectLst/>
                          <a:latin typeface="微軟正黑體"/>
                          <a:ea typeface="微軟正黑體"/>
                        </a:rPr>
                        <a:t>和欣</a:t>
                      </a:r>
                      <a:r>
                        <a:rPr lang="en-US" altLang="zh-TW" sz="1400" b="1" i="0" u="none" strike="noStrike" dirty="0">
                          <a:solidFill>
                            <a:schemeClr val="tx1"/>
                          </a:solidFill>
                          <a:effectLst/>
                          <a:latin typeface="微軟正黑體"/>
                          <a:ea typeface="微軟正黑體"/>
                        </a:rPr>
                        <a:t>)</a:t>
                      </a:r>
                      <a:endParaRPr lang="zh-TW" altLang="en-US" sz="1400" b="1" i="0" u="none" strike="noStrike">
                        <a:solidFill>
                          <a:schemeClr val="tx1"/>
                        </a:solidFill>
                        <a:effectLst/>
                        <a:latin typeface="微軟正黑體"/>
                        <a:ea typeface="微軟正黑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rtl="0">
                        <a:lnSpc>
                          <a:spcPct val="100000"/>
                        </a:lnSpc>
                        <a:spcBef>
                          <a:spcPts val="0"/>
                        </a:spcBef>
                        <a:spcAft>
                          <a:spcPts val="0"/>
                        </a:spcAft>
                        <a:buClrTx/>
                        <a:buSzTx/>
                        <a:buFontTx/>
                        <a:buNone/>
                      </a:pPr>
                      <a:r>
                        <a:rPr lang="en-US" altLang="zh-TW" sz="1400" b="1" i="0" u="none" strike="noStrike" kern="1200" cap="none" spc="0" normalizeH="0" baseline="0" noProof="0" dirty="0">
                          <a:ln>
                            <a:noFill/>
                          </a:ln>
                          <a:solidFill>
                            <a:schemeClr val="tx1"/>
                          </a:solidFill>
                          <a:effectLst/>
                          <a:uLnTx/>
                          <a:uFillTx/>
                          <a:latin typeface="微軟正黑體"/>
                          <a:ea typeface="微軟正黑體"/>
                          <a:cs typeface="+mn-cs"/>
                        </a:rPr>
                        <a:t>500</a:t>
                      </a:r>
                      <a:endParaRPr lang="zh-TW" altLang="en-US" sz="1400" b="1" i="0" u="none" strike="noStrike" kern="1200" cap="none" spc="0" normalizeH="0" baseline="0" noProof="0">
                        <a:ln>
                          <a:noFill/>
                        </a:ln>
                        <a:solidFill>
                          <a:schemeClr val="tx1"/>
                        </a:solidFill>
                        <a:effectLst/>
                        <a:uLnTx/>
                        <a:uFillTx/>
                        <a:latin typeface="微軟正黑體"/>
                        <a:ea typeface="微軟正黑體"/>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zh-TW" altLang="en-US" sz="1300" b="1">
                          <a:solidFill>
                            <a:schemeClr val="tx1"/>
                          </a:solidFill>
                          <a:effectLst/>
                          <a:latin typeface="微軟正黑體"/>
                          <a:ea typeface="微軟正黑體"/>
                        </a:rPr>
                        <a:t>累加：</a:t>
                      </a:r>
                      <a:r>
                        <a:rPr lang="en-US" sz="1300" b="1" i="0" u="none" strike="noStrike" noProof="0" dirty="0">
                          <a:solidFill>
                            <a:srgbClr val="0000FF"/>
                          </a:solidFill>
                          <a:effectLst/>
                          <a:latin typeface="Microsoft JhengHei"/>
                        </a:rPr>
                        <a:t>2,300K (22%)</a:t>
                      </a:r>
                      <a:endParaRPr lang="zh-TW" sz="1300" b="0" i="0" u="none" strike="noStrike" noProof="0" dirty="0">
                        <a:solidFill>
                          <a:srgbClr val="0000FF"/>
                        </a:solidFill>
                        <a:effectLst/>
                        <a:latin typeface="Microsoft JhengHei"/>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46214530"/>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a:solidFill>
                            <a:schemeClr val="tx1"/>
                          </a:solidFill>
                          <a:effectLst/>
                          <a:latin typeface="微軟正黑體"/>
                          <a:ea typeface="微軟正黑體"/>
                        </a:rPr>
                        <a:t>簽約數：</a:t>
                      </a:r>
                      <a:r>
                        <a:rPr lang="en-US" altLang="zh-TW" sz="1300" b="1" dirty="0">
                          <a:solidFill>
                            <a:srgbClr val="0000FF"/>
                          </a:solidFill>
                          <a:effectLst/>
                          <a:latin typeface="微軟正黑體"/>
                          <a:ea typeface="微軟正黑體"/>
                        </a:rPr>
                        <a:t>2,2</a:t>
                      </a:r>
                      <a:r>
                        <a:rPr lang="en-US" altLang="zh-TW" sz="1300" b="1" i="0" u="none" strike="noStrike" kern="1200" cap="none" spc="0" normalizeH="0" baseline="0" noProof="0" dirty="0">
                          <a:ln>
                            <a:noFill/>
                          </a:ln>
                          <a:solidFill>
                            <a:srgbClr val="0000FF"/>
                          </a:solidFill>
                          <a:effectLst/>
                          <a:uLnTx/>
                          <a:uFillTx/>
                          <a:latin typeface="微軟正黑體"/>
                          <a:ea typeface="微軟正黑體"/>
                          <a:cs typeface="+mn-cs"/>
                        </a:rPr>
                        <a:t>00</a:t>
                      </a:r>
                      <a:r>
                        <a:rPr lang="en-US" altLang="zh-TW" sz="1300" b="1" dirty="0">
                          <a:solidFill>
                            <a:srgbClr val="0000FF"/>
                          </a:solidFill>
                          <a:effectLst/>
                          <a:latin typeface="微軟正黑體"/>
                          <a:ea typeface="微軟正黑體"/>
                        </a:rPr>
                        <a:t>K</a:t>
                      </a:r>
                      <a:endParaRPr lang="en-US" altLang="zh-TW" sz="1300" b="1" u="sng">
                        <a:solidFill>
                          <a:srgbClr val="0000FF"/>
                        </a:solidFill>
                        <a:effectLst/>
                        <a:latin typeface="微軟正黑體"/>
                        <a:ea typeface="微軟正黑體"/>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lvl="0" algn="ctr">
                        <a:buNone/>
                      </a:pPr>
                      <a:r>
                        <a:rPr lang="en-US" altLang="zh-TW" sz="1400" b="1" dirty="0">
                          <a:solidFill>
                            <a:schemeClr val="tx1"/>
                          </a:solidFill>
                          <a:latin typeface="微軟正黑體"/>
                          <a:ea typeface="微軟正黑體"/>
                        </a:rPr>
                        <a:t>1,200</a:t>
                      </a:r>
                      <a:endParaRPr lang="zh-TW" altLang="en-US"/>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a:lnSpc>
                          <a:spcPct val="100000"/>
                        </a:lnSpc>
                        <a:spcBef>
                          <a:spcPts val="0"/>
                        </a:spcBef>
                        <a:spcAft>
                          <a:spcPts val="0"/>
                        </a:spcAft>
                        <a:buClrTx/>
                        <a:buSzTx/>
                        <a:buFontTx/>
                        <a:buNone/>
                        <a:tabLst/>
                        <a:defRPr/>
                      </a:pPr>
                      <a:r>
                        <a:rPr lang="zh-TW" altLang="en-US" sz="1400" b="1" strike="noStrike">
                          <a:solidFill>
                            <a:schemeClr val="tx1"/>
                          </a:solidFill>
                          <a:effectLst/>
                          <a:latin typeface="微軟正黑體"/>
                          <a:ea typeface="微軟正黑體"/>
                        </a:rPr>
                        <a:t>高登</a:t>
                      </a:r>
                      <a:r>
                        <a:rPr lang="en-US" altLang="zh-TW" sz="1400" b="1" strike="noStrike" dirty="0">
                          <a:solidFill>
                            <a:schemeClr val="tx1"/>
                          </a:solidFill>
                          <a:effectLst/>
                          <a:latin typeface="微軟正黑體"/>
                          <a:ea typeface="微軟正黑體"/>
                        </a:rPr>
                        <a:t>(</a:t>
                      </a:r>
                      <a:r>
                        <a:rPr lang="zh-TW" altLang="en-US" sz="1400" b="1" strike="noStrike" dirty="0">
                          <a:solidFill>
                            <a:schemeClr val="tx1"/>
                          </a:solidFill>
                          <a:effectLst/>
                          <a:latin typeface="微軟正黑體"/>
                          <a:ea typeface="微軟正黑體"/>
                        </a:rPr>
                        <a:t>淑慧</a:t>
                      </a:r>
                      <a:r>
                        <a:rPr lang="en-US" altLang="zh-TW" sz="1400" b="1" strike="noStrike" dirty="0">
                          <a:solidFill>
                            <a:schemeClr val="tx1"/>
                          </a:solidFill>
                          <a:effectLst/>
                          <a:latin typeface="微軟正黑體"/>
                          <a:ea typeface="微軟正黑體"/>
                        </a:rPr>
                        <a:t>)</a:t>
                      </a:r>
                      <a:endParaRPr lang="zh-TW" altLang="en-US" sz="1400" b="1" strike="noStrike" dirty="0">
                        <a:solidFill>
                          <a:schemeClr val="tx1"/>
                        </a:solidFill>
                        <a:effectLst/>
                        <a:latin typeface="微軟正黑體"/>
                        <a:ea typeface="微軟正黑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lvl="0" algn="ctr" defTabSz="914400">
                        <a:buNone/>
                        <a:tabLst/>
                        <a:defRPr/>
                      </a:pPr>
                      <a:r>
                        <a:rPr lang="en-US" altLang="zh-TW" sz="1400" b="1" dirty="0">
                          <a:solidFill>
                            <a:schemeClr val="tx1"/>
                          </a:solidFill>
                          <a:latin typeface="微軟正黑體"/>
                          <a:ea typeface="微軟正黑體"/>
                        </a:rPr>
                        <a:t>1,200</a:t>
                      </a:r>
                      <a:endParaRPr kumimoji="0" lang="zh-TW" altLang="en-US" sz="1400" b="1">
                        <a:solidFill>
                          <a:schemeClr val="tx1"/>
                        </a:solidFill>
                        <a:latin typeface="微軟正黑體"/>
                        <a:ea typeface="微軟正黑體"/>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a:solidFill>
                            <a:schemeClr val="tx1"/>
                          </a:solidFill>
                          <a:effectLst/>
                          <a:latin typeface="微軟正黑體"/>
                          <a:ea typeface="微軟正黑體"/>
                        </a:rPr>
                        <a:t>認列數：</a:t>
                      </a:r>
                      <a:r>
                        <a:rPr lang="zh-TW" altLang="en-US" sz="1300" b="1">
                          <a:solidFill>
                            <a:srgbClr val="0000FF"/>
                          </a:solidFill>
                          <a:effectLst/>
                          <a:latin typeface="微軟正黑體"/>
                          <a:ea typeface="微軟正黑體"/>
                        </a:rPr>
                        <a:t>1,7</a:t>
                      </a:r>
                      <a:r>
                        <a:rPr lang="en-US" altLang="zh-TW" sz="1300" b="1" i="0" u="none" strike="noStrike" kern="1200" cap="none" spc="0" normalizeH="0" baseline="0" noProof="0" dirty="0">
                          <a:ln>
                            <a:noFill/>
                          </a:ln>
                          <a:solidFill>
                            <a:srgbClr val="0000FF"/>
                          </a:solidFill>
                          <a:effectLst/>
                          <a:uLnTx/>
                          <a:uFillTx/>
                          <a:latin typeface="微軟正黑體"/>
                          <a:ea typeface="微軟正黑體"/>
                          <a:cs typeface="+mn-cs"/>
                        </a:rPr>
                        <a:t>00</a:t>
                      </a:r>
                      <a:r>
                        <a:rPr lang="en-US" altLang="zh-TW" sz="1300" b="1" dirty="0">
                          <a:solidFill>
                            <a:srgbClr val="0000FF"/>
                          </a:solidFill>
                          <a:effectLst/>
                          <a:latin typeface="微軟正黑體"/>
                          <a:ea typeface="微軟正黑體"/>
                        </a:rPr>
                        <a:t>K</a:t>
                      </a:r>
                      <a:endParaRPr lang="en-US" altLang="zh-TW" sz="1300" b="1" u="sng">
                        <a:solidFill>
                          <a:srgbClr val="0000FF"/>
                        </a:solidFill>
                        <a:effectLst/>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56729266"/>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en-US" altLang="zh-TW" sz="1400" b="1" dirty="0">
                        <a:solidFill>
                          <a:schemeClr val="tx1"/>
                        </a:solidFill>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400" b="1" strike="noStrike" dirty="0">
                        <a:solidFill>
                          <a:schemeClr val="tx1"/>
                        </a:solidFill>
                        <a:effectLst/>
                        <a:latin typeface="微軟正黑體"/>
                        <a:ea typeface="微軟正黑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altLang="zh-TW" sz="1400" b="1" dirty="0">
                        <a:solidFill>
                          <a:schemeClr val="tx1"/>
                        </a:solidFill>
                        <a:latin typeface="微軟正黑體"/>
                        <a:ea typeface="微軟正黑體"/>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65497005"/>
                  </a:ext>
                </a:extLst>
              </a:tr>
              <a:tr h="278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a:solidFill>
                            <a:schemeClr val="tx1"/>
                          </a:solidFill>
                          <a:effectLst/>
                          <a:latin typeface="微軟正黑體"/>
                          <a:ea typeface="微軟正黑體"/>
                        </a:rPr>
                        <a:t>累加：</a:t>
                      </a:r>
                      <a:r>
                        <a:rPr lang="en-US" altLang="zh-TW" sz="1300" b="1" i="0" u="none" strike="noStrike" kern="1200" cap="none" spc="0" normalizeH="0" baseline="0" noProof="0" dirty="0">
                          <a:ln>
                            <a:noFill/>
                          </a:ln>
                          <a:solidFill>
                            <a:srgbClr val="0000FF"/>
                          </a:solidFill>
                          <a:effectLst/>
                          <a:uLnTx/>
                          <a:uFillTx/>
                          <a:latin typeface="微軟正黑體"/>
                          <a:ea typeface="微軟正黑體"/>
                          <a:cs typeface="+mn-cs"/>
                        </a:rPr>
                        <a:t>0</a:t>
                      </a:r>
                      <a:r>
                        <a:rPr lang="en-US" altLang="zh-TW" sz="1300" b="1" dirty="0">
                          <a:solidFill>
                            <a:srgbClr val="0000FF"/>
                          </a:solidFill>
                          <a:effectLst/>
                          <a:latin typeface="微軟正黑體"/>
                          <a:ea typeface="微軟正黑體"/>
                        </a:rPr>
                        <a:t>K</a:t>
                      </a: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zh-TW" altLang="en-US" sz="1400" b="1" u="none">
                          <a:solidFill>
                            <a:schemeClr val="tx1"/>
                          </a:solidFill>
                          <a:effectLst/>
                          <a:latin typeface="微軟正黑體" panose="020B0604030504040204" pitchFamily="34" charset="-120"/>
                          <a:ea typeface="微軟正黑體" panose="020B0604030504040204" pitchFamily="34" charset="-120"/>
                        </a:rPr>
                        <a:t>簽約中</a:t>
                      </a:r>
                      <a:endParaRPr lang="en-US" altLang="zh-TW" sz="1400" b="1" u="none">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zh-TW" altLang="en-US" sz="1300" b="1" dirty="0">
                          <a:solidFill>
                            <a:schemeClr val="tx1"/>
                          </a:solidFill>
                          <a:effectLst/>
                          <a:latin typeface="微軟正黑體"/>
                          <a:ea typeface="微軟正黑體"/>
                        </a:rPr>
                        <a:t>累加：</a:t>
                      </a:r>
                      <a:r>
                        <a:rPr lang="en-US" sz="1300" b="1" i="0" u="none" strike="noStrike" noProof="0" dirty="0">
                          <a:solidFill>
                            <a:srgbClr val="0000FF"/>
                          </a:solidFill>
                          <a:effectLst/>
                          <a:latin typeface="Microsoft JhengHei"/>
                        </a:rPr>
                        <a:t>600K</a:t>
                      </a:r>
                      <a:r>
                        <a:rPr lang="en-US" altLang="zh-TW" sz="1300" b="1" dirty="0">
                          <a:solidFill>
                            <a:srgbClr val="0000FF"/>
                          </a:solidFill>
                          <a:effectLst/>
                          <a:latin typeface="微軟正黑體"/>
                          <a:ea typeface="微軟正黑體"/>
                        </a:rPr>
                        <a:t> (</a:t>
                      </a:r>
                      <a:r>
                        <a:rPr lang="en-US" altLang="zh-TW" sz="1300" b="1" i="0" u="none" strike="noStrike" kern="1200" cap="none" spc="0" normalizeH="0" baseline="0" noProof="0" dirty="0">
                          <a:ln>
                            <a:noFill/>
                          </a:ln>
                          <a:solidFill>
                            <a:srgbClr val="0000FF"/>
                          </a:solidFill>
                          <a:effectLst/>
                          <a:uLnTx/>
                          <a:uFillTx/>
                          <a:latin typeface="微軟正黑體"/>
                          <a:ea typeface="微軟正黑體"/>
                          <a:cs typeface="+mn-cs"/>
                        </a:rPr>
                        <a:t>6</a:t>
                      </a:r>
                      <a:r>
                        <a:rPr lang="en-US" altLang="zh-TW" sz="1300" b="1" dirty="0">
                          <a:solidFill>
                            <a:srgbClr val="0000FF"/>
                          </a:solidFill>
                          <a:effectLst/>
                          <a:latin typeface="微軟正黑體"/>
                          <a:ea typeface="微軟正黑體"/>
                        </a:rPr>
                        <a:t>%)</a:t>
                      </a:r>
                      <a:endParaRPr lang="en-US" altLang="zh-TW" sz="1300" b="1" u="none" dirty="0">
                        <a:solidFill>
                          <a:srgbClr val="0000FF"/>
                        </a:solidFill>
                        <a:effectLst/>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278176">
                <a:tc>
                  <a:txBody>
                    <a:bodyPr/>
                    <a:lstStyle/>
                    <a:p>
                      <a:pPr marL="0" marR="0" lvl="0" indent="0" algn="l" defTabSz="914400">
                        <a:lnSpc>
                          <a:spcPct val="100000"/>
                        </a:lnSpc>
                        <a:spcBef>
                          <a:spcPts val="0"/>
                        </a:spcBef>
                        <a:spcAft>
                          <a:spcPts val="0"/>
                        </a:spcAft>
                        <a:buNone/>
                        <a:tabLst/>
                        <a:defRPr/>
                      </a:pPr>
                      <a:r>
                        <a:rPr lang="zh-TW" sz="1300" b="1" i="0" u="none" strike="noStrike" noProof="0">
                          <a:solidFill>
                            <a:schemeClr val="tx1"/>
                          </a:solidFill>
                          <a:effectLst/>
                          <a:latin typeface="Microsoft JhengHei"/>
                          <a:ea typeface="Microsoft JhengHei"/>
                        </a:rPr>
                        <a:t>簽約</a:t>
                      </a:r>
                      <a:r>
                        <a:rPr lang="zh-TW" altLang="en-US" sz="1300" b="1">
                          <a:solidFill>
                            <a:schemeClr val="tx1"/>
                          </a:solidFill>
                          <a:effectLst/>
                          <a:latin typeface="微軟正黑體"/>
                          <a:ea typeface="微軟正黑體"/>
                        </a:rPr>
                        <a:t>數</a:t>
                      </a:r>
                      <a:r>
                        <a:rPr lang="zh-TW" altLang="en-US" sz="1300" b="1">
                          <a:solidFill>
                            <a:srgbClr val="0000FF"/>
                          </a:solidFill>
                          <a:effectLst/>
                          <a:latin typeface="微軟正黑體"/>
                          <a:ea typeface="微軟正黑體"/>
                        </a:rPr>
                        <a:t>：</a:t>
                      </a:r>
                      <a:r>
                        <a:rPr lang="en-US" altLang="zh-TW" sz="1300" b="1" i="0" u="none" strike="noStrike" kern="1200" cap="none" spc="0" normalizeH="0" baseline="0" noProof="0" dirty="0">
                          <a:ln>
                            <a:noFill/>
                          </a:ln>
                          <a:solidFill>
                            <a:srgbClr val="0000FF"/>
                          </a:solidFill>
                          <a:effectLst/>
                          <a:uLnTx/>
                          <a:uFillTx/>
                          <a:latin typeface="微軟正黑體"/>
                          <a:ea typeface="微軟正黑體"/>
                          <a:cs typeface="+mn-cs"/>
                        </a:rPr>
                        <a:t>0</a:t>
                      </a:r>
                      <a:r>
                        <a:rPr lang="en-US" altLang="zh-TW" sz="1300" b="1" dirty="0">
                          <a:solidFill>
                            <a:srgbClr val="0000FF"/>
                          </a:solidFill>
                          <a:effectLst/>
                          <a:latin typeface="微軟正黑體"/>
                          <a:ea typeface="微軟正黑體"/>
                        </a:rPr>
                        <a:t>K</a:t>
                      </a:r>
                      <a:endParaRPr lang="en-US" altLang="zh-TW" sz="1300" b="1" u="sng" dirty="0">
                        <a:solidFill>
                          <a:srgbClr val="0000FF"/>
                        </a:solidFill>
                        <a:effectLst/>
                        <a:latin typeface="微軟正黑體"/>
                        <a:ea typeface="微軟正黑體"/>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strike="sngStrike" dirty="0">
                          <a:solidFill>
                            <a:srgbClr val="0000FF"/>
                          </a:solidFill>
                          <a:latin typeface="微軟正黑體"/>
                          <a:ea typeface="微軟正黑體"/>
                        </a:rPr>
                        <a:t>6,280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sngStrike">
                          <a:solidFill>
                            <a:srgbClr val="0000FF"/>
                          </a:solidFill>
                          <a:effectLst/>
                          <a:latin typeface="微軟正黑體"/>
                          <a:ea typeface="微軟正黑體"/>
                        </a:rPr>
                        <a:t>慧保</a:t>
                      </a:r>
                      <a:r>
                        <a:rPr lang="en-US" altLang="zh-TW" sz="1400" b="1" strike="sngStrike" dirty="0">
                          <a:solidFill>
                            <a:srgbClr val="0000FF"/>
                          </a:solidFill>
                          <a:effectLst/>
                          <a:latin typeface="微軟正黑體"/>
                          <a:ea typeface="微軟正黑體"/>
                        </a:rPr>
                        <a:t>(</a:t>
                      </a:r>
                      <a:r>
                        <a:rPr lang="zh-TW" altLang="en-US" sz="1400" b="1" strike="sngStrike">
                          <a:solidFill>
                            <a:srgbClr val="0000FF"/>
                          </a:solidFill>
                          <a:effectLst/>
                          <a:latin typeface="微軟正黑體"/>
                          <a:ea typeface="微軟正黑體"/>
                        </a:rPr>
                        <a:t>松賓</a:t>
                      </a:r>
                      <a:r>
                        <a:rPr lang="en-US" altLang="zh-TW" sz="1400" b="1" strike="sngStrike" dirty="0">
                          <a:solidFill>
                            <a:srgbClr val="0000FF"/>
                          </a:solidFill>
                          <a:effectLst/>
                          <a:latin typeface="微軟正黑體"/>
                          <a:ea typeface="微軟正黑體"/>
                        </a:rPr>
                        <a:t>)</a:t>
                      </a:r>
                      <a:endParaRPr lang="zh-TW" altLang="en-US" sz="1400" b="1" strike="sngStrike">
                        <a:solidFill>
                          <a:srgbClr val="0000FF"/>
                        </a:solidFill>
                        <a:effectLst/>
                        <a:latin typeface="微軟正黑體"/>
                        <a:ea typeface="微軟正黑體"/>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strike="sngStrike" dirty="0">
                          <a:solidFill>
                            <a:srgbClr val="0000FF"/>
                          </a:solidFill>
                          <a:latin typeface="微軟正黑體"/>
                          <a:ea typeface="微軟正黑體"/>
                        </a:rPr>
                        <a:t>6,280</a:t>
                      </a:r>
                      <a:endParaRPr kumimoji="0" lang="zh-TW" altLang="en-US" sz="1400" b="1" i="0" u="none" strike="sngStrike" kern="1200" cap="none" spc="0" normalizeH="0" baseline="0" noProof="0">
                        <a:ln>
                          <a:noFill/>
                        </a:ln>
                        <a:solidFill>
                          <a:srgbClr val="0000FF"/>
                        </a:solidFill>
                        <a:effectLst/>
                        <a:uLnTx/>
                        <a:uFillTx/>
                        <a:latin typeface="微軟正黑體"/>
                        <a:ea typeface="微軟正黑體"/>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a:solidFill>
                            <a:schemeClr val="tx1"/>
                          </a:solidFill>
                          <a:effectLst/>
                          <a:latin typeface="微軟正黑體"/>
                          <a:ea typeface="微軟正黑體"/>
                        </a:rPr>
                        <a:t>認列數：</a:t>
                      </a:r>
                      <a:r>
                        <a:rPr lang="en-US" sz="1300" b="1" i="0" u="none" strike="noStrike" noProof="0" dirty="0">
                          <a:solidFill>
                            <a:srgbClr val="0000FF"/>
                          </a:solidFill>
                          <a:effectLst/>
                          <a:latin typeface="Microsoft JhengHei"/>
                        </a:rPr>
                        <a:t>0K</a:t>
                      </a:r>
                      <a:endParaRPr lang="en-US" altLang="zh-TW" sz="1300" b="1" u="sng" dirty="0">
                        <a:solidFill>
                          <a:schemeClr val="tx1"/>
                        </a:solidFill>
                        <a:effectLst/>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3147161"/>
                  </a:ext>
                </a:extLst>
              </a:tr>
              <a:tr h="285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none">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u="none">
                          <a:solidFill>
                            <a:schemeClr val="tx1"/>
                          </a:solidFill>
                          <a:effectLst/>
                          <a:latin typeface="微軟正黑體" panose="020B0604030504040204" pitchFamily="34" charset="-120"/>
                          <a:ea typeface="微軟正黑體" panose="020B0604030504040204" pitchFamily="34" charset="-120"/>
                        </a:rPr>
                        <a:t>已簽約</a:t>
                      </a:r>
                      <a:endParaRPr lang="en-US" altLang="zh-TW" sz="1400" b="1" u="none">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a:solidFill>
                          <a:schemeClr val="tx1"/>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kern="120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38465416"/>
                  </a:ext>
                </a:extLst>
              </a:tr>
              <a:tr h="285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400" b="1" u="none">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a:solidFill>
                          <a:schemeClr val="tx1"/>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kern="120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60043128"/>
                  </a:ext>
                </a:extLst>
              </a:tr>
              <a:tr h="250394">
                <a:tc>
                  <a:txBody>
                    <a:bodyPr/>
                    <a:lstStyle/>
                    <a:p>
                      <a:pPr algn="l"/>
                      <a:endParaRPr lang="zh-TW" altLang="en-US" sz="13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400" b="1" u="none" dirty="0">
                          <a:solidFill>
                            <a:schemeClr val="tx1"/>
                          </a:solidFill>
                          <a:effectLst/>
                          <a:latin typeface="微軟正黑體"/>
                          <a:ea typeface="微軟正黑體"/>
                        </a:rPr>
                        <a:t>Backlog</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zh-TW" altLang="en-US" sz="14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a:solidFill>
                            <a:schemeClr val="tx1"/>
                          </a:solidFill>
                          <a:effectLst/>
                          <a:latin typeface="微軟正黑體"/>
                          <a:ea typeface="微軟正黑體"/>
                        </a:rPr>
                        <a:t>累加：</a:t>
                      </a:r>
                      <a:r>
                        <a:rPr kumimoji="0" lang="en-US" altLang="zh-TW" sz="1300" b="1" i="0" u="none" strike="noStrike" kern="1200" cap="none" spc="0" normalizeH="0" baseline="0" noProof="0" dirty="0">
                          <a:ln>
                            <a:noFill/>
                          </a:ln>
                          <a:solidFill>
                            <a:schemeClr val="tx1"/>
                          </a:solidFill>
                          <a:effectLst/>
                          <a:uLnTx/>
                          <a:uFillTx/>
                          <a:latin typeface="微軟正黑體"/>
                          <a:ea typeface="微軟正黑體"/>
                          <a:cs typeface="+mn-cs"/>
                        </a:rPr>
                        <a:t>600</a:t>
                      </a:r>
                      <a:r>
                        <a:rPr lang="en-US" altLang="zh-TW" sz="1300" b="1" dirty="0">
                          <a:solidFill>
                            <a:schemeClr val="tx1"/>
                          </a:solidFill>
                          <a:effectLst/>
                          <a:latin typeface="微軟正黑體"/>
                          <a:ea typeface="微軟正黑體"/>
                        </a:rPr>
                        <a:t>K (</a:t>
                      </a:r>
                      <a:r>
                        <a:rPr kumimoji="0" lang="en-US" altLang="zh-TW" sz="1300" b="1" i="0" u="none" strike="noStrike" kern="1200" cap="none" spc="0" normalizeH="0" baseline="0" noProof="0" dirty="0">
                          <a:ln>
                            <a:noFill/>
                          </a:ln>
                          <a:solidFill>
                            <a:schemeClr val="tx1"/>
                          </a:solidFill>
                          <a:effectLst/>
                          <a:uLnTx/>
                          <a:uFillTx/>
                          <a:latin typeface="微軟正黑體"/>
                          <a:ea typeface="微軟正黑體"/>
                          <a:cs typeface="+mn-cs"/>
                        </a:rPr>
                        <a:t>6</a:t>
                      </a:r>
                      <a:r>
                        <a:rPr lang="en-US" altLang="zh-TW" sz="1300" b="1" dirty="0">
                          <a:solidFill>
                            <a:schemeClr val="tx1"/>
                          </a:solidFill>
                          <a:effectLst/>
                          <a:latin typeface="微軟正黑體"/>
                          <a:ea typeface="微軟正黑體"/>
                        </a:rPr>
                        <a:t>%)</a:t>
                      </a:r>
                      <a:endParaRPr lang="en-US" altLang="zh-TW" sz="1300" b="1" u="none" dirty="0">
                        <a:solidFill>
                          <a:schemeClr val="tx1"/>
                        </a:solidFill>
                        <a:effectLst/>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285034">
                <a:tc>
                  <a:txBody>
                    <a:bodyPr/>
                    <a:lstStyle/>
                    <a:p>
                      <a:pPr algn="ctr"/>
                      <a:endParaRPr lang="zh-TW" altLang="en-US" sz="13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400" b="1" u="none" dirty="0">
                          <a:solidFill>
                            <a:schemeClr val="tx1"/>
                          </a:solidFill>
                          <a:effectLst/>
                          <a:latin typeface="微軟正黑體"/>
                          <a:ea typeface="微軟正黑體"/>
                        </a:rPr>
                        <a:t>FY112</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400" b="1" dirty="0">
                          <a:solidFill>
                            <a:schemeClr val="tx1"/>
                          </a:solidFill>
                          <a:effectLst/>
                          <a:latin typeface="微軟正黑體"/>
                          <a:ea typeface="微軟正黑體"/>
                        </a:rPr>
                        <a:t>600</a:t>
                      </a:r>
                      <a:endParaRPr lang="zh-TW" altLang="en-US" sz="1400" b="1" dirty="0">
                        <a:solidFill>
                          <a:schemeClr val="tx1"/>
                        </a:solidFill>
                        <a:effectLst/>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a:ea typeface="微軟正黑體"/>
                        </a:rPr>
                        <a:t>認列數：</a:t>
                      </a:r>
                      <a:r>
                        <a:rPr kumimoji="0" lang="en-US" altLang="zh-TW" sz="1300" b="1" i="0" u="none" strike="noStrike" kern="1200" cap="none" spc="0" normalizeH="0" baseline="0" noProof="0" dirty="0">
                          <a:ln>
                            <a:noFill/>
                          </a:ln>
                          <a:solidFill>
                            <a:schemeClr val="tx1"/>
                          </a:solidFill>
                          <a:effectLst/>
                          <a:uLnTx/>
                          <a:uFillTx/>
                          <a:latin typeface="微軟正黑體"/>
                          <a:ea typeface="微軟正黑體"/>
                          <a:cs typeface="+mn-cs"/>
                        </a:rPr>
                        <a:t>600</a:t>
                      </a:r>
                      <a:r>
                        <a:rPr lang="en-US" altLang="zh-TW" sz="1300" b="1" dirty="0">
                          <a:solidFill>
                            <a:schemeClr val="tx1"/>
                          </a:solidFill>
                          <a:effectLst/>
                          <a:latin typeface="微軟正黑體"/>
                          <a:ea typeface="微軟正黑體"/>
                        </a:rPr>
                        <a:t>K</a:t>
                      </a:r>
                      <a:endParaRPr lang="en-US" altLang="zh-TW" sz="1300" b="1" u="sng" dirty="0">
                        <a:solidFill>
                          <a:schemeClr val="tx1"/>
                        </a:solidFill>
                        <a:effectLst/>
                        <a:latin typeface="微軟正黑體"/>
                        <a:ea typeface="微軟正黑體"/>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92530313"/>
                  </a:ext>
                </a:extLst>
              </a:tr>
            </a:tbl>
          </a:graphicData>
        </a:graphic>
      </p:graphicFrame>
      <p:grpSp>
        <p:nvGrpSpPr>
          <p:cNvPr id="10" name="群組 9">
            <a:extLst>
              <a:ext uri="{FF2B5EF4-FFF2-40B4-BE49-F238E27FC236}">
                <a16:creationId xmlns:a16="http://schemas.microsoft.com/office/drawing/2014/main" id="{05E9CB36-990A-4C70-948B-0BA888C6750A}"/>
              </a:ext>
            </a:extLst>
          </p:cNvPr>
          <p:cNvGrpSpPr/>
          <p:nvPr/>
        </p:nvGrpSpPr>
        <p:grpSpPr>
          <a:xfrm>
            <a:off x="0" y="116632"/>
            <a:ext cx="9144000" cy="936104"/>
            <a:chOff x="196737" y="207178"/>
            <a:chExt cx="8381232" cy="936104"/>
          </a:xfrm>
        </p:grpSpPr>
        <p:sp>
          <p:nvSpPr>
            <p:cNvPr id="11" name="標題 1">
              <a:extLst>
                <a:ext uri="{FF2B5EF4-FFF2-40B4-BE49-F238E27FC236}">
                  <a16:creationId xmlns:a16="http://schemas.microsoft.com/office/drawing/2014/main" id="{C2DEF392-05DA-48B9-A2C2-48742406CD4F}"/>
                </a:ext>
              </a:extLst>
            </p:cNvPr>
            <p:cNvSpPr txBox="1">
              <a:spLocks/>
            </p:cNvSpPr>
            <p:nvPr/>
          </p:nvSpPr>
          <p:spPr bwMode="auto">
            <a:xfrm>
              <a:off x="207694" y="207178"/>
              <a:ext cx="8370275" cy="5336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eaLnBrk="1" hangingPunct="1">
                <a:defRPr/>
              </a:pPr>
              <a:r>
                <a:rPr lang="zh-TW" altLang="en-US" sz="3200" kern="0">
                  <a:effectLst/>
                  <a:latin typeface="微軟正黑體" panose="020B0604030504040204" pitchFamily="34" charset="-120"/>
                  <a:ea typeface="微軟正黑體" panose="020B0604030504040204" pitchFamily="34" charset="-120"/>
                </a:rPr>
                <a:t>衍生加值業務能見度</a:t>
              </a:r>
            </a:p>
          </p:txBody>
        </p:sp>
        <p:sp>
          <p:nvSpPr>
            <p:cNvPr id="12" name="矩形 11">
              <a:extLst>
                <a:ext uri="{FF2B5EF4-FFF2-40B4-BE49-F238E27FC236}">
                  <a16:creationId xmlns:a16="http://schemas.microsoft.com/office/drawing/2014/main" id="{EE69FA13-C661-4973-AB85-C085E6CB2547}"/>
                </a:ext>
              </a:extLst>
            </p:cNvPr>
            <p:cNvSpPr/>
            <p:nvPr/>
          </p:nvSpPr>
          <p:spPr>
            <a:xfrm>
              <a:off x="196737" y="681617"/>
              <a:ext cx="8381232" cy="461665"/>
            </a:xfrm>
            <a:prstGeom prst="rect">
              <a:avLst/>
            </a:prstGeom>
          </p:spPr>
          <p:txBody>
            <a:bodyPr wrap="square">
              <a:spAutoFit/>
            </a:bodyPr>
            <a:lstStyle/>
            <a:p>
              <a:pPr lvl="0" algn="ctr">
                <a:defRPr/>
              </a:pPr>
              <a:r>
                <a:rPr lang="en-US" altLang="zh-TW" sz="2400">
                  <a:latin typeface="微軟正黑體" panose="020B0604030504040204" pitchFamily="34" charset="-120"/>
                  <a:ea typeface="微軟正黑體" panose="020B0604030504040204" pitchFamily="34" charset="-120"/>
                </a:rPr>
                <a:t>(</a:t>
              </a:r>
              <a:r>
                <a:rPr lang="zh-TW" altLang="en-US" sz="2400">
                  <a:latin typeface="微軟正黑體" panose="020B0604030504040204" pitchFamily="34" charset="-120"/>
                  <a:ea typeface="微軟正黑體" panose="020B0604030504040204" pitchFamily="34" charset="-120"/>
                </a:rPr>
                <a:t>暫定</a:t>
              </a:r>
              <a:r>
                <a:rPr lang="en-US" altLang="zh-TW" sz="2400">
                  <a:latin typeface="微軟正黑體" panose="020B0604030504040204" pitchFamily="34" charset="-120"/>
                  <a:ea typeface="微軟正黑體" panose="020B0604030504040204" pitchFamily="34" charset="-120"/>
                </a:rPr>
                <a:t>)</a:t>
              </a:r>
              <a:r>
                <a:rPr lang="zh-TW" altLang="en-US" sz="2400">
                  <a:latin typeface="微軟正黑體" panose="020B0604030504040204" pitchFamily="34" charset="-120"/>
                  <a:ea typeface="微軟正黑體" panose="020B0604030504040204" pitchFamily="34" charset="-120"/>
                </a:rPr>
                <a:t>衍生加值目標</a:t>
              </a:r>
              <a:r>
                <a:rPr lang="en-US" altLang="zh-TW" sz="2400">
                  <a:latin typeface="微軟正黑體" panose="020B0604030504040204" pitchFamily="34" charset="-120"/>
                  <a:ea typeface="微軟正黑體" panose="020B0604030504040204" pitchFamily="34" charset="-120"/>
                </a:rPr>
                <a:t>10,374K(</a:t>
              </a:r>
              <a:r>
                <a:rPr lang="zh-TW" altLang="en-US" sz="2400">
                  <a:latin typeface="微軟正黑體" panose="020B0604030504040204" pitchFamily="34" charset="-120"/>
                  <a:ea typeface="微軟正黑體" panose="020B0604030504040204" pitchFamily="34" charset="-120"/>
                </a:rPr>
                <a:t>未稅</a:t>
              </a:r>
              <a:r>
                <a:rPr lang="en-US" altLang="zh-TW" sz="2400">
                  <a:latin typeface="微軟正黑體" panose="020B0604030504040204" pitchFamily="34" charset="-120"/>
                  <a:ea typeface="微軟正黑體" panose="020B0604030504040204" pitchFamily="34" charset="-120"/>
                </a:rPr>
                <a:t>)</a:t>
              </a:r>
              <a:endParaRPr lang="zh-TW" altLang="en-US" sz="2400">
                <a:latin typeface="微軟正黑體" panose="020B0604030504040204" pitchFamily="34" charset="-120"/>
                <a:ea typeface="微軟正黑體" panose="020B0604030504040204" pitchFamily="34" charset="-120"/>
              </a:endParaRPr>
            </a:p>
          </p:txBody>
        </p:sp>
      </p:grpSp>
      <p:sp>
        <p:nvSpPr>
          <p:cNvPr id="6" name="Google Shape;162;p5">
            <a:extLst>
              <a:ext uri="{FF2B5EF4-FFF2-40B4-BE49-F238E27FC236}">
                <a16:creationId xmlns:a16="http://schemas.microsoft.com/office/drawing/2014/main" id="{A26DAC63-8581-44DF-BB75-3E5DFC8074E9}"/>
              </a:ext>
            </a:extLst>
          </p:cNvPr>
          <p:cNvSpPr txBox="1"/>
          <p:nvPr/>
        </p:nvSpPr>
        <p:spPr>
          <a:xfrm>
            <a:off x="7607473" y="1169028"/>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err="1">
                <a:solidFill>
                  <a:schemeClr val="dk1"/>
                </a:solidFill>
                <a:latin typeface="Microsoft JhengHei"/>
                <a:ea typeface="Microsoft JhengHei"/>
                <a:cs typeface="Microsoft JhengHei"/>
                <a:sym typeface="Microsoft JhengHei"/>
              </a:rPr>
              <a:t>單位：千元</a:t>
            </a:r>
            <a:endParaRPr/>
          </a:p>
        </p:txBody>
      </p:sp>
    </p:spTree>
    <p:extLst>
      <p:ext uri="{BB962C8B-B14F-4D97-AF65-F5344CB8AC3E}">
        <p14:creationId xmlns:p14="http://schemas.microsoft.com/office/powerpoint/2010/main" val="13147739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14070" y="78671"/>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effectLst/>
                <a:latin typeface="Microsoft JhengHei"/>
                <a:ea typeface="Microsoft JhengHei"/>
                <a:cs typeface="Microsoft JhengHei"/>
                <a:sym typeface="Microsoft JhengHei"/>
              </a:rPr>
              <a:t>H</a:t>
            </a:r>
            <a:r>
              <a:rPr lang="zh-TW" altLang="en-US" sz="3200" dirty="0">
                <a:effectLst/>
                <a:latin typeface="Microsoft JhengHei"/>
                <a:ea typeface="Microsoft JhengHei"/>
                <a:cs typeface="Microsoft JhengHei"/>
                <a:sym typeface="Microsoft JhengHei"/>
              </a:rPr>
              <a:t>組簽約中</a:t>
            </a:r>
            <a:r>
              <a:rPr lang="en-US" altLang="zh-TW" sz="3200" dirty="0">
                <a:effectLst/>
                <a:latin typeface="Microsoft JhengHei"/>
                <a:ea typeface="Microsoft JhengHei"/>
                <a:cs typeface="Microsoft JhengHei"/>
                <a:sym typeface="Microsoft JhengHei"/>
              </a:rPr>
              <a:t>/</a:t>
            </a:r>
            <a:r>
              <a:rPr lang="zh-TW" altLang="en-US" sz="3200" dirty="0">
                <a:effectLst/>
                <a:latin typeface="Microsoft JhengHei"/>
                <a:ea typeface="Microsoft JhengHei"/>
                <a:cs typeface="Microsoft JhengHei"/>
                <a:sym typeface="Microsoft JhengHei"/>
              </a:rPr>
              <a:t>推廣中</a:t>
            </a:r>
            <a:r>
              <a:rPr lang="en-US" sz="3200" dirty="0">
                <a:effectLst/>
                <a:latin typeface="Microsoft JhengHei"/>
                <a:ea typeface="Microsoft JhengHei"/>
                <a:cs typeface="Microsoft JhengHei"/>
                <a:sym typeface="Microsoft JhengHei"/>
              </a:rPr>
              <a:t>案件說明</a:t>
            </a:r>
            <a:r>
              <a:rPr lang="en-US" altLang="zh-TW" sz="3200" dirty="0">
                <a:effectLst/>
                <a:latin typeface="Microsoft JhengHei"/>
                <a:ea typeface="Microsoft JhengHei"/>
                <a:cs typeface="Microsoft JhengHei"/>
                <a:sym typeface="Microsoft JhengHei"/>
              </a:rPr>
              <a:t>-1</a:t>
            </a:r>
            <a:endParaRPr sz="3200" dirty="0">
              <a:solidFill>
                <a:srgbClr val="FF0000"/>
              </a:solidFill>
              <a:effectLst/>
              <a:latin typeface="Microsoft JhengHei"/>
              <a:ea typeface="Microsoft JhengHei"/>
              <a:cs typeface="Microsoft JhengHei"/>
              <a:sym typeface="Microsoft JhengHei"/>
            </a:endParaRPr>
          </a:p>
        </p:txBody>
      </p:sp>
      <p:graphicFrame>
        <p:nvGraphicFramePr>
          <p:cNvPr id="161" name="Google Shape;161;p5"/>
          <p:cNvGraphicFramePr/>
          <p:nvPr>
            <p:extLst>
              <p:ext uri="{D42A27DB-BD31-4B8C-83A1-F6EECF244321}">
                <p14:modId xmlns:p14="http://schemas.microsoft.com/office/powerpoint/2010/main" val="1444224368"/>
              </p:ext>
            </p:extLst>
          </p:nvPr>
        </p:nvGraphicFramePr>
        <p:xfrm>
          <a:off x="144014" y="775823"/>
          <a:ext cx="8855971" cy="5442560"/>
        </p:xfrm>
        <a:graphic>
          <a:graphicData uri="http://schemas.openxmlformats.org/drawingml/2006/table">
            <a:tbl>
              <a:tblPr>
                <a:noFill/>
              </a:tblPr>
              <a:tblGrid>
                <a:gridCol w="308061">
                  <a:extLst>
                    <a:ext uri="{9D8B030D-6E8A-4147-A177-3AD203B41FA5}">
                      <a16:colId xmlns:a16="http://schemas.microsoft.com/office/drawing/2014/main" val="404756246"/>
                    </a:ext>
                  </a:extLst>
                </a:gridCol>
                <a:gridCol w="825062">
                  <a:extLst>
                    <a:ext uri="{9D8B030D-6E8A-4147-A177-3AD203B41FA5}">
                      <a16:colId xmlns:a16="http://schemas.microsoft.com/office/drawing/2014/main" val="20001"/>
                    </a:ext>
                  </a:extLst>
                </a:gridCol>
                <a:gridCol w="2199094">
                  <a:extLst>
                    <a:ext uri="{9D8B030D-6E8A-4147-A177-3AD203B41FA5}">
                      <a16:colId xmlns:a16="http://schemas.microsoft.com/office/drawing/2014/main" val="20002"/>
                    </a:ext>
                  </a:extLst>
                </a:gridCol>
                <a:gridCol w="589448">
                  <a:extLst>
                    <a:ext uri="{9D8B030D-6E8A-4147-A177-3AD203B41FA5}">
                      <a16:colId xmlns:a16="http://schemas.microsoft.com/office/drawing/2014/main" val="20003"/>
                    </a:ext>
                  </a:extLst>
                </a:gridCol>
                <a:gridCol w="634790">
                  <a:extLst>
                    <a:ext uri="{9D8B030D-6E8A-4147-A177-3AD203B41FA5}">
                      <a16:colId xmlns:a16="http://schemas.microsoft.com/office/drawing/2014/main" val="20004"/>
                    </a:ext>
                  </a:extLst>
                </a:gridCol>
                <a:gridCol w="3394170">
                  <a:extLst>
                    <a:ext uri="{9D8B030D-6E8A-4147-A177-3AD203B41FA5}">
                      <a16:colId xmlns:a16="http://schemas.microsoft.com/office/drawing/2014/main" val="20005"/>
                    </a:ext>
                  </a:extLst>
                </a:gridCol>
                <a:gridCol w="905346">
                  <a:extLst>
                    <a:ext uri="{9D8B030D-6E8A-4147-A177-3AD203B41FA5}">
                      <a16:colId xmlns:a16="http://schemas.microsoft.com/office/drawing/2014/main" val="20006"/>
                    </a:ext>
                  </a:extLst>
                </a:gridCol>
              </a:tblGrid>
              <a:tr h="320270">
                <a:tc>
                  <a:txBody>
                    <a:bodyPr/>
                    <a:lstStyle/>
                    <a:p>
                      <a:pPr marL="0" marR="0" lvl="0" indent="0" algn="ctr" rtl="0">
                        <a:spcBef>
                          <a:spcPts val="0"/>
                        </a:spcBef>
                        <a:spcAft>
                          <a:spcPts val="0"/>
                        </a:spcAft>
                        <a:buNone/>
                      </a:pP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vert="eaVert"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廠商</a:t>
                      </a: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專案名稱</a:t>
                      </a: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金額</a:t>
                      </a: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ctr" rtl="0">
                        <a:spcBef>
                          <a:spcPts val="0"/>
                        </a:spcBef>
                        <a:spcAft>
                          <a:spcPts val="0"/>
                        </a:spcAft>
                        <a:buNone/>
                      </a:pPr>
                      <a:r>
                        <a:rPr lang="en-US" sz="1300" b="1" i="0"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(IP)</a:t>
                      </a:r>
                      <a:endParaRPr sz="1300"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簽約</a:t>
                      </a:r>
                      <a:endParaRPr lang="en-US"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時程</a:t>
                      </a: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現況說明</a:t>
                      </a: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RD/</a:t>
                      </a:r>
                      <a:r>
                        <a:rPr lang="en-US" sz="1300" b="1" i="0" u="none" strike="noStrike" cap="none" dirty="0" err="1">
                          <a:solidFill>
                            <a:schemeClr val="tx1"/>
                          </a:solidFill>
                          <a:latin typeface="微軟正黑體" panose="020B0604030504040204" pitchFamily="34" charset="-120"/>
                          <a:ea typeface="微軟正黑體" panose="020B0604030504040204" pitchFamily="34" charset="-120"/>
                          <a:cs typeface="Microsoft JhengHei"/>
                          <a:sym typeface="Microsoft JhengHei"/>
                        </a:rPr>
                        <a:t>推廣</a:t>
                      </a:r>
                      <a:endParaRPr sz="1300" b="1" i="0" u="none" strike="noStrike" cap="none" dirty="0" err="1">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窗口</a:t>
                      </a:r>
                      <a:endParaRPr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34888">
                <a:tc rowSpan="2">
                  <a:txBody>
                    <a:bodyPr/>
                    <a:lstStyle/>
                    <a:p>
                      <a:pPr marL="0" marR="0" lvl="0" indent="0" algn="ctr" rtl="0">
                        <a:spcBef>
                          <a:spcPts val="0"/>
                        </a:spcBef>
                        <a:spcAft>
                          <a:spcPts val="0"/>
                        </a:spcAft>
                        <a:buNone/>
                      </a:pPr>
                      <a:r>
                        <a:rPr lang="zh-TW" altLang="en-US" sz="1300" b="1" u="none" strike="noStrike" cap="none">
                          <a:solidFill>
                            <a:schemeClr val="tx1"/>
                          </a:solidFill>
                          <a:latin typeface="微軟正黑體" panose="020B0604030504040204" pitchFamily="34" charset="-120"/>
                          <a:ea typeface="微軟正黑體" panose="020B0604030504040204" pitchFamily="34" charset="-120"/>
                          <a:sym typeface="Microsoft JhengHei"/>
                        </a:rPr>
                        <a:t>已簽約</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5">
                        <a:lumMod val="40000"/>
                        <a:lumOff val="60000"/>
                      </a:schemeClr>
                    </a:solidFill>
                  </a:tcPr>
                </a:tc>
                <a:tc>
                  <a:txBody>
                    <a:bodyPr/>
                    <a:lstStyle/>
                    <a:p>
                      <a:pPr marL="0" marR="0" lvl="0" indent="0" algn="ctr" rtl="0">
                        <a:spcBef>
                          <a:spcPts val="0"/>
                        </a:spcBef>
                        <a:spcAft>
                          <a:spcPts val="0"/>
                        </a:spcAft>
                        <a:buNone/>
                      </a:pPr>
                      <a:r>
                        <a:rPr lang="zh-TW" altLang="en-US" sz="1300" b="1" dirty="0">
                          <a:solidFill>
                            <a:schemeClr val="tx1"/>
                          </a:solidFill>
                          <a:latin typeface="微軟正黑體" panose="020B0604030504040204" pitchFamily="34" charset="-120"/>
                          <a:ea typeface="微軟正黑體" panose="020B0604030504040204" pitchFamily="34" charset="-120"/>
                        </a:rPr>
                        <a:t>振業</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en-US" altLang="zh-TW" sz="1300" b="1" dirty="0">
                          <a:solidFill>
                            <a:schemeClr val="tx1"/>
                          </a:solidFill>
                          <a:latin typeface="微軟正黑體" panose="020B0604030504040204" pitchFamily="34" charset="-120"/>
                          <a:ea typeface="微軟正黑體" panose="020B0604030504040204" pitchFamily="34" charset="-120"/>
                        </a:rPr>
                        <a:t>(H100)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en-US" altLang="zh-TW" sz="1300" b="1" err="1">
                          <a:solidFill>
                            <a:schemeClr val="tx1"/>
                          </a:solidFill>
                          <a:latin typeface="微軟正黑體" panose="020B0604030504040204" pitchFamily="34" charset="-120"/>
                          <a:ea typeface="微軟正黑體" panose="020B0604030504040204" pitchFamily="34" charset="-120"/>
                        </a:rPr>
                        <a:t>AIoT</a:t>
                      </a:r>
                      <a:r>
                        <a:rPr lang="zh-TW" altLang="en-US" sz="1300" b="1">
                          <a:solidFill>
                            <a:schemeClr val="tx1"/>
                          </a:solidFill>
                          <a:latin typeface="微軟正黑體" panose="020B0604030504040204" pitchFamily="34" charset="-120"/>
                          <a:ea typeface="微軟正黑體" panose="020B0604030504040204" pitchFamily="34" charset="-120"/>
                        </a:rPr>
                        <a:t>整合技術諮詢與場域驗證服務計畫</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300" b="1" i="0" u="none" strike="noStrike" cap="none" dirty="0">
                          <a:solidFill>
                            <a:srgbClr val="0000FF"/>
                          </a:solidFill>
                          <a:latin typeface="微軟正黑體" panose="020B0604030504040204" pitchFamily="34" charset="-120"/>
                          <a:ea typeface="微軟正黑體" panose="020B0604030504040204" pitchFamily="34" charset="-120"/>
                          <a:sym typeface="Microsoft JhengHei"/>
                        </a:rPr>
                        <a:t>1,500</a:t>
                      </a:r>
                      <a:endParaRPr lang="en-US" sz="1300" b="1" i="0" u="none" strike="noStrike" cap="none" dirty="0">
                        <a:solidFill>
                          <a:srgbClr val="0000FF"/>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3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3/22</a:t>
                      </a:r>
                      <a:endParaRPr sz="1300" b="1" u="none" strike="noStrike" cap="none" dirty="0">
                        <a:solidFill>
                          <a:schemeClr val="tx1"/>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300" b="1" i="0" u="none" strike="noStrike" kern="1200" cap="none">
                          <a:solidFill>
                            <a:schemeClr val="tx1"/>
                          </a:solidFill>
                          <a:latin typeface="微軟正黑體" panose="020B0604030504040204" pitchFamily="34" charset="-120"/>
                          <a:ea typeface="微軟正黑體" panose="020B0604030504040204" pitchFamily="34" charset="-120"/>
                        </a:rPr>
                        <a:t>契約已用印</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增英</a:t>
                      </a:r>
                      <a:r>
                        <a:rPr lang="en-US" altLang="zh-TW" sz="13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3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耀泰</a:t>
                      </a:r>
                      <a:endParaRPr lang="en-US" sz="13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726896740"/>
                  </a:ext>
                </a:extLst>
              </a:tr>
              <a:tr h="196200">
                <a:tc vMerge="1">
                  <a:txBody>
                    <a:bodyPr/>
                    <a:lstStyle/>
                    <a:p>
                      <a:pPr marL="0" marR="0" lvl="0" indent="0" algn="ctr" rtl="0">
                        <a:spcBef>
                          <a:spcPts val="0"/>
                        </a:spcBef>
                        <a:spcAft>
                          <a:spcPts val="0"/>
                        </a:spcAft>
                        <a:buNone/>
                      </a:pPr>
                      <a:endParaRPr lang="zh-TW" altLang="en-US" sz="1400" b="1" u="none" strike="noStrike" cap="none">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6">
                        <a:lumMod val="20000"/>
                        <a:lumOff val="80000"/>
                      </a:schemeClr>
                    </a:solidFill>
                  </a:tcPr>
                </a:tc>
                <a:tc>
                  <a:txBody>
                    <a:bodyPr/>
                    <a:lstStyle/>
                    <a:p>
                      <a:pPr marL="0" marR="0" lvl="0" indent="0" algn="ctr" rtl="0">
                        <a:spcBef>
                          <a:spcPts val="0"/>
                        </a:spcBef>
                        <a:spcAft>
                          <a:spcPts val="0"/>
                        </a:spcAft>
                        <a:buNone/>
                      </a:pPr>
                      <a:r>
                        <a:rPr lang="zh-TW" altLang="en-US" sz="13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泰陞</a:t>
                      </a:r>
                    </a:p>
                    <a:p>
                      <a:pPr marL="0" marR="0" lvl="0" indent="0" algn="ctr" rtl="0">
                        <a:spcBef>
                          <a:spcPts val="0"/>
                        </a:spcBef>
                        <a:spcAft>
                          <a:spcPts val="0"/>
                        </a:spcAft>
                        <a:buNone/>
                      </a:pPr>
                      <a:r>
                        <a:rPr lang="en-US" altLang="zh-TW" sz="13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(H100)</a:t>
                      </a:r>
                      <a:endParaRPr lang="en-US" altLang="zh-TW"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傷口敷料製造智慧化計畫</a:t>
                      </a:r>
                      <a:endParaRPr lang="en-US" altLang="zh-TW"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p>
                      <a:pPr algn="ctr" rtl="0"/>
                      <a:r>
                        <a:rPr lang="en-US" altLang="zh-TW"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產發署大帶小</a:t>
                      </a:r>
                      <a:r>
                        <a:rPr lang="en-US" altLang="zh-TW"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endParaRPr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300" b="1" i="0" u="none" strike="noStrike" cap="none" dirty="0">
                          <a:solidFill>
                            <a:srgbClr val="0000FF"/>
                          </a:solidFill>
                          <a:latin typeface="微軟正黑體" panose="020B0604030504040204" pitchFamily="34" charset="-120"/>
                          <a:ea typeface="微軟正黑體" panose="020B0604030504040204" pitchFamily="34" charset="-120"/>
                          <a:sym typeface="Microsoft JhengHei"/>
                        </a:rPr>
                        <a:t>5,000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3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3/31</a:t>
                      </a:r>
                      <a:endParaRPr sz="1300" b="1" u="none" strike="noStrike" cap="none" dirty="0">
                        <a:solidFill>
                          <a:schemeClr val="tx1"/>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300" b="1" i="0" u="none" strike="noStrike" kern="1200" cap="none" dirty="0">
                          <a:solidFill>
                            <a:schemeClr val="tx1"/>
                          </a:solidFill>
                          <a:latin typeface="微軟正黑體" panose="020B0604030504040204" pitchFamily="34" charset="-120"/>
                          <a:ea typeface="微軟正黑體" panose="020B0604030504040204" pitchFamily="34" charset="-120"/>
                        </a:rPr>
                        <a:t>契約已用印</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300" b="1"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君彥</a:t>
                      </a:r>
                      <a:r>
                        <a:rPr lang="en-US" sz="13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en-US" sz="1300" b="1"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耀泰</a:t>
                      </a:r>
                      <a:endParaRPr lang="en-US" sz="1300" b="1" u="none" strike="noStrike" cap="none" dirty="0" err="1">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137890363"/>
                  </a:ext>
                </a:extLst>
              </a:tr>
              <a:tr h="489560">
                <a:tc rowSpan="8">
                  <a:txBody>
                    <a:bodyPr/>
                    <a:lstStyle/>
                    <a:p>
                      <a:pPr marL="0" marR="0" lvl="0" indent="0" algn="ctr" rtl="0">
                        <a:spcBef>
                          <a:spcPts val="0"/>
                        </a:spcBef>
                        <a:spcAft>
                          <a:spcPts val="0"/>
                        </a:spcAft>
                        <a:buNone/>
                      </a:pPr>
                      <a:r>
                        <a:rPr lang="zh-TW" altLang="en-US" sz="1300" b="1" u="none" strike="noStrike" cap="none">
                          <a:solidFill>
                            <a:schemeClr val="tx1"/>
                          </a:solidFill>
                          <a:latin typeface="微軟正黑體" panose="020B0604030504040204" pitchFamily="34" charset="-120"/>
                          <a:ea typeface="微軟正黑體" panose="020B0604030504040204" pitchFamily="34" charset="-120"/>
                          <a:sym typeface="Microsoft JhengHei"/>
                        </a:rPr>
                        <a:t>簽約中</a:t>
                      </a:r>
                    </a:p>
                    <a:p>
                      <a:pPr marL="0" marR="0" lvl="0" indent="0" algn="ctr">
                        <a:spcBef>
                          <a:spcPts val="0"/>
                        </a:spcBef>
                        <a:spcAft>
                          <a:spcPts val="0"/>
                        </a:spcAft>
                        <a:buNone/>
                      </a:pPr>
                      <a:r>
                        <a:rPr lang="zh-TW" altLang="en-US" sz="1300" b="1" u="none" strike="noStrike" cap="none">
                          <a:solidFill>
                            <a:schemeClr val="tx1"/>
                          </a:solidFill>
                          <a:latin typeface="微軟正黑體" panose="020B0604030504040204" pitchFamily="34" charset="-120"/>
                          <a:ea typeface="微軟正黑體" panose="020B0604030504040204" pitchFamily="34" charset="-120"/>
                        </a:rPr>
                        <a:t>90%</a:t>
                      </a:r>
                      <a:endParaRPr lang="zh-TW" altLang="en-US" sz="1300" b="1" u="none" strike="noStrike" cap="none"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b="1">
                          <a:solidFill>
                            <a:schemeClr val="tx1"/>
                          </a:solidFill>
                          <a:latin typeface="微軟正黑體" panose="020B0604030504040204" pitchFamily="34" charset="-120"/>
                          <a:ea typeface="微軟正黑體" panose="020B0604030504040204" pitchFamily="34" charset="-120"/>
                        </a:rPr>
                        <a:t>順盈</a:t>
                      </a:r>
                      <a:endParaRPr lang="en-US" altLang="zh-TW" sz="1300" b="1">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dirty="0">
                          <a:solidFill>
                            <a:schemeClr val="tx1"/>
                          </a:solidFill>
                          <a:latin typeface="微軟正黑體" panose="020B0604030504040204" pitchFamily="34" charset="-120"/>
                          <a:ea typeface="微軟正黑體" panose="020B0604030504040204" pitchFamily="34" charset="-120"/>
                        </a:rPr>
                        <a:t>(H000)</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300" b="1" dirty="0">
                          <a:solidFill>
                            <a:schemeClr val="tx1"/>
                          </a:solidFill>
                          <a:latin typeface="微軟正黑體" panose="020B0604030504040204" pitchFamily="34" charset="-120"/>
                          <a:ea typeface="微軟正黑體" panose="020B0604030504040204" pitchFamily="34" charset="-120"/>
                        </a:rPr>
                        <a:t>智慧工廠及數位供應鏈升級計畫</a:t>
                      </a:r>
                      <a:r>
                        <a:rPr lang="en-US" altLang="zh-TW"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產發署大帶小</a:t>
                      </a:r>
                      <a:r>
                        <a:rPr lang="en-US" altLang="zh-TW"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300" b="1" i="0" u="none" strike="noStrike" cap="none" dirty="0">
                          <a:solidFill>
                            <a:schemeClr val="tx1"/>
                          </a:solidFill>
                          <a:latin typeface="微軟正黑體" panose="020B0604030504040204" pitchFamily="34" charset="-120"/>
                          <a:ea typeface="微軟正黑體" panose="020B0604030504040204" pitchFamily="34" charset="-120"/>
                          <a:sym typeface="Microsoft JhengHei"/>
                        </a:rPr>
                        <a:t>300</a:t>
                      </a:r>
                      <a:endParaRPr lang="en-US" sz="1300" b="1" i="0" u="none" strike="noStrike" cap="none" dirty="0">
                        <a:solidFill>
                          <a:schemeClr val="tx1"/>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5/31</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latinLnBrk="0" hangingPunct="1">
                        <a:lnSpc>
                          <a:spcPct val="100000"/>
                        </a:lnSpc>
                        <a:spcBef>
                          <a:spcPts val="0"/>
                        </a:spcBef>
                        <a:spcAft>
                          <a:spcPts val="0"/>
                        </a:spcAft>
                        <a:buClr>
                          <a:schemeClr val="dk1"/>
                        </a:buClr>
                        <a:buSzPts val="1500"/>
                        <a:buFont typeface="Arial" panose="020B0604020202020204" pitchFamily="34" charset="0"/>
                        <a:buNone/>
                      </a:pPr>
                      <a:r>
                        <a:rPr lang="zh-TW" altLang="en-US"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合約簽訂中</a:t>
                      </a:r>
                      <a:endParaRPr lang="en-US" altLang="zh-TW" sz="1300" b="1" i="0" u="none" strike="noStrike" kern="1200" cap="none"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東海</a:t>
                      </a:r>
                      <a:r>
                        <a:rPr lang="en-US" altLang="zh-TW" sz="13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3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耀泰</a:t>
                      </a:r>
                      <a:endParaRPr lang="en-US" sz="13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469895611"/>
                  </a:ext>
                </a:extLst>
              </a:tr>
              <a:tr h="281528">
                <a:tc vMerge="1">
                  <a:txBody>
                    <a:bodyPr/>
                    <a:lstStyle/>
                    <a:p>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b="1" strike="noStrike" dirty="0">
                          <a:solidFill>
                            <a:schemeClr val="tx1"/>
                          </a:solidFill>
                          <a:latin typeface="微軟正黑體" panose="020B0604030504040204" pitchFamily="34" charset="-120"/>
                          <a:ea typeface="微軟正黑體" panose="020B0604030504040204" pitchFamily="34" charset="-120"/>
                        </a:rPr>
                        <a:t>慧保</a:t>
                      </a:r>
                      <a:endParaRPr lang="en-US" altLang="zh-TW" sz="1300" b="1" strike="noStrike"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strike="noStrike" dirty="0">
                          <a:solidFill>
                            <a:schemeClr val="tx1"/>
                          </a:solidFill>
                          <a:latin typeface="微軟正黑體" panose="020B0604030504040204" pitchFamily="34" charset="-120"/>
                          <a:ea typeface="微軟正黑體" panose="020B0604030504040204" pitchFamily="34" charset="-120"/>
                        </a:rPr>
                        <a:t>(H000)</a:t>
                      </a:r>
                      <a:endParaRPr lang="zh-TW" altLang="en-US" sz="1300" b="1" strike="noStrike"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300" b="1" strike="noStrike" dirty="0">
                          <a:solidFill>
                            <a:schemeClr val="tx1"/>
                          </a:solidFill>
                          <a:latin typeface="微軟正黑體" panose="020B0604030504040204" pitchFamily="34" charset="-120"/>
                          <a:ea typeface="微軟正黑體" panose="020B0604030504040204" pitchFamily="34" charset="-120"/>
                        </a:rPr>
                        <a:t>「醫起付平台服務」</a:t>
                      </a:r>
                      <a:endParaRPr lang="en-US" altLang="zh-TW" sz="1300" b="1" strike="noStrike" dirty="0">
                        <a:solidFill>
                          <a:schemeClr val="tx1"/>
                        </a:solidFill>
                        <a:latin typeface="微軟正黑體" panose="020B0604030504040204" pitchFamily="34" charset="-120"/>
                        <a:ea typeface="微軟正黑體" panose="020B0604030504040204" pitchFamily="34" charset="-120"/>
                      </a:endParaRPr>
                    </a:p>
                    <a:p>
                      <a:pPr algn="ctr" rtl="0"/>
                      <a:r>
                        <a:rPr lang="zh-TW" altLang="en-US" sz="1300" b="1" strike="noStrike" dirty="0">
                          <a:solidFill>
                            <a:schemeClr val="tx1"/>
                          </a:solidFill>
                          <a:latin typeface="微軟正黑體" panose="020B0604030504040204" pitchFamily="34" charset="-120"/>
                          <a:ea typeface="微軟正黑體" panose="020B0604030504040204" pitchFamily="34" charset="-120"/>
                        </a:rPr>
                        <a:t>讓與新創案</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300" b="1" i="0" u="none" strike="noStrike" cap="none" dirty="0">
                          <a:solidFill>
                            <a:schemeClr val="tx1"/>
                          </a:solidFill>
                          <a:latin typeface="微軟正黑體" panose="020B0604030504040204" pitchFamily="34" charset="-120"/>
                          <a:ea typeface="微軟正黑體" panose="020B0604030504040204" pitchFamily="34" charset="-120"/>
                          <a:sym typeface="Microsoft JhengHei"/>
                        </a:rPr>
                        <a:t>(6,280)</a:t>
                      </a:r>
                      <a:endParaRPr lang="en-US" sz="1300" b="1" i="0" u="none" strike="noStrike" cap="none" dirty="0">
                        <a:solidFill>
                          <a:schemeClr val="tx1"/>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5/13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300" b="1" i="0" u="none" strike="noStrike" kern="1200" cap="none" dirty="0">
                          <a:solidFill>
                            <a:schemeClr val="tx1"/>
                          </a:solidFill>
                          <a:latin typeface="微軟正黑體" panose="020B0604030504040204" pitchFamily="34" charset="-120"/>
                          <a:ea typeface="微軟正黑體" panose="020B0604030504040204" pitchFamily="34" charset="-120"/>
                        </a:rPr>
                        <a:t>進入技轉中心送院長室簽核流程，</a:t>
                      </a: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待確認。</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strike="noStrike" dirty="0">
                          <a:solidFill>
                            <a:schemeClr val="tx1"/>
                          </a:solidFill>
                          <a:effectLst/>
                          <a:latin typeface="微軟正黑體" panose="020B0604030504040204" pitchFamily="34" charset="-120"/>
                          <a:ea typeface="微軟正黑體" panose="020B0604030504040204" pitchFamily="34" charset="-120"/>
                        </a:rPr>
                        <a:t>松賓</a:t>
                      </a:r>
                      <a:r>
                        <a:rPr lang="en-US" altLang="zh-TW" sz="13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300" b="1" strike="noStrike" dirty="0">
                          <a:solidFill>
                            <a:schemeClr val="tx1"/>
                          </a:solidFill>
                          <a:effectLst/>
                          <a:latin typeface="微軟正黑體" panose="020B0604030504040204" pitchFamily="34" charset="-120"/>
                          <a:ea typeface="微軟正黑體" panose="020B0604030504040204" pitchFamily="34" charset="-120"/>
                        </a:rPr>
                        <a:t>伯壎</a:t>
                      </a:r>
                      <a:endParaRPr lang="en-US" sz="13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993303007"/>
                  </a:ext>
                </a:extLst>
              </a:tr>
              <a:tr h="70832">
                <a:tc vMerge="1">
                  <a:txBody>
                    <a:bodyPr/>
                    <a:lstStyle/>
                    <a:p>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b="1" strike="noStrike">
                          <a:solidFill>
                            <a:schemeClr val="tx1"/>
                          </a:solidFill>
                          <a:effectLst/>
                          <a:latin typeface="微軟正黑體" panose="020B0604030504040204" pitchFamily="34" charset="-120"/>
                          <a:ea typeface="微軟正黑體" panose="020B0604030504040204" pitchFamily="34" charset="-120"/>
                        </a:rPr>
                        <a:t>芝程</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dirty="0">
                          <a:solidFill>
                            <a:schemeClr val="tx1"/>
                          </a:solidFill>
                          <a:latin typeface="微軟正黑體" panose="020B0604030504040204" pitchFamily="34" charset="-120"/>
                          <a:ea typeface="微軟正黑體" panose="020B0604030504040204" pitchFamily="34" charset="-120"/>
                        </a:rPr>
                        <a:t>(H100)</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300" b="1" dirty="0">
                          <a:solidFill>
                            <a:schemeClr val="tx1"/>
                          </a:solidFill>
                          <a:latin typeface="微軟正黑體" panose="020B0604030504040204" pitchFamily="34" charset="-120"/>
                          <a:ea typeface="微軟正黑體" panose="020B0604030504040204" pitchFamily="34" charset="-120"/>
                        </a:rPr>
                        <a:t>高齡照護機器人技術輔導案</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algn="ctr" rtl="0"/>
                      <a:r>
                        <a:rPr lang="en-US" altLang="zh-TW" sz="1300" b="1" dirty="0">
                          <a:solidFill>
                            <a:schemeClr val="tx1"/>
                          </a:solidFill>
                          <a:latin typeface="微軟正黑體" panose="020B0604030504040204" pitchFamily="34" charset="-120"/>
                          <a:ea typeface="微軟正黑體" panose="020B0604030504040204" pitchFamily="34" charset="-120"/>
                        </a:rPr>
                        <a:t>(</a:t>
                      </a:r>
                      <a:r>
                        <a:rPr lang="zh-TW" altLang="en-US" sz="1300" b="1" dirty="0">
                          <a:solidFill>
                            <a:schemeClr val="tx1"/>
                          </a:solidFill>
                          <a:latin typeface="微軟正黑體" panose="020B0604030504040204" pitchFamily="34" charset="-120"/>
                          <a:ea typeface="微軟正黑體" panose="020B0604030504040204" pitchFamily="34" charset="-120"/>
                        </a:rPr>
                        <a:t>產發署高齡普惠</a:t>
                      </a:r>
                      <a:r>
                        <a:rPr lang="zh-TW" altLang="en-US" sz="1300" b="1" dirty="0">
                          <a:solidFill>
                            <a:srgbClr val="0000FF"/>
                          </a:solidFill>
                          <a:latin typeface="微軟正黑體" panose="020B0604030504040204" pitchFamily="34" charset="-120"/>
                          <a:ea typeface="微軟正黑體" panose="020B0604030504040204" pitchFamily="34" charset="-120"/>
                        </a:rPr>
                        <a:t>場域</a:t>
                      </a:r>
                      <a:r>
                        <a:rPr lang="zh-TW" altLang="en-US" sz="1300" b="1" dirty="0">
                          <a:solidFill>
                            <a:schemeClr val="tx1"/>
                          </a:solidFill>
                          <a:latin typeface="微軟正黑體" panose="020B0604030504040204" pitchFamily="34" charset="-120"/>
                          <a:ea typeface="微軟正黑體" panose="020B0604030504040204" pitchFamily="34" charset="-120"/>
                        </a:rPr>
                        <a:t>輔導案</a:t>
                      </a:r>
                      <a:r>
                        <a:rPr lang="en-US" altLang="zh-TW" sz="1300" b="1" dirty="0">
                          <a:solidFill>
                            <a:schemeClr val="tx1"/>
                          </a:solidFill>
                          <a:latin typeface="微軟正黑體" panose="020B0604030504040204" pitchFamily="34" charset="-120"/>
                          <a:ea typeface="微軟正黑體" panose="020B0604030504040204" pitchFamily="34" charset="-120"/>
                        </a:rPr>
                        <a:t>)</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eaLnBrk="1" fontAlgn="auto" latinLnBrk="0" hangingPunct="1">
                        <a:lnSpc>
                          <a:spcPct val="100000"/>
                        </a:lnSpc>
                        <a:spcBef>
                          <a:spcPts val="0"/>
                        </a:spcBef>
                        <a:spcAft>
                          <a:spcPts val="0"/>
                        </a:spcAft>
                        <a:buClr>
                          <a:schemeClr val="dk1"/>
                        </a:buClr>
                        <a:buSzPts val="1500"/>
                        <a:buFont typeface="Microsoft JhengHei"/>
                        <a:buNone/>
                      </a:pPr>
                      <a:r>
                        <a:rPr lang="en-US" altLang="zh-TW" sz="1300" b="1" u="none" strike="noStrike" cap="none" dirty="0">
                          <a:solidFill>
                            <a:srgbClr val="0000FF"/>
                          </a:solidFill>
                          <a:latin typeface="微軟正黑體" panose="020B0604030504040204" pitchFamily="34" charset="-120"/>
                          <a:ea typeface="微軟正黑體" panose="020B0604030504040204" pitchFamily="34" charset="-120"/>
                          <a:cs typeface="Microsoft JhengHei"/>
                        </a:rPr>
                        <a:t>1,428</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5/24</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預計</a:t>
                      </a:r>
                      <a:r>
                        <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rPr>
                        <a:t>5/31</a:t>
                      </a: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完成用印</a:t>
                      </a:r>
                      <a:endPar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strike="noStrike" dirty="0">
                          <a:solidFill>
                            <a:srgbClr val="0000FF"/>
                          </a:solidFill>
                          <a:effectLst/>
                          <a:latin typeface="微軟正黑體" panose="020B0604030504040204" pitchFamily="34" charset="-120"/>
                          <a:ea typeface="微軟正黑體" panose="020B0604030504040204" pitchFamily="34" charset="-120"/>
                        </a:rPr>
                        <a:t>和欣</a:t>
                      </a:r>
                      <a:r>
                        <a:rPr lang="en-US" altLang="zh-TW" sz="13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300" b="1" strike="noStrike" dirty="0">
                          <a:solidFill>
                            <a:schemeClr val="tx1"/>
                          </a:solidFill>
                          <a:effectLst/>
                          <a:latin typeface="微軟正黑體" panose="020B0604030504040204" pitchFamily="34" charset="-120"/>
                          <a:ea typeface="微軟正黑體" panose="020B0604030504040204" pitchFamily="34" charset="-120"/>
                        </a:rPr>
                        <a:t>增英</a:t>
                      </a:r>
                      <a:endParaRPr lang="en-US" sz="13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714824613"/>
                  </a:ext>
                </a:extLst>
              </a:tr>
              <a:tr h="70831">
                <a:tc vMerge="1">
                  <a:txBody>
                    <a:bodyPr/>
                    <a:lstStyle/>
                    <a:p>
                      <a:endParaRPr lang="zh-TW"/>
                    </a:p>
                  </a:txBody>
                  <a:tcPr marL="0" marR="0" marT="0" marB="0" anchor="ctr">
                    <a:lnL w="12700">
                      <a:solidFill>
                        <a:schemeClr val="dk1"/>
                      </a:solidFill>
                    </a:lnL>
                    <a:lnR w="12700">
                      <a:solidFill>
                        <a:schemeClr val="dk1"/>
                      </a:solidFill>
                    </a:lnR>
                    <a:lnT w="12700">
                      <a:solidFill>
                        <a:schemeClr val="dk1"/>
                      </a:solidFill>
                    </a:lnT>
                    <a:solidFill>
                      <a:schemeClr val="accent6">
                        <a:lumMod val="40000"/>
                        <a:lumOff val="60000"/>
                      </a:schemeClr>
                    </a:solidFill>
                  </a:tcPr>
                </a:tc>
                <a:tc>
                  <a:txBody>
                    <a:bodyPr/>
                    <a:lstStyle/>
                    <a:p>
                      <a:pPr marL="0" marR="0" lvl="0" indent="0" algn="ctr" rtl="0">
                        <a:lnSpc>
                          <a:spcPct val="100000"/>
                        </a:lnSpc>
                        <a:spcBef>
                          <a:spcPts val="0"/>
                        </a:spcBef>
                        <a:spcAft>
                          <a:spcPts val="0"/>
                        </a:spcAft>
                        <a:buClrTx/>
                        <a:buSzTx/>
                        <a:buFontTx/>
                        <a:buNone/>
                      </a:pPr>
                      <a:r>
                        <a:rPr lang="zh-TW" altLang="en-US" sz="1300" b="1" strike="noStrike" dirty="0">
                          <a:solidFill>
                            <a:schemeClr val="tx1"/>
                          </a:solidFill>
                          <a:effectLst/>
                          <a:latin typeface="微軟正黑體" panose="020B0604030504040204" pitchFamily="34" charset="-120"/>
                          <a:ea typeface="微軟正黑體" panose="020B0604030504040204" pitchFamily="34" charset="-120"/>
                        </a:rPr>
                        <a:t>榮騰、</a:t>
                      </a:r>
                      <a:r>
                        <a:rPr lang="en-US" sz="1300" b="1" i="0" u="none" strike="noStrike" noProof="0" dirty="0" err="1">
                          <a:solidFill>
                            <a:schemeClr val="tx1"/>
                          </a:solidFill>
                          <a:latin typeface="微軟正黑體" panose="020B0604030504040204" pitchFamily="34" charset="-120"/>
                          <a:ea typeface="微軟正黑體" panose="020B0604030504040204" pitchFamily="34" charset="-120"/>
                        </a:rPr>
                        <a:t>翔星</a:t>
                      </a:r>
                      <a:r>
                        <a:rPr lang="zh-TW" altLang="en-US" sz="1300" b="1" i="0" u="none" strike="noStrike" noProof="0" dirty="0">
                          <a:solidFill>
                            <a:schemeClr val="tx1"/>
                          </a:solidFill>
                          <a:latin typeface="微軟正黑體" panose="020B0604030504040204" pitchFamily="34" charset="-120"/>
                          <a:ea typeface="微軟正黑體" panose="020B0604030504040204" pitchFamily="34" charset="-120"/>
                        </a:rPr>
                        <a:t>、愛力思</a:t>
                      </a:r>
                      <a:r>
                        <a:rPr lang="en-US" altLang="zh-TW" sz="1300" b="1" dirty="0">
                          <a:solidFill>
                            <a:schemeClr val="tx1"/>
                          </a:solidFill>
                          <a:latin typeface="微軟正黑體" panose="020B0604030504040204" pitchFamily="34" charset="-120"/>
                          <a:ea typeface="微軟正黑體" panose="020B0604030504040204" pitchFamily="34" charset="-120"/>
                        </a:rPr>
                        <a:t>(H000)</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SzPts val="1500"/>
                        <a:buFont typeface="Microsoft JhengHei"/>
                        <a:buNone/>
                      </a:pP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復智樂檢測遊戲健管聯盟計畫</a:t>
                      </a:r>
                      <a:endPar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SzPts val="1500"/>
                        <a:buFont typeface="Microsoft JhengHei"/>
                        <a:buNone/>
                      </a:pPr>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300" b="1" dirty="0">
                          <a:solidFill>
                            <a:schemeClr val="tx1"/>
                          </a:solidFill>
                          <a:latin typeface="微軟正黑體" panose="020B0604030504040204" pitchFamily="34" charset="-120"/>
                          <a:ea typeface="微軟正黑體" panose="020B0604030504040204" pitchFamily="34" charset="-120"/>
                        </a:rPr>
                        <a:t>產發署高齡普惠</a:t>
                      </a: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聯盟</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輔導案</a:t>
                      </a:r>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a:t>
                      </a:r>
                      <a:endParaRPr lang="en-US"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SzPts val="1500"/>
                        <a:buFont typeface="Microsoft JhengHei"/>
                        <a:buNone/>
                      </a:pPr>
                      <a:r>
                        <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285</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a:lnSpc>
                          <a:spcPct val="100000"/>
                        </a:lnSpc>
                        <a:spcBef>
                          <a:spcPts val="0"/>
                        </a:spcBef>
                        <a:spcAft>
                          <a:spcPts val="0"/>
                        </a:spcAft>
                        <a:buSzPts val="1500"/>
                        <a:buFont typeface="Microsoft JhengHei"/>
                        <a:buNone/>
                        <a:tabLst/>
                        <a:defRPr/>
                      </a:pPr>
                      <a:r>
                        <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Q2</a:t>
                      </a:r>
                      <a:endParaRPr kumimoji="0" lang="zh-TW" altLang="en-US" dirty="0">
                        <a:solidFill>
                          <a:srgbClr val="0000FF"/>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 </a:t>
                      </a: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預計</a:t>
                      </a:r>
                      <a:r>
                        <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rPr>
                        <a:t>5/31</a:t>
                      </a: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完成用印</a:t>
                      </a:r>
                      <a:endPar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SzPts val="1500"/>
                        <a:buFont typeface="Microsoft JhengHei"/>
                        <a:buNone/>
                      </a:pPr>
                      <a:r>
                        <a:rPr lang="zh-TW" altLang="en-US" sz="1300" b="1" strike="noStrike">
                          <a:solidFill>
                            <a:srgbClr val="0000FF"/>
                          </a:solidFill>
                          <a:effectLst/>
                          <a:latin typeface="微軟正黑體" panose="020B0604030504040204" pitchFamily="34" charset="-120"/>
                          <a:ea typeface="微軟正黑體" panose="020B0604030504040204" pitchFamily="34" charset="-120"/>
                        </a:rPr>
                        <a:t>伯壎</a:t>
                      </a:r>
                      <a:r>
                        <a:rPr lang="en-US" altLang="zh-TW" sz="1300" b="1" u="none" strike="noStrike" cap="none" dirty="0">
                          <a:solidFill>
                            <a:srgbClr val="0000FF"/>
                          </a:solidFill>
                          <a:latin typeface="微軟正黑體" panose="020B0604030504040204" pitchFamily="34" charset="-120"/>
                          <a:ea typeface="微軟正黑體" panose="020B0604030504040204" pitchFamily="34" charset="-120"/>
                        </a:rPr>
                        <a:t>/</a:t>
                      </a:r>
                      <a:r>
                        <a:rPr lang="zh-TW" altLang="en-US" sz="1300" b="1" u="none" strike="noStrike" cap="none">
                          <a:solidFill>
                            <a:srgbClr val="0000FF"/>
                          </a:solidFill>
                          <a:latin typeface="微軟正黑體" panose="020B0604030504040204" pitchFamily="34" charset="-120"/>
                          <a:ea typeface="微軟正黑體" panose="020B0604030504040204" pitchFamily="34" charset="-120"/>
                        </a:rPr>
                        <a:t>耀泰</a:t>
                      </a:r>
                      <a:endParaRPr lang="zh-TW" altLang="en-US" sz="1300" b="1">
                        <a:solidFill>
                          <a:srgbClr val="0000FF"/>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892975432"/>
                  </a:ext>
                </a:extLst>
              </a:tr>
              <a:tr h="70831">
                <a:tc vMerge="1">
                  <a:txBody>
                    <a:bodyPr/>
                    <a:lstStyle/>
                    <a:p>
                      <a:endParaRPr lang="zh-TW"/>
                    </a:p>
                  </a:txBody>
                  <a:tcPr marL="0" marR="0" marT="0" marB="0" anchor="ctr">
                    <a:lnL w="12700">
                      <a:solidFill>
                        <a:schemeClr val="dk1"/>
                      </a:solidFill>
                    </a:lnL>
                    <a:lnR w="12700">
                      <a:solidFill>
                        <a:schemeClr val="dk1"/>
                      </a:solidFill>
                    </a:lnR>
                    <a:lnT w="12700">
                      <a:solidFill>
                        <a:schemeClr val="dk1"/>
                      </a:solidFill>
                    </a:lnT>
                    <a:solidFill>
                      <a:schemeClr val="accent6">
                        <a:lumMod val="40000"/>
                        <a:lumOff val="60000"/>
                      </a:schemeClr>
                    </a:solidFill>
                  </a:tcPr>
                </a:tc>
                <a:tc>
                  <a:txBody>
                    <a:bodyPr/>
                    <a:lstStyle/>
                    <a:p>
                      <a:pPr marL="0" marR="0" lvl="0" indent="0" algn="ctr" defTabSz="914400">
                        <a:lnSpc>
                          <a:spcPct val="100000"/>
                        </a:lnSpc>
                        <a:spcBef>
                          <a:spcPts val="0"/>
                        </a:spcBef>
                        <a:spcAft>
                          <a:spcPts val="0"/>
                        </a:spcAft>
                        <a:buNone/>
                        <a:tabLst/>
                        <a:defRPr/>
                      </a:pPr>
                      <a:r>
                        <a:rPr lang="zh-TW" altLang="en-US" sz="1300" b="1" i="0" u="none" strike="noStrike" noProof="0">
                          <a:solidFill>
                            <a:srgbClr val="0000FF"/>
                          </a:solidFill>
                          <a:latin typeface="微軟正黑體" panose="020B0604030504040204" pitchFamily="34" charset="-120"/>
                          <a:ea typeface="微軟正黑體" panose="020B0604030504040204" pitchFamily="34" charset="-120"/>
                        </a:rPr>
                        <a:t>鴻鼎</a:t>
                      </a:r>
                    </a:p>
                    <a:p>
                      <a:pPr marL="0" marR="0" lvl="0" indent="0" algn="ctr">
                        <a:lnSpc>
                          <a:spcPct val="100000"/>
                        </a:lnSpc>
                        <a:spcBef>
                          <a:spcPts val="0"/>
                        </a:spcBef>
                        <a:spcAft>
                          <a:spcPts val="0"/>
                        </a:spcAft>
                        <a:buNone/>
                      </a:pPr>
                      <a:r>
                        <a:rPr lang="zh-TW" altLang="en-US" sz="1300" b="1" i="0" u="none" strike="noStrike" noProof="0">
                          <a:solidFill>
                            <a:srgbClr val="0000FF"/>
                          </a:solidFill>
                          <a:latin typeface="微軟正黑體" panose="020B0604030504040204" pitchFamily="34" charset="-120"/>
                          <a:ea typeface="微軟正黑體" panose="020B0604030504040204" pitchFamily="34" charset="-120"/>
                        </a:rPr>
                        <a:t>(H000)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a:lnSpc>
                          <a:spcPct val="100000"/>
                        </a:lnSpc>
                        <a:spcBef>
                          <a:spcPts val="0"/>
                        </a:spcBef>
                        <a:spcAft>
                          <a:spcPts val="0"/>
                        </a:spcAft>
                        <a:buNone/>
                      </a:pPr>
                      <a:r>
                        <a:rPr lang="zh-TW" altLang="en-US" sz="1300" b="1" i="0" u="none" strike="noStrike" noProof="0" dirty="0">
                          <a:solidFill>
                            <a:srgbClr val="0000FF"/>
                          </a:solidFill>
                          <a:effectLst/>
                          <a:latin typeface="微軟正黑體" panose="020B0604030504040204" pitchFamily="34" charset="-120"/>
                          <a:ea typeface="微軟正黑體" panose="020B0604030504040204" pitchFamily="34" charset="-120"/>
                        </a:rPr>
                        <a:t>預防及延緩失能之</a:t>
                      </a:r>
                      <a:endParaRPr lang="en-US" altLang="zh-TW" sz="1300" b="1" i="0" u="none" strike="noStrike" noProof="0" dirty="0">
                        <a:solidFill>
                          <a:srgbClr val="0000FF"/>
                        </a:solidFill>
                        <a:effectLst/>
                        <a:latin typeface="微軟正黑體" panose="020B0604030504040204" pitchFamily="34" charset="-120"/>
                        <a:ea typeface="微軟正黑體" panose="020B0604030504040204" pitchFamily="34" charset="-120"/>
                      </a:endParaRPr>
                    </a:p>
                    <a:p>
                      <a:pPr marL="0" marR="0" lvl="0" indent="0" algn="ctr">
                        <a:lnSpc>
                          <a:spcPct val="100000"/>
                        </a:lnSpc>
                        <a:spcBef>
                          <a:spcPts val="0"/>
                        </a:spcBef>
                        <a:spcAft>
                          <a:spcPts val="0"/>
                        </a:spcAft>
                        <a:buNone/>
                      </a:pPr>
                      <a:r>
                        <a:rPr lang="zh-TW" altLang="en-US" sz="1300" b="1" i="0" u="none" strike="noStrike" noProof="0" dirty="0">
                          <a:solidFill>
                            <a:srgbClr val="0000FF"/>
                          </a:solidFill>
                          <a:effectLst/>
                          <a:latin typeface="微軟正黑體" panose="020B0604030504040204" pitchFamily="34" charset="-120"/>
                          <a:ea typeface="微軟正黑體" panose="020B0604030504040204" pitchFamily="34" charset="-120"/>
                        </a:rPr>
                        <a:t>長者量力評估計畫</a:t>
                      </a:r>
                    </a:p>
                    <a:p>
                      <a:pPr lvl="0" algn="ctr">
                        <a:lnSpc>
                          <a:spcPct val="100000"/>
                        </a:lnSpc>
                        <a:spcBef>
                          <a:spcPts val="0"/>
                        </a:spcBef>
                        <a:spcAft>
                          <a:spcPts val="0"/>
                        </a:spcAft>
                        <a:buNone/>
                      </a:pPr>
                      <a:r>
                        <a:rPr lang="en-US" alt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a:t>
                      </a:r>
                      <a:r>
                        <a:rPr 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產發署高齡普惠</a:t>
                      </a:r>
                      <a:r>
                        <a:rPr lang="zh-TW" altLang="en-US" sz="1300" b="1" i="0" u="none" strike="noStrike" noProof="0" dirty="0">
                          <a:solidFill>
                            <a:srgbClr val="0000FF"/>
                          </a:solidFill>
                          <a:effectLst/>
                          <a:latin typeface="微軟正黑體" panose="020B0604030504040204" pitchFamily="34" charset="-120"/>
                          <a:ea typeface="微軟正黑體" panose="020B0604030504040204" pitchFamily="34" charset="-120"/>
                        </a:rPr>
                        <a:t>個案</a:t>
                      </a:r>
                      <a:r>
                        <a:rPr 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輔導案</a:t>
                      </a:r>
                      <a:r>
                        <a:rPr lang="en-US" alt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a:t>
                      </a:r>
                      <a:endParaRPr lang="zh-TW" sz="1300" b="0" i="0" u="none" strike="noStrike" noProof="0"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a:lnSpc>
                          <a:spcPct val="100000"/>
                        </a:lnSpc>
                        <a:spcBef>
                          <a:spcPts val="0"/>
                        </a:spcBef>
                        <a:spcAft>
                          <a:spcPts val="0"/>
                        </a:spcAft>
                        <a:buSzPts val="1500"/>
                        <a:buFont typeface="Microsoft JhengHei"/>
                        <a:buNone/>
                        <a:tabLst/>
                        <a:defRPr/>
                      </a:pPr>
                      <a:r>
                        <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95</a:t>
                      </a:r>
                      <a:endPar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a:lnSpc>
                          <a:spcPct val="100000"/>
                        </a:lnSpc>
                        <a:spcBef>
                          <a:spcPts val="0"/>
                        </a:spcBef>
                        <a:spcAft>
                          <a:spcPts val="0"/>
                        </a:spcAft>
                        <a:buSzPts val="1500"/>
                        <a:buFont typeface="Microsoft JhengHei"/>
                        <a:buNone/>
                        <a:tabLst/>
                        <a:defRPr/>
                      </a:pPr>
                      <a:r>
                        <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Q2</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預計</a:t>
                      </a:r>
                      <a:r>
                        <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rPr>
                        <a:t>5/31</a:t>
                      </a: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完成用印</a:t>
                      </a:r>
                      <a:endPar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lvl="0" algn="ctr">
                        <a:lnSpc>
                          <a:spcPct val="100000"/>
                        </a:lnSpc>
                        <a:spcBef>
                          <a:spcPts val="0"/>
                        </a:spcBef>
                        <a:spcAft>
                          <a:spcPts val="0"/>
                        </a:spcAft>
                        <a:buNone/>
                      </a:pPr>
                      <a:r>
                        <a:rPr lang="zh-TW" sz="1300" b="1" i="0" u="none" strike="noStrike" cap="none" noProof="0">
                          <a:solidFill>
                            <a:srgbClr val="0000FF"/>
                          </a:solidFill>
                          <a:latin typeface="微軟正黑體" panose="020B0604030504040204" pitchFamily="34" charset="-120"/>
                          <a:ea typeface="微軟正黑體" panose="020B0604030504040204" pitchFamily="34" charset="-120"/>
                        </a:rPr>
                        <a:t>伯壎</a:t>
                      </a:r>
                      <a:r>
                        <a:rPr lang="en-US" altLang="zh-TW" sz="1300" b="1" i="0" u="none" strike="noStrike" cap="none" noProof="0" dirty="0">
                          <a:solidFill>
                            <a:srgbClr val="0000FF"/>
                          </a:solidFill>
                          <a:latin typeface="微軟正黑體" panose="020B0604030504040204" pitchFamily="34" charset="-120"/>
                          <a:ea typeface="微軟正黑體" panose="020B0604030504040204" pitchFamily="34" charset="-120"/>
                        </a:rPr>
                        <a:t>/</a:t>
                      </a:r>
                      <a:r>
                        <a:rPr lang="zh-TW" sz="1300" b="1" i="0" u="none" strike="noStrike" cap="none" noProof="0">
                          <a:solidFill>
                            <a:srgbClr val="0000FF"/>
                          </a:solidFill>
                          <a:latin typeface="微軟正黑體" panose="020B0604030504040204" pitchFamily="34" charset="-120"/>
                          <a:ea typeface="微軟正黑體" panose="020B0604030504040204" pitchFamily="34" charset="-120"/>
                        </a:rPr>
                        <a:t>耀泰</a:t>
                      </a:r>
                      <a:endParaRPr lang="zh-TW" sz="1300" b="0" i="0" u="none" strike="noStrike" cap="none" noProof="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302414132"/>
                  </a:ext>
                </a:extLst>
              </a:tr>
              <a:tr h="70831">
                <a:tc vMerge="1">
                  <a:txBody>
                    <a:bodyPr/>
                    <a:lstStyle/>
                    <a:p>
                      <a:endParaRPr lang="zh-TW"/>
                    </a:p>
                  </a:txBody>
                  <a:tcPr marL="0" marR="0" marT="0" marB="0" anchor="ctr">
                    <a:lnL w="12700">
                      <a:solidFill>
                        <a:schemeClr val="dk1"/>
                      </a:solidFill>
                    </a:lnL>
                    <a:lnR w="12700">
                      <a:solidFill>
                        <a:schemeClr val="dk1"/>
                      </a:solidFill>
                    </a:lnR>
                    <a:lnT w="12700">
                      <a:solidFill>
                        <a:schemeClr val="dk1"/>
                      </a:solidFill>
                    </a:lnT>
                    <a:solidFill>
                      <a:schemeClr val="accent6">
                        <a:lumMod val="40000"/>
                        <a:lumOff val="60000"/>
                      </a:schemeClr>
                    </a:solidFill>
                  </a:tcPr>
                </a:tc>
                <a:tc>
                  <a:txBody>
                    <a:bodyPr/>
                    <a:lstStyle/>
                    <a:p>
                      <a:pPr marL="0" marR="0" lvl="0" indent="0" algn="ctr" defTabSz="914400">
                        <a:lnSpc>
                          <a:spcPct val="100000"/>
                        </a:lnSpc>
                        <a:spcBef>
                          <a:spcPts val="0"/>
                        </a:spcBef>
                        <a:spcAft>
                          <a:spcPts val="0"/>
                        </a:spcAft>
                        <a:buNone/>
                        <a:tabLst/>
                        <a:defRPr/>
                      </a:pPr>
                      <a:r>
                        <a:rPr lang="en-US" sz="1300" b="1" i="0" u="none" strike="noStrike" noProof="0" dirty="0" err="1">
                          <a:solidFill>
                            <a:srgbClr val="0000FF"/>
                          </a:solidFill>
                          <a:latin typeface="微軟正黑體" panose="020B0604030504040204" pitchFamily="34" charset="-120"/>
                          <a:ea typeface="微軟正黑體" panose="020B0604030504040204" pitchFamily="34" charset="-120"/>
                        </a:rPr>
                        <a:t>知多思</a:t>
                      </a:r>
                      <a:endParaRPr lang="en-US" sz="1300" b="1" i="0" u="none" strike="noStrike" noProof="0" dirty="0">
                        <a:solidFill>
                          <a:srgbClr val="0000FF"/>
                        </a:solidFill>
                        <a:latin typeface="微軟正黑體" panose="020B0604030504040204" pitchFamily="34" charset="-120"/>
                        <a:ea typeface="微軟正黑體" panose="020B0604030504040204" pitchFamily="34" charset="-120"/>
                      </a:endParaRPr>
                    </a:p>
                    <a:p>
                      <a:pPr marL="0" marR="0" lvl="0" indent="0" algn="ctr">
                        <a:lnSpc>
                          <a:spcPct val="100000"/>
                        </a:lnSpc>
                        <a:spcBef>
                          <a:spcPts val="0"/>
                        </a:spcBef>
                        <a:spcAft>
                          <a:spcPts val="0"/>
                        </a:spcAft>
                        <a:buNone/>
                      </a:pPr>
                      <a:r>
                        <a:rPr lang="en-US" sz="1300" b="1" i="0" u="none" strike="noStrike" noProof="0" dirty="0">
                          <a:solidFill>
                            <a:srgbClr val="0000FF"/>
                          </a:solidFill>
                          <a:latin typeface="微軟正黑體" panose="020B0604030504040204" pitchFamily="34" charset="-120"/>
                          <a:ea typeface="微軟正黑體" panose="020B0604030504040204" pitchFamily="34" charset="-120"/>
                        </a:rPr>
                        <a:t>(H000)</a:t>
                      </a:r>
                      <a:endParaRPr lang="en-US" altLang="zh-TW" sz="1300" b="1" i="0" u="none" strike="noStrike" noProof="0"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a:lnSpc>
                          <a:spcPct val="100000"/>
                        </a:lnSpc>
                        <a:spcBef>
                          <a:spcPts val="0"/>
                        </a:spcBef>
                        <a:spcAft>
                          <a:spcPts val="0"/>
                        </a:spcAft>
                        <a:buNone/>
                      </a:pPr>
                      <a:r>
                        <a:rPr 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Good All Day顧好日照顧</a:t>
                      </a:r>
                      <a:endParaRPr lang="en-US" altLang="zh-TW" sz="1300" b="1" i="0" u="none" strike="noStrike" noProof="0" dirty="0">
                        <a:solidFill>
                          <a:srgbClr val="0000FF"/>
                        </a:solidFill>
                        <a:effectLst/>
                        <a:latin typeface="微軟正黑體" panose="020B0604030504040204" pitchFamily="34" charset="-120"/>
                        <a:ea typeface="微軟正黑體" panose="020B0604030504040204" pitchFamily="34" charset="-120"/>
                      </a:endParaRPr>
                    </a:p>
                    <a:p>
                      <a:pPr marL="0" marR="0" lvl="0" indent="0" algn="ctr">
                        <a:lnSpc>
                          <a:spcPct val="100000"/>
                        </a:lnSpc>
                        <a:spcBef>
                          <a:spcPts val="0"/>
                        </a:spcBef>
                        <a:spcAft>
                          <a:spcPts val="0"/>
                        </a:spcAft>
                        <a:buNone/>
                      </a:pPr>
                      <a:r>
                        <a:rPr 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線上課程與社群計畫</a:t>
                      </a:r>
                    </a:p>
                    <a:p>
                      <a:pPr lvl="0" algn="ctr">
                        <a:lnSpc>
                          <a:spcPct val="100000"/>
                        </a:lnSpc>
                        <a:spcBef>
                          <a:spcPts val="0"/>
                        </a:spcBef>
                        <a:spcAft>
                          <a:spcPts val="0"/>
                        </a:spcAft>
                        <a:buNone/>
                      </a:pPr>
                      <a:r>
                        <a:rPr lang="en-US" alt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a:t>
                      </a:r>
                      <a:r>
                        <a:rPr 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產發署高齡普惠</a:t>
                      </a:r>
                      <a:r>
                        <a:rPr lang="zh-TW" altLang="en-US" sz="1300" b="1" i="0" u="none" strike="noStrike" noProof="0" dirty="0">
                          <a:solidFill>
                            <a:srgbClr val="0000FF"/>
                          </a:solidFill>
                          <a:effectLst/>
                          <a:latin typeface="微軟正黑體" panose="020B0604030504040204" pitchFamily="34" charset="-120"/>
                          <a:ea typeface="微軟正黑體" panose="020B0604030504040204" pitchFamily="34" charset="-120"/>
                        </a:rPr>
                        <a:t>個案</a:t>
                      </a:r>
                      <a:r>
                        <a:rPr 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輔導案</a:t>
                      </a:r>
                      <a:r>
                        <a:rPr lang="en-US" alt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a:t>
                      </a:r>
                      <a:endParaRPr lang="zh-TW" sz="1300" b="0" i="0" u="none" strike="noStrike" noProof="0"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a:lnSpc>
                          <a:spcPct val="100000"/>
                        </a:lnSpc>
                        <a:spcBef>
                          <a:spcPts val="0"/>
                        </a:spcBef>
                        <a:spcAft>
                          <a:spcPts val="0"/>
                        </a:spcAft>
                        <a:buSzPts val="1500"/>
                        <a:buFont typeface="Microsoft JhengHei"/>
                        <a:buNone/>
                        <a:tabLst/>
                        <a:defRPr/>
                      </a:pPr>
                      <a:r>
                        <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95</a:t>
                      </a:r>
                      <a:endPar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a:lnSpc>
                          <a:spcPct val="100000"/>
                        </a:lnSpc>
                        <a:spcBef>
                          <a:spcPts val="0"/>
                        </a:spcBef>
                        <a:spcAft>
                          <a:spcPts val="0"/>
                        </a:spcAft>
                        <a:buSzPts val="1500"/>
                        <a:buFont typeface="Microsoft JhengHei"/>
                        <a:buNone/>
                        <a:tabLst/>
                        <a:defRPr/>
                      </a:pPr>
                      <a:r>
                        <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Q2</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預計</a:t>
                      </a:r>
                      <a:r>
                        <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rPr>
                        <a:t>5/31</a:t>
                      </a: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完成用印</a:t>
                      </a:r>
                      <a:endPar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lvl="0" algn="ctr">
                        <a:lnSpc>
                          <a:spcPct val="100000"/>
                        </a:lnSpc>
                        <a:spcBef>
                          <a:spcPts val="0"/>
                        </a:spcBef>
                        <a:spcAft>
                          <a:spcPts val="0"/>
                        </a:spcAft>
                        <a:buNone/>
                      </a:pPr>
                      <a:r>
                        <a:rPr lang="zh-TW" sz="1300" b="1" i="0" u="none" strike="noStrike" cap="none" noProof="0">
                          <a:solidFill>
                            <a:srgbClr val="0000FF"/>
                          </a:solidFill>
                          <a:latin typeface="微軟正黑體" panose="020B0604030504040204" pitchFamily="34" charset="-120"/>
                          <a:ea typeface="微軟正黑體" panose="020B0604030504040204" pitchFamily="34" charset="-120"/>
                        </a:rPr>
                        <a:t>伯壎</a:t>
                      </a:r>
                      <a:r>
                        <a:rPr lang="en-US" altLang="zh-TW" sz="1300" b="1" i="0" u="none" strike="noStrike" cap="none" noProof="0" dirty="0">
                          <a:solidFill>
                            <a:srgbClr val="0000FF"/>
                          </a:solidFill>
                          <a:latin typeface="微軟正黑體" panose="020B0604030504040204" pitchFamily="34" charset="-120"/>
                          <a:ea typeface="微軟正黑體" panose="020B0604030504040204" pitchFamily="34" charset="-120"/>
                        </a:rPr>
                        <a:t>/</a:t>
                      </a:r>
                      <a:r>
                        <a:rPr lang="zh-TW" sz="1300" b="1" i="0" u="none" strike="noStrike" cap="none" noProof="0">
                          <a:solidFill>
                            <a:srgbClr val="0000FF"/>
                          </a:solidFill>
                          <a:latin typeface="微軟正黑體" panose="020B0604030504040204" pitchFamily="34" charset="-120"/>
                          <a:ea typeface="微軟正黑體" panose="020B0604030504040204" pitchFamily="34" charset="-120"/>
                        </a:rPr>
                        <a:t>耀泰</a:t>
                      </a:r>
                      <a:endParaRPr lang="zh-TW" sz="1300" b="0" i="0" u="none" strike="noStrike" cap="none" noProof="0">
                        <a:solidFill>
                          <a:srgbClr val="0000FF"/>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947944885"/>
                  </a:ext>
                </a:extLst>
              </a:tr>
              <a:tr h="70831">
                <a:tc vMerge="1">
                  <a:txBody>
                    <a:bodyPr/>
                    <a:lstStyle/>
                    <a:p>
                      <a:endParaRPr lang="zh-TW"/>
                    </a:p>
                  </a:txBody>
                  <a:tcPr marL="0" marR="0" marT="0" marB="0" anchor="ctr">
                    <a:lnL w="12700">
                      <a:solidFill>
                        <a:schemeClr val="dk1"/>
                      </a:solidFill>
                    </a:lnL>
                    <a:lnR w="12700">
                      <a:solidFill>
                        <a:schemeClr val="dk1"/>
                      </a:solidFill>
                    </a:lnR>
                    <a:lnT w="12700">
                      <a:solidFill>
                        <a:schemeClr val="dk1"/>
                      </a:solidFill>
                    </a:lnT>
                    <a:lnB w="12700">
                      <a:solidFill>
                        <a:schemeClr val="dk1"/>
                      </a:solidFill>
                    </a:lnB>
                    <a:solidFill>
                      <a:schemeClr val="accent6">
                        <a:lumMod val="40000"/>
                        <a:lumOff val="60000"/>
                      </a:schemeClr>
                    </a:solidFill>
                  </a:tcPr>
                </a:tc>
                <a:tc>
                  <a:txBody>
                    <a:bodyPr/>
                    <a:lstStyle/>
                    <a:p>
                      <a:pPr marL="0" lvl="0" indent="0" algn="ctr" defTabSz="914400">
                        <a:lnSpc>
                          <a:spcPct val="100000"/>
                        </a:lnSpc>
                        <a:spcBef>
                          <a:spcPts val="0"/>
                        </a:spcBef>
                        <a:spcAft>
                          <a:spcPts val="0"/>
                        </a:spcAft>
                        <a:buNone/>
                        <a:tabLst/>
                        <a:defRPr/>
                      </a:pPr>
                      <a:r>
                        <a:rPr lang="en-US" sz="1300" b="1" i="0" u="none" strike="noStrike" noProof="0" dirty="0" err="1">
                          <a:solidFill>
                            <a:srgbClr val="0000FF"/>
                          </a:solidFill>
                          <a:latin typeface="微軟正黑體" panose="020B0604030504040204" pitchFamily="34" charset="-120"/>
                          <a:ea typeface="微軟正黑體" panose="020B0604030504040204" pitchFamily="34" charset="-120"/>
                        </a:rPr>
                        <a:t>智齡</a:t>
                      </a:r>
                      <a:endParaRPr lang="en-US" sz="1300" b="1" i="0" u="none" strike="noStrike" noProof="0" dirty="0">
                        <a:solidFill>
                          <a:srgbClr val="0000FF"/>
                        </a:solidFill>
                        <a:latin typeface="微軟正黑體" panose="020B0604030504040204" pitchFamily="34" charset="-120"/>
                        <a:ea typeface="微軟正黑體" panose="020B0604030504040204" pitchFamily="34" charset="-120"/>
                      </a:endParaRPr>
                    </a:p>
                    <a:p>
                      <a:pPr marL="0" lvl="0" indent="0" algn="ctr">
                        <a:lnSpc>
                          <a:spcPct val="100000"/>
                        </a:lnSpc>
                        <a:spcBef>
                          <a:spcPts val="0"/>
                        </a:spcBef>
                        <a:spcAft>
                          <a:spcPts val="0"/>
                        </a:spcAft>
                        <a:buNone/>
                      </a:pPr>
                      <a:r>
                        <a:rPr lang="en-US" sz="1300" b="1" i="0" u="none" strike="noStrike" noProof="0" dirty="0">
                          <a:solidFill>
                            <a:srgbClr val="0000FF"/>
                          </a:solidFill>
                          <a:latin typeface="微軟正黑體" panose="020B0604030504040204" pitchFamily="34" charset="-120"/>
                          <a:ea typeface="微軟正黑體" panose="020B0604030504040204" pitchFamily="34" charset="-120"/>
                        </a:rPr>
                        <a:t>(H000)</a:t>
                      </a:r>
                      <a:endParaRPr lang="en-US" altLang="zh-TW" sz="1300" b="1" i="0" u="none" strike="noStrike" noProof="0"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a:solidFill>
                        <a:schemeClr val="dk1"/>
                      </a:solidFill>
                    </a:lnL>
                    <a:lnR w="12700">
                      <a:solidFill>
                        <a:schemeClr val="dk1"/>
                      </a:solidFill>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med" len="med"/>
                      <a:tailEnd type="none" w="med" len="med"/>
                    </a:lnB>
                    <a:noFill/>
                  </a:tcPr>
                </a:tc>
                <a:tc>
                  <a:txBody>
                    <a:bodyPr/>
                    <a:lstStyle/>
                    <a:p>
                      <a:pPr lvl="0" algn="ctr">
                        <a:buNone/>
                      </a:pPr>
                      <a:r>
                        <a:rPr lang="en-US" sz="1300" b="1" i="0" u="none" strike="noStrike" noProof="0" dirty="0" err="1">
                          <a:solidFill>
                            <a:srgbClr val="0000FF"/>
                          </a:solidFill>
                          <a:latin typeface="微軟正黑體" panose="020B0604030504040204" pitchFamily="34" charset="-120"/>
                          <a:ea typeface="微軟正黑體" panose="020B0604030504040204" pitchFamily="34" charset="-120"/>
                        </a:rPr>
                        <a:t>智樂活據點樂齡活動</a:t>
                      </a:r>
                      <a:endParaRPr lang="en-US" sz="1300" b="1" i="0" u="none" strike="noStrike" noProof="0" dirty="0">
                        <a:solidFill>
                          <a:srgbClr val="0000FF"/>
                        </a:solidFill>
                        <a:latin typeface="微軟正黑體" panose="020B0604030504040204" pitchFamily="34" charset="-120"/>
                        <a:ea typeface="微軟正黑體" panose="020B0604030504040204" pitchFamily="34" charset="-120"/>
                      </a:endParaRPr>
                    </a:p>
                    <a:p>
                      <a:pPr lvl="0" algn="ctr">
                        <a:buNone/>
                      </a:pPr>
                      <a:r>
                        <a:rPr lang="en-US" sz="1300" b="1" i="0" u="none" strike="noStrike" noProof="0" dirty="0" err="1">
                          <a:solidFill>
                            <a:srgbClr val="0000FF"/>
                          </a:solidFill>
                          <a:latin typeface="微軟正黑體" panose="020B0604030504040204" pitchFamily="34" charset="-120"/>
                          <a:ea typeface="微軟正黑體" panose="020B0604030504040204" pitchFamily="34" charset="-120"/>
                        </a:rPr>
                        <a:t>解決方案服務平台</a:t>
                      </a:r>
                      <a:endParaRPr lang="en-US" sz="1300" b="1" i="0" u="none" strike="noStrike" noProof="0" dirty="0">
                        <a:solidFill>
                          <a:srgbClr val="0000FF"/>
                        </a:solidFill>
                        <a:latin typeface="微軟正黑體" panose="020B0604030504040204" pitchFamily="34" charset="-120"/>
                        <a:ea typeface="微軟正黑體" panose="020B0604030504040204" pitchFamily="34" charset="-120"/>
                      </a:endParaRPr>
                    </a:p>
                    <a:p>
                      <a:pPr lvl="0" algn="ctr">
                        <a:lnSpc>
                          <a:spcPct val="100000"/>
                        </a:lnSpc>
                        <a:spcBef>
                          <a:spcPts val="0"/>
                        </a:spcBef>
                        <a:spcAft>
                          <a:spcPts val="0"/>
                        </a:spcAft>
                        <a:buNone/>
                      </a:pPr>
                      <a:r>
                        <a:rPr lang="en-US" sz="1300" b="1" i="0" u="none" strike="noStrike" noProof="0" dirty="0">
                          <a:solidFill>
                            <a:srgbClr val="0000FF"/>
                          </a:solidFill>
                          <a:latin typeface="微軟正黑體" panose="020B0604030504040204" pitchFamily="34" charset="-120"/>
                          <a:ea typeface="微軟正黑體" panose="020B0604030504040204" pitchFamily="34" charset="-120"/>
                        </a:rPr>
                        <a:t>(</a:t>
                      </a:r>
                      <a:r>
                        <a:rPr lang="zh-TW" altLang="en-US" sz="1300" b="1" i="0" u="none" strike="noStrike" noProof="0" dirty="0">
                          <a:solidFill>
                            <a:srgbClr val="0000FF"/>
                          </a:solidFill>
                          <a:latin typeface="微軟正黑體" panose="020B0604030504040204" pitchFamily="34" charset="-120"/>
                          <a:ea typeface="微軟正黑體" panose="020B0604030504040204" pitchFamily="34" charset="-120"/>
                        </a:rPr>
                        <a:t>產發署高齡普惠</a:t>
                      </a:r>
                      <a:r>
                        <a:rPr lang="zh-TW" altLang="en-US" sz="1300" b="1" i="0" u="none" strike="noStrike" noProof="0" dirty="0">
                          <a:solidFill>
                            <a:srgbClr val="0000FF"/>
                          </a:solidFill>
                          <a:effectLst/>
                          <a:latin typeface="微軟正黑體" panose="020B0604030504040204" pitchFamily="34" charset="-120"/>
                          <a:ea typeface="微軟正黑體" panose="020B0604030504040204" pitchFamily="34" charset="-120"/>
                        </a:rPr>
                        <a:t>個案</a:t>
                      </a:r>
                      <a:r>
                        <a:rPr lang="zh-TW" altLang="en-US" sz="1300" b="1" i="0" u="none" strike="noStrike" noProof="0" dirty="0">
                          <a:solidFill>
                            <a:srgbClr val="0000FF"/>
                          </a:solidFill>
                          <a:latin typeface="微軟正黑體" panose="020B0604030504040204" pitchFamily="34" charset="-120"/>
                          <a:ea typeface="微軟正黑體" panose="020B0604030504040204" pitchFamily="34" charset="-120"/>
                        </a:rPr>
                        <a:t>輔導案</a:t>
                      </a:r>
                      <a:r>
                        <a:rPr lang="en-US" sz="1300" b="1" i="0" u="none" strike="noStrike" noProof="0" dirty="0">
                          <a:solidFill>
                            <a:srgbClr val="0000FF"/>
                          </a:solidFill>
                          <a:latin typeface="微軟正黑體" panose="020B0604030504040204" pitchFamily="34" charset="-120"/>
                          <a:ea typeface="微軟正黑體" panose="020B0604030504040204" pitchFamily="34" charset="-120"/>
                        </a:rPr>
                        <a:t>)</a:t>
                      </a:r>
                    </a:p>
                  </a:txBody>
                  <a:tcPr marL="0" marR="0" marT="0" marB="0" anchor="ctr">
                    <a:lnL w="12700">
                      <a:solidFill>
                        <a:schemeClr val="dk1"/>
                      </a:solidFill>
                    </a:lnL>
                    <a:lnR w="12700">
                      <a:solidFill>
                        <a:schemeClr val="dk1"/>
                      </a:solidFill>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med" len="med"/>
                      <a:tailEnd type="none" w="med" len="med"/>
                    </a:lnB>
                    <a:noFill/>
                  </a:tcPr>
                </a:tc>
                <a:tc>
                  <a:txBody>
                    <a:bodyPr/>
                    <a:lstStyle/>
                    <a:p>
                      <a:pPr marL="0" marR="0" lvl="0" indent="0" algn="ctr" defTabSz="914400" rtl="0">
                        <a:lnSpc>
                          <a:spcPct val="100000"/>
                        </a:lnSpc>
                        <a:spcBef>
                          <a:spcPts val="0"/>
                        </a:spcBef>
                        <a:spcAft>
                          <a:spcPts val="0"/>
                        </a:spcAft>
                        <a:buSzPts val="1500"/>
                        <a:buFont typeface="Microsoft JhengHei"/>
                        <a:buNone/>
                        <a:tabLst/>
                        <a:defRPr/>
                      </a:pPr>
                      <a:r>
                        <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95</a:t>
                      </a:r>
                      <a:endPar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a:lnSpc>
                          <a:spcPct val="100000"/>
                        </a:lnSpc>
                        <a:spcBef>
                          <a:spcPts val="0"/>
                        </a:spcBef>
                        <a:spcAft>
                          <a:spcPts val="0"/>
                        </a:spcAft>
                        <a:buSzPts val="1500"/>
                        <a:buFont typeface="Microsoft JhengHei"/>
                        <a:buNone/>
                        <a:tabLst/>
                        <a:defRPr/>
                      </a:pPr>
                      <a:r>
                        <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Q2</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預計</a:t>
                      </a:r>
                      <a:r>
                        <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rPr>
                        <a:t>5/31</a:t>
                      </a: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完成用印</a:t>
                      </a:r>
                      <a:endPar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lvl="0" algn="ctr">
                        <a:lnSpc>
                          <a:spcPct val="100000"/>
                        </a:lnSpc>
                        <a:spcBef>
                          <a:spcPts val="0"/>
                        </a:spcBef>
                        <a:spcAft>
                          <a:spcPts val="0"/>
                        </a:spcAft>
                        <a:buNone/>
                      </a:pPr>
                      <a:r>
                        <a:rPr lang="zh-TW" sz="1300" b="1" i="0" u="none" strike="noStrike" noProof="0">
                          <a:solidFill>
                            <a:srgbClr val="0000FF"/>
                          </a:solidFill>
                          <a:effectLst/>
                          <a:latin typeface="微軟正黑體" panose="020B0604030504040204" pitchFamily="34" charset="-120"/>
                          <a:ea typeface="微軟正黑體" panose="020B0604030504040204" pitchFamily="34" charset="-120"/>
                        </a:rPr>
                        <a:t>伯壎</a:t>
                      </a:r>
                      <a:r>
                        <a:rPr lang="en-US" alt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a:t>
                      </a:r>
                      <a:r>
                        <a:rPr lang="zh-TW" sz="1300" b="1" i="0" u="none" strike="noStrike" noProof="0">
                          <a:solidFill>
                            <a:srgbClr val="0000FF"/>
                          </a:solidFill>
                          <a:effectLst/>
                          <a:latin typeface="微軟正黑體" panose="020B0604030504040204" pitchFamily="34" charset="-120"/>
                          <a:ea typeface="微軟正黑體" panose="020B0604030504040204" pitchFamily="34" charset="-120"/>
                        </a:rPr>
                        <a:t>耀泰</a:t>
                      </a:r>
                      <a:endParaRPr lang="zh-TW" sz="1300" b="0" i="0" u="none" strike="noStrike" noProof="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a:solidFill>
                        <a:schemeClr val="dk1"/>
                      </a:solidFill>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med" len="med"/>
                      <a:tailEnd type="none" w="med" len="med"/>
                    </a:lnB>
                    <a:noFill/>
                  </a:tcPr>
                </a:tc>
                <a:extLst>
                  <a:ext uri="{0D108BD9-81ED-4DB2-BD59-A6C34878D82A}">
                    <a16:rowId xmlns:a16="http://schemas.microsoft.com/office/drawing/2014/main" val="420093336"/>
                  </a:ext>
                </a:extLst>
              </a:tr>
              <a:tr h="70830">
                <a:tc vMerge="1">
                  <a:txBody>
                    <a:bodyPr/>
                    <a:lstStyle/>
                    <a:p>
                      <a:endParaRPr lang="zh-TW"/>
                    </a:p>
                  </a:txBody>
                  <a:tcPr marL="0" marR="0" marT="0" marB="0" anchor="ctr">
                    <a:lnL w="12700">
                      <a:solidFill>
                        <a:schemeClr val="dk1"/>
                      </a:solidFill>
                    </a:lnL>
                    <a:lnR w="12700">
                      <a:solidFill>
                        <a:schemeClr val="dk1"/>
                      </a:solidFill>
                    </a:lnR>
                    <a:lnT w="12700">
                      <a:solidFill>
                        <a:schemeClr val="dk1"/>
                      </a:solidFill>
                    </a:lnT>
                    <a:solidFill>
                      <a:schemeClr val="accent6">
                        <a:lumMod val="40000"/>
                        <a:lumOff val="60000"/>
                      </a:schemeClr>
                    </a:solidFill>
                  </a:tcPr>
                </a:tc>
                <a:tc>
                  <a:txBody>
                    <a:bodyPr/>
                    <a:lstStyle/>
                    <a:p>
                      <a:pPr marL="0" lvl="0" indent="0" algn="ctr" defTabSz="914400">
                        <a:lnSpc>
                          <a:spcPct val="100000"/>
                        </a:lnSpc>
                        <a:spcBef>
                          <a:spcPts val="0"/>
                        </a:spcBef>
                        <a:spcAft>
                          <a:spcPts val="0"/>
                        </a:spcAft>
                        <a:buNone/>
                        <a:tabLst/>
                        <a:defRPr/>
                      </a:pPr>
                      <a:r>
                        <a:rPr lang="en-US" sz="1300" b="1" i="0" u="none" strike="noStrike" noProof="0" dirty="0" err="1">
                          <a:solidFill>
                            <a:srgbClr val="0000FF"/>
                          </a:solidFill>
                          <a:latin typeface="微軟正黑體" panose="020B0604030504040204" pitchFamily="34" charset="-120"/>
                          <a:ea typeface="微軟正黑體" panose="020B0604030504040204" pitchFamily="34" charset="-120"/>
                        </a:rPr>
                        <a:t>合進製麵</a:t>
                      </a:r>
                      <a:endParaRPr lang="en-US" sz="1300" b="1" i="0" u="none" strike="noStrike" noProof="0" dirty="0">
                        <a:solidFill>
                          <a:srgbClr val="0000FF"/>
                        </a:solidFill>
                        <a:latin typeface="微軟正黑體" panose="020B0604030504040204" pitchFamily="34" charset="-120"/>
                        <a:ea typeface="微軟正黑體" panose="020B0604030504040204" pitchFamily="34" charset="-120"/>
                      </a:endParaRPr>
                    </a:p>
                    <a:p>
                      <a:pPr marL="0" lvl="0" indent="0" algn="ctr">
                        <a:lnSpc>
                          <a:spcPct val="100000"/>
                        </a:lnSpc>
                        <a:spcBef>
                          <a:spcPts val="0"/>
                        </a:spcBef>
                        <a:spcAft>
                          <a:spcPts val="0"/>
                        </a:spcAft>
                        <a:buNone/>
                      </a:pPr>
                      <a:r>
                        <a:rPr lang="en-US" sz="1300" b="1" i="0" u="none" strike="noStrike" noProof="0" dirty="0">
                          <a:solidFill>
                            <a:srgbClr val="0000FF"/>
                          </a:solidFill>
                          <a:latin typeface="微軟正黑體" panose="020B0604030504040204" pitchFamily="34" charset="-120"/>
                          <a:ea typeface="微軟正黑體" panose="020B0604030504040204" pitchFamily="34" charset="-120"/>
                        </a:rPr>
                        <a:t>(H100)</a:t>
                      </a:r>
                      <a:endParaRPr lang="en-US" altLang="zh-TW" sz="1300" b="1" i="0" u="none" strike="noStrike" noProof="0"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a:solidFill>
                        <a:schemeClr val="dk1"/>
                      </a:solidFill>
                    </a:lnL>
                    <a:lnR w="12700">
                      <a:solidFill>
                        <a:schemeClr val="dk1"/>
                      </a:solidFill>
                    </a:lnR>
                    <a:lnT w="12700">
                      <a:solidFill>
                        <a:schemeClr val="dk1"/>
                      </a:solidFill>
                    </a:lnT>
                    <a:lnB w="12700">
                      <a:solidFill>
                        <a:schemeClr val="dk1"/>
                      </a:solidFill>
                    </a:lnB>
                    <a:noFill/>
                  </a:tcPr>
                </a:tc>
                <a:tc>
                  <a:txBody>
                    <a:bodyPr/>
                    <a:lstStyle/>
                    <a:p>
                      <a:pPr lvl="0" algn="ctr">
                        <a:buNone/>
                      </a:pPr>
                      <a:r>
                        <a:rPr lang="en-US" sz="1300" b="1" i="0" u="none" strike="noStrike" noProof="0" dirty="0" err="1">
                          <a:solidFill>
                            <a:srgbClr val="0000FF"/>
                          </a:solidFill>
                          <a:latin typeface="微軟正黑體" panose="020B0604030504040204" pitchFamily="34" charset="-120"/>
                          <a:ea typeface="微軟正黑體" panose="020B0604030504040204" pitchFamily="34" charset="-120"/>
                        </a:rPr>
                        <a:t>養生低GI關廟麵AI</a:t>
                      </a:r>
                      <a:endParaRPr lang="en-US" sz="1300" b="1" i="0" u="none" strike="noStrike" noProof="0" dirty="0">
                        <a:solidFill>
                          <a:srgbClr val="0000FF"/>
                        </a:solidFill>
                        <a:latin typeface="微軟正黑體" panose="020B0604030504040204" pitchFamily="34" charset="-120"/>
                        <a:ea typeface="微軟正黑體" panose="020B0604030504040204" pitchFamily="34" charset="-120"/>
                      </a:endParaRPr>
                    </a:p>
                    <a:p>
                      <a:pPr lvl="0" algn="ctr">
                        <a:buNone/>
                      </a:pPr>
                      <a:r>
                        <a:rPr lang="en-US" sz="1300" b="1" i="0" u="none" strike="noStrike" noProof="0" dirty="0" err="1">
                          <a:solidFill>
                            <a:srgbClr val="0000FF"/>
                          </a:solidFill>
                          <a:latin typeface="微軟正黑體" panose="020B0604030504040204" pitchFamily="34" charset="-120"/>
                          <a:ea typeface="微軟正黑體" panose="020B0604030504040204" pitchFamily="34" charset="-120"/>
                        </a:rPr>
                        <a:t>智能祈福食譜輔導計畫</a:t>
                      </a:r>
                      <a:endParaRPr lang="en-US" sz="1300" b="1" i="0" u="none" strike="noStrike" noProof="0" dirty="0">
                        <a:solidFill>
                          <a:srgbClr val="0000FF"/>
                        </a:solidFill>
                        <a:latin typeface="微軟正黑體" panose="020B0604030504040204" pitchFamily="34" charset="-120"/>
                        <a:ea typeface="微軟正黑體" panose="020B0604030504040204" pitchFamily="34" charset="-120"/>
                      </a:endParaRPr>
                    </a:p>
                    <a:p>
                      <a:pPr lvl="0" algn="ctr">
                        <a:lnSpc>
                          <a:spcPct val="100000"/>
                        </a:lnSpc>
                        <a:spcBef>
                          <a:spcPts val="0"/>
                        </a:spcBef>
                        <a:spcAft>
                          <a:spcPts val="0"/>
                        </a:spcAft>
                        <a:buNone/>
                      </a:pPr>
                      <a:r>
                        <a:rPr lang="en-US" sz="1300" b="1" i="0" u="none" strike="noStrike" noProof="0" dirty="0">
                          <a:solidFill>
                            <a:srgbClr val="0000FF"/>
                          </a:solidFill>
                          <a:latin typeface="微軟正黑體" panose="020B0604030504040204" pitchFamily="34" charset="-120"/>
                          <a:ea typeface="微軟正黑體" panose="020B0604030504040204" pitchFamily="34" charset="-120"/>
                        </a:rPr>
                        <a:t>(</a:t>
                      </a:r>
                      <a:r>
                        <a:rPr lang="zh-TW" altLang="en-US" sz="1300" b="1" i="0" u="none" strike="noStrike" noProof="0" dirty="0">
                          <a:solidFill>
                            <a:srgbClr val="0000FF"/>
                          </a:solidFill>
                          <a:latin typeface="微軟正黑體" panose="020B0604030504040204" pitchFamily="34" charset="-120"/>
                          <a:ea typeface="微軟正黑體" panose="020B0604030504040204" pitchFamily="34" charset="-120"/>
                        </a:rPr>
                        <a:t>產發署高齡普惠</a:t>
                      </a:r>
                      <a:r>
                        <a:rPr lang="zh-TW" altLang="en-US" sz="1300" b="1" i="0" u="none" strike="noStrike" noProof="0" dirty="0">
                          <a:solidFill>
                            <a:srgbClr val="0000FF"/>
                          </a:solidFill>
                          <a:effectLst/>
                          <a:latin typeface="微軟正黑體" panose="020B0604030504040204" pitchFamily="34" charset="-120"/>
                          <a:ea typeface="微軟正黑體" panose="020B0604030504040204" pitchFamily="34" charset="-120"/>
                        </a:rPr>
                        <a:t>個案</a:t>
                      </a:r>
                      <a:r>
                        <a:rPr lang="zh-TW" altLang="en-US" sz="1300" b="1" i="0" u="none" strike="noStrike" noProof="0" dirty="0">
                          <a:solidFill>
                            <a:srgbClr val="0000FF"/>
                          </a:solidFill>
                          <a:latin typeface="微軟正黑體" panose="020B0604030504040204" pitchFamily="34" charset="-120"/>
                          <a:ea typeface="微軟正黑體" panose="020B0604030504040204" pitchFamily="34" charset="-120"/>
                        </a:rPr>
                        <a:t>輔導案</a:t>
                      </a:r>
                      <a:r>
                        <a:rPr lang="en-US" sz="1300" b="1" i="0" u="none" strike="noStrike" noProof="0" dirty="0">
                          <a:solidFill>
                            <a:srgbClr val="0000FF"/>
                          </a:solidFill>
                          <a:latin typeface="微軟正黑體" panose="020B0604030504040204" pitchFamily="34" charset="-120"/>
                          <a:ea typeface="微軟正黑體" panose="020B0604030504040204" pitchFamily="34" charset="-120"/>
                        </a:rPr>
                        <a:t>)</a:t>
                      </a:r>
                    </a:p>
                  </a:txBody>
                  <a:tcPr marL="0" marR="0" marT="0" marB="0" anchor="ctr">
                    <a:lnL w="12700">
                      <a:solidFill>
                        <a:schemeClr val="dk1"/>
                      </a:solidFill>
                    </a:lnL>
                    <a:lnR w="12700">
                      <a:solidFill>
                        <a:schemeClr val="dk1"/>
                      </a:solidFill>
                    </a:lnR>
                    <a:lnT w="12700">
                      <a:solidFill>
                        <a:schemeClr val="dk1"/>
                      </a:solidFill>
                    </a:lnT>
                    <a:lnB w="12700">
                      <a:solidFill>
                        <a:schemeClr val="dk1"/>
                      </a:solidFill>
                    </a:lnB>
                    <a:noFill/>
                  </a:tcPr>
                </a:tc>
                <a:tc>
                  <a:txBody>
                    <a:bodyPr/>
                    <a:lstStyle/>
                    <a:p>
                      <a:pPr marL="0" marR="0" lvl="0" indent="0" algn="ctr" defTabSz="914400" rtl="0">
                        <a:lnSpc>
                          <a:spcPct val="100000"/>
                        </a:lnSpc>
                        <a:spcBef>
                          <a:spcPts val="0"/>
                        </a:spcBef>
                        <a:spcAft>
                          <a:spcPts val="0"/>
                        </a:spcAft>
                        <a:buSzPts val="1500"/>
                        <a:buFont typeface="Microsoft JhengHei"/>
                        <a:buNone/>
                        <a:tabLst/>
                        <a:defRPr/>
                      </a:pPr>
                      <a:r>
                        <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95</a:t>
                      </a:r>
                      <a:endPar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a:lnSpc>
                          <a:spcPct val="100000"/>
                        </a:lnSpc>
                        <a:spcBef>
                          <a:spcPts val="0"/>
                        </a:spcBef>
                        <a:spcAft>
                          <a:spcPts val="0"/>
                        </a:spcAft>
                        <a:buSzPts val="1500"/>
                        <a:buFont typeface="Microsoft JhengHei"/>
                        <a:buNone/>
                        <a:tabLst/>
                        <a:defRPr/>
                      </a:pPr>
                      <a:r>
                        <a:rPr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Q2</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預計</a:t>
                      </a:r>
                      <a:r>
                        <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rPr>
                        <a:t>5/31</a:t>
                      </a:r>
                      <a:r>
                        <a:rPr lang="zh-TW" altLang="en-US" sz="1300" b="1" i="0" u="none" strike="noStrike" kern="1200" cap="none" dirty="0">
                          <a:solidFill>
                            <a:srgbClr val="0000FF"/>
                          </a:solidFill>
                          <a:latin typeface="微軟正黑體" panose="020B0604030504040204" pitchFamily="34" charset="-120"/>
                          <a:ea typeface="微軟正黑體" panose="020B0604030504040204" pitchFamily="34" charset="-120"/>
                        </a:rPr>
                        <a:t>完成用印</a:t>
                      </a:r>
                      <a:endParaRPr lang="en-US" altLang="zh-TW" sz="1300" b="1" i="0" u="none" strike="noStrike" kern="1200" cap="none"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lvl="0" indent="0" algn="ctr">
                        <a:lnSpc>
                          <a:spcPct val="100000"/>
                        </a:lnSpc>
                        <a:spcBef>
                          <a:spcPts val="0"/>
                        </a:spcBef>
                        <a:spcAft>
                          <a:spcPts val="0"/>
                        </a:spcAft>
                        <a:buNone/>
                      </a:pPr>
                      <a:r>
                        <a:rPr lang="zh-TW" sz="1300" b="1" i="0" u="none" strike="noStrike" noProof="0" dirty="0">
                          <a:solidFill>
                            <a:srgbClr val="0000FF"/>
                          </a:solidFill>
                          <a:effectLst/>
                          <a:latin typeface="微軟正黑體" panose="020B0604030504040204" pitchFamily="34" charset="-120"/>
                          <a:ea typeface="微軟正黑體" panose="020B0604030504040204" pitchFamily="34" charset="-120"/>
                        </a:rPr>
                        <a:t>淑慧/</a:t>
                      </a:r>
                      <a:r>
                        <a:rPr lang="zh-TW" altLang="en-US" sz="1300" b="1" i="0" u="none" strike="noStrike" noProof="0" dirty="0">
                          <a:solidFill>
                            <a:srgbClr val="0000FF"/>
                          </a:solidFill>
                          <a:effectLst/>
                          <a:latin typeface="微軟正黑體" panose="020B0604030504040204" pitchFamily="34" charset="-120"/>
                          <a:ea typeface="微軟正黑體" panose="020B0604030504040204" pitchFamily="34" charset="-120"/>
                        </a:rPr>
                        <a:t>珮君</a:t>
                      </a:r>
                      <a:endParaRPr lang="zh-TW" b="1" dirty="0">
                        <a:solidFill>
                          <a:srgbClr val="0000FF"/>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a:solidFill>
                        <a:schemeClr val="dk1"/>
                      </a:solidFill>
                    </a:lnR>
                    <a:lnT w="12700">
                      <a:solidFill>
                        <a:schemeClr val="dk1"/>
                      </a:solidFill>
                    </a:lnT>
                    <a:lnB w="12700">
                      <a:solidFill>
                        <a:schemeClr val="dk1"/>
                      </a:solidFill>
                    </a:lnB>
                    <a:noFill/>
                  </a:tcPr>
                </a:tc>
                <a:extLst>
                  <a:ext uri="{0D108BD9-81ED-4DB2-BD59-A6C34878D82A}">
                    <a16:rowId xmlns:a16="http://schemas.microsoft.com/office/drawing/2014/main" val="1499268199"/>
                  </a:ext>
                </a:extLst>
              </a:tr>
            </a:tbl>
          </a:graphicData>
        </a:graphic>
      </p:graphicFrame>
      <p:sp>
        <p:nvSpPr>
          <p:cNvPr id="6" name="Google Shape;162;p5"/>
          <p:cNvSpPr txBox="1"/>
          <p:nvPr/>
        </p:nvSpPr>
        <p:spPr>
          <a:xfrm>
            <a:off x="7640324" y="375122"/>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err="1">
                <a:solidFill>
                  <a:schemeClr val="dk1"/>
                </a:solidFill>
                <a:latin typeface="Microsoft JhengHei"/>
                <a:ea typeface="Microsoft JhengHei"/>
                <a:cs typeface="Microsoft JhengHei"/>
                <a:sym typeface="Microsoft JhengHei"/>
              </a:rPr>
              <a:t>單位：千元</a:t>
            </a:r>
            <a:r>
              <a:rPr lang="en-US" altLang="zh-TW" sz="1300" b="1">
                <a:solidFill>
                  <a:schemeClr val="dk1"/>
                </a:solidFill>
                <a:latin typeface="Microsoft JhengHei"/>
                <a:ea typeface="Microsoft JhengHei"/>
                <a:cs typeface="Microsoft JhengHei"/>
                <a:sym typeface="Microsoft JhengHei"/>
              </a:rPr>
              <a:t>(</a:t>
            </a:r>
            <a:r>
              <a:rPr lang="zh-TW" altLang="en-US" sz="1300">
                <a:solidFill>
                  <a:schemeClr val="dk1"/>
                </a:solidFill>
                <a:latin typeface="Microsoft JhengHei"/>
                <a:ea typeface="Microsoft JhengHei"/>
                <a:cs typeface="Microsoft JhengHei"/>
                <a:sym typeface="Microsoft JhengHei"/>
              </a:rPr>
              <a:t>未稅</a:t>
            </a:r>
            <a:r>
              <a:rPr lang="en-US" altLang="zh-TW" sz="1300" b="1">
                <a:solidFill>
                  <a:schemeClr val="dk1"/>
                </a:solidFill>
                <a:latin typeface="Microsoft JhengHei"/>
                <a:ea typeface="Microsoft JhengHei"/>
                <a:cs typeface="Microsoft JhengHei"/>
                <a:sym typeface="Microsoft JhengHei"/>
              </a:rPr>
              <a:t>)</a:t>
            </a:r>
            <a:endParaRPr/>
          </a:p>
        </p:txBody>
      </p:sp>
    </p:spTree>
    <p:extLst>
      <p:ext uri="{BB962C8B-B14F-4D97-AF65-F5344CB8AC3E}">
        <p14:creationId xmlns:p14="http://schemas.microsoft.com/office/powerpoint/2010/main" val="24587099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14070" y="78671"/>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effectLst/>
                <a:latin typeface="Microsoft JhengHei"/>
                <a:ea typeface="Microsoft JhengHei"/>
                <a:cs typeface="Microsoft JhengHei"/>
                <a:sym typeface="Microsoft JhengHei"/>
              </a:rPr>
              <a:t>H</a:t>
            </a:r>
            <a:r>
              <a:rPr lang="zh-TW" altLang="en-US" sz="3200" dirty="0">
                <a:effectLst/>
                <a:latin typeface="Microsoft JhengHei"/>
                <a:ea typeface="Microsoft JhengHei"/>
                <a:cs typeface="Microsoft JhengHei"/>
                <a:sym typeface="Microsoft JhengHei"/>
              </a:rPr>
              <a:t>組簽約中</a:t>
            </a:r>
            <a:r>
              <a:rPr lang="en-US" altLang="zh-TW" sz="3200" dirty="0">
                <a:effectLst/>
                <a:latin typeface="Microsoft JhengHei"/>
                <a:ea typeface="Microsoft JhengHei"/>
                <a:cs typeface="Microsoft JhengHei"/>
                <a:sym typeface="Microsoft JhengHei"/>
              </a:rPr>
              <a:t>/</a:t>
            </a:r>
            <a:r>
              <a:rPr lang="zh-TW" altLang="en-US" sz="3200" dirty="0">
                <a:effectLst/>
                <a:latin typeface="Microsoft JhengHei"/>
                <a:ea typeface="Microsoft JhengHei"/>
                <a:cs typeface="Microsoft JhengHei"/>
                <a:sym typeface="Microsoft JhengHei"/>
              </a:rPr>
              <a:t>推廣中</a:t>
            </a:r>
            <a:r>
              <a:rPr lang="en-US" sz="3200" dirty="0">
                <a:effectLst/>
                <a:latin typeface="Microsoft JhengHei"/>
                <a:ea typeface="Microsoft JhengHei"/>
                <a:cs typeface="Microsoft JhengHei"/>
                <a:sym typeface="Microsoft JhengHei"/>
              </a:rPr>
              <a:t>案件說明</a:t>
            </a:r>
            <a:r>
              <a:rPr lang="en-US" altLang="zh-TW" sz="3200" dirty="0">
                <a:effectLst/>
                <a:latin typeface="Microsoft JhengHei"/>
                <a:ea typeface="Microsoft JhengHei"/>
                <a:cs typeface="Microsoft JhengHei"/>
                <a:sym typeface="Microsoft JhengHei"/>
              </a:rPr>
              <a:t>-2</a:t>
            </a:r>
            <a:endParaRPr sz="3200" dirty="0">
              <a:solidFill>
                <a:srgbClr val="FF0000"/>
              </a:solidFill>
              <a:effectLst/>
              <a:latin typeface="Microsoft JhengHei"/>
              <a:ea typeface="Microsoft JhengHei"/>
              <a:cs typeface="Microsoft JhengHei"/>
              <a:sym typeface="Microsoft JhengHei"/>
            </a:endParaRPr>
          </a:p>
        </p:txBody>
      </p:sp>
      <p:graphicFrame>
        <p:nvGraphicFramePr>
          <p:cNvPr id="161" name="Google Shape;161;p5"/>
          <p:cNvGraphicFramePr/>
          <p:nvPr>
            <p:extLst>
              <p:ext uri="{D42A27DB-BD31-4B8C-83A1-F6EECF244321}">
                <p14:modId xmlns:p14="http://schemas.microsoft.com/office/powerpoint/2010/main" val="565343155"/>
              </p:ext>
            </p:extLst>
          </p:nvPr>
        </p:nvGraphicFramePr>
        <p:xfrm>
          <a:off x="144013" y="692696"/>
          <a:ext cx="8855974" cy="2245089"/>
        </p:xfrm>
        <a:graphic>
          <a:graphicData uri="http://schemas.openxmlformats.org/drawingml/2006/table">
            <a:tbl>
              <a:tblPr>
                <a:noFill/>
              </a:tblPr>
              <a:tblGrid>
                <a:gridCol w="308061">
                  <a:extLst>
                    <a:ext uri="{9D8B030D-6E8A-4147-A177-3AD203B41FA5}">
                      <a16:colId xmlns:a16="http://schemas.microsoft.com/office/drawing/2014/main" val="404756246"/>
                    </a:ext>
                  </a:extLst>
                </a:gridCol>
                <a:gridCol w="73555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3522640">
                  <a:extLst>
                    <a:ext uri="{9D8B030D-6E8A-4147-A177-3AD203B41FA5}">
                      <a16:colId xmlns:a16="http://schemas.microsoft.com/office/drawing/2014/main" val="20005"/>
                    </a:ext>
                  </a:extLst>
                </a:gridCol>
                <a:gridCol w="905347">
                  <a:extLst>
                    <a:ext uri="{9D8B030D-6E8A-4147-A177-3AD203B41FA5}">
                      <a16:colId xmlns:a16="http://schemas.microsoft.com/office/drawing/2014/main" val="20006"/>
                    </a:ext>
                  </a:extLst>
                </a:gridCol>
              </a:tblGrid>
              <a:tr h="320270">
                <a:tc>
                  <a:txBody>
                    <a:bodyPr/>
                    <a:lstStyle/>
                    <a:p>
                      <a:pPr marL="0" marR="0" lvl="0" indent="0" algn="ctr" rtl="0">
                        <a:spcBef>
                          <a:spcPts val="0"/>
                        </a:spcBef>
                        <a:spcAft>
                          <a:spcPts val="0"/>
                        </a:spcAft>
                        <a:buNone/>
                      </a:pP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vert="eaVert"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廠商</a:t>
                      </a: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專案名稱</a:t>
                      </a: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金額</a:t>
                      </a: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ctr" rtl="0">
                        <a:spcBef>
                          <a:spcPts val="0"/>
                        </a:spcBef>
                        <a:spcAft>
                          <a:spcPts val="0"/>
                        </a:spcAft>
                        <a:buNone/>
                      </a:pPr>
                      <a:r>
                        <a:rPr lang="en-US" sz="1300" b="1" i="0"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(IP)</a:t>
                      </a:r>
                      <a:endParaRPr sz="1300"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簽約</a:t>
                      </a:r>
                      <a:endParaRPr lang="en-US"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時程</a:t>
                      </a: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現況說明</a:t>
                      </a:r>
                      <a:endParaRPr sz="13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RD/</a:t>
                      </a:r>
                      <a:r>
                        <a:rPr lang="en-US" sz="1300" b="1" i="0" u="none" strike="noStrike" cap="none" dirty="0" err="1">
                          <a:solidFill>
                            <a:schemeClr val="tx1"/>
                          </a:solidFill>
                          <a:latin typeface="微軟正黑體" panose="020B0604030504040204" pitchFamily="34" charset="-120"/>
                          <a:ea typeface="微軟正黑體" panose="020B0604030504040204" pitchFamily="34" charset="-120"/>
                          <a:cs typeface="Microsoft JhengHei"/>
                          <a:sym typeface="Microsoft JhengHei"/>
                        </a:rPr>
                        <a:t>推廣</a:t>
                      </a:r>
                      <a:endParaRPr sz="1300" b="1" i="0" u="none" strike="noStrike" cap="none" dirty="0" err="1">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ctr" rtl="0">
                        <a:spcBef>
                          <a:spcPts val="0"/>
                        </a:spcBef>
                        <a:spcAft>
                          <a:spcPts val="0"/>
                        </a:spcAft>
                        <a:buNone/>
                      </a:pPr>
                      <a:r>
                        <a:rPr lang="en-US"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窗口</a:t>
                      </a:r>
                      <a:endParaRPr sz="13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15828">
                <a:tc rowSpan="4">
                  <a:txBody>
                    <a:bodyPr/>
                    <a:lstStyle/>
                    <a:p>
                      <a:pPr marL="0" marR="0" lvl="0" indent="0" algn="ctr" rtl="0">
                        <a:spcBef>
                          <a:spcPts val="0"/>
                        </a:spcBef>
                        <a:spcAft>
                          <a:spcPts val="0"/>
                        </a:spcAft>
                        <a:buNone/>
                      </a:pPr>
                      <a:r>
                        <a:rPr lang="zh-TW" altLang="en-US" sz="1300" b="1" u="none" strike="noStrike" cap="none">
                          <a:solidFill>
                            <a:schemeClr val="tx1"/>
                          </a:solidFill>
                          <a:latin typeface="微軟正黑體" panose="020B0604030504040204" pitchFamily="34" charset="-120"/>
                          <a:ea typeface="微軟正黑體" panose="020B0604030504040204" pitchFamily="34" charset="-120"/>
                          <a:sym typeface="Microsoft JhengHei"/>
                        </a:rPr>
                        <a:t>推廣中</a:t>
                      </a:r>
                    </a:p>
                    <a:p>
                      <a:pPr marL="0" marR="0" lvl="0" indent="0" algn="ctr" rtl="0">
                        <a:spcBef>
                          <a:spcPts val="0"/>
                        </a:spcBef>
                        <a:spcAft>
                          <a:spcPts val="0"/>
                        </a:spcAft>
                        <a:buNone/>
                      </a:pPr>
                      <a:r>
                        <a:rPr lang="en-US" altLang="zh-TW" sz="13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60%</a:t>
                      </a:r>
                      <a:endParaRPr lang="zh-TW" altLang="en-US" sz="1300" b="1" u="none" strike="noStrike" cap="none" dirty="0">
                        <a:solidFill>
                          <a:schemeClr val="tx1"/>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2">
                        <a:lumMod val="40000"/>
                        <a:lumOff val="60000"/>
                      </a:schemeClr>
                    </a:solidFill>
                  </a:tcPr>
                </a:tc>
                <a:tc>
                  <a:txBody>
                    <a:bodyPr/>
                    <a:lstStyle/>
                    <a:p>
                      <a:pPr marL="0" marR="0" lvl="0" indent="0" algn="ctr" rtl="0">
                        <a:spcBef>
                          <a:spcPts val="0"/>
                        </a:spcBef>
                        <a:spcAft>
                          <a:spcPts val="0"/>
                        </a:spcAft>
                        <a:buNone/>
                      </a:pPr>
                      <a:r>
                        <a:rPr lang="zh-TW" altLang="en-US" sz="1400" b="1" dirty="0">
                          <a:solidFill>
                            <a:schemeClr val="tx1"/>
                          </a:solidFill>
                          <a:latin typeface="微軟正黑體" panose="020B0604030504040204" pitchFamily="34" charset="-120"/>
                          <a:ea typeface="微軟正黑體" panose="020B0604030504040204" pitchFamily="34" charset="-120"/>
                        </a:rPr>
                        <a:t>高登</a:t>
                      </a:r>
                    </a:p>
                    <a:p>
                      <a:pPr marL="0" marR="0" lvl="0" indent="0" algn="ctr" rtl="0">
                        <a:spcBef>
                          <a:spcPts val="0"/>
                        </a:spcBef>
                        <a:spcAft>
                          <a:spcPts val="0"/>
                        </a:spcAft>
                        <a:buNone/>
                      </a:pPr>
                      <a:r>
                        <a:rPr lang="en-US" altLang="zh-TW" sz="1400" b="1" dirty="0">
                          <a:solidFill>
                            <a:schemeClr val="tx1"/>
                          </a:solidFill>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400" b="1">
                          <a:solidFill>
                            <a:schemeClr val="tx1"/>
                          </a:solidFill>
                          <a:latin typeface="微軟正黑體" panose="020B0604030504040204" pitchFamily="34" charset="-120"/>
                          <a:ea typeface="微軟正黑體" panose="020B0604030504040204" pitchFamily="34" charset="-120"/>
                        </a:rPr>
                        <a:t>銀髮族虛擬擴增實境肌力與平衡鍛鍊</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a:solidFill>
                            <a:schemeClr val="tx1"/>
                          </a:solidFill>
                          <a:latin typeface="微軟正黑體" panose="020B0604030504040204" pitchFamily="34" charset="-120"/>
                          <a:ea typeface="微軟正黑體" panose="020B0604030504040204" pitchFamily="34" charset="-120"/>
                        </a:rPr>
                        <a:t>高齡普惠補助案</a:t>
                      </a:r>
                      <a:r>
                        <a:rPr lang="en-US" altLang="zh-TW" sz="1400" b="1" dirty="0">
                          <a:solidFill>
                            <a:schemeClr val="tx1"/>
                          </a:solidFill>
                          <a:latin typeface="微軟正黑體" panose="020B0604030504040204" pitchFamily="34" charset="-120"/>
                          <a:ea typeface="微軟正黑體" panose="020B0604030504040204" pitchFamily="34" charset="-120"/>
                        </a:rPr>
                        <a:t>)</a:t>
                      </a:r>
                      <a:endParaRPr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cap="none" dirty="0">
                          <a:solidFill>
                            <a:schemeClr val="tx1"/>
                          </a:solidFill>
                          <a:latin typeface="微軟正黑體" panose="020B0604030504040204" pitchFamily="34" charset="-120"/>
                          <a:ea typeface="微軟正黑體" panose="020B0604030504040204" pitchFamily="34" charset="-120"/>
                          <a:sym typeface="Microsoft JhengHei"/>
                        </a:rPr>
                        <a:t>1,600</a:t>
                      </a:r>
                    </a:p>
                    <a:p>
                      <a:pPr marL="0" marR="0" lvl="0" indent="0" algn="ctr">
                        <a:lnSpc>
                          <a:spcPct val="100000"/>
                        </a:lnSpc>
                        <a:spcBef>
                          <a:spcPts val="0"/>
                        </a:spcBef>
                        <a:spcAft>
                          <a:spcPts val="0"/>
                        </a:spcAft>
                        <a:buNone/>
                      </a:pPr>
                      <a:r>
                        <a:rPr lang="en-US" sz="1400" b="1" i="0" u="none" strike="noStrike" cap="none" noProof="0" dirty="0">
                          <a:solidFill>
                            <a:schemeClr val="tx1"/>
                          </a:solidFill>
                          <a:latin typeface="微軟正黑體" panose="020B0604030504040204" pitchFamily="34" charset="-120"/>
                          <a:ea typeface="微軟正黑體" panose="020B0604030504040204" pitchFamily="34" charset="-120"/>
                        </a:rPr>
                        <a:t>(1,200)</a:t>
                      </a:r>
                      <a:endParaRPr lang="en-US" sz="1400"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None/>
                        <a:tabLst/>
                        <a:defRPr/>
                      </a:pPr>
                      <a:r>
                        <a:rPr kumimoji="0" lang="en-US" altLang="zh-TW" sz="1400" b="1"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4/25</a:t>
                      </a:r>
                      <a:r>
                        <a:rPr kumimoji="0" lang="zh-TW" altLang="en-US" sz="1400" b="1" i="0" u="none" strike="noStrike" kern="1200" cap="none" spc="0" normalizeH="0" baseline="0">
                          <a:ln>
                            <a:noFill/>
                          </a:ln>
                          <a:solidFill>
                            <a:schemeClr val="tx1"/>
                          </a:solidFill>
                          <a:effectLst/>
                          <a:uLnTx/>
                          <a:uFillTx/>
                          <a:latin typeface="微軟正黑體" panose="020B0604030504040204" pitchFamily="34" charset="-120"/>
                          <a:ea typeface="微軟正黑體" panose="020B0604030504040204" pitchFamily="34" charset="-120"/>
                          <a:cs typeface="+mn-cs"/>
                        </a:rPr>
                        <a:t>審查，</a:t>
                      </a:r>
                      <a:r>
                        <a:rPr kumimoji="0" lang="zh-TW" altLang="en-US" sz="14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待審查結果。</a:t>
                      </a:r>
                      <a:endParaRPr kumimoji="0" lang="zh-TW" altLang="en-US" sz="1400" b="1" i="0" u="none" strike="noStrike" kern="1200" cap="none" spc="0" normalizeH="0" baseline="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淑慧</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耀泰</a:t>
                      </a:r>
                      <a:endParaRPr 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01306164"/>
                  </a:ext>
                </a:extLst>
              </a:tr>
              <a:tr h="479581">
                <a:tc vMerge="1">
                  <a:txBody>
                    <a:bodyPr/>
                    <a:lstStyle/>
                    <a:p>
                      <a:endParaRPr lang="zh-TW" altLang="en-US"/>
                    </a:p>
                  </a:txBody>
                  <a:tcPr>
                    <a:lnT w="12700" cap="flat" cmpd="sng" algn="ctr">
                      <a:solidFill>
                        <a:schemeClr val="dk1"/>
                      </a:solidFill>
                      <a:prstDash val="solid"/>
                      <a:round/>
                      <a:headEnd type="none" w="sm" len="sm"/>
                      <a:tailEnd type="none" w="sm" len="sm"/>
                    </a:lnT>
                  </a:tcPr>
                </a:tc>
                <a:tc>
                  <a:txBody>
                    <a:bodyPr/>
                    <a:lstStyle/>
                    <a:p>
                      <a:pPr marL="0" marR="0" lvl="0" indent="0" algn="ctr" rtl="0">
                        <a:spcBef>
                          <a:spcPts val="0"/>
                        </a:spcBef>
                        <a:spcAft>
                          <a:spcPts val="0"/>
                        </a:spcAft>
                        <a:buNone/>
                      </a:pPr>
                      <a:r>
                        <a:rPr lang="zh-TW" altLang="en-US" sz="1400" b="1" dirty="0">
                          <a:solidFill>
                            <a:schemeClr val="tx1"/>
                          </a:solidFill>
                          <a:latin typeface="微軟正黑體" panose="020B0604030504040204" pitchFamily="34" charset="-120"/>
                          <a:ea typeface="微軟正黑體" panose="020B0604030504040204" pitchFamily="34" charset="-120"/>
                        </a:rPr>
                        <a:t>星詠</a:t>
                      </a:r>
                    </a:p>
                    <a:p>
                      <a:pPr marL="0" marR="0" lvl="0" indent="0" algn="ctr" rtl="0">
                        <a:spcBef>
                          <a:spcPts val="0"/>
                        </a:spcBef>
                        <a:spcAft>
                          <a:spcPts val="0"/>
                        </a:spcAft>
                        <a:buNone/>
                      </a:pPr>
                      <a:r>
                        <a:rPr lang="en-US" altLang="zh-TW" sz="1400" b="1" dirty="0">
                          <a:solidFill>
                            <a:schemeClr val="tx1"/>
                          </a:solidFill>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400" b="1">
                          <a:solidFill>
                            <a:schemeClr val="tx1"/>
                          </a:solidFill>
                          <a:latin typeface="微軟正黑體" panose="020B0604030504040204" pitchFamily="34" charset="-120"/>
                          <a:ea typeface="微軟正黑體" panose="020B0604030504040204" pitchFamily="34" charset="-120"/>
                        </a:rPr>
                        <a:t>整合生成式</a:t>
                      </a:r>
                      <a:r>
                        <a:rPr lang="en-US" altLang="zh-TW" sz="1400" b="1" dirty="0">
                          <a:solidFill>
                            <a:schemeClr val="tx1"/>
                          </a:solidFill>
                          <a:latin typeface="微軟正黑體" panose="020B0604030504040204" pitchFamily="34" charset="-120"/>
                          <a:ea typeface="微軟正黑體" panose="020B0604030504040204" pitchFamily="34" charset="-120"/>
                        </a:rPr>
                        <a:t>AI</a:t>
                      </a:r>
                      <a:r>
                        <a:rPr lang="zh-TW" altLang="en-US" sz="1400" b="1">
                          <a:solidFill>
                            <a:schemeClr val="tx1"/>
                          </a:solidFill>
                          <a:latin typeface="微軟正黑體" panose="020B0604030504040204" pitchFamily="34" charset="-120"/>
                          <a:ea typeface="微軟正黑體" panose="020B0604030504040204" pitchFamily="34" charset="-120"/>
                        </a:rPr>
                        <a:t>全方位照顧</a:t>
                      </a:r>
                      <a:endParaRPr lang="en-US" altLang="zh-TW" sz="1400" b="1">
                        <a:solidFill>
                          <a:schemeClr val="tx1"/>
                        </a:solidFill>
                        <a:latin typeface="微軟正黑體" panose="020B0604030504040204" pitchFamily="34" charset="-120"/>
                        <a:ea typeface="微軟正黑體" panose="020B0604030504040204" pitchFamily="34" charset="-120"/>
                      </a:endParaRPr>
                    </a:p>
                    <a:p>
                      <a:pPr algn="ctr" rtl="0"/>
                      <a:r>
                        <a:rPr lang="zh-TW" altLang="en-US" sz="1400" b="1">
                          <a:solidFill>
                            <a:schemeClr val="tx1"/>
                          </a:solidFill>
                          <a:latin typeface="微軟正黑體" panose="020B0604030504040204" pitchFamily="34" charset="-120"/>
                          <a:ea typeface="微軟正黑體" panose="020B0604030504040204" pitchFamily="34" charset="-120"/>
                        </a:rPr>
                        <a:t>旅程計畫</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a:solidFill>
                            <a:schemeClr val="tx1"/>
                          </a:solidFill>
                          <a:latin typeface="微軟正黑體" panose="020B0604030504040204" pitchFamily="34" charset="-120"/>
                          <a:ea typeface="微軟正黑體" panose="020B0604030504040204" pitchFamily="34" charset="-120"/>
                        </a:rPr>
                        <a:t>高齡普惠補助案</a:t>
                      </a:r>
                      <a:r>
                        <a:rPr lang="en-US" altLang="zh-TW" sz="1400" b="1" dirty="0">
                          <a:solidFill>
                            <a:schemeClr val="tx1"/>
                          </a:solidFill>
                          <a:latin typeface="微軟正黑體" panose="020B0604030504040204" pitchFamily="34" charset="-120"/>
                          <a:ea typeface="微軟正黑體" panose="020B0604030504040204" pitchFamily="34" charset="-120"/>
                        </a:rPr>
                        <a:t>)</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cap="none" dirty="0">
                          <a:solidFill>
                            <a:schemeClr val="tx1"/>
                          </a:solidFill>
                          <a:latin typeface="微軟正黑體" panose="020B0604030504040204" pitchFamily="34" charset="-120"/>
                          <a:ea typeface="微軟正黑體" panose="020B0604030504040204" pitchFamily="34" charset="-120"/>
                          <a:sym typeface="Microsoft JhengHei"/>
                        </a:rPr>
                        <a:t>500</a:t>
                      </a:r>
                      <a:endParaRPr lang="en-US" sz="1400" b="1" i="0" u="none" strike="noStrike" cap="none" dirty="0">
                        <a:solidFill>
                          <a:schemeClr val="tx1"/>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None/>
                        <a:tabLst/>
                        <a:defRPr/>
                      </a:pPr>
                      <a:r>
                        <a:rPr kumimoji="0" lang="en-US" altLang="zh-TW" sz="1400" b="1"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rPr>
                        <a:t>5/8</a:t>
                      </a:r>
                      <a:r>
                        <a:rPr kumimoji="0" lang="zh-TW" altLang="en-US" sz="1400" b="1" i="0" u="none" strike="noStrike" kern="1200" cap="none" spc="0" normalizeH="0" baseline="0">
                          <a:ln>
                            <a:noFill/>
                          </a:ln>
                          <a:solidFill>
                            <a:schemeClr val="tx1"/>
                          </a:solidFill>
                          <a:effectLst/>
                          <a:uLnTx/>
                          <a:uFillTx/>
                          <a:latin typeface="微軟正黑體" panose="020B0604030504040204" pitchFamily="34" charset="-120"/>
                          <a:ea typeface="微軟正黑體" panose="020B0604030504040204" pitchFamily="34" charset="-120"/>
                        </a:rPr>
                        <a:t>審查</a:t>
                      </a:r>
                      <a:r>
                        <a:rPr kumimoji="0" lang="zh-TW" altLang="en-US" sz="1400" b="1" i="0" u="none" strike="noStrike" kern="1200" cap="none" spc="0" normalizeH="0" baseline="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待審查結果。</a:t>
                      </a:r>
                      <a:endParaRPr kumimoji="0" lang="en-US" altLang="zh-TW" sz="1400" b="1" i="0" u="none" strike="noStrike" kern="1200" cap="none" spc="0" normalizeH="0" baseline="0">
                        <a:ln>
                          <a:noFill/>
                        </a:ln>
                        <a:solidFill>
                          <a:schemeClr val="tx1"/>
                        </a:solidFill>
                        <a:effectLst/>
                        <a:uLnTx/>
                        <a:uFillTx/>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增英</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耀泰</a:t>
                      </a:r>
                      <a:endParaRPr 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879825336"/>
                  </a:ext>
                </a:extLst>
              </a:tr>
              <a:tr h="40991">
                <a:tc vMerge="1">
                  <a:txBody>
                    <a:bodyPr/>
                    <a:lstStyle/>
                    <a:p>
                      <a:endParaRPr lang="zh-TW" altLang="en-US"/>
                    </a:p>
                  </a:txBody>
                  <a:tcPr/>
                </a:tc>
                <a:tc>
                  <a:txBody>
                    <a:bodyPr/>
                    <a:lstStyle/>
                    <a:p>
                      <a:pPr marL="0" marR="0" lvl="0" indent="0" algn="ctr" rtl="0">
                        <a:spcBef>
                          <a:spcPts val="0"/>
                        </a:spcBef>
                        <a:spcAft>
                          <a:spcPts val="0"/>
                        </a:spcAft>
                        <a:buNone/>
                      </a:pP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欣辰</a:t>
                      </a:r>
                      <a:endParaRPr lang="en-US" altLang="zh-TW"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ctr" rtl="0">
                        <a:spcBef>
                          <a:spcPts val="0"/>
                        </a:spcBef>
                        <a:spcAft>
                          <a:spcPts val="0"/>
                        </a:spcAft>
                        <a:buNone/>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(H100)</a:t>
                      </a:r>
                      <a:endParaRPr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智慧藥局一站式銀髮族精準照護補給站</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400" b="1">
                          <a:solidFill>
                            <a:schemeClr val="tx1"/>
                          </a:solidFill>
                          <a:latin typeface="微軟正黑體" panose="020B0604030504040204" pitchFamily="34" charset="-120"/>
                          <a:ea typeface="微軟正黑體" panose="020B0604030504040204" pitchFamily="34" charset="-120"/>
                        </a:rPr>
                        <a:t>產發署</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CITD)</a:t>
                      </a:r>
                      <a:endParaRPr lang="zh-TW" altLang="en-US"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1,500</a:t>
                      </a:r>
                      <a:endParaRPr lang="zh-TW" altLang="en-US"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3/14</a:t>
                      </a:r>
                      <a:r>
                        <a:rPr kumimoji="0" lang="zh-TW" altLang="en-US" sz="14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完成提案送件，待</a:t>
                      </a: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PO</a:t>
                      </a:r>
                      <a:r>
                        <a:rPr kumimoji="0" lang="zh-TW" altLang="en-US" sz="14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資格審查結果。</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淑慧</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耀泰</a:t>
                      </a:r>
                      <a:endParaRPr lang="en-US" altLang="zh-TW"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894606553"/>
                  </a:ext>
                </a:extLst>
              </a:tr>
              <a:tr h="145481">
                <a:tc vMerge="1">
                  <a:txBody>
                    <a:bodyPr/>
                    <a:lstStyle/>
                    <a:p>
                      <a:endParaRPr lang="zh-TW" altLang="en-US"/>
                    </a:p>
                  </a:txBody>
                  <a:tcPr/>
                </a:tc>
                <a:tc>
                  <a:txBody>
                    <a:bodyPr/>
                    <a:lstStyle/>
                    <a:p>
                      <a:pPr marL="0" marR="0" lvl="0" indent="0" algn="ctr">
                        <a:lnSpc>
                          <a:spcPct val="100000"/>
                        </a:lnSpc>
                        <a:spcBef>
                          <a:spcPts val="0"/>
                        </a:spcBef>
                        <a:spcAft>
                          <a:spcPts val="0"/>
                        </a:spcAft>
                        <a:buNone/>
                      </a:pPr>
                      <a:r>
                        <a:rPr lang="zh-TW" sz="1400" b="1" i="0" u="none" strike="noStrike" noProof="0" dirty="0">
                          <a:solidFill>
                            <a:srgbClr val="0000FF"/>
                          </a:solidFill>
                          <a:latin typeface="微軟正黑體" panose="020B0604030504040204" pitchFamily="34" charset="-120"/>
                          <a:ea typeface="微軟正黑體" panose="020B0604030504040204" pitchFamily="34" charset="-120"/>
                        </a:rPr>
                        <a:t>旳蔓</a:t>
                      </a:r>
                    </a:p>
                    <a:p>
                      <a:pPr marL="0" marR="0" lvl="0" indent="0" algn="ctr">
                        <a:lnSpc>
                          <a:spcPct val="100000"/>
                        </a:lnSpc>
                        <a:spcBef>
                          <a:spcPts val="0"/>
                        </a:spcBef>
                        <a:spcAft>
                          <a:spcPts val="0"/>
                        </a:spcAft>
                        <a:buNone/>
                      </a:pPr>
                      <a:r>
                        <a:rPr lang="zh-TW" sz="1400" b="1" i="0" u="none" strike="noStrike" noProof="0" dirty="0">
                          <a:solidFill>
                            <a:srgbClr val="0000FF"/>
                          </a:solidFill>
                          <a:latin typeface="微軟正黑體" panose="020B0604030504040204" pitchFamily="34" charset="-120"/>
                          <a:ea typeface="微軟正黑體" panose="020B0604030504040204" pitchFamily="34" charset="-120"/>
                        </a:rPr>
                        <a:t>(</a:t>
                      </a:r>
                      <a:r>
                        <a:rPr lang="en-US" altLang="zh-TW" sz="1400" b="1" i="0" u="none" strike="noStrike" noProof="0" dirty="0">
                          <a:solidFill>
                            <a:srgbClr val="0000FF"/>
                          </a:solidFill>
                          <a:latin typeface="微軟正黑體" panose="020B0604030504040204" pitchFamily="34" charset="-120"/>
                          <a:ea typeface="微軟正黑體" panose="020B0604030504040204" pitchFamily="34" charset="-120"/>
                        </a:rPr>
                        <a:t>H100)</a:t>
                      </a:r>
                      <a:endParaRPr lang="zh-TW" altLang="en-US" sz="1400" b="1" i="0" u="none" strike="noStrike" noProof="0" dirty="0">
                        <a:solidFill>
                          <a:srgbClr val="0000FF"/>
                        </a:solidFill>
                        <a:latin typeface="微軟正黑體" panose="020B0604030504040204" pitchFamily="34" charset="-120"/>
                        <a:ea typeface="微軟正黑體" panose="020B0604030504040204" pitchFamily="34" charset="-120"/>
                      </a:endParaRPr>
                    </a:p>
                  </a:txBody>
                  <a:tcPr marL="0" marR="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a:lnSpc>
                          <a:spcPct val="100000"/>
                        </a:lnSpc>
                        <a:spcBef>
                          <a:spcPts val="0"/>
                        </a:spcBef>
                        <a:spcAft>
                          <a:spcPts val="0"/>
                        </a:spcAft>
                        <a:buNone/>
                      </a:pPr>
                      <a:r>
                        <a:rPr lang="zh-TW" sz="1400" b="1" i="0" u="none" strike="noStrike" kern="1200" noProof="0">
                          <a:solidFill>
                            <a:srgbClr val="0000FF"/>
                          </a:solidFill>
                          <a:effectLst/>
                          <a:latin typeface="微軟正黑體" panose="020B0604030504040204" pitchFamily="34" charset="-120"/>
                          <a:ea typeface="微軟正黑體" panose="020B0604030504040204" pitchFamily="34" charset="-120"/>
                        </a:rPr>
                        <a:t>智慧化產後護理服務系統 </a:t>
                      </a:r>
                      <a:endParaRPr lang="zh-TW" sz="1400" b="1">
                        <a:solidFill>
                          <a:srgbClr val="0000FF"/>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SzPts val="1500"/>
                        <a:buFont typeface="Microsoft JhengHei"/>
                        <a:buNone/>
                      </a:pPr>
                      <a:r>
                        <a:rPr lang="en-US" altLang="zh-TW" sz="1400" b="1" u="none" strike="noStrike" cap="none" baseline="0" dirty="0">
                          <a:solidFill>
                            <a:srgbClr val="0000FF"/>
                          </a:solidFill>
                          <a:latin typeface="微軟正黑體" panose="020B0604030504040204" pitchFamily="34" charset="-120"/>
                          <a:ea typeface="微軟正黑體" panose="020B0604030504040204" pitchFamily="34" charset="-120"/>
                        </a:rPr>
                        <a:t>(1,000)</a:t>
                      </a:r>
                      <a:endParaRPr lang="en-US" altLang="zh-TW" sz="1400" b="1" u="none" strike="noStrike" cap="none" baseline="0" dirty="0">
                        <a:solidFill>
                          <a:srgbClr val="0000FF"/>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lvl="0" algn="ctr">
                        <a:lnSpc>
                          <a:spcPct val="100000"/>
                        </a:lnSpc>
                        <a:spcBef>
                          <a:spcPts val="0"/>
                        </a:spcBef>
                        <a:spcAft>
                          <a:spcPts val="0"/>
                        </a:spcAft>
                        <a:buNone/>
                      </a:pPr>
                      <a:r>
                        <a:rPr lang="en-US" sz="1400" b="1" i="0" u="none" strike="noStrike" cap="none" noProof="0" dirty="0">
                          <a:solidFill>
                            <a:srgbClr val="0000FF"/>
                          </a:solidFill>
                          <a:latin typeface="微軟正黑體" panose="020B0604030504040204" pitchFamily="34" charset="-120"/>
                          <a:ea typeface="微軟正黑體" panose="020B0604030504040204" pitchFamily="34" charset="-120"/>
                        </a:rPr>
                        <a:t>Q3</a:t>
                      </a:r>
                      <a:endParaRPr lang="en-US" sz="1400" b="0" i="0" u="none" strike="noStrike" cap="none" noProof="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a:lnSpc>
                          <a:spcPct val="100000"/>
                        </a:lnSpc>
                        <a:spcBef>
                          <a:spcPts val="0"/>
                        </a:spcBef>
                        <a:spcAft>
                          <a:spcPts val="0"/>
                        </a:spcAft>
                        <a:buClr>
                          <a:srgbClr val="000000"/>
                        </a:buClr>
                        <a:buFont typeface="Arial,Sans-Serif"/>
                        <a:buChar char="•"/>
                      </a:pPr>
                      <a:r>
                        <a:rPr lang="en-US" altLang="zh-TW" sz="1400" b="1" i="0" u="none" strike="noStrike" kern="1200" cap="none" noProof="0" dirty="0">
                          <a:solidFill>
                            <a:srgbClr val="0000FF"/>
                          </a:solidFill>
                          <a:latin typeface="微軟正黑體" panose="020B0604030504040204" pitchFamily="34" charset="-120"/>
                          <a:ea typeface="微軟正黑體" panose="020B0604030504040204" pitchFamily="34" charset="-120"/>
                        </a:rPr>
                        <a:t>5/23</a:t>
                      </a:r>
                      <a:r>
                        <a:rPr lang="zh-TW" altLang="en-US" sz="1400" b="1" i="0" u="none" strike="noStrike" kern="1200" cap="none" noProof="0" dirty="0">
                          <a:solidFill>
                            <a:srgbClr val="0000FF"/>
                          </a:solidFill>
                          <a:latin typeface="微軟正黑體" panose="020B0604030504040204" pitchFamily="34" charset="-120"/>
                          <a:ea typeface="微軟正黑體" panose="020B0604030504040204" pitchFamily="34" charset="-120"/>
                        </a:rPr>
                        <a:t>與業主暨供應商</a:t>
                      </a:r>
                      <a:r>
                        <a:rPr lang="en-US" altLang="zh-TW" sz="1400" b="1" i="0" u="none" strike="noStrike" kern="1200" cap="none" noProof="0" dirty="0">
                          <a:solidFill>
                            <a:srgbClr val="0000FF"/>
                          </a:solidFill>
                          <a:latin typeface="微軟正黑體" panose="020B0604030504040204" pitchFamily="34" charset="-120"/>
                          <a:ea typeface="微軟正黑體" panose="020B0604030504040204" pitchFamily="34" charset="-120"/>
                        </a:rPr>
                        <a:t>con call</a:t>
                      </a:r>
                      <a:r>
                        <a:rPr lang="zh-TW" altLang="en-US" sz="1400" b="1" i="0" u="none" strike="noStrike" kern="1200" cap="none" noProof="0" dirty="0">
                          <a:solidFill>
                            <a:srgbClr val="0000FF"/>
                          </a:solidFill>
                          <a:latin typeface="微軟正黑體" panose="020B0604030504040204" pitchFamily="34" charset="-120"/>
                          <a:ea typeface="微軟正黑體" panose="020B0604030504040204" pitchFamily="34" charset="-120"/>
                        </a:rPr>
                        <a:t>討論進度</a:t>
                      </a:r>
                      <a:endParaRPr lang="en-US" altLang="zh-TW" sz="1400" b="0" i="0" u="none" strike="noStrike" kern="1200" cap="none" noProof="0" dirty="0">
                        <a:solidFill>
                          <a:srgbClr val="0000FF"/>
                        </a:solidFill>
                        <a:latin typeface="微軟正黑體" panose="020B0604030504040204" pitchFamily="34" charset="-120"/>
                        <a:ea typeface="微軟正黑體" panose="020B0604030504040204" pitchFamily="34" charset="-120"/>
                      </a:endParaRPr>
                    </a:p>
                    <a:p>
                      <a:pPr marL="177800" marR="0" lvl="0" indent="-95250" algn="l">
                        <a:lnSpc>
                          <a:spcPct val="100000"/>
                        </a:lnSpc>
                        <a:spcBef>
                          <a:spcPts val="0"/>
                        </a:spcBef>
                        <a:spcAft>
                          <a:spcPts val="0"/>
                        </a:spcAft>
                        <a:buClr>
                          <a:srgbClr val="000000"/>
                        </a:buClr>
                        <a:buFont typeface="Arial,Sans-Serif"/>
                        <a:buChar char="•"/>
                      </a:pPr>
                      <a:r>
                        <a:rPr lang="zh-TW" altLang="en-US" sz="1400" b="1" i="0" u="none" strike="noStrike" kern="1200" cap="none" noProof="0" dirty="0">
                          <a:solidFill>
                            <a:schemeClr val="tx1"/>
                          </a:solidFill>
                          <a:latin typeface="微軟正黑體" panose="020B0604030504040204" pitchFamily="34" charset="-120"/>
                          <a:ea typeface="微軟正黑體" panose="020B0604030504040204" pitchFamily="34" charset="-120"/>
                        </a:rPr>
                        <a:t>預計</a:t>
                      </a:r>
                      <a:r>
                        <a:rPr lang="en-US" altLang="zh-TW" sz="1400" b="1" i="0" u="none" strike="noStrike" kern="1200" cap="none" noProof="0" dirty="0">
                          <a:solidFill>
                            <a:schemeClr val="tx1"/>
                          </a:solidFill>
                          <a:latin typeface="微軟正黑體" panose="020B0604030504040204" pitchFamily="34" charset="-120"/>
                          <a:ea typeface="微軟正黑體" panose="020B0604030504040204" pitchFamily="34" charset="-120"/>
                        </a:rPr>
                        <a:t>7/1</a:t>
                      </a:r>
                      <a:r>
                        <a:rPr lang="zh-TW" altLang="en-US" sz="1400" b="1" i="0" u="none" strike="noStrike" kern="1200" cap="none" noProof="0" dirty="0">
                          <a:solidFill>
                            <a:schemeClr val="tx1"/>
                          </a:solidFill>
                          <a:latin typeface="微軟正黑體" panose="020B0604030504040204" pitchFamily="34" charset="-120"/>
                          <a:ea typeface="微軟正黑體" panose="020B0604030504040204" pitchFamily="34" charset="-120"/>
                        </a:rPr>
                        <a:t>試營運</a:t>
                      </a:r>
                      <a:endParaRPr kumimoji="0" lang="zh-TW" sz="1400" dirty="0">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a:lnSpc>
                          <a:spcPct val="100000"/>
                        </a:lnSpc>
                        <a:spcBef>
                          <a:spcPts val="0"/>
                        </a:spcBef>
                        <a:spcAft>
                          <a:spcPts val="0"/>
                        </a:spcAft>
                        <a:buNone/>
                        <a:tabLst/>
                        <a:defRPr/>
                      </a:pPr>
                      <a:r>
                        <a:rPr lang="zh-TW" sz="1400" b="1" i="0" u="none" strike="noStrike" cap="none" noProof="0" dirty="0">
                          <a:solidFill>
                            <a:srgbClr val="0000FF"/>
                          </a:solidFill>
                          <a:latin typeface="微軟正黑體" panose="020B0604030504040204" pitchFamily="34" charset="-120"/>
                          <a:ea typeface="微軟正黑體" panose="020B0604030504040204" pitchFamily="34" charset="-120"/>
                        </a:rPr>
                        <a:t>和欣</a:t>
                      </a:r>
                      <a:r>
                        <a:rPr lang="en-US" altLang="zh-TW" sz="1400" b="1" i="0" u="none" strike="noStrike" cap="none" noProof="0" dirty="0">
                          <a:solidFill>
                            <a:srgbClr val="0000FF"/>
                          </a:solidFill>
                          <a:latin typeface="微軟正黑體" panose="020B0604030504040204" pitchFamily="34" charset="-120"/>
                          <a:ea typeface="微軟正黑體" panose="020B0604030504040204" pitchFamily="34" charset="-120"/>
                        </a:rPr>
                        <a:t>/</a:t>
                      </a:r>
                      <a:r>
                        <a:rPr lang="zh-TW" altLang="en-US" sz="1400" b="1" i="0" u="none" strike="noStrike" cap="none" noProof="0" dirty="0">
                          <a:solidFill>
                            <a:srgbClr val="0000FF"/>
                          </a:solidFill>
                          <a:latin typeface="微軟正黑體" panose="020B0604030504040204" pitchFamily="34" charset="-120"/>
                          <a:ea typeface="微軟正黑體" panose="020B0604030504040204" pitchFamily="34" charset="-120"/>
                        </a:rPr>
                        <a:t>耀泰</a:t>
                      </a:r>
                      <a:endParaRPr lang="zh-TW" altLang="en-US" sz="1400" b="1" i="0" u="none" strike="noStrike" cap="none" noProof="0" dirty="0">
                        <a:solidFill>
                          <a:srgbClr val="0000FF"/>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901699001"/>
                  </a:ext>
                </a:extLst>
              </a:tr>
            </a:tbl>
          </a:graphicData>
        </a:graphic>
      </p:graphicFrame>
      <p:sp>
        <p:nvSpPr>
          <p:cNvPr id="6" name="Google Shape;162;p5"/>
          <p:cNvSpPr txBox="1"/>
          <p:nvPr/>
        </p:nvSpPr>
        <p:spPr>
          <a:xfrm>
            <a:off x="7640324" y="375122"/>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err="1">
                <a:solidFill>
                  <a:schemeClr val="dk1"/>
                </a:solidFill>
                <a:latin typeface="Microsoft JhengHei"/>
                <a:ea typeface="Microsoft JhengHei"/>
                <a:cs typeface="Microsoft JhengHei"/>
                <a:sym typeface="Microsoft JhengHei"/>
              </a:rPr>
              <a:t>單位：千元</a:t>
            </a:r>
            <a:r>
              <a:rPr lang="en-US" altLang="zh-TW" sz="1300" b="1">
                <a:solidFill>
                  <a:schemeClr val="dk1"/>
                </a:solidFill>
                <a:latin typeface="Microsoft JhengHei"/>
                <a:ea typeface="Microsoft JhengHei"/>
                <a:cs typeface="Microsoft JhengHei"/>
                <a:sym typeface="Microsoft JhengHei"/>
              </a:rPr>
              <a:t>(</a:t>
            </a:r>
            <a:r>
              <a:rPr lang="zh-TW" altLang="en-US" sz="1300">
                <a:solidFill>
                  <a:schemeClr val="dk1"/>
                </a:solidFill>
                <a:latin typeface="Microsoft JhengHei"/>
                <a:ea typeface="Microsoft JhengHei"/>
                <a:cs typeface="Microsoft JhengHei"/>
                <a:sym typeface="Microsoft JhengHei"/>
              </a:rPr>
              <a:t>未稅</a:t>
            </a:r>
            <a:r>
              <a:rPr lang="en-US" altLang="zh-TW" sz="1300" b="1">
                <a:solidFill>
                  <a:schemeClr val="dk1"/>
                </a:solidFill>
                <a:latin typeface="Microsoft JhengHei"/>
                <a:ea typeface="Microsoft JhengHei"/>
                <a:cs typeface="Microsoft JhengHei"/>
                <a:sym typeface="Microsoft JhengHei"/>
              </a:rPr>
              <a:t>)</a:t>
            </a:r>
            <a:endParaRPr/>
          </a:p>
        </p:txBody>
      </p:sp>
    </p:spTree>
    <p:extLst>
      <p:ext uri="{BB962C8B-B14F-4D97-AF65-F5344CB8AC3E}">
        <p14:creationId xmlns:p14="http://schemas.microsoft.com/office/powerpoint/2010/main" val="13086716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0" y="146173"/>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effectLst/>
                <a:latin typeface="Microsoft JhengHei"/>
                <a:ea typeface="Microsoft JhengHei"/>
                <a:cs typeface="Microsoft JhengHei"/>
                <a:sym typeface="Microsoft JhengHei"/>
              </a:rPr>
              <a:t>H</a:t>
            </a:r>
            <a:r>
              <a:rPr lang="zh-TW" altLang="en-US" sz="3200" dirty="0">
                <a:effectLst/>
                <a:latin typeface="Microsoft JhengHei"/>
                <a:ea typeface="Microsoft JhengHei"/>
                <a:cs typeface="Microsoft JhengHei"/>
                <a:sym typeface="Microsoft JhengHei"/>
              </a:rPr>
              <a:t>組努力中</a:t>
            </a:r>
            <a:r>
              <a:rPr lang="en-US" sz="3200" dirty="0">
                <a:effectLst/>
                <a:latin typeface="Microsoft JhengHei"/>
                <a:ea typeface="Microsoft JhengHei"/>
                <a:cs typeface="Microsoft JhengHei"/>
                <a:sym typeface="Microsoft JhengHei"/>
              </a:rPr>
              <a:t>案件說明</a:t>
            </a:r>
            <a:r>
              <a:rPr lang="en-US" altLang="zh-TW" sz="3200" dirty="0">
                <a:effectLst/>
                <a:latin typeface="Microsoft JhengHei"/>
                <a:ea typeface="Microsoft JhengHei"/>
                <a:cs typeface="Microsoft JhengHei"/>
                <a:sym typeface="Microsoft JhengHei"/>
              </a:rPr>
              <a:t>-3</a:t>
            </a:r>
            <a:endParaRPr sz="3200" dirty="0">
              <a:solidFill>
                <a:srgbClr val="FF0000"/>
              </a:solidFill>
              <a:effectLst/>
              <a:latin typeface="Microsoft JhengHei"/>
              <a:ea typeface="Microsoft JhengHei"/>
              <a:cs typeface="Microsoft JhengHei"/>
              <a:sym typeface="Microsoft JhengHei"/>
            </a:endParaRPr>
          </a:p>
        </p:txBody>
      </p:sp>
      <p:graphicFrame>
        <p:nvGraphicFramePr>
          <p:cNvPr id="161" name="Google Shape;161;p5"/>
          <p:cNvGraphicFramePr/>
          <p:nvPr>
            <p:extLst>
              <p:ext uri="{D42A27DB-BD31-4B8C-83A1-F6EECF244321}">
                <p14:modId xmlns:p14="http://schemas.microsoft.com/office/powerpoint/2010/main" val="2053626525"/>
              </p:ext>
            </p:extLst>
          </p:nvPr>
        </p:nvGraphicFramePr>
        <p:xfrm>
          <a:off x="180522" y="866453"/>
          <a:ext cx="8855974" cy="4744828"/>
        </p:xfrm>
        <a:graphic>
          <a:graphicData uri="http://schemas.openxmlformats.org/drawingml/2006/table">
            <a:tbl>
              <a:tblPr>
                <a:noFill/>
              </a:tblPr>
              <a:tblGrid>
                <a:gridCol w="308061">
                  <a:extLst>
                    <a:ext uri="{9D8B030D-6E8A-4147-A177-3AD203B41FA5}">
                      <a16:colId xmlns:a16="http://schemas.microsoft.com/office/drawing/2014/main" val="404756246"/>
                    </a:ext>
                  </a:extLst>
                </a:gridCol>
                <a:gridCol w="749620">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3220538">
                  <a:extLst>
                    <a:ext uri="{9D8B030D-6E8A-4147-A177-3AD203B41FA5}">
                      <a16:colId xmlns:a16="http://schemas.microsoft.com/office/drawing/2014/main" val="20005"/>
                    </a:ext>
                  </a:extLst>
                </a:gridCol>
                <a:gridCol w="905347">
                  <a:extLst>
                    <a:ext uri="{9D8B030D-6E8A-4147-A177-3AD203B41FA5}">
                      <a16:colId xmlns:a16="http://schemas.microsoft.com/office/drawing/2014/main" val="20006"/>
                    </a:ext>
                  </a:extLst>
                </a:gridCol>
              </a:tblGrid>
              <a:tr h="538251">
                <a:tc>
                  <a:txBody>
                    <a:bodyPr/>
                    <a:lstStyle/>
                    <a:p>
                      <a:pPr marL="0" marR="0" lvl="0" indent="0" algn="ctr" rtl="0">
                        <a:spcBef>
                          <a:spcPts val="0"/>
                        </a:spcBef>
                        <a:spcAft>
                          <a:spcPts val="0"/>
                        </a:spcAft>
                        <a:buNone/>
                      </a:pPr>
                      <a:endParaRPr sz="15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vert="eaVert"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廠商</a:t>
                      </a:r>
                      <a:endParaRPr sz="15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專案名稱</a:t>
                      </a:r>
                      <a:endParaRPr sz="15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金額</a:t>
                      </a:r>
                      <a:endParaRPr sz="15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ctr" rtl="0">
                        <a:spcBef>
                          <a:spcPts val="0"/>
                        </a:spcBef>
                        <a:spcAft>
                          <a:spcPts val="0"/>
                        </a:spcAft>
                        <a:buNone/>
                      </a:pPr>
                      <a:r>
                        <a:rPr lang="en-US" sz="1500" b="1" i="0"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(IP)</a:t>
                      </a:r>
                      <a:endParaRPr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簽約</a:t>
                      </a:r>
                      <a:endParaRPr lang="en-US" sz="15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ctr" rtl="0">
                        <a:spcBef>
                          <a:spcPts val="0"/>
                        </a:spcBef>
                        <a:spcAft>
                          <a:spcPts val="0"/>
                        </a:spcAft>
                        <a:buNone/>
                      </a:pPr>
                      <a:r>
                        <a:rPr lang="en-US" sz="15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時程</a:t>
                      </a:r>
                      <a:endParaRPr sz="15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現況說明</a:t>
                      </a:r>
                      <a:endParaRPr sz="1500" b="1" i="0"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RD/</a:t>
                      </a:r>
                      <a:r>
                        <a:rPr lang="en-US" sz="1500" b="1" i="0" u="none" strike="noStrike" cap="none" dirty="0" err="1">
                          <a:solidFill>
                            <a:schemeClr val="tx1"/>
                          </a:solidFill>
                          <a:latin typeface="微軟正黑體" panose="020B0604030504040204" pitchFamily="34" charset="-120"/>
                          <a:ea typeface="微軟正黑體" panose="020B0604030504040204" pitchFamily="34" charset="-120"/>
                          <a:cs typeface="Microsoft JhengHei"/>
                          <a:sym typeface="Microsoft JhengHei"/>
                        </a:rPr>
                        <a:t>推廣</a:t>
                      </a:r>
                      <a:endParaRPr sz="1500" b="1" i="0" u="none" strike="noStrike" cap="none" dirty="0" err="1">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ctr" rtl="0">
                        <a:spcBef>
                          <a:spcPts val="0"/>
                        </a:spcBef>
                        <a:spcAft>
                          <a:spcPts val="0"/>
                        </a:spcAft>
                        <a:buNone/>
                      </a:pPr>
                      <a:r>
                        <a:rPr lang="en-US" sz="15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rPr>
                        <a:t>窗口</a:t>
                      </a:r>
                      <a:endParaRPr sz="1500" b="1" i="0" u="none" strike="noStrike" cap="none" err="1">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6360">
                <a:tc rowSpan="8">
                  <a:txBody>
                    <a:bodyPr/>
                    <a:lstStyle/>
                    <a:p>
                      <a:pPr marL="0" marR="0" lvl="0" indent="0" algn="ctr" rtl="0">
                        <a:spcBef>
                          <a:spcPts val="0"/>
                        </a:spcBef>
                        <a:spcAft>
                          <a:spcPts val="0"/>
                        </a:spcAft>
                        <a:buNone/>
                      </a:pPr>
                      <a:r>
                        <a:rPr lang="zh-TW" altLang="en-US" sz="1400" b="1" u="none" strike="noStrike" cap="none">
                          <a:solidFill>
                            <a:schemeClr val="tx1"/>
                          </a:solidFill>
                          <a:latin typeface="微軟正黑體" panose="020B0604030504040204" pitchFamily="34" charset="-120"/>
                          <a:ea typeface="微軟正黑體" panose="020B0604030504040204" pitchFamily="34" charset="-120"/>
                          <a:sym typeface="Microsoft JhengHei"/>
                        </a:rPr>
                        <a:t>努力中</a:t>
                      </a:r>
                    </a:p>
                    <a:p>
                      <a:pPr marL="0" marR="0" lvl="0" indent="0" algn="ctr" rtl="0">
                        <a:spcBef>
                          <a:spcPts val="0"/>
                        </a:spcBef>
                        <a:spcAft>
                          <a:spcPts val="0"/>
                        </a:spcAft>
                        <a:buNone/>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50%</a:t>
                      </a:r>
                      <a:endParaRPr lang="zh-TW" altLang="en-US"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凌網</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(H200)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zh-TW" sz="1400" b="1" kern="1200" dirty="0">
                          <a:solidFill>
                            <a:schemeClr val="tx1"/>
                          </a:solidFill>
                          <a:effectLst/>
                          <a:latin typeface="微軟正黑體" panose="020B0604030504040204" pitchFamily="34" charset="-120"/>
                          <a:ea typeface="微軟正黑體" panose="020B0604030504040204" pitchFamily="34" charset="-120"/>
                          <a:cs typeface="+mn-cs"/>
                        </a:rPr>
                        <a:t>郵政會員平臺系統建置專案</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5,000</a:t>
                      </a:r>
                      <a:endParaRPr lang="zh-TW" altLang="en-US"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4/18</a:t>
                      </a:r>
                      <a:r>
                        <a:rPr lang="zh-TW" altLang="en-US" sz="1400" b="1" i="0" u="none" strike="noStrike" kern="1200" cap="none">
                          <a:solidFill>
                            <a:schemeClr val="tx1"/>
                          </a:solidFill>
                          <a:latin typeface="微軟正黑體" panose="020B0604030504040204" pitchFamily="34" charset="-120"/>
                          <a:ea typeface="微軟正黑體" panose="020B0604030504040204" pitchFamily="34" charset="-120"/>
                        </a:rPr>
                        <a:t>正式公告，</a:t>
                      </a: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5/20</a:t>
                      </a:r>
                      <a:r>
                        <a:rPr lang="zh-TW" altLang="en-US" sz="1400" b="1" i="0" u="none" strike="noStrike" kern="1200" cap="none">
                          <a:solidFill>
                            <a:schemeClr val="tx1"/>
                          </a:solidFill>
                          <a:latin typeface="微軟正黑體" panose="020B0604030504040204" pitchFamily="34" charset="-120"/>
                          <a:ea typeface="微軟正黑體" panose="020B0604030504040204" pitchFamily="34" charset="-120"/>
                        </a:rPr>
                        <a:t>投標</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溥辰</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毓瑩</a:t>
                      </a:r>
                      <a:endParaRPr lang="en-US" altLang="zh-TW"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4122199364"/>
                  </a:ext>
                </a:extLst>
              </a:tr>
              <a:tr h="366360">
                <a:tc vMerge="1">
                  <a:txBody>
                    <a:bodyPr/>
                    <a:lstStyle/>
                    <a:p>
                      <a:pPr marL="0" marR="0" lvl="0" indent="0" algn="ctr" rtl="0">
                        <a:spcBef>
                          <a:spcPts val="0"/>
                        </a:spcBef>
                        <a:spcAft>
                          <a:spcPts val="0"/>
                        </a:spcAft>
                        <a:buNone/>
                      </a:pPr>
                      <a:endParaRPr lang="zh-TW" altLang="en-US" sz="1400" b="1" u="none" strike="noStrike" cap="none">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a:solidFill>
                            <a:schemeClr val="tx1"/>
                          </a:solidFill>
                          <a:latin typeface="微軟正黑體" panose="020B0604030504040204" pitchFamily="34" charset="-120"/>
                          <a:ea typeface="微軟正黑體" panose="020B0604030504040204" pitchFamily="34" charset="-120"/>
                        </a:rPr>
                        <a:t>巨鷗</a:t>
                      </a:r>
                      <a:endParaRPr lang="en-US" altLang="zh-TW" sz="1400" b="1">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(H200)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a:solidFill>
                            <a:schemeClr val="tx1"/>
                          </a:solidFill>
                          <a:effectLst/>
                          <a:latin typeface="微軟正黑體" panose="020B0604030504040204" pitchFamily="34" charset="-120"/>
                          <a:ea typeface="微軟正黑體" panose="020B0604030504040204" pitchFamily="34" charset="-120"/>
                        </a:rPr>
                        <a:t>文化部花蓮文創園區</a:t>
                      </a: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BOO</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1,000</a:t>
                      </a:r>
                      <a:endParaRPr lang="zh-TW" altLang="en-US"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Char char="•"/>
                        <a:tabLst/>
                        <a:defRPr/>
                      </a:pPr>
                      <a:r>
                        <a:rPr lang="en-US" altLang="zh-TW" sz="1400" b="1" i="0" u="none" strike="noStrike" kern="1200" cap="none" dirty="0">
                          <a:solidFill>
                            <a:srgbClr val="0000FF"/>
                          </a:solidFill>
                          <a:latin typeface="微軟正黑體" panose="020B0604030504040204" pitchFamily="34" charset="-120"/>
                          <a:ea typeface="微軟正黑體" panose="020B0604030504040204" pitchFamily="34" charset="-120"/>
                        </a:rPr>
                        <a:t>5/9</a:t>
                      </a:r>
                      <a:r>
                        <a:rPr lang="zh-TW" altLang="en-US" sz="1400" b="1" i="0" u="none" strike="noStrike" kern="1200" cap="none" dirty="0">
                          <a:solidFill>
                            <a:srgbClr val="0000FF"/>
                          </a:solidFill>
                          <a:latin typeface="微軟正黑體" panose="020B0604030504040204" pitchFamily="34" charset="-120"/>
                          <a:ea typeface="微軟正黑體" panose="020B0604030504040204" pitchFamily="34" charset="-120"/>
                        </a:rPr>
                        <a:t>投標，預計進行第二次審查</a:t>
                      </a:r>
                      <a:endParaRPr lang="en-US" altLang="zh-TW" sz="1400" b="1" i="0" u="none" strike="noStrike" kern="1200" cap="none"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文新</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碧蓮</a:t>
                      </a:r>
                      <a:endParaRPr lang="en-US" altLang="zh-TW"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865701033"/>
                  </a:ext>
                </a:extLst>
              </a:tr>
              <a:tr h="248409">
                <a:tc vMerge="1">
                  <a:txBody>
                    <a:bodyPr/>
                    <a:lstStyle/>
                    <a:p>
                      <a:endParaRPr lang="zh-TW" altLang="en-US"/>
                    </a:p>
                  </a:txBody>
                  <a:tcPr>
                    <a:lnT w="12700" cap="flat" cmpd="sng" algn="ctr">
                      <a:solidFill>
                        <a:schemeClr val="dk1"/>
                      </a:solidFill>
                      <a:prstDash val="solid"/>
                      <a:round/>
                      <a:headEnd type="none" w="sm" len="sm"/>
                      <a:tailEnd type="none" w="sm" len="sm"/>
                    </a:lnT>
                  </a:tcPr>
                </a:tc>
                <a:tc>
                  <a:txBody>
                    <a:bodyPr/>
                    <a:lstStyle/>
                    <a:p>
                      <a:pPr marL="0" marR="0" lvl="0" indent="0" algn="ctr" rtl="0">
                        <a:spcBef>
                          <a:spcPts val="0"/>
                        </a:spcBef>
                        <a:spcAft>
                          <a:spcPts val="0"/>
                        </a:spcAft>
                        <a:buNone/>
                      </a:pPr>
                      <a:r>
                        <a:rPr lang="zh-TW" altLang="en-US" sz="1400" b="1">
                          <a:solidFill>
                            <a:schemeClr val="tx1"/>
                          </a:solidFill>
                          <a:latin typeface="微軟正黑體" panose="020B0604030504040204" pitchFamily="34" charset="-120"/>
                          <a:ea typeface="微軟正黑體" panose="020B0604030504040204" pitchFamily="34" charset="-120"/>
                        </a:rPr>
                        <a:t>麗媚</a:t>
                      </a:r>
                      <a:endParaRPr lang="en-US" altLang="zh-TW" sz="1400" b="1">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腦波調控解憂智能促參平台</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優勢與利基醫材產品技術輔導</a:t>
                      </a: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醫材產品國外市場上市申請</a:t>
                      </a: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500</a:t>
                      </a:r>
                      <a:endParaRPr lang="zh-TW" altLang="en-US"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3/29</a:t>
                      </a:r>
                      <a:r>
                        <a:rPr lang="zh-TW" altLang="en-US" sz="1400" b="1" i="0" u="none" strike="noStrike" kern="1200" cap="none" dirty="0">
                          <a:solidFill>
                            <a:schemeClr val="tx1"/>
                          </a:solidFill>
                          <a:latin typeface="微軟正黑體" panose="020B0604030504040204" pitchFamily="34" charset="-120"/>
                          <a:ea typeface="微軟正黑體" panose="020B0604030504040204" pitchFamily="34" charset="-120"/>
                        </a:rPr>
                        <a:t>產發署報告</a:t>
                      </a:r>
                      <a:r>
                        <a:rPr kumimoji="0" lang="zh-TW" altLang="en-US" sz="1400" b="1"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待審查結果。</a:t>
                      </a:r>
                      <a:endParaRPr lang="zh-TW" altLang="en-US" sz="1400" b="1" i="0" u="none" strike="noStrike" kern="1200" cap="none"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淑慧</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耀泰</a:t>
                      </a:r>
                      <a:endPar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38312125"/>
                  </a:ext>
                </a:extLst>
              </a:tr>
              <a:tr h="415997">
                <a:tc vMerge="1">
                  <a:txBody>
                    <a:bodyPr/>
                    <a:lstStyle/>
                    <a:p>
                      <a:pPr marL="0" marR="0" lvl="0" indent="0" algn="ctr" rtl="0">
                        <a:spcBef>
                          <a:spcPts val="0"/>
                        </a:spcBef>
                        <a:spcAft>
                          <a:spcPts val="0"/>
                        </a:spcAft>
                        <a:buNone/>
                      </a:pPr>
                      <a:endParaRPr lang="zh-TW" altLang="en-US" sz="1400" b="1" u="none" strike="noStrike" cap="none">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a:lnSpc>
                          <a:spcPct val="100000"/>
                        </a:lnSpc>
                        <a:spcBef>
                          <a:spcPts val="0"/>
                        </a:spcBef>
                        <a:spcAft>
                          <a:spcPts val="0"/>
                        </a:spcAft>
                        <a:buClrTx/>
                        <a:buSzTx/>
                        <a:buFontTx/>
                        <a:buNone/>
                        <a:tabLst/>
                        <a:defRPr/>
                      </a:pPr>
                      <a:r>
                        <a:rPr lang="zh-TW" altLang="en-US" sz="1400" b="1" strike="noStrike">
                          <a:solidFill>
                            <a:schemeClr val="tx1"/>
                          </a:solidFill>
                          <a:effectLst/>
                          <a:latin typeface="微軟正黑體" panose="020B0604030504040204" pitchFamily="34" charset="-120"/>
                          <a:ea typeface="微軟正黑體" panose="020B0604030504040204" pitchFamily="34" charset="-120"/>
                        </a:rPr>
                        <a:t>璽樂</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(H100)</a:t>
                      </a:r>
                      <a:endParaRPr lang="zh-TW" altLang="en-US" sz="1400" b="1">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SzPts val="1500"/>
                        <a:buFont typeface="Microsoft JhengHei"/>
                        <a:buNone/>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智慧化產後護理服務系統</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SzPts val="1500"/>
                        <a:buFont typeface="Microsoft JhengHei"/>
                        <a:buNone/>
                      </a:pPr>
                      <a:r>
                        <a:rPr lang="en-US" altLang="zh-TW"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rPr>
                        <a:t>(1,200)</a:t>
                      </a:r>
                      <a:endParaRPr lang="zh-TW" altLang="en-US" sz="1400" b="1" u="none" strike="noStrike" cap="none" baseline="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a:lnSpc>
                          <a:spcPct val="100000"/>
                        </a:lnSpc>
                        <a:spcBef>
                          <a:spcPts val="0"/>
                        </a:spcBef>
                        <a:spcAft>
                          <a:spcPts val="0"/>
                        </a:spcAft>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rPr>
                        <a:t>Q2</a:t>
                      </a:r>
                      <a:endParaRPr lang="zh-TW" altLang="en-US">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a:lnSpc>
                          <a:spcPct val="100000"/>
                        </a:lnSpc>
                        <a:spcBef>
                          <a:spcPts val="0"/>
                        </a:spcBef>
                        <a:spcAft>
                          <a:spcPts val="0"/>
                        </a:spcAft>
                        <a:buClr>
                          <a:srgbClr val="000000"/>
                        </a:buClr>
                        <a:buSzPts val="1500"/>
                        <a:buFont typeface="Arial" panose="020B0604020202020204" pitchFamily="34" charset="0"/>
                        <a:buChar char="•"/>
                      </a:pP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5/8</a:t>
                      </a:r>
                      <a:r>
                        <a:rPr lang="zh-TW" altLang="en-US" sz="1400" b="1" i="0" u="none" strike="noStrike" kern="1200" cap="none" dirty="0">
                          <a:solidFill>
                            <a:schemeClr val="tx1"/>
                          </a:solidFill>
                          <a:latin typeface="微軟正黑體" panose="020B0604030504040204" pitchFamily="34" charset="-120"/>
                          <a:ea typeface="微軟正黑體" panose="020B0604030504040204" pitchFamily="34" charset="-120"/>
                        </a:rPr>
                        <a:t>與</a:t>
                      </a: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SI</a:t>
                      </a:r>
                      <a:r>
                        <a:rPr lang="zh-TW" altLang="en-US" sz="1400" b="1" i="0" u="none" strike="noStrike" kern="1200" cap="none" dirty="0">
                          <a:solidFill>
                            <a:schemeClr val="tx1"/>
                          </a:solidFill>
                          <a:latin typeface="微軟正黑體" panose="020B0604030504040204" pitchFamily="34" charset="-120"/>
                          <a:ea typeface="微軟正黑體" panose="020B0604030504040204" pitchFamily="34" charset="-120"/>
                        </a:rPr>
                        <a:t>討論業主需求</a:t>
                      </a:r>
                      <a:endParaRPr lang="zh-TW"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a:lnSpc>
                          <a:spcPct val="100000"/>
                        </a:lnSpc>
                        <a:spcBef>
                          <a:spcPts val="0"/>
                        </a:spcBef>
                        <a:spcAft>
                          <a:spcPts val="0"/>
                        </a:spcAft>
                        <a:buSzPts val="1500"/>
                        <a:buFont typeface="Microsoft JhengHei"/>
                        <a:buNone/>
                        <a:tabLst/>
                        <a:defRPr/>
                      </a:pP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rPr>
                        <a:t>和欣</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rPr>
                        <a:t>/</a:t>
                      </a: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rPr>
                        <a:t>耀泰</a:t>
                      </a:r>
                      <a:endPar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988609540"/>
                  </a:ext>
                </a:extLst>
              </a:tr>
              <a:tr h="415997">
                <a:tc vMerge="1">
                  <a:txBody>
                    <a:bodyPr/>
                    <a:lstStyle/>
                    <a:p>
                      <a:endParaRPr lang="zh-TW" altLang="en-US"/>
                    </a:p>
                  </a:txBody>
                  <a:tcPr/>
                </a:tc>
                <a:tc>
                  <a:txBody>
                    <a:bodyPr/>
                    <a:lstStyle/>
                    <a:p>
                      <a:pPr marL="0" marR="0" lvl="0" indent="0" algn="ctr" defTabSz="914400" rtl="0">
                        <a:lnSpc>
                          <a:spcPct val="100000"/>
                        </a:lnSpc>
                        <a:spcBef>
                          <a:spcPts val="0"/>
                        </a:spcBef>
                        <a:spcAft>
                          <a:spcPts val="0"/>
                        </a:spcAft>
                        <a:buClrTx/>
                        <a:buSzTx/>
                        <a:buFontTx/>
                        <a:buNone/>
                        <a:tabLst/>
                        <a:defRPr/>
                      </a:pPr>
                      <a:r>
                        <a:rPr lang="zh-TW" altLang="en-US" sz="1400" b="1" strike="noStrike">
                          <a:solidFill>
                            <a:schemeClr val="tx1"/>
                          </a:solidFill>
                          <a:effectLst/>
                          <a:latin typeface="微軟正黑體" panose="020B0604030504040204" pitchFamily="34" charset="-120"/>
                          <a:ea typeface="微軟正黑體" panose="020B0604030504040204" pitchFamily="34" charset="-120"/>
                        </a:rPr>
                        <a:t>馥悅</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(H100)</a:t>
                      </a:r>
                      <a:endParaRPr lang="zh-TW" altLang="en-US" sz="1400" b="1">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a:lnSpc>
                          <a:spcPct val="100000"/>
                        </a:lnSpc>
                        <a:spcBef>
                          <a:spcPts val="0"/>
                        </a:spcBef>
                        <a:spcAft>
                          <a:spcPts val="0"/>
                        </a:spcAft>
                        <a:buSzPts val="1500"/>
                        <a:buFont typeface="Microsoft JhengHei"/>
                        <a:buNone/>
                        <a:tabLst/>
                        <a:defRPr/>
                      </a:pPr>
                      <a:r>
                        <a:rPr lang="zh-TW" altLang="en-US" sz="1400" b="1" i="0" u="none" strike="noStrike" baseline="0">
                          <a:solidFill>
                            <a:schemeClr val="tx1"/>
                          </a:solidFill>
                          <a:effectLst/>
                          <a:latin typeface="微軟正黑體" panose="020B0604030504040204" pitchFamily="34" charset="-120"/>
                          <a:ea typeface="微軟正黑體" panose="020B0604030504040204" pitchFamily="34" charset="-120"/>
                        </a:rPr>
                        <a:t>智慧化產後護理服務系統</a:t>
                      </a:r>
                      <a:endParaRPr lang="en-US" altLang="zh-TW" sz="1400" b="1" i="0" u="none" strike="noStrike" baseline="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a:lnSpc>
                          <a:spcPct val="100000"/>
                        </a:lnSpc>
                        <a:spcBef>
                          <a:spcPts val="0"/>
                        </a:spcBef>
                        <a:spcAft>
                          <a:spcPts val="0"/>
                        </a:spcAft>
                        <a:buSzPts val="1500"/>
                        <a:buFont typeface="Microsoft JhengHei"/>
                        <a:buNone/>
                        <a:tabLst/>
                        <a:defRPr/>
                      </a:pPr>
                      <a:r>
                        <a:rPr lang="en-US" altLang="zh-TW"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en-US" altLang="zh-TW"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rPr>
                        <a:t>850</a:t>
                      </a:r>
                      <a:r>
                        <a:rPr lang="en-US" altLang="zh-TW"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endParaRPr lang="zh-TW" altLang="en-US" sz="1400" b="1" u="none" strike="noStrike" cap="none" baseline="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a:lnSpc>
                          <a:spcPct val="100000"/>
                        </a:lnSpc>
                        <a:spcBef>
                          <a:spcPts val="0"/>
                        </a:spcBef>
                        <a:spcAft>
                          <a:spcPts val="0"/>
                        </a:spcAft>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a:lnSpc>
                          <a:spcPct val="100000"/>
                        </a:lnSpc>
                        <a:spcBef>
                          <a:spcPts val="0"/>
                        </a:spcBef>
                        <a:spcAft>
                          <a:spcPts val="0"/>
                        </a:spcAft>
                        <a:buClr>
                          <a:srgbClr val="000000"/>
                        </a:buClr>
                        <a:buSzPts val="1500"/>
                        <a:buFont typeface="Arial" panose="020B0604020202020204" pitchFamily="34" charset="0"/>
                        <a:buChar char="•"/>
                      </a:pP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3/6</a:t>
                      </a:r>
                      <a:r>
                        <a:rPr lang="zh-TW" altLang="en-US" sz="1400" b="1" i="0" u="none" strike="noStrike" kern="1200" cap="none" dirty="0">
                          <a:solidFill>
                            <a:schemeClr val="tx1"/>
                          </a:solidFill>
                          <a:latin typeface="微軟正黑體" panose="020B0604030504040204" pitchFamily="34" charset="-120"/>
                          <a:ea typeface="微軟正黑體" panose="020B0604030504040204" pitchFamily="34" charset="-120"/>
                        </a:rPr>
                        <a:t>提供報價，待業主回覆</a:t>
                      </a:r>
                      <a:endParaRPr lang="zh-TW"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a:lnSpc>
                          <a:spcPct val="100000"/>
                        </a:lnSpc>
                        <a:spcBef>
                          <a:spcPts val="0"/>
                        </a:spcBef>
                        <a:spcAft>
                          <a:spcPts val="0"/>
                        </a:spcAft>
                        <a:buSzPts val="1500"/>
                        <a:buFont typeface="Microsoft JhengHei"/>
                        <a:buNone/>
                        <a:tabLst/>
                        <a:defRPr/>
                      </a:pP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和欣</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耀泰</a:t>
                      </a:r>
                      <a:endPar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575398131"/>
                  </a:ext>
                </a:extLst>
              </a:tr>
              <a:tr h="0">
                <a:tc vMerge="1">
                  <a:txBody>
                    <a:bodyPr/>
                    <a:lstStyle/>
                    <a:p>
                      <a:pPr marL="0" marR="0" lvl="0" indent="0" algn="ctr" rtl="0">
                        <a:spcBef>
                          <a:spcPts val="0"/>
                        </a:spcBef>
                        <a:spcAft>
                          <a:spcPts val="0"/>
                        </a:spcAft>
                        <a:buNone/>
                      </a:pPr>
                      <a:endParaRPr lang="zh-TW" altLang="en-US" sz="1400" b="1" u="none" strike="noStrike" cap="none">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a:solidFill>
                            <a:schemeClr val="tx1"/>
                          </a:solidFill>
                          <a:latin typeface="微軟正黑體" panose="020B0604030504040204" pitchFamily="34" charset="-120"/>
                          <a:ea typeface="微軟正黑體" panose="020B0604030504040204" pitchFamily="34" charset="-120"/>
                        </a:rPr>
                        <a:t>東元</a:t>
                      </a:r>
                      <a:endParaRPr lang="en-US" altLang="zh-TW" sz="1400" b="1">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智慧化產後護理服務系統</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2,670</a:t>
                      </a:r>
                      <a:endParaRPr lang="zh-TW" altLang="en-US"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4/12</a:t>
                      </a:r>
                      <a:r>
                        <a:rPr lang="zh-TW" altLang="en-US" sz="1400" b="1" i="0" u="none" strike="noStrike" kern="1200" cap="none">
                          <a:solidFill>
                            <a:schemeClr val="tx1"/>
                          </a:solidFill>
                          <a:latin typeface="微軟正黑體" panose="020B0604030504040204" pitchFamily="34" charset="-120"/>
                          <a:ea typeface="微軟正黑體" panose="020B0604030504040204" pitchFamily="34" charset="-120"/>
                        </a:rPr>
                        <a:t>提供報價，含代購硬體</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和欣</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耀泰</a:t>
                      </a:r>
                      <a:endParaRPr lang="en-US" altLang="zh-TW"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648721343"/>
                  </a:ext>
                </a:extLst>
              </a:tr>
              <a:tr h="792817">
                <a:tc vMerge="1">
                  <a:txBody>
                    <a:bodyPr/>
                    <a:lstStyle/>
                    <a:p>
                      <a:pPr marL="0" marR="0" lvl="0" indent="0" algn="ctr" rtl="0">
                        <a:spcBef>
                          <a:spcPts val="0"/>
                        </a:spcBef>
                        <a:spcAft>
                          <a:spcPts val="0"/>
                        </a:spcAft>
                        <a:buNone/>
                      </a:pPr>
                      <a:endParaRPr lang="zh-TW" altLang="en-US" sz="1400" b="1" u="none" strike="noStrike" cap="none">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rtl="0">
                        <a:spcBef>
                          <a:spcPts val="0"/>
                        </a:spcBef>
                        <a:spcAft>
                          <a:spcPts val="0"/>
                        </a:spcAft>
                        <a:buNone/>
                      </a:pPr>
                      <a:r>
                        <a:rPr lang="zh-TW" altLang="en-US" sz="1400" b="1" u="none" strike="noStrike" cap="none">
                          <a:solidFill>
                            <a:schemeClr val="tx1"/>
                          </a:solidFill>
                          <a:latin typeface="微軟正黑體" panose="020B0604030504040204" pitchFamily="34" charset="-120"/>
                          <a:ea typeface="微軟正黑體" panose="020B0604030504040204" pitchFamily="34" charset="-120"/>
                          <a:sym typeface="Microsoft JhengHei"/>
                        </a:rPr>
                        <a:t>光田</a:t>
                      </a:r>
                      <a:endParaRPr lang="en-US" altLang="zh-TW" sz="1400" b="1" u="none" strike="noStrike" cap="none">
                        <a:solidFill>
                          <a:schemeClr val="tx1"/>
                        </a:solidFill>
                        <a:latin typeface="微軟正黑體" panose="020B0604030504040204" pitchFamily="34" charset="-120"/>
                        <a:ea typeface="微軟正黑體" panose="020B0604030504040204" pitchFamily="34" charset="-120"/>
                        <a:sym typeface="Microsoft JhengHei"/>
                      </a:endParaRPr>
                    </a:p>
                    <a:p>
                      <a:pPr marL="0" marR="0" lvl="0" indent="0" algn="ctr" rtl="0">
                        <a:spcBef>
                          <a:spcPts val="0"/>
                        </a:spcBef>
                        <a:spcAft>
                          <a:spcPts val="0"/>
                        </a:spcAft>
                        <a:buNone/>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(H200)</a:t>
                      </a:r>
                      <a:endParaRPr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zh-TW" altLang="en-US"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銀光行動遊樂園</a:t>
                      </a:r>
                      <a:endParaRPr lang="en-US" altLang="zh-TW"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endParaRPr>
                    </a:p>
                    <a:p>
                      <a:pPr marL="0" marR="0" lvl="0" indent="0" algn="ctr" rtl="0">
                        <a:lnSpc>
                          <a:spcPct val="100000"/>
                        </a:lnSpc>
                        <a:spcBef>
                          <a:spcPts val="0"/>
                        </a:spcBef>
                        <a:spcAft>
                          <a:spcPts val="0"/>
                        </a:spcAft>
                        <a:buClr>
                          <a:srgbClr val="0000FF"/>
                        </a:buClr>
                        <a:buSzPts val="1500"/>
                        <a:buFont typeface="Microsoft JhengHei"/>
                        <a:buNone/>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a:t>
                      </a:r>
                      <a:r>
                        <a:rPr lang="zh-TW" altLang="en-US"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數位部高齡科技補助案</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a:t>
                      </a:r>
                      <a:endParaRPr lang="zh-TW" altLang="en-US"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2,000</a:t>
                      </a:r>
                      <a:endParaRPr lang="zh-TW" altLang="en-US"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Q4</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Char char="•"/>
                        <a:tabLst/>
                        <a:defRPr/>
                      </a:pPr>
                      <a:r>
                        <a:rPr kumimoji="0" lang="zh-TW" altLang="en-US" sz="14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sym typeface="Microsoft JhengHei"/>
                        </a:rPr>
                        <a:t>團隊組成</a:t>
                      </a: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sym typeface="Microsoft JhengHei"/>
                        </a:rPr>
                        <a:t>:</a:t>
                      </a:r>
                      <a:r>
                        <a:rPr kumimoji="0" lang="zh-TW" altLang="en-US" sz="14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sym typeface="Microsoft JhengHei"/>
                        </a:rPr>
                        <a:t> 光田及仁馨相關公司、東海大學吳旻寰老師</a:t>
                      </a: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sym typeface="Microsoft JhengHei"/>
                        </a:rPr>
                        <a:t>(</a:t>
                      </a:r>
                      <a:r>
                        <a:rPr kumimoji="0" lang="zh-TW" altLang="en-US" sz="14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sym typeface="Microsoft JhengHei"/>
                        </a:rPr>
                        <a:t>工作室</a:t>
                      </a: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sym typeface="Microsoft JhengHei"/>
                        </a:rPr>
                        <a:t>)</a:t>
                      </a:r>
                      <a:r>
                        <a:rPr kumimoji="0" lang="zh-TW" altLang="en-US" sz="14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sym typeface="Microsoft JhengHei"/>
                        </a:rPr>
                        <a:t>、飛絡力</a:t>
                      </a:r>
                      <a:endParaRPr kumimoji="0" lang="en-US" altLang="zh-TW" sz="14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sym typeface="Microsoft JhengHei"/>
                      </a:endParaRPr>
                    </a:p>
                    <a:p>
                      <a:pPr marL="177800" marR="0" lvl="0" indent="-9525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Char char="•"/>
                        <a:tabLst/>
                        <a:defRPr/>
                      </a:pPr>
                      <a:r>
                        <a:rPr kumimoji="0" lang="zh-TW" altLang="en-US" sz="14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sym typeface="Microsoft JhengHei"/>
                        </a:rPr>
                        <a:t>預計五月提出計畫書</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a:solidFill>
                            <a:schemeClr val="tx1"/>
                          </a:solidFill>
                          <a:latin typeface="微軟正黑體" panose="020B0604030504040204" pitchFamily="34" charset="-120"/>
                          <a:ea typeface="微軟正黑體" panose="020B0604030504040204" pitchFamily="34" charset="-120"/>
                          <a:sym typeface="Microsoft JhengHei"/>
                        </a:rPr>
                        <a:t>宗樺</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a:t>
                      </a:r>
                      <a:r>
                        <a:rPr lang="zh-TW" altLang="en-US" sz="1400" b="1" u="none" strike="noStrike" cap="none">
                          <a:solidFill>
                            <a:schemeClr val="tx1"/>
                          </a:solidFill>
                          <a:latin typeface="微軟正黑體" panose="020B0604030504040204" pitchFamily="34" charset="-120"/>
                          <a:ea typeface="微軟正黑體" panose="020B0604030504040204" pitchFamily="34" charset="-120"/>
                          <a:sym typeface="Microsoft JhengHei"/>
                        </a:rPr>
                        <a:t>碧蓮</a:t>
                      </a:r>
                      <a:endParaRPr lang="zh-TW" altLang="en-US" sz="1400" b="1">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063270245"/>
                  </a:ext>
                </a:extLst>
              </a:tr>
              <a:tr h="631717">
                <a:tc vMerge="1">
                  <a:txBody>
                    <a:bodyPr/>
                    <a:lstStyle/>
                    <a:p>
                      <a:pPr marL="0" marR="0" lvl="0" indent="0" algn="ctr" rtl="0">
                        <a:spcBef>
                          <a:spcPts val="0"/>
                        </a:spcBef>
                        <a:spcAft>
                          <a:spcPts val="0"/>
                        </a:spcAft>
                        <a:buNone/>
                      </a:pPr>
                      <a:endParaRPr lang="zh-TW" altLang="en-US" sz="1400" b="1" u="none" strike="noStrike" cap="none">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rtl="0">
                        <a:spcBef>
                          <a:spcPts val="0"/>
                        </a:spcBef>
                        <a:spcAft>
                          <a:spcPts val="0"/>
                        </a:spcAft>
                        <a:buNone/>
                      </a:pPr>
                      <a:r>
                        <a:rPr lang="zh-TW" altLang="en-US" sz="1400" b="1" u="none" strike="noStrike" cap="none">
                          <a:solidFill>
                            <a:schemeClr val="tx1"/>
                          </a:solidFill>
                          <a:latin typeface="微軟正黑體" panose="020B0604030504040204" pitchFamily="34" charset="-120"/>
                          <a:ea typeface="微軟正黑體" panose="020B0604030504040204" pitchFamily="34" charset="-120"/>
                          <a:cs typeface="Microsoft JhengHei"/>
                          <a:sym typeface="Microsoft JhengHei"/>
                        </a:rPr>
                        <a:t>光田</a:t>
                      </a:r>
                    </a:p>
                    <a:p>
                      <a:pPr marL="0" marR="0" lvl="0" indent="0" algn="ctr" rtl="0">
                        <a:spcBef>
                          <a:spcPts val="0"/>
                        </a:spcBef>
                        <a:spcAft>
                          <a:spcPts val="0"/>
                        </a:spcAft>
                        <a:buNone/>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(H200)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中風上肢復健數位方案</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導入光田復健中心</a:t>
                      </a: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500</a:t>
                      </a:r>
                      <a:endParaRPr lang="zh-TW" altLang="en-US" sz="1400" b="1" u="none" strike="noStrike" cap="none" baseline="0"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4</a:t>
                      </a:r>
                      <a:r>
                        <a:rPr lang="zh-TW" altLang="en-US" sz="1400" b="1" i="0" u="none" strike="noStrike" kern="1200" cap="none">
                          <a:solidFill>
                            <a:schemeClr val="tx1"/>
                          </a:solidFill>
                          <a:latin typeface="微軟正黑體" panose="020B0604030504040204" pitchFamily="34" charset="-120"/>
                          <a:ea typeface="微軟正黑體" panose="020B0604030504040204" pitchFamily="34" charset="-120"/>
                        </a:rPr>
                        <a:t>月光田復健場域需求評估</a:t>
                      </a:r>
                      <a:endParaRPr lang="en-US" altLang="zh-TW" sz="1400" b="1" i="0" u="none" strike="noStrike" kern="1200" cap="none">
                        <a:solidFill>
                          <a:schemeClr val="tx1"/>
                        </a:solidFill>
                        <a:latin typeface="微軟正黑體" panose="020B0604030504040204" pitchFamily="34" charset="-120"/>
                        <a:ea typeface="微軟正黑體" panose="020B0604030504040204" pitchFamily="34" charset="-120"/>
                      </a:endParaRPr>
                    </a:p>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5</a:t>
                      </a:r>
                      <a:r>
                        <a:rPr lang="zh-TW" altLang="en-US" sz="1400" b="1" i="0" u="none" strike="noStrike" kern="1200" cap="none">
                          <a:solidFill>
                            <a:schemeClr val="tx1"/>
                          </a:solidFill>
                          <a:latin typeface="微軟正黑體" panose="020B0604030504040204" pitchFamily="34" charset="-120"/>
                          <a:ea typeface="微軟正黑體" panose="020B0604030504040204" pitchFamily="34" charset="-120"/>
                        </a:rPr>
                        <a:t>月</a:t>
                      </a: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IRB</a:t>
                      </a:r>
                      <a:r>
                        <a:rPr lang="zh-TW" altLang="en-US" sz="1400" b="1" i="0" u="none" strike="noStrike" kern="1200" cap="none">
                          <a:solidFill>
                            <a:schemeClr val="tx1"/>
                          </a:solidFill>
                          <a:latin typeface="微軟正黑體" panose="020B0604030504040204" pitchFamily="34" charset="-120"/>
                          <a:ea typeface="微軟正黑體" panose="020B0604030504040204" pitchFamily="34" charset="-120"/>
                        </a:rPr>
                        <a:t>規劃申請、</a:t>
                      </a: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9</a:t>
                      </a:r>
                      <a:r>
                        <a:rPr lang="zh-TW" altLang="en-US" sz="1400" b="1" i="0" u="none" strike="noStrike" kern="1200" cap="none">
                          <a:solidFill>
                            <a:schemeClr val="tx1"/>
                          </a:solidFill>
                          <a:latin typeface="微軟正黑體" panose="020B0604030504040204" pitchFamily="34" charset="-120"/>
                          <a:ea typeface="微軟正黑體" panose="020B0604030504040204" pitchFamily="34" charset="-120"/>
                        </a:rPr>
                        <a:t>月導入</a:t>
                      </a:r>
                      <a:endParaRPr lang="en-US" altLang="zh-TW" sz="1400" b="1" i="0" u="none" strike="noStrike" kern="1200" cap="none">
                        <a:solidFill>
                          <a:schemeClr val="tx1"/>
                        </a:solidFill>
                        <a:latin typeface="微軟正黑體" panose="020B0604030504040204" pitchFamily="34" charset="-120"/>
                        <a:ea typeface="微軟正黑體" panose="020B0604030504040204" pitchFamily="34" charset="-120"/>
                      </a:endParaRPr>
                    </a:p>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zh-TW" altLang="en-US" sz="1400" b="1" i="0" u="none" strike="noStrike" kern="1200" cap="none">
                          <a:solidFill>
                            <a:schemeClr val="tx1"/>
                          </a:solidFill>
                          <a:latin typeface="微軟正黑體" panose="020B0604030504040204" pitchFamily="34" charset="-120"/>
                          <a:ea typeface="微軟正黑體" panose="020B0604030504040204" pitchFamily="34" charset="-120"/>
                        </a:rPr>
                        <a:t>預計</a:t>
                      </a: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9</a:t>
                      </a:r>
                      <a:r>
                        <a:rPr lang="zh-TW" altLang="en-US" sz="1400" b="1" i="0" u="none" strike="noStrike" kern="1200" cap="none">
                          <a:solidFill>
                            <a:schemeClr val="tx1"/>
                          </a:solidFill>
                          <a:latin typeface="微軟正黑體" panose="020B0604030504040204" pitchFamily="34" charset="-120"/>
                          <a:ea typeface="微軟正黑體" panose="020B0604030504040204" pitchFamily="34" charset="-120"/>
                        </a:rPr>
                        <a:t>月 </a:t>
                      </a:r>
                      <a:r>
                        <a:rPr lang="en-US" altLang="zh-TW" sz="1400" b="1" i="0" u="none" strike="noStrike" kern="1200" cap="none" dirty="0">
                          <a:solidFill>
                            <a:schemeClr val="tx1"/>
                          </a:solidFill>
                          <a:latin typeface="微軟正黑體" panose="020B0604030504040204" pitchFamily="34" charset="-120"/>
                          <a:ea typeface="微軟正黑體" panose="020B0604030504040204" pitchFamily="34" charset="-120"/>
                        </a:rPr>
                        <a:t>IP</a:t>
                      </a:r>
                      <a:r>
                        <a:rPr lang="zh-TW" altLang="en-US" sz="1400" b="1" i="0" u="none" strike="noStrike" kern="1200" cap="none">
                          <a:solidFill>
                            <a:schemeClr val="tx1"/>
                          </a:solidFill>
                          <a:latin typeface="微軟正黑體" panose="020B0604030504040204" pitchFamily="34" charset="-120"/>
                          <a:ea typeface="微軟正黑體" panose="020B0604030504040204" pitchFamily="34" charset="-120"/>
                        </a:rPr>
                        <a:t>授權</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蔡博</a:t>
                      </a: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a:t>
                      </a:r>
                      <a:r>
                        <a:rPr lang="zh-TW" altLang="en-US"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俐穎</a:t>
                      </a:r>
                      <a:endPar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659177177"/>
                  </a:ext>
                </a:extLst>
              </a:tr>
            </a:tbl>
          </a:graphicData>
        </a:graphic>
      </p:graphicFrame>
      <p:sp>
        <p:nvSpPr>
          <p:cNvPr id="6" name="Google Shape;162;p5"/>
          <p:cNvSpPr txBox="1"/>
          <p:nvPr/>
        </p:nvSpPr>
        <p:spPr>
          <a:xfrm>
            <a:off x="7668464" y="544365"/>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err="1">
                <a:solidFill>
                  <a:schemeClr val="dk1"/>
                </a:solidFill>
                <a:latin typeface="Microsoft JhengHei"/>
                <a:ea typeface="Microsoft JhengHei"/>
                <a:cs typeface="Microsoft JhengHei"/>
                <a:sym typeface="Microsoft JhengHei"/>
              </a:rPr>
              <a:t>單位：千元</a:t>
            </a:r>
            <a:r>
              <a:rPr lang="en-US" altLang="zh-TW" sz="1300" b="1">
                <a:solidFill>
                  <a:schemeClr val="dk1"/>
                </a:solidFill>
                <a:latin typeface="Microsoft JhengHei"/>
                <a:ea typeface="Microsoft JhengHei"/>
                <a:cs typeface="Microsoft JhengHei"/>
                <a:sym typeface="Microsoft JhengHei"/>
              </a:rPr>
              <a:t>(</a:t>
            </a:r>
            <a:r>
              <a:rPr lang="zh-TW" altLang="en-US" sz="1300">
                <a:solidFill>
                  <a:schemeClr val="dk1"/>
                </a:solidFill>
                <a:latin typeface="Microsoft JhengHei"/>
                <a:ea typeface="Microsoft JhengHei"/>
                <a:cs typeface="Microsoft JhengHei"/>
                <a:sym typeface="Microsoft JhengHei"/>
              </a:rPr>
              <a:t>未稅</a:t>
            </a:r>
            <a:r>
              <a:rPr lang="en-US" altLang="zh-TW" sz="1300" b="1">
                <a:solidFill>
                  <a:schemeClr val="dk1"/>
                </a:solidFill>
                <a:latin typeface="Microsoft JhengHei"/>
                <a:ea typeface="Microsoft JhengHei"/>
                <a:cs typeface="Microsoft JhengHei"/>
                <a:sym typeface="Microsoft JhengHei"/>
              </a:rPr>
              <a:t>)</a:t>
            </a:r>
            <a:endParaRPr/>
          </a:p>
        </p:txBody>
      </p:sp>
    </p:spTree>
    <p:extLst>
      <p:ext uri="{BB962C8B-B14F-4D97-AF65-F5344CB8AC3E}">
        <p14:creationId xmlns:p14="http://schemas.microsoft.com/office/powerpoint/2010/main" val="24287755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146931" y="2671409"/>
            <a:ext cx="6858001" cy="1513898"/>
          </a:xfrm>
          <a:prstGeom prst="rect">
            <a:avLst/>
          </a:prstGeom>
          <a:noFill/>
          <a:ln>
            <a:noFill/>
          </a:ln>
        </p:spPr>
        <p:txBody>
          <a:bodyPr lIns="71837" tIns="35918" rIns="71837" bIns="35918"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lnSpc>
                <a:spcPct val="120000"/>
              </a:lnSpc>
              <a:defRPr/>
            </a:pPr>
            <a:r>
              <a:rPr lang="en-US" sz="4400">
                <a:latin typeface="Calibri"/>
                <a:ea typeface="Calibri"/>
                <a:cs typeface="Calibri"/>
              </a:rPr>
              <a:t>Thank you</a:t>
            </a:r>
            <a:endParaRPr lang="zh-TW" sz="4400">
              <a:latin typeface="Calibri"/>
              <a:ea typeface="微軟正黑體"/>
              <a:cs typeface="Calibri"/>
            </a:endParaRPr>
          </a:p>
        </p:txBody>
      </p:sp>
    </p:spTree>
    <p:extLst>
      <p:ext uri="{BB962C8B-B14F-4D97-AF65-F5344CB8AC3E}">
        <p14:creationId xmlns:p14="http://schemas.microsoft.com/office/powerpoint/2010/main" val="32241696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91F5CE-F0D3-4AED-9883-FA6753B4BD33}"/>
              </a:ext>
            </a:extLst>
          </p:cNvPr>
          <p:cNvSpPr>
            <a:spLocks noGrp="1"/>
          </p:cNvSpPr>
          <p:nvPr>
            <p:ph type="ctrTitle"/>
          </p:nvPr>
        </p:nvSpPr>
        <p:spPr>
          <a:xfrm>
            <a:off x="685800" y="2694237"/>
            <a:ext cx="7772400" cy="1470025"/>
          </a:xfrm>
        </p:spPr>
        <p:txBody>
          <a:bodyPr/>
          <a:lstStyle/>
          <a:p>
            <a:r>
              <a:rPr lang="zh-TW" altLang="en-US" sz="4000">
                <a:solidFill>
                  <a:schemeClr val="tx1"/>
                </a:solidFill>
                <a:effectLst/>
                <a:latin typeface="Microsoft JhengHei"/>
                <a:ea typeface="Microsoft JhengHei"/>
              </a:rPr>
              <a:t>附　件</a:t>
            </a:r>
          </a:p>
        </p:txBody>
      </p:sp>
      <p:sp>
        <p:nvSpPr>
          <p:cNvPr id="4" name="投影片編號版面配置區 3">
            <a:extLst>
              <a:ext uri="{FF2B5EF4-FFF2-40B4-BE49-F238E27FC236}">
                <a16:creationId xmlns:a16="http://schemas.microsoft.com/office/drawing/2014/main" id="{3B5537AB-6905-4717-8495-811D7FF18C4E}"/>
              </a:ext>
            </a:extLst>
          </p:cNvPr>
          <p:cNvSpPr>
            <a:spLocks noGrp="1"/>
          </p:cNvSpPr>
          <p:nvPr>
            <p:ph type="sldNum" sz="quarter" idx="11"/>
          </p:nvPr>
        </p:nvSpPr>
        <p:spPr/>
        <p:txBody>
          <a:bodyPr/>
          <a:lstStyle/>
          <a:p>
            <a:pPr>
              <a:defRPr/>
            </a:pPr>
            <a:fld id="{2A2D1BA6-A525-4294-9821-88548ADF96C9}" type="slidenum">
              <a:rPr lang="en-US" altLang="zh-TW" smtClean="0">
                <a:solidFill>
                  <a:prstClr val="white"/>
                </a:solidFill>
              </a:rPr>
              <a:pPr>
                <a:defRPr/>
              </a:pPr>
              <a:t>9</a:t>
            </a:fld>
            <a:endParaRPr lang="en-US" altLang="zh-TW">
              <a:solidFill>
                <a:prstClr val="white"/>
              </a:solidFill>
            </a:endParaRPr>
          </a:p>
        </p:txBody>
      </p:sp>
    </p:spTree>
    <p:extLst>
      <p:ext uri="{BB962C8B-B14F-4D97-AF65-F5344CB8AC3E}">
        <p14:creationId xmlns:p14="http://schemas.microsoft.com/office/powerpoint/2010/main" val="3209732802"/>
      </p:ext>
    </p:extLst>
  </p:cSld>
  <p:clrMapOvr>
    <a:masterClrMapping/>
  </p:clrMapOvr>
  <p:transition/>
</p:sld>
</file>

<file path=ppt/theme/theme1.xml><?xml version="1.0" encoding="utf-8"?>
<a:theme xmlns:a="http://schemas.openxmlformats.org/drawingml/2006/main" name="1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ITRI_pptB_中英文">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TRI限閱級_樣式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簡報內頁">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TRI限閱級_樣式A">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U'div_2015 (4_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U'div_2015 (4_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U'div_2015 (4_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EF8F4A3F269B42ABE66C846BAD69C3" ma:contentTypeVersion="10" ma:contentTypeDescription="Create a new document." ma:contentTypeScope="" ma:versionID="405cc5236345981c7e0eeaf4ff5a2026">
  <xsd:schema xmlns:xsd="http://www.w3.org/2001/XMLSchema" xmlns:xs="http://www.w3.org/2001/XMLSchema" xmlns:p="http://schemas.microsoft.com/office/2006/metadata/properties" xmlns:ns2="7a49a012-1a42-488a-ad65-57305d193449" xmlns:ns3="a048a829-da38-4e78-83b1-f53b80d599ea" targetNamespace="http://schemas.microsoft.com/office/2006/metadata/properties" ma:root="true" ma:fieldsID="b9af7c5c0fb5aac628bb0875337ef763" ns2:_="" ns3:_="">
    <xsd:import namespace="7a49a012-1a42-488a-ad65-57305d193449"/>
    <xsd:import namespace="a048a829-da38-4e78-83b1-f53b80d599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9a012-1a42-488a-ad65-57305d193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48a829-da38-4e78-83b1-f53b80d599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67E2A-72C8-4D61-8F99-DB67CE3CB793}">
  <ds:schemaRefs>
    <ds:schemaRef ds:uri="http://schemas.microsoft.com/office/2006/metadata/contentType"/>
    <ds:schemaRef ds:uri="http://schemas.microsoft.com/office/2006/metadata/properties/metaAttributes"/>
    <ds:schemaRef ds:uri="http://www.w3.org/2000/xmlns/"/>
    <ds:schemaRef ds:uri="http://www.w3.org/2001/XMLSchema"/>
    <ds:schemaRef ds:uri="7a49a012-1a42-488a-ad65-57305d193449"/>
    <ds:schemaRef ds:uri="a048a829-da38-4e78-83b1-f53b80d599e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62B17-4CDF-4B6A-9B71-C306F2B8AB2A}">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CF0869CA-55C3-49A3-BD9B-173713121A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580</TotalTime>
  <Words>2847</Words>
  <Application>Microsoft Office PowerPoint</Application>
  <PresentationFormat>如螢幕大小 (4:3)</PresentationFormat>
  <Paragraphs>436</Paragraphs>
  <Slides>12</Slides>
  <Notes>11</Notes>
  <HiddenSlides>0</HiddenSlides>
  <MMClips>0</MMClips>
  <ScaleCrop>false</ScaleCrop>
  <HeadingPairs>
    <vt:vector size="6" baseType="variant">
      <vt:variant>
        <vt:lpstr>使用字型</vt:lpstr>
      </vt:variant>
      <vt:variant>
        <vt:i4>12</vt:i4>
      </vt:variant>
      <vt:variant>
        <vt:lpstr>佈景主題</vt:lpstr>
      </vt:variant>
      <vt:variant>
        <vt:i4>22</vt:i4>
      </vt:variant>
      <vt:variant>
        <vt:lpstr>投影片標題</vt:lpstr>
      </vt:variant>
      <vt:variant>
        <vt:i4>12</vt:i4>
      </vt:variant>
    </vt:vector>
  </HeadingPairs>
  <TitlesOfParts>
    <vt:vector size="46" baseType="lpstr">
      <vt:lpstr>Arial,Sans-Serif</vt:lpstr>
      <vt:lpstr>BiauKai</vt:lpstr>
      <vt:lpstr>Microsoft JhengHei UI</vt:lpstr>
      <vt:lpstr>微軟正黑體</vt:lpstr>
      <vt:lpstr>微軟正黑體</vt:lpstr>
      <vt:lpstr>Arial</vt:lpstr>
      <vt:lpstr>Bookman Old Style</vt:lpstr>
      <vt:lpstr>Calibri</vt:lpstr>
      <vt:lpstr>Garamond</vt:lpstr>
      <vt:lpstr>Monotype Corsiva</vt:lpstr>
      <vt:lpstr>Times New Roman</vt:lpstr>
      <vt:lpstr>Wingdings</vt:lpstr>
      <vt:lpstr>1_佈景主題1</vt:lpstr>
      <vt:lpstr>ITRI限閱級_樣式A</vt:lpstr>
      <vt:lpstr>1_ITRI限閱級_樣式A</vt:lpstr>
      <vt:lpstr>11_U'div_2015 (4_3)</vt:lpstr>
      <vt:lpstr>12_U'div_2015 (4_3)</vt:lpstr>
      <vt:lpstr>13_U'div_2015 (4_3)</vt:lpstr>
      <vt:lpstr>簡報內頁</vt:lpstr>
      <vt:lpstr>1_簡報內頁</vt:lpstr>
      <vt:lpstr>自訂設計</vt:lpstr>
      <vt:lpstr>2_簡報內頁</vt:lpstr>
      <vt:lpstr>佈景主題1</vt:lpstr>
      <vt:lpstr>ITRI_pptB_中英文</vt:lpstr>
      <vt:lpstr>3_簡報內頁</vt:lpstr>
      <vt:lpstr>4_簡報內頁</vt:lpstr>
      <vt:lpstr>5_簡報內頁</vt:lpstr>
      <vt:lpstr>2_佈景主題1</vt:lpstr>
      <vt:lpstr>3_佈景主題1</vt:lpstr>
      <vt:lpstr>4_佈景主題1</vt:lpstr>
      <vt:lpstr>6_簡報內頁</vt:lpstr>
      <vt:lpstr>7_簡報內頁</vt:lpstr>
      <vt:lpstr>8_簡報內頁</vt:lpstr>
      <vt:lpstr>9_簡報內頁</vt:lpstr>
      <vt:lpstr>H組經營團隊會議報告</vt:lpstr>
      <vt:lpstr>PowerPoint 簡報</vt:lpstr>
      <vt:lpstr>PowerPoint 簡報</vt:lpstr>
      <vt:lpstr>PowerPoint 簡報</vt:lpstr>
      <vt:lpstr>H組簽約中/推廣中案件說明-1</vt:lpstr>
      <vt:lpstr>H組簽約中/推廣中案件說明-2</vt:lpstr>
      <vt:lpstr>H組努力中案件說明-3</vt:lpstr>
      <vt:lpstr>PowerPoint 簡報</vt:lpstr>
      <vt:lpstr>附　件</vt:lpstr>
      <vt:lpstr>H組重大效益推動案例進度(1/3)</vt:lpstr>
      <vt:lpstr>H組重大效益推動案例進度(2/3)</vt:lpstr>
      <vt:lpstr>PowerPoint 簡報</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下世代車載資通訊系統與創新應用服務技術計畫(1/4)  整體計畫說明</dc:title>
  <dc:creator>ftsai</dc:creator>
  <cp:lastModifiedBy>徐芳怡</cp:lastModifiedBy>
  <cp:revision>571</cp:revision>
  <cp:lastPrinted>2023-09-11T04:51:59Z</cp:lastPrinted>
  <dcterms:created xsi:type="dcterms:W3CDTF">2008-08-15T19:18:09Z</dcterms:created>
  <dcterms:modified xsi:type="dcterms:W3CDTF">2024-05-27T14:15:07Z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000800aa79000000000001023720</vt:lpwstr>
  </property>
  <property fmtid="{D5CDD505-2E9C-101B-9397-08002B2CF9AE}" pid="3" name="ContentTypeId">
    <vt:lpwstr>0x010100C7EF8F4A3F269B42ABE66C846BAD69C3</vt:lpwstr>
  </property>
</Properties>
</file>