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77" r:id="rId2"/>
  </p:sldIdLst>
  <p:sldSz cx="12192000" cy="6858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C3D5"/>
    <a:srgbClr val="00B2B3"/>
    <a:srgbClr val="008A8A"/>
    <a:srgbClr val="5FB990"/>
    <a:srgbClr val="68BC96"/>
    <a:srgbClr val="87CAAC"/>
    <a:srgbClr val="12B3C4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3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A58BC1C-D2D4-42A1-8A44-1E0F2A94ED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3511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3D0AA70-B9D8-4281-9EF4-53CBEC190B9E}" type="datetimeFigureOut">
              <a:rPr lang="zh-TW" altLang="en-US"/>
              <a:pPr>
                <a:defRPr/>
              </a:pPr>
              <a:t>2024/6/7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76FBBA1-3830-4A1D-80B6-87E53B3FC3D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9576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1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958851" y="2338389"/>
            <a:ext cx="10363200" cy="765175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/>
          </p:nvPr>
        </p:nvSpPr>
        <p:spPr>
          <a:xfrm>
            <a:off x="958852" y="3598863"/>
            <a:ext cx="9351433" cy="914400"/>
          </a:xfrm>
        </p:spPr>
        <p:txBody>
          <a:bodyPr anchor="ctr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xfrm>
            <a:off x="958851" y="5037138"/>
            <a:ext cx="2844800" cy="476250"/>
          </a:xfrm>
        </p:spPr>
        <p:txBody>
          <a:bodyPr anchor="t"/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91000" y="6381750"/>
            <a:ext cx="3860800" cy="476250"/>
          </a:xfrm>
        </p:spPr>
        <p:txBody>
          <a:bodyPr anchor="t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pic>
        <p:nvPicPr>
          <p:cNvPr id="9" name="Picture 26" descr="itri_CEL_A_W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15" y="5286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7" descr="E版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3" name="Text Box 48"/>
          <p:cNvSpPr txBox="1">
            <a:spLocks noChangeArrowheads="1"/>
          </p:cNvSpPr>
          <p:nvPr userDrawn="1"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638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7F366-3D45-49A5-ACB2-AA54379F2A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201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1" y="0"/>
            <a:ext cx="2789767" cy="6197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4" y="0"/>
            <a:ext cx="8168217" cy="61976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4855E-AFC9-4190-A078-DD4037710B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385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F97F5-4BC3-41F1-B66F-60A54547AA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24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40125-6F15-4552-BA9C-E8F014C1B0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105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1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1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C0E3F-9E47-43DF-92FE-1CE651F4E6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315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E56EF-DA1A-422A-B5E5-068FC7C8B8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410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2A720-652E-41CC-9DB2-1E782C89C3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210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sz="quarter" idx="13"/>
          </p:nvPr>
        </p:nvSpPr>
        <p:spPr>
          <a:xfrm>
            <a:off x="5996517" y="6777038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A5376-84DF-44B9-84C8-BC627313A8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045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F9104-B4DC-48EE-A2B3-9F59D270F0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35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07C82-A38C-4614-A18E-0FC8ABFA59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307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0"/>
            <a:ext cx="1115906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57634" y="6619876"/>
            <a:ext cx="24003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91276"/>
            <a:ext cx="8128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2" name="Text Box 48"/>
          <p:cNvSpPr txBox="1">
            <a:spLocks noChangeArrowheads="1"/>
          </p:cNvSpPr>
          <p:nvPr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34" name="Line 50"/>
          <p:cNvSpPr>
            <a:spLocks noChangeShapeType="1"/>
          </p:cNvSpPr>
          <p:nvPr/>
        </p:nvSpPr>
        <p:spPr bwMode="auto">
          <a:xfrm>
            <a:off x="12194118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5" name="Line 51"/>
          <p:cNvSpPr>
            <a:spLocks noChangeShapeType="1"/>
          </p:cNvSpPr>
          <p:nvPr/>
        </p:nvSpPr>
        <p:spPr bwMode="auto">
          <a:xfrm rot="5400000">
            <a:off x="10084330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3" name="Picture 49" descr="itri_CEL_A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4525" y="6214270"/>
            <a:ext cx="12509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3708280" y="102363"/>
            <a:ext cx="4563446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000" b="1" dirty="0">
                <a:solidFill>
                  <a:srgbClr val="00B2B3"/>
                </a:solidFill>
              </a:rPr>
              <a:t>經營團隊會議議程</a:t>
            </a:r>
            <a:endParaRPr lang="en-US" altLang="zh-TW" sz="4000" b="1" dirty="0">
              <a:solidFill>
                <a:srgbClr val="00B2B3"/>
              </a:solidFill>
            </a:endParaRP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16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10004FE-69F4-4BE5-B9C0-D85078D0A4C8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1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" name="頁尾版面配置區 2"/>
          <p:cNvSpPr txBox="1">
            <a:spLocks/>
          </p:cNvSpPr>
          <p:nvPr/>
        </p:nvSpPr>
        <p:spPr>
          <a:xfrm>
            <a:off x="916847" y="5045806"/>
            <a:ext cx="2840819" cy="3060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 rtl="0">
              <a:defRPr lang="zh-TW"/>
            </a:defPPr>
            <a:lvl1pPr marL="0" algn="l" defTabSz="914400" rtl="0" eaLnBrk="1" latinLnBrk="0" hangingPunct="1">
              <a:defRPr sz="1000" kern="1200">
                <a:solidFill>
                  <a:schemeClr val="bg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註</a:t>
            </a:r>
            <a:r>
              <a:rPr kumimoji="0" lang="en-US" altLang="zh-TW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: </a:t>
            </a: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以上議程，視會議情況作彈性調整</a:t>
            </a:r>
            <a:endParaRPr kumimoji="0" lang="en-US" altLang="zh-TW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88020"/>
              </p:ext>
            </p:extLst>
          </p:nvPr>
        </p:nvGraphicFramePr>
        <p:xfrm>
          <a:off x="1009235" y="1486429"/>
          <a:ext cx="10229385" cy="4592801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355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1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1314">
                  <a:extLst>
                    <a:ext uri="{9D8B030D-6E8A-4147-A177-3AD203B41FA5}">
                      <a16:colId xmlns:a16="http://schemas.microsoft.com/office/drawing/2014/main" val="1319861136"/>
                    </a:ext>
                  </a:extLst>
                </a:gridCol>
              </a:tblGrid>
              <a:tr h="4433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>
                          <a:latin typeface="+mj-ea"/>
                          <a:ea typeface="+mj-ea"/>
                        </a:rPr>
                        <a:t>時間  </a:t>
                      </a:r>
                      <a:endParaRPr lang="zh-TW" altLang="en-US" sz="1400" dirty="0"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altLang="en-US" sz="1400" dirty="0"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>
                          <a:latin typeface="+mj-ea"/>
                          <a:ea typeface="+mj-ea"/>
                        </a:rPr>
                        <a:t>議程</a:t>
                      </a:r>
                      <a:endParaRPr lang="zh-TW" altLang="en-US" sz="1400" dirty="0"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>
                          <a:latin typeface="+mj-ea"/>
                          <a:ea typeface="+mj-ea"/>
                        </a:rPr>
                        <a:t> 備註</a:t>
                      </a:r>
                      <a:endParaRPr lang="zh-TW" altLang="en-US" sz="1400" dirty="0"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4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14:00-14:20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en-US" altLang="zh-TW" sz="1400" kern="1200" dirty="0" err="1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mins</a:t>
                      </a:r>
                      <a:endParaRPr lang="zh-TW" altLang="zh-TW" sz="1400" kern="1200" dirty="0">
                        <a:solidFill>
                          <a:schemeClr val="dk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00" dirty="0">
                          <a:effectLst/>
                          <a:latin typeface="+mj-ea"/>
                          <a:ea typeface="+mj-ea"/>
                        </a:rPr>
                        <a:t>  前次會議追蹤</a:t>
                      </a:r>
                      <a:endParaRPr lang="zh-TW" altLang="en-US" sz="14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400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3232811"/>
                  </a:ext>
                </a:extLst>
              </a:tr>
              <a:tr h="4774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14:20-14:40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effectLst/>
                          <a:latin typeface="+mj-ea"/>
                          <a:ea typeface="+mj-ea"/>
                        </a:rPr>
                        <a:t>20 </a:t>
                      </a:r>
                      <a:r>
                        <a:rPr lang="en-US" altLang="zh-TW" sz="1400" kern="1200" dirty="0" err="1">
                          <a:effectLst/>
                          <a:latin typeface="+mj-ea"/>
                          <a:ea typeface="+mj-ea"/>
                        </a:rPr>
                        <a:t>mins</a:t>
                      </a:r>
                      <a:endParaRPr lang="zh-TW" altLang="zh-TW" sz="14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2075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200" dirty="0">
                          <a:latin typeface="+mj-ea"/>
                          <a:ea typeface="+mj-ea"/>
                        </a:rPr>
                        <a:t>宣達事項</a:t>
                      </a:r>
                      <a:r>
                        <a:rPr lang="en-US" altLang="zh-TW" sz="1400" kern="1200" dirty="0">
                          <a:latin typeface="+mj-ea"/>
                          <a:ea typeface="+mj-ea"/>
                        </a:rPr>
                        <a:t>-</a:t>
                      </a:r>
                      <a:r>
                        <a:rPr lang="zh-TW" altLang="en-US" sz="1400" kern="1200" dirty="0">
                          <a:latin typeface="+mj-ea"/>
                          <a:ea typeface="+mj-ea"/>
                        </a:rPr>
                        <a:t>執行長</a:t>
                      </a:r>
                      <a:endParaRPr lang="zh-TW" altLang="en-US" sz="1400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6242313"/>
                  </a:ext>
                </a:extLst>
              </a:tr>
              <a:tr h="546666">
                <a:tc gridSpan="4">
                  <a:txBody>
                    <a:bodyPr/>
                    <a:lstStyle/>
                    <a:p>
                      <a:pPr marL="92075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kern="100" dirty="0">
                          <a:effectLst/>
                          <a:latin typeface="+mj-ea"/>
                          <a:ea typeface="+mj-ea"/>
                        </a:rPr>
                        <a:t>中心營運相關及技術重點報告</a:t>
                      </a:r>
                      <a:endParaRPr lang="zh-TW" altLang="en-US" sz="1400" b="1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zh-TW" sz="16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92075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569823"/>
                  </a:ext>
                </a:extLst>
              </a:tr>
              <a:tr h="648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>
                          <a:effectLst/>
                          <a:latin typeface="+mj-ea"/>
                          <a:ea typeface="+mj-ea"/>
                        </a:rPr>
                        <a:t>14:40-15:00</a:t>
                      </a:r>
                      <a:endParaRPr lang="zh-TW" altLang="zh-TW" sz="1400" dirty="0"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dirty="0">
                          <a:latin typeface="+mj-ea"/>
                          <a:ea typeface="+mj-ea"/>
                        </a:rPr>
                        <a:t>20 </a:t>
                      </a:r>
                      <a:r>
                        <a:rPr lang="en-US" altLang="zh-TW" sz="1400" dirty="0" err="1">
                          <a:latin typeface="+mj-ea"/>
                          <a:ea typeface="+mj-ea"/>
                        </a:rPr>
                        <a:t>mins</a:t>
                      </a:r>
                      <a:endParaRPr lang="en-US" altLang="zh-TW" sz="14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400" b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財務報告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400" b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燕燕組長</a:t>
                      </a:r>
                      <a:endParaRPr lang="zh-TW" sz="14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3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15:00-15:15</a:t>
                      </a:r>
                      <a:endParaRPr lang="zh-TW" altLang="zh-TW" sz="1400" kern="1200" dirty="0">
                        <a:solidFill>
                          <a:schemeClr val="dk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15 </a:t>
                      </a:r>
                      <a:r>
                        <a:rPr lang="en-US" altLang="zh-TW" sz="1400" kern="1200" dirty="0" err="1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mins</a:t>
                      </a:r>
                      <a:endParaRPr lang="en-US" altLang="zh-TW" sz="1400" kern="1200" dirty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4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中心整體企畫與推廣業務報告</a:t>
                      </a:r>
                      <a:endParaRPr lang="zh-TW" sz="14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敏敏組長</a:t>
                      </a:r>
                      <a:endParaRPr lang="en-US" altLang="zh-TW" sz="14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0298081"/>
                  </a:ext>
                </a:extLst>
              </a:tr>
              <a:tr h="488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>
                          <a:effectLst/>
                          <a:latin typeface="+mj-ea"/>
                          <a:ea typeface="+mj-ea"/>
                        </a:rPr>
                        <a:t>15:15-16:00</a:t>
                      </a:r>
                      <a:endParaRPr lang="zh-TW" altLang="zh-TW" sz="1400" dirty="0"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45mins</a:t>
                      </a:r>
                      <a:endParaRPr lang="zh-TW" altLang="en-US" sz="14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各組業務營收與業務推動說明</a:t>
                      </a:r>
                      <a:r>
                        <a:rPr lang="en-US" altLang="zh-TW" sz="14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-H/S/U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400" dirty="0">
                          <a:latin typeface="+mj-ea"/>
                          <a:ea typeface="+mj-ea"/>
                        </a:rPr>
                        <a:t>各技術組組長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685512"/>
                  </a:ext>
                </a:extLst>
              </a:tr>
              <a:tr h="488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16:00-17:00</a:t>
                      </a:r>
                      <a:endParaRPr lang="zh-TW" altLang="zh-TW" sz="1400" kern="1200" dirty="0">
                        <a:solidFill>
                          <a:schemeClr val="dk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dirty="0">
                          <a:latin typeface="+mj-ea"/>
                          <a:ea typeface="+mj-ea"/>
                        </a:rPr>
                        <a:t>60 mins</a:t>
                      </a:r>
                      <a:endParaRPr lang="zh-TW" altLang="en-US" sz="14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半年報簡報討論</a:t>
                      </a:r>
                      <a:endParaRPr lang="en-US" altLang="zh-TW" sz="14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20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各技術組組長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6634738"/>
                  </a:ext>
                </a:extLst>
              </a:tr>
              <a:tr h="488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17:00-17:10</a:t>
                      </a:r>
                      <a:endParaRPr lang="zh-TW" altLang="zh-TW" sz="1400" kern="1200" dirty="0">
                        <a:solidFill>
                          <a:schemeClr val="dk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 10 </a:t>
                      </a:r>
                      <a:r>
                        <a:rPr lang="en-US" altLang="zh-TW" sz="1400" kern="1200" dirty="0" err="1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mins</a:t>
                      </a:r>
                      <a:endParaRPr lang="en-US" altLang="zh-TW" sz="1400" kern="1200" dirty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臨</a:t>
                      </a:r>
                      <a:r>
                        <a:rPr lang="zh-TW" altLang="zh-TW" sz="14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時動議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&amp;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 主席結論</a:t>
                      </a:r>
                      <a:endParaRPr lang="en-US" altLang="zh-TW" sz="1400" kern="1200" dirty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4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225073"/>
                  </a:ext>
                </a:extLst>
              </a:tr>
            </a:tbl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5896697" y="963209"/>
            <a:ext cx="5065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tabLst>
                <a:tab pos="5202238" algn="l"/>
              </a:tabLst>
            </a:pPr>
            <a:r>
              <a:rPr kumimoji="0" lang="en-US" altLang="zh-TW" sz="1400" b="1" dirty="0">
                <a:solidFill>
                  <a:srgbClr val="3333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	</a:t>
            </a:r>
            <a:r>
              <a:rPr kumimoji="0" lang="zh-TW" altLang="en-US" sz="14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kumimoji="0" lang="zh-TW" alt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會議召集單位：執行長室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1009235" y="1149111"/>
            <a:ext cx="2492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召開日期：</a:t>
            </a:r>
            <a:r>
              <a:rPr lang="en-US" altLang="zh-TW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113/06/20</a:t>
            </a:r>
            <a:endParaRPr lang="zh-TW" altLang="en-US" sz="1600" dirty="0" err="1">
              <a:solidFill>
                <a:srgbClr val="000000">
                  <a:lumMod val="85000"/>
                  <a:lumOff val="15000"/>
                </a:srgb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19123948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4418</TotalTime>
  <Words>119</Words>
  <Application>Microsoft Office PowerPoint</Application>
  <PresentationFormat>寬螢幕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微軟正黑體</vt:lpstr>
      <vt:lpstr>Arial</vt:lpstr>
      <vt:lpstr>Calibri</vt:lpstr>
      <vt:lpstr>簡報內頁</vt:lpstr>
      <vt:lpstr>PowerPoint 簡報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楊承惠</cp:lastModifiedBy>
  <cp:revision>224</cp:revision>
  <cp:lastPrinted>2023-04-25T05:48:29Z</cp:lastPrinted>
  <dcterms:created xsi:type="dcterms:W3CDTF">2008-05-08T04:38:45Z</dcterms:created>
  <dcterms:modified xsi:type="dcterms:W3CDTF">2024-06-07T07:29:01Z</dcterms:modified>
</cp:coreProperties>
</file>