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8020"/>
              </p:ext>
            </p:extLst>
          </p:nvPr>
        </p:nvGraphicFramePr>
        <p:xfrm>
          <a:off x="1009235" y="1486429"/>
          <a:ext cx="10229385" cy="459280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時間  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議程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 備註</a:t>
                      </a:r>
                      <a:endParaRPr lang="zh-TW" altLang="en-US" sz="1400" dirty="0"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14:00-14:20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mins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  <a:latin typeface="+mj-ea"/>
                          <a:ea typeface="+mj-ea"/>
                        </a:rPr>
                        <a:t>  前次會議追蹤</a:t>
                      </a:r>
                      <a:endParaRPr lang="zh-TW" altLang="en-US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14:20-14:40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effectLst/>
                          <a:latin typeface="+mj-ea"/>
                          <a:ea typeface="+mj-ea"/>
                        </a:rPr>
                        <a:t>20 </a:t>
                      </a:r>
                      <a:r>
                        <a:rPr lang="en-US" altLang="zh-TW" sz="1400" kern="1200" dirty="0" err="1">
                          <a:effectLst/>
                          <a:latin typeface="+mj-ea"/>
                          <a:ea typeface="+mj-ea"/>
                        </a:rPr>
                        <a:t>mins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宣達事項</a:t>
                      </a:r>
                      <a:r>
                        <a:rPr lang="en-US" altLang="zh-TW" sz="1400" kern="1200" dirty="0">
                          <a:latin typeface="+mj-ea"/>
                          <a:ea typeface="+mj-ea"/>
                        </a:rPr>
                        <a:t>-</a:t>
                      </a:r>
                      <a:r>
                        <a:rPr lang="zh-TW" altLang="en-US" sz="1400" kern="1200" dirty="0">
                          <a:latin typeface="+mj-ea"/>
                          <a:ea typeface="+mj-ea"/>
                        </a:rPr>
                        <a:t>執行長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>
                          <a:effectLst/>
                          <a:latin typeface="+mj-ea"/>
                          <a:ea typeface="+mj-ea"/>
                        </a:rPr>
                        <a:t>中心營運相關及技術重點報告</a:t>
                      </a:r>
                      <a:endParaRPr lang="zh-TW" altLang="en-US" sz="140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48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</a:rPr>
                        <a:t>14:40-15:00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20 </a:t>
                      </a:r>
                      <a:r>
                        <a:rPr lang="en-US" altLang="zh-TW" sz="1400" dirty="0" err="1">
                          <a:latin typeface="+mj-ea"/>
                          <a:ea typeface="+mj-ea"/>
                        </a:rPr>
                        <a:t>mins</a:t>
                      </a:r>
                      <a:endParaRPr lang="en-US" altLang="zh-TW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b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燕燕組長</a:t>
                      </a:r>
                      <a:endParaRPr lang="zh-TW" sz="14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15:00-15:15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sz="14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敏敏組長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effectLst/>
                          <a:latin typeface="+mj-ea"/>
                          <a:ea typeface="+mj-ea"/>
                        </a:rPr>
                        <a:t>15:15-16:00</a:t>
                      </a:r>
                      <a:endParaRPr lang="zh-TW" altLang="zh-TW" sz="1400" dirty="0"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45mins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-H/S/U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dirty="0">
                          <a:latin typeface="+mj-ea"/>
                          <a:ea typeface="+mj-ea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68551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16:00-17:00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latin typeface="+mj-ea"/>
                          <a:ea typeface="+mj-ea"/>
                        </a:rPr>
                        <a:t>60 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半年報簡報討論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6634738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17:00-17:10</a:t>
                      </a:r>
                      <a:endParaRPr lang="zh-TW" altLang="zh-TW" sz="14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10 </a:t>
                      </a:r>
                      <a:r>
                        <a:rPr lang="en-US" altLang="zh-TW" sz="1400" kern="120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mins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臨</a:t>
                      </a:r>
                      <a:r>
                        <a:rPr lang="zh-TW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時動議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&amp;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主席結論</a:t>
                      </a:r>
                      <a:endParaRPr lang="en-US" altLang="zh-TW" sz="1400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073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113/06/20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123948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119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微軟正黑體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楊承惠</cp:lastModifiedBy>
  <cp:revision>224</cp:revision>
  <cp:lastPrinted>2023-04-25T05:48:29Z</cp:lastPrinted>
  <dcterms:created xsi:type="dcterms:W3CDTF">2008-05-08T04:38:45Z</dcterms:created>
  <dcterms:modified xsi:type="dcterms:W3CDTF">2024-06-07T07:29:01Z</dcterms:modified>
</cp:coreProperties>
</file>