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1" r:id="rId4"/>
  </p:sldMasterIdLst>
  <p:notesMasterIdLst>
    <p:notesMasterId r:id="rId16"/>
  </p:notesMasterIdLst>
  <p:handoutMasterIdLst>
    <p:handoutMasterId r:id="rId17"/>
  </p:handoutMasterIdLst>
  <p:sldIdLst>
    <p:sldId id="2145708168" r:id="rId5"/>
    <p:sldId id="2145708184" r:id="rId6"/>
    <p:sldId id="2145708204" r:id="rId7"/>
    <p:sldId id="2145708205" r:id="rId8"/>
    <p:sldId id="2145708191" r:id="rId9"/>
    <p:sldId id="2145708194" r:id="rId10"/>
    <p:sldId id="2145708189" r:id="rId11"/>
    <p:sldId id="2145708181" r:id="rId12"/>
    <p:sldId id="2145708180" r:id="rId13"/>
    <p:sldId id="2145708190" r:id="rId14"/>
    <p:sldId id="2145708179" r:id="rId15"/>
  </p:sldIdLst>
  <p:sldSz cx="9144000" cy="6858000" type="screen4x3"/>
  <p:notesSz cx="6797675" cy="9928225"/>
  <p:defaultTextStyle>
    <a:defPPr>
      <a:defRPr lang="zh-TW"/>
    </a:defPPr>
    <a:lvl1pPr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9pPr>
  </p:defaultTextStyle>
  <p:extLst>
    <p:ext uri="{521415D9-36F7-43E2-AB2F-B90AF26B5E84}">
      <p14:sectionLst xmlns:p14="http://schemas.microsoft.com/office/powerpoint/2010/main">
        <p14:section name="預設章節" id="{6A9633FB-E36B-40F5-A801-F7C3BB14A750}">
          <p14:sldIdLst>
            <p14:sldId id="2145708168"/>
            <p14:sldId id="2145708184"/>
            <p14:sldId id="2145708204"/>
            <p14:sldId id="2145708205"/>
            <p14:sldId id="2145708191"/>
            <p14:sldId id="2145708194"/>
            <p14:sldId id="2145708189"/>
            <p14:sldId id="2145708181"/>
            <p14:sldId id="2145708180"/>
            <p14:sldId id="2145708190"/>
            <p14:sldId id="214570817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4" userDrawn="1">
          <p15:clr>
            <a:srgbClr val="A4A3A4"/>
          </p15:clr>
        </p15:guide>
        <p15:guide id="2" pos="2119" userDrawn="1">
          <p15:clr>
            <a:srgbClr val="A4A3A4"/>
          </p15:clr>
        </p15:guide>
        <p15:guide id="3" orient="horz" pos="3126" userDrawn="1">
          <p15:clr>
            <a:srgbClr val="A4A3A4"/>
          </p15:clr>
        </p15:guide>
        <p15:guide id="4" pos="214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ncent" initials="V" lastIdx="1" clrIdx="0"/>
  <p:cmAuthor id="2" name="Vincent ChangChien" initials="VC" lastIdx="1" clrIdx="1"/>
  <p:cmAuthor id="3" name="538294@itri.org.tw" initials="5" lastIdx="1" clrIdx="2">
    <p:extLst>
      <p:ext uri="{19B8F6BF-5375-455C-9EA6-DF929625EA0E}">
        <p15:presenceInfo xmlns:p15="http://schemas.microsoft.com/office/powerpoint/2012/main" userId="538294@itri.org.tw"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12B3C4"/>
    <a:srgbClr val="D2DEEF"/>
    <a:srgbClr val="EAEFF7"/>
    <a:srgbClr val="000099"/>
    <a:srgbClr val="FFFF99"/>
    <a:srgbClr val="A3E5FF"/>
    <a:srgbClr val="5B9BD5"/>
    <a:srgbClr val="009FE2"/>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02B1E9-6BAF-69DA-DD60-2D36D6D1898B}" v="653" dt="2024-06-30T18:50:58.100"/>
  </p1510:revLst>
</p1510:revInfo>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中等深淺樣式 4 - 輔色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301B821-A1FF-4177-AEE7-76D212191A09}" styleName="中等深淺樣式 1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75DCB02-9BB8-47FD-8907-85C794F793BA}" styleName="佈景主題樣式 1 - 輔色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autoAdjust="0"/>
    <p:restoredTop sz="96197" autoAdjust="0"/>
  </p:normalViewPr>
  <p:slideViewPr>
    <p:cSldViewPr>
      <p:cViewPr varScale="1">
        <p:scale>
          <a:sx n="87" d="100"/>
          <a:sy n="87" d="100"/>
        </p:scale>
        <p:origin x="84" y="408"/>
      </p:cViewPr>
      <p:guideLst>
        <p:guide orient="horz" pos="2160"/>
        <p:guide pos="288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50" d="100"/>
        <a:sy n="150" d="100"/>
      </p:scale>
      <p:origin x="0" y="0"/>
    </p:cViewPr>
  </p:sorterViewPr>
  <p:notesViewPr>
    <p:cSldViewPr>
      <p:cViewPr varScale="1">
        <p:scale>
          <a:sx n="48" d="100"/>
          <a:sy n="48" d="100"/>
        </p:scale>
        <p:origin x="2764" y="40"/>
      </p:cViewPr>
      <p:guideLst>
        <p:guide orient="horz" pos="3104"/>
        <p:guide pos="2119"/>
        <p:guide orient="horz" pos="3126"/>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曾耀泰" userId="S::970343@itri.org.tw::e9bcf9bf-53a4-4254-bca3-9cb91d581a16" providerId="AD" clId="Web-{4502B1E9-6BAF-69DA-DD60-2D36D6D1898B}"/>
    <pc:docChg chg="modSld">
      <pc:chgData name="曾耀泰" userId="S::970343@itri.org.tw::e9bcf9bf-53a4-4254-bca3-9cb91d581a16" providerId="AD" clId="Web-{4502B1E9-6BAF-69DA-DD60-2D36D6D1898B}" dt="2024-06-30T18:50:42.459" v="620"/>
      <pc:docMkLst>
        <pc:docMk/>
      </pc:docMkLst>
      <pc:sldChg chg="modSp">
        <pc:chgData name="曾耀泰" userId="S::970343@itri.org.tw::e9bcf9bf-53a4-4254-bca3-9cb91d581a16" providerId="AD" clId="Web-{4502B1E9-6BAF-69DA-DD60-2D36D6D1898B}" dt="2024-06-30T18:44:57.564" v="494"/>
        <pc:sldMkLst>
          <pc:docMk/>
          <pc:sldMk cId="2052808788" sldId="2145708191"/>
        </pc:sldMkLst>
        <pc:graphicFrameChg chg="mod modGraphic">
          <ac:chgData name="曾耀泰" userId="S::970343@itri.org.tw::e9bcf9bf-53a4-4254-bca3-9cb91d581a16" providerId="AD" clId="Web-{4502B1E9-6BAF-69DA-DD60-2D36D6D1898B}" dt="2024-06-30T18:44:57.564" v="494"/>
          <ac:graphicFrameMkLst>
            <pc:docMk/>
            <pc:sldMk cId="2052808788" sldId="2145708191"/>
            <ac:graphicFrameMk id="161" creationId="{00000000-0000-0000-0000-000000000000}"/>
          </ac:graphicFrameMkLst>
        </pc:graphicFrameChg>
      </pc:sldChg>
      <pc:sldChg chg="modSp">
        <pc:chgData name="曾耀泰" userId="S::970343@itri.org.tw::e9bcf9bf-53a4-4254-bca3-9cb91d581a16" providerId="AD" clId="Web-{4502B1E9-6BAF-69DA-DD60-2D36D6D1898B}" dt="2024-06-30T18:50:42.459" v="620"/>
        <pc:sldMkLst>
          <pc:docMk/>
          <pc:sldMk cId="1308671696" sldId="2145708194"/>
        </pc:sldMkLst>
        <pc:graphicFrameChg chg="mod modGraphic">
          <ac:chgData name="曾耀泰" userId="S::970343@itri.org.tw::e9bcf9bf-53a4-4254-bca3-9cb91d581a16" providerId="AD" clId="Web-{4502B1E9-6BAF-69DA-DD60-2D36D6D1898B}" dt="2024-06-30T18:50:42.459" v="620"/>
          <ac:graphicFrameMkLst>
            <pc:docMk/>
            <pc:sldMk cId="1308671696" sldId="2145708194"/>
            <ac:graphicFrameMk id="161" creationId="{00000000-0000-0000-0000-000000000000}"/>
          </ac:graphicFrameMkLst>
        </pc:graphicFrameChg>
      </pc:sldChg>
      <pc:sldChg chg="modSp">
        <pc:chgData name="曾耀泰" userId="S::970343@itri.org.tw::e9bcf9bf-53a4-4254-bca3-9cb91d581a16" providerId="AD" clId="Web-{4502B1E9-6BAF-69DA-DD60-2D36D6D1898B}" dt="2024-06-30T18:30:08.718" v="145"/>
        <pc:sldMkLst>
          <pc:docMk/>
          <pc:sldMk cId="1953285184" sldId="2145708204"/>
        </pc:sldMkLst>
        <pc:graphicFrameChg chg="mod modGraphic">
          <ac:chgData name="曾耀泰" userId="S::970343@itri.org.tw::e9bcf9bf-53a4-4254-bca3-9cb91d581a16" providerId="AD" clId="Web-{4502B1E9-6BAF-69DA-DD60-2D36D6D1898B}" dt="2024-06-30T18:30:08.718" v="145"/>
          <ac:graphicFrameMkLst>
            <pc:docMk/>
            <pc:sldMk cId="1953285184" sldId="2145708204"/>
            <ac:graphicFrameMk id="12" creationId="{1EC958C6-6FA4-4CCA-9944-5366056F2DC9}"/>
          </ac:graphicFrameMkLst>
        </pc:graphicFrameChg>
      </pc:sldChg>
      <pc:sldChg chg="modSp">
        <pc:chgData name="曾耀泰" userId="S::970343@itri.org.tw::e9bcf9bf-53a4-4254-bca3-9cb91d581a16" providerId="AD" clId="Web-{4502B1E9-6BAF-69DA-DD60-2D36D6D1898B}" dt="2024-06-30T18:37:48.676" v="237"/>
        <pc:sldMkLst>
          <pc:docMk/>
          <pc:sldMk cId="4194645669" sldId="2145708205"/>
        </pc:sldMkLst>
        <pc:graphicFrameChg chg="mod modGraphic">
          <ac:chgData name="曾耀泰" userId="S::970343@itri.org.tw::e9bcf9bf-53a4-4254-bca3-9cb91d581a16" providerId="AD" clId="Web-{4502B1E9-6BAF-69DA-DD60-2D36D6D1898B}" dt="2024-06-30T18:37:48.676" v="237"/>
          <ac:graphicFrameMkLst>
            <pc:docMk/>
            <pc:sldMk cId="4194645669" sldId="2145708205"/>
            <ac:graphicFrameMk id="7" creationId="{B0B7AB23-DD92-41D1-8E79-9ACBCC6DEC0F}"/>
          </ac:graphicFrameMkLst>
        </pc:graphicFrameChg>
      </pc:sldChg>
    </pc:docChg>
  </pc:docChgLst>
  <pc:docChgLst>
    <pc:chgData name="吳俐穎" userId="S::a60552@itri.org.tw::1299ecc9-cb32-4be3-a7d6-791e12b6ad31" providerId="AD" clId="Web-{1E75F52F-14BF-1200-2DA0-93A80672F2E4}"/>
    <pc:docChg chg="modSld sldOrd">
      <pc:chgData name="吳俐穎" userId="S::a60552@itri.org.tw::1299ecc9-cb32-4be3-a7d6-791e12b6ad31" providerId="AD" clId="Web-{1E75F52F-14BF-1200-2DA0-93A80672F2E4}" dt="2024-06-14T05:57:27.972" v="46"/>
      <pc:docMkLst>
        <pc:docMk/>
      </pc:docMkLst>
    </pc:docChg>
  </pc:docChgLst>
  <pc:docChgLst>
    <pc:chgData name="YOONG KEE SEK" userId="S::b20514@itri.org.tw::6589e5b1-8d81-4780-b05b-01df088c4bc5" providerId="AD" clId="Web-{EFBC8863-FA54-3DE6-3AAE-7E9D893A9C1D}"/>
    <pc:docChg chg="modSld">
      <pc:chgData name="YOONG KEE SEK" userId="S::b20514@itri.org.tw::6589e5b1-8d81-4780-b05b-01df088c4bc5" providerId="AD" clId="Web-{EFBC8863-FA54-3DE6-3AAE-7E9D893A9C1D}" dt="2024-06-14T02:39:24.476" v="305"/>
      <pc:docMkLst>
        <pc:docMk/>
      </pc:docMkLst>
      <pc:sldChg chg="modSp">
        <pc:chgData name="YOONG KEE SEK" userId="S::b20514@itri.org.tw::6589e5b1-8d81-4780-b05b-01df088c4bc5" providerId="AD" clId="Web-{EFBC8863-FA54-3DE6-3AAE-7E9D893A9C1D}" dt="2024-06-14T02:39:24.476" v="305"/>
        <pc:sldMkLst>
          <pc:docMk/>
          <pc:sldMk cId="1642562460" sldId="2145708179"/>
        </pc:sldMkLst>
        <pc:graphicFrameChg chg="mod modGraphic">
          <ac:chgData name="YOONG KEE SEK" userId="S::b20514@itri.org.tw::6589e5b1-8d81-4780-b05b-01df088c4bc5" providerId="AD" clId="Web-{EFBC8863-FA54-3DE6-3AAE-7E9D893A9C1D}" dt="2024-06-14T02:39:24.476" v="305"/>
          <ac:graphicFrameMkLst>
            <pc:docMk/>
            <pc:sldMk cId="1642562460" sldId="2145708179"/>
            <ac:graphicFrameMk id="3" creationId="{00000000-0000-0000-0000-000000000000}"/>
          </ac:graphicFrameMkLst>
        </pc:graphicFrameChg>
      </pc:sldChg>
    </pc:docChg>
  </pc:docChgLst>
  <pc:docChgLst>
    <pc:chgData name="李省誼" userId="0ff7d4a5-f645-41ee-9ce3-ebe502a3d2e0" providerId="ADAL" clId="{65982769-AF9D-4FB7-9DCB-608EBAF68EFB}"/>
    <pc:docChg chg="undo redo custSel addSld delSld modSld modSection">
      <pc:chgData name="李省誼" userId="0ff7d4a5-f645-41ee-9ce3-ebe502a3d2e0" providerId="ADAL" clId="{65982769-AF9D-4FB7-9DCB-608EBAF68EFB}" dt="2024-07-01T01:51:03.568" v="280" actId="113"/>
      <pc:docMkLst>
        <pc:docMk/>
      </pc:docMkLst>
      <pc:sldChg chg="modSp">
        <pc:chgData name="李省誼" userId="0ff7d4a5-f645-41ee-9ce3-ebe502a3d2e0" providerId="ADAL" clId="{65982769-AF9D-4FB7-9DCB-608EBAF68EFB}" dt="2024-06-17T05:35:04.295" v="8" actId="20577"/>
        <pc:sldMkLst>
          <pc:docMk/>
          <pc:sldMk cId="3565478366" sldId="2145708168"/>
        </pc:sldMkLst>
        <pc:spChg chg="mod">
          <ac:chgData name="李省誼" userId="0ff7d4a5-f645-41ee-9ce3-ebe502a3d2e0" providerId="ADAL" clId="{65982769-AF9D-4FB7-9DCB-608EBAF68EFB}" dt="2024-06-17T05:35:04.295" v="8" actId="20577"/>
          <ac:spMkLst>
            <pc:docMk/>
            <pc:sldMk cId="3565478366" sldId="2145708168"/>
            <ac:spMk id="2" creationId="{00000000-0000-0000-0000-000000000000}"/>
          </ac:spMkLst>
        </pc:spChg>
      </pc:sldChg>
      <pc:sldChg chg="modSp">
        <pc:chgData name="李省誼" userId="0ff7d4a5-f645-41ee-9ce3-ebe502a3d2e0" providerId="ADAL" clId="{65982769-AF9D-4FB7-9DCB-608EBAF68EFB}" dt="2024-06-18T01:24:40.870" v="137"/>
        <pc:sldMkLst>
          <pc:docMk/>
          <pc:sldMk cId="1642562460" sldId="2145708179"/>
        </pc:sldMkLst>
        <pc:graphicFrameChg chg="mod modGraphic">
          <ac:chgData name="李省誼" userId="0ff7d4a5-f645-41ee-9ce3-ebe502a3d2e0" providerId="ADAL" clId="{65982769-AF9D-4FB7-9DCB-608EBAF68EFB}" dt="2024-06-18T01:24:40.870" v="137"/>
          <ac:graphicFrameMkLst>
            <pc:docMk/>
            <pc:sldMk cId="1642562460" sldId="2145708179"/>
            <ac:graphicFrameMk id="3" creationId="{00000000-0000-0000-0000-000000000000}"/>
          </ac:graphicFrameMkLst>
        </pc:graphicFrameChg>
      </pc:sldChg>
      <pc:sldChg chg="modSp">
        <pc:chgData name="李省誼" userId="0ff7d4a5-f645-41ee-9ce3-ebe502a3d2e0" providerId="ADAL" clId="{65982769-AF9D-4FB7-9DCB-608EBAF68EFB}" dt="2024-07-01T01:41:21.945" v="264" actId="948"/>
        <pc:sldMkLst>
          <pc:docMk/>
          <pc:sldMk cId="2691435626" sldId="2145708180"/>
        </pc:sldMkLst>
        <pc:graphicFrameChg chg="mod modGraphic">
          <ac:chgData name="李省誼" userId="0ff7d4a5-f645-41ee-9ce3-ebe502a3d2e0" providerId="ADAL" clId="{65982769-AF9D-4FB7-9DCB-608EBAF68EFB}" dt="2024-07-01T01:41:21.945" v="264" actId="948"/>
          <ac:graphicFrameMkLst>
            <pc:docMk/>
            <pc:sldMk cId="2691435626" sldId="2145708180"/>
            <ac:graphicFrameMk id="3" creationId="{00000000-0000-0000-0000-000000000000}"/>
          </ac:graphicFrameMkLst>
        </pc:graphicFrameChg>
      </pc:sldChg>
      <pc:sldChg chg="addSp delSp modSp">
        <pc:chgData name="李省誼" userId="0ff7d4a5-f645-41ee-9ce3-ebe502a3d2e0" providerId="ADAL" clId="{65982769-AF9D-4FB7-9DCB-608EBAF68EFB}" dt="2024-06-17T05:35:36.883" v="20" actId="478"/>
        <pc:sldMkLst>
          <pc:docMk/>
          <pc:sldMk cId="4143929833" sldId="2145708182"/>
        </pc:sldMkLst>
        <pc:spChg chg="mod">
          <ac:chgData name="李省誼" userId="0ff7d4a5-f645-41ee-9ce3-ebe502a3d2e0" providerId="ADAL" clId="{65982769-AF9D-4FB7-9DCB-608EBAF68EFB}" dt="2024-06-17T05:35:33.441" v="19" actId="555"/>
          <ac:spMkLst>
            <pc:docMk/>
            <pc:sldMk cId="4143929833" sldId="2145708182"/>
            <ac:spMk id="7" creationId="{E2F99171-EDB9-4957-AE33-C740E8F0D158}"/>
          </ac:spMkLst>
        </pc:spChg>
        <pc:spChg chg="add del mod">
          <ac:chgData name="李省誼" userId="0ff7d4a5-f645-41ee-9ce3-ebe502a3d2e0" providerId="ADAL" clId="{65982769-AF9D-4FB7-9DCB-608EBAF68EFB}" dt="2024-06-17T05:35:36.883" v="20" actId="478"/>
          <ac:spMkLst>
            <pc:docMk/>
            <pc:sldMk cId="4143929833" sldId="2145708182"/>
            <ac:spMk id="8" creationId="{073A5DFC-FCD7-42D0-B9C9-9B6E9768E307}"/>
          </ac:spMkLst>
        </pc:spChg>
      </pc:sldChg>
      <pc:sldChg chg="modSp">
        <pc:chgData name="李省誼" userId="0ff7d4a5-f645-41ee-9ce3-ebe502a3d2e0" providerId="ADAL" clId="{65982769-AF9D-4FB7-9DCB-608EBAF68EFB}" dt="2024-07-01T01:51:03.568" v="280" actId="113"/>
        <pc:sldMkLst>
          <pc:docMk/>
          <pc:sldMk cId="913110866" sldId="2145708190"/>
        </pc:sldMkLst>
        <pc:graphicFrameChg chg="mod modGraphic">
          <ac:chgData name="李省誼" userId="0ff7d4a5-f645-41ee-9ce3-ebe502a3d2e0" providerId="ADAL" clId="{65982769-AF9D-4FB7-9DCB-608EBAF68EFB}" dt="2024-07-01T01:51:03.568" v="280" actId="113"/>
          <ac:graphicFrameMkLst>
            <pc:docMk/>
            <pc:sldMk cId="913110866" sldId="2145708190"/>
            <ac:graphicFrameMk id="3" creationId="{00000000-0000-0000-0000-000000000000}"/>
          </ac:graphicFrameMkLst>
        </pc:graphicFrameChg>
      </pc:sldChg>
      <pc:sldChg chg="modSp">
        <pc:chgData name="李省誼" userId="0ff7d4a5-f645-41ee-9ce3-ebe502a3d2e0" providerId="ADAL" clId="{65982769-AF9D-4FB7-9DCB-608EBAF68EFB}" dt="2024-07-01T01:38:55.724" v="261" actId="1035"/>
        <pc:sldMkLst>
          <pc:docMk/>
          <pc:sldMk cId="2052808788" sldId="2145708191"/>
        </pc:sldMkLst>
        <pc:graphicFrameChg chg="mod modGraphic">
          <ac:chgData name="李省誼" userId="0ff7d4a5-f645-41ee-9ce3-ebe502a3d2e0" providerId="ADAL" clId="{65982769-AF9D-4FB7-9DCB-608EBAF68EFB}" dt="2024-07-01T01:38:55.724" v="261" actId="1035"/>
          <ac:graphicFrameMkLst>
            <pc:docMk/>
            <pc:sldMk cId="2052808788" sldId="2145708191"/>
            <ac:graphicFrameMk id="161" creationId="{00000000-0000-0000-0000-000000000000}"/>
          </ac:graphicFrameMkLst>
        </pc:graphicFrameChg>
      </pc:sldChg>
      <pc:sldChg chg="modSp">
        <pc:chgData name="李省誼" userId="0ff7d4a5-f645-41ee-9ce3-ebe502a3d2e0" providerId="ADAL" clId="{65982769-AF9D-4FB7-9DCB-608EBAF68EFB}" dt="2024-07-01T01:38:47.804" v="258" actId="1035"/>
        <pc:sldMkLst>
          <pc:docMk/>
          <pc:sldMk cId="1308671696" sldId="2145708194"/>
        </pc:sldMkLst>
        <pc:graphicFrameChg chg="mod modGraphic">
          <ac:chgData name="李省誼" userId="0ff7d4a5-f645-41ee-9ce3-ebe502a3d2e0" providerId="ADAL" clId="{65982769-AF9D-4FB7-9DCB-608EBAF68EFB}" dt="2024-07-01T01:38:47.804" v="258" actId="1035"/>
          <ac:graphicFrameMkLst>
            <pc:docMk/>
            <pc:sldMk cId="1308671696" sldId="2145708194"/>
            <ac:graphicFrameMk id="161" creationId="{00000000-0000-0000-0000-000000000000}"/>
          </ac:graphicFrameMkLst>
        </pc:graphicFrameChg>
      </pc:sldChg>
      <pc:sldChg chg="modSp">
        <pc:chgData name="李省誼" userId="0ff7d4a5-f645-41ee-9ce3-ebe502a3d2e0" providerId="ADAL" clId="{65982769-AF9D-4FB7-9DCB-608EBAF68EFB}" dt="2024-07-01T01:27:15.426" v="185" actId="20577"/>
        <pc:sldMkLst>
          <pc:docMk/>
          <pc:sldMk cId="1953285184" sldId="2145708204"/>
        </pc:sldMkLst>
        <pc:spChg chg="mod">
          <ac:chgData name="李省誼" userId="0ff7d4a5-f645-41ee-9ce3-ebe502a3d2e0" providerId="ADAL" clId="{65982769-AF9D-4FB7-9DCB-608EBAF68EFB}" dt="2024-06-17T09:00:24.217" v="85" actId="555"/>
          <ac:spMkLst>
            <pc:docMk/>
            <pc:sldMk cId="1953285184" sldId="2145708204"/>
            <ac:spMk id="3" creationId="{EA9A2262-0C80-A689-938C-80B1D5F99101}"/>
          </ac:spMkLst>
        </pc:spChg>
        <pc:spChg chg="mod">
          <ac:chgData name="李省誼" userId="0ff7d4a5-f645-41ee-9ce3-ebe502a3d2e0" providerId="ADAL" clId="{65982769-AF9D-4FB7-9DCB-608EBAF68EFB}" dt="2024-06-17T05:46:52.243" v="54" actId="1036"/>
          <ac:spMkLst>
            <pc:docMk/>
            <pc:sldMk cId="1953285184" sldId="2145708204"/>
            <ac:spMk id="9" creationId="{00000000-0000-0000-0000-000000000000}"/>
          </ac:spMkLst>
        </pc:spChg>
        <pc:graphicFrameChg chg="mod modGraphic">
          <ac:chgData name="李省誼" userId="0ff7d4a5-f645-41ee-9ce3-ebe502a3d2e0" providerId="ADAL" clId="{65982769-AF9D-4FB7-9DCB-608EBAF68EFB}" dt="2024-07-01T01:27:15.426" v="185" actId="20577"/>
          <ac:graphicFrameMkLst>
            <pc:docMk/>
            <pc:sldMk cId="1953285184" sldId="2145708204"/>
            <ac:graphicFrameMk id="12" creationId="{1EC958C6-6FA4-4CCA-9944-5366056F2DC9}"/>
          </ac:graphicFrameMkLst>
        </pc:graphicFrameChg>
      </pc:sldChg>
      <pc:sldChg chg="modSp">
        <pc:chgData name="李省誼" userId="0ff7d4a5-f645-41ee-9ce3-ebe502a3d2e0" providerId="ADAL" clId="{65982769-AF9D-4FB7-9DCB-608EBAF68EFB}" dt="2024-07-01T01:30:20.782" v="188" actId="255"/>
        <pc:sldMkLst>
          <pc:docMk/>
          <pc:sldMk cId="4194645669" sldId="2145708205"/>
        </pc:sldMkLst>
        <pc:graphicFrameChg chg="modGraphic">
          <ac:chgData name="李省誼" userId="0ff7d4a5-f645-41ee-9ce3-ebe502a3d2e0" providerId="ADAL" clId="{65982769-AF9D-4FB7-9DCB-608EBAF68EFB}" dt="2024-07-01T01:30:20.782" v="188" actId="255"/>
          <ac:graphicFrameMkLst>
            <pc:docMk/>
            <pc:sldMk cId="4194645669" sldId="2145708205"/>
            <ac:graphicFrameMk id="7" creationId="{B0B7AB23-DD92-41D1-8E79-9ACBCC6DEC0F}"/>
          </ac:graphicFrameMkLst>
        </pc:graphicFrameChg>
      </pc:sldChg>
      <pc:sldChg chg="modSp add">
        <pc:chgData name="李省誼" userId="0ff7d4a5-f645-41ee-9ce3-ebe502a3d2e0" providerId="ADAL" clId="{65982769-AF9D-4FB7-9DCB-608EBAF68EFB}" dt="2024-06-17T09:01:54.070" v="115" actId="555"/>
        <pc:sldMkLst>
          <pc:docMk/>
          <pc:sldMk cId="2836990727" sldId="2145708206"/>
        </pc:sldMkLst>
        <pc:spChg chg="mod">
          <ac:chgData name="李省誼" userId="0ff7d4a5-f645-41ee-9ce3-ebe502a3d2e0" providerId="ADAL" clId="{65982769-AF9D-4FB7-9DCB-608EBAF68EFB}" dt="2024-06-17T09:01:54.070" v="115" actId="555"/>
          <ac:spMkLst>
            <pc:docMk/>
            <pc:sldMk cId="2836990727" sldId="2145708206"/>
            <ac:spMk id="3" creationId="{EA9A2262-0C80-A689-938C-80B1D5F99101}"/>
          </ac:spMkLst>
        </pc:spChg>
        <pc:graphicFrameChg chg="mod modGraphic">
          <ac:chgData name="李省誼" userId="0ff7d4a5-f645-41ee-9ce3-ebe502a3d2e0" providerId="ADAL" clId="{65982769-AF9D-4FB7-9DCB-608EBAF68EFB}" dt="2024-06-17T09:01:54.070" v="115" actId="555"/>
          <ac:graphicFrameMkLst>
            <pc:docMk/>
            <pc:sldMk cId="2836990727" sldId="2145708206"/>
            <ac:graphicFrameMk id="12" creationId="{1EC958C6-6FA4-4CCA-9944-5366056F2DC9}"/>
          </ac:graphicFrameMkLst>
        </pc:graphicFrameChg>
      </pc:sldChg>
      <pc:sldChg chg="add">
        <pc:chgData name="李省誼" userId="0ff7d4a5-f645-41ee-9ce3-ebe502a3d2e0" providerId="ADAL" clId="{65982769-AF9D-4FB7-9DCB-608EBAF68EFB}" dt="2024-06-17T05:34:29.749" v="4"/>
        <pc:sldMkLst>
          <pc:docMk/>
          <pc:sldMk cId="1639257495" sldId="2145708207"/>
        </pc:sldMkLst>
      </pc:sldChg>
      <pc:sldChg chg="add">
        <pc:chgData name="李省誼" userId="0ff7d4a5-f645-41ee-9ce3-ebe502a3d2e0" providerId="ADAL" clId="{65982769-AF9D-4FB7-9DCB-608EBAF68EFB}" dt="2024-06-17T05:34:29.749" v="4"/>
        <pc:sldMkLst>
          <pc:docMk/>
          <pc:sldMk cId="2947418599" sldId="2145708208"/>
        </pc:sldMkLst>
      </pc:sldChg>
      <pc:sldChg chg="add">
        <pc:chgData name="李省誼" userId="0ff7d4a5-f645-41ee-9ce3-ebe502a3d2e0" providerId="ADAL" clId="{65982769-AF9D-4FB7-9DCB-608EBAF68EFB}" dt="2024-06-17T05:34:29.749" v="4"/>
        <pc:sldMkLst>
          <pc:docMk/>
          <pc:sldMk cId="4223291061" sldId="2145708209"/>
        </pc:sldMkLst>
      </pc:sldChg>
      <pc:sldChg chg="modSp add">
        <pc:chgData name="李省誼" userId="0ff7d4a5-f645-41ee-9ce3-ebe502a3d2e0" providerId="ADAL" clId="{65982769-AF9D-4FB7-9DCB-608EBAF68EFB}" dt="2024-06-18T01:23:45.400" v="127"/>
        <pc:sldMkLst>
          <pc:docMk/>
          <pc:sldMk cId="2837233583" sldId="2145708210"/>
        </pc:sldMkLst>
        <pc:graphicFrameChg chg="mod">
          <ac:chgData name="李省誼" userId="0ff7d4a5-f645-41ee-9ce3-ebe502a3d2e0" providerId="ADAL" clId="{65982769-AF9D-4FB7-9DCB-608EBAF68EFB}" dt="2024-06-18T01:23:45.400" v="127"/>
          <ac:graphicFrameMkLst>
            <pc:docMk/>
            <pc:sldMk cId="2837233583" sldId="2145708210"/>
            <ac:graphicFrameMk id="3" creationId="{00000000-0000-0000-0000-000000000000}"/>
          </ac:graphicFrameMkLst>
        </pc:graphicFrameChg>
      </pc:sldChg>
      <pc:sldChg chg="modSp add">
        <pc:chgData name="李省誼" userId="0ff7d4a5-f645-41ee-9ce3-ebe502a3d2e0" providerId="ADAL" clId="{65982769-AF9D-4FB7-9DCB-608EBAF68EFB}" dt="2024-06-18T01:23:23.543" v="123"/>
        <pc:sldMkLst>
          <pc:docMk/>
          <pc:sldMk cId="747072124" sldId="2145708211"/>
        </pc:sldMkLst>
        <pc:graphicFrameChg chg="mod">
          <ac:chgData name="李省誼" userId="0ff7d4a5-f645-41ee-9ce3-ebe502a3d2e0" providerId="ADAL" clId="{65982769-AF9D-4FB7-9DCB-608EBAF68EFB}" dt="2024-06-18T01:23:23.543" v="123"/>
          <ac:graphicFrameMkLst>
            <pc:docMk/>
            <pc:sldMk cId="747072124" sldId="2145708211"/>
            <ac:graphicFrameMk id="3" creationId="{00000000-0000-0000-0000-000000000000}"/>
          </ac:graphicFrameMkLst>
        </pc:graphicFrameChg>
      </pc:sldChg>
      <pc:sldChg chg="modSp add">
        <pc:chgData name="李省誼" userId="0ff7d4a5-f645-41ee-9ce3-ebe502a3d2e0" providerId="ADAL" clId="{65982769-AF9D-4FB7-9DCB-608EBAF68EFB}" dt="2024-06-18T01:23:10.121" v="120"/>
        <pc:sldMkLst>
          <pc:docMk/>
          <pc:sldMk cId="273042736" sldId="2145708212"/>
        </pc:sldMkLst>
        <pc:graphicFrameChg chg="mod">
          <ac:chgData name="李省誼" userId="0ff7d4a5-f645-41ee-9ce3-ebe502a3d2e0" providerId="ADAL" clId="{65982769-AF9D-4FB7-9DCB-608EBAF68EFB}" dt="2024-06-18T01:23:10.121" v="120"/>
          <ac:graphicFrameMkLst>
            <pc:docMk/>
            <pc:sldMk cId="273042736" sldId="2145708212"/>
            <ac:graphicFrameMk id="3" creationId="{00000000-0000-0000-0000-000000000000}"/>
          </ac:graphicFrameMkLst>
        </pc:graphicFrameChg>
      </pc:sldChg>
    </pc:docChg>
  </pc:docChgLst>
  <pc:docChgLst>
    <pc:chgData name="李省誼" userId="0ff7d4a5-f645-41ee-9ce3-ebe502a3d2e0" providerId="ADAL" clId="{15CD1FFD-8211-45D1-A785-4CA4FD25D381}"/>
    <pc:docChg chg="undo custSel addSld delSld modSld modSection">
      <pc:chgData name="李省誼" userId="0ff7d4a5-f645-41ee-9ce3-ebe502a3d2e0" providerId="ADAL" clId="{15CD1FFD-8211-45D1-A785-4CA4FD25D381}" dt="2024-06-17T05:19:49.692" v="945" actId="123"/>
      <pc:docMkLst>
        <pc:docMk/>
      </pc:docMkLst>
      <pc:sldChg chg="modSp">
        <pc:chgData name="李省誼" userId="0ff7d4a5-f645-41ee-9ce3-ebe502a3d2e0" providerId="ADAL" clId="{15CD1FFD-8211-45D1-A785-4CA4FD25D381}" dt="2024-06-16T07:02:22.952" v="271" actId="255"/>
        <pc:sldMkLst>
          <pc:docMk/>
          <pc:sldMk cId="1642562460" sldId="2145708179"/>
        </pc:sldMkLst>
        <pc:graphicFrameChg chg="mod modGraphic">
          <ac:chgData name="李省誼" userId="0ff7d4a5-f645-41ee-9ce3-ebe502a3d2e0" providerId="ADAL" clId="{15CD1FFD-8211-45D1-A785-4CA4FD25D381}" dt="2024-06-16T07:02:22.952" v="271" actId="255"/>
          <ac:graphicFrameMkLst>
            <pc:docMk/>
            <pc:sldMk cId="1642562460" sldId="2145708179"/>
            <ac:graphicFrameMk id="3" creationId="{00000000-0000-0000-0000-000000000000}"/>
          </ac:graphicFrameMkLst>
        </pc:graphicFrameChg>
      </pc:sldChg>
      <pc:sldChg chg="modSp">
        <pc:chgData name="李省誼" userId="0ff7d4a5-f645-41ee-9ce3-ebe502a3d2e0" providerId="ADAL" clId="{15CD1FFD-8211-45D1-A785-4CA4FD25D381}" dt="2024-06-16T07:01:58.039" v="265" actId="255"/>
        <pc:sldMkLst>
          <pc:docMk/>
          <pc:sldMk cId="2691435626" sldId="2145708180"/>
        </pc:sldMkLst>
        <pc:graphicFrameChg chg="mod modGraphic">
          <ac:chgData name="李省誼" userId="0ff7d4a5-f645-41ee-9ce3-ebe502a3d2e0" providerId="ADAL" clId="{15CD1FFD-8211-45D1-A785-4CA4FD25D381}" dt="2024-06-16T07:01:58.039" v="265" actId="255"/>
          <ac:graphicFrameMkLst>
            <pc:docMk/>
            <pc:sldMk cId="2691435626" sldId="2145708180"/>
            <ac:graphicFrameMk id="3" creationId="{00000000-0000-0000-0000-000000000000}"/>
          </ac:graphicFrameMkLst>
        </pc:graphicFrameChg>
      </pc:sldChg>
      <pc:sldChg chg="modSp">
        <pc:chgData name="李省誼" userId="0ff7d4a5-f645-41ee-9ce3-ebe502a3d2e0" providerId="ADAL" clId="{15CD1FFD-8211-45D1-A785-4CA4FD25D381}" dt="2024-06-16T07:02:08.827" v="267" actId="255"/>
        <pc:sldMkLst>
          <pc:docMk/>
          <pc:sldMk cId="913110866" sldId="2145708190"/>
        </pc:sldMkLst>
        <pc:graphicFrameChg chg="mod modGraphic">
          <ac:chgData name="李省誼" userId="0ff7d4a5-f645-41ee-9ce3-ebe502a3d2e0" providerId="ADAL" clId="{15CD1FFD-8211-45D1-A785-4CA4FD25D381}" dt="2024-06-16T07:02:08.827" v="267" actId="255"/>
          <ac:graphicFrameMkLst>
            <pc:docMk/>
            <pc:sldMk cId="913110866" sldId="2145708190"/>
            <ac:graphicFrameMk id="3" creationId="{00000000-0000-0000-0000-000000000000}"/>
          </ac:graphicFrameMkLst>
        </pc:graphicFrameChg>
      </pc:sldChg>
      <pc:sldChg chg="modSp">
        <pc:chgData name="李省誼" userId="0ff7d4a5-f645-41ee-9ce3-ebe502a3d2e0" providerId="ADAL" clId="{15CD1FFD-8211-45D1-A785-4CA4FD25D381}" dt="2024-06-17T05:19:49.692" v="945" actId="123"/>
        <pc:sldMkLst>
          <pc:docMk/>
          <pc:sldMk cId="2052808788" sldId="2145708191"/>
        </pc:sldMkLst>
        <pc:graphicFrameChg chg="mod modGraphic">
          <ac:chgData name="李省誼" userId="0ff7d4a5-f645-41ee-9ce3-ebe502a3d2e0" providerId="ADAL" clId="{15CD1FFD-8211-45D1-A785-4CA4FD25D381}" dt="2024-06-17T05:19:49.692" v="945" actId="123"/>
          <ac:graphicFrameMkLst>
            <pc:docMk/>
            <pc:sldMk cId="2052808788" sldId="2145708191"/>
            <ac:graphicFrameMk id="161" creationId="{00000000-0000-0000-0000-000000000000}"/>
          </ac:graphicFrameMkLst>
        </pc:graphicFrameChg>
      </pc:sldChg>
      <pc:sldChg chg="modSp">
        <pc:chgData name="李省誼" userId="0ff7d4a5-f645-41ee-9ce3-ebe502a3d2e0" providerId="ADAL" clId="{15CD1FFD-8211-45D1-A785-4CA4FD25D381}" dt="2024-06-17T05:19:33.331" v="941" actId="20577"/>
        <pc:sldMkLst>
          <pc:docMk/>
          <pc:sldMk cId="1308671696" sldId="2145708194"/>
        </pc:sldMkLst>
        <pc:graphicFrameChg chg="mod modGraphic">
          <ac:chgData name="李省誼" userId="0ff7d4a5-f645-41ee-9ce3-ebe502a3d2e0" providerId="ADAL" clId="{15CD1FFD-8211-45D1-A785-4CA4FD25D381}" dt="2024-06-17T05:19:33.331" v="941" actId="20577"/>
          <ac:graphicFrameMkLst>
            <pc:docMk/>
            <pc:sldMk cId="1308671696" sldId="2145708194"/>
            <ac:graphicFrameMk id="161" creationId="{00000000-0000-0000-0000-000000000000}"/>
          </ac:graphicFrameMkLst>
        </pc:graphicFrameChg>
      </pc:sldChg>
      <pc:sldChg chg="addSp delSp modSp add">
        <pc:chgData name="李省誼" userId="0ff7d4a5-f645-41ee-9ce3-ebe502a3d2e0" providerId="ADAL" clId="{15CD1FFD-8211-45D1-A785-4CA4FD25D381}" dt="2024-06-17T03:52:17.936" v="687" actId="122"/>
        <pc:sldMkLst>
          <pc:docMk/>
          <pc:sldMk cId="1953285184" sldId="2145708204"/>
        </pc:sldMkLst>
        <pc:spChg chg="mod">
          <ac:chgData name="李省誼" userId="0ff7d4a5-f645-41ee-9ce3-ebe502a3d2e0" providerId="ADAL" clId="{15CD1FFD-8211-45D1-A785-4CA4FD25D381}" dt="2024-06-17T03:42:33.105" v="635" actId="1035"/>
          <ac:spMkLst>
            <pc:docMk/>
            <pc:sldMk cId="1953285184" sldId="2145708204"/>
            <ac:spMk id="9" creationId="{00000000-0000-0000-0000-000000000000}"/>
          </ac:spMkLst>
        </pc:spChg>
        <pc:graphicFrameChg chg="add del">
          <ac:chgData name="李省誼" userId="0ff7d4a5-f645-41ee-9ce3-ebe502a3d2e0" providerId="ADAL" clId="{15CD1FFD-8211-45D1-A785-4CA4FD25D381}" dt="2024-06-17T03:34:59.770" v="546"/>
          <ac:graphicFrameMkLst>
            <pc:docMk/>
            <pc:sldMk cId="1953285184" sldId="2145708204"/>
            <ac:graphicFrameMk id="10" creationId="{5D3398D8-FBAF-48F6-B9C1-F65A6D3479F2}"/>
          </ac:graphicFrameMkLst>
        </pc:graphicFrameChg>
        <pc:graphicFrameChg chg="del">
          <ac:chgData name="李省誼" userId="0ff7d4a5-f645-41ee-9ce3-ebe502a3d2e0" providerId="ADAL" clId="{15CD1FFD-8211-45D1-A785-4CA4FD25D381}" dt="2024-06-17T03:34:52.520" v="544" actId="478"/>
          <ac:graphicFrameMkLst>
            <pc:docMk/>
            <pc:sldMk cId="1953285184" sldId="2145708204"/>
            <ac:graphicFrameMk id="11" creationId="{627985F4-3392-40B8-AD67-451FF68684E5}"/>
          </ac:graphicFrameMkLst>
        </pc:graphicFrameChg>
        <pc:graphicFrameChg chg="add mod ord modGraphic">
          <ac:chgData name="李省誼" userId="0ff7d4a5-f645-41ee-9ce3-ebe502a3d2e0" providerId="ADAL" clId="{15CD1FFD-8211-45D1-A785-4CA4FD25D381}" dt="2024-06-17T03:52:17.936" v="687" actId="122"/>
          <ac:graphicFrameMkLst>
            <pc:docMk/>
            <pc:sldMk cId="1953285184" sldId="2145708204"/>
            <ac:graphicFrameMk id="12" creationId="{1EC958C6-6FA4-4CCA-9944-5366056F2DC9}"/>
          </ac:graphicFrameMkLst>
        </pc:graphicFrameChg>
      </pc:sldChg>
      <pc:sldChg chg="addSp delSp modSp add">
        <pc:chgData name="李省誼" userId="0ff7d4a5-f645-41ee-9ce3-ebe502a3d2e0" providerId="ADAL" clId="{15CD1FFD-8211-45D1-A785-4CA4FD25D381}" dt="2024-06-17T03:53:51.154" v="696" actId="478"/>
        <pc:sldMkLst>
          <pc:docMk/>
          <pc:sldMk cId="4194645669" sldId="2145708205"/>
        </pc:sldMkLst>
        <pc:spChg chg="mod topLvl">
          <ac:chgData name="李省誼" userId="0ff7d4a5-f645-41ee-9ce3-ebe502a3d2e0" providerId="ADAL" clId="{15CD1FFD-8211-45D1-A785-4CA4FD25D381}" dt="2024-06-17T03:41:46.097" v="622" actId="165"/>
          <ac:spMkLst>
            <pc:docMk/>
            <pc:sldMk cId="4194645669" sldId="2145708205"/>
            <ac:spMk id="11" creationId="{C2DEF392-05DA-48B9-A2C2-48742406CD4F}"/>
          </ac:spMkLst>
        </pc:spChg>
        <pc:spChg chg="mod topLvl">
          <ac:chgData name="李省誼" userId="0ff7d4a5-f645-41ee-9ce3-ebe502a3d2e0" providerId="ADAL" clId="{15CD1FFD-8211-45D1-A785-4CA4FD25D381}" dt="2024-06-17T03:42:06.616" v="632" actId="1035"/>
          <ac:spMkLst>
            <pc:docMk/>
            <pc:sldMk cId="4194645669" sldId="2145708205"/>
            <ac:spMk id="12" creationId="{EE69FA13-C661-4973-AB85-C085E6CB2547}"/>
          </ac:spMkLst>
        </pc:spChg>
        <pc:grpChg chg="del">
          <ac:chgData name="李省誼" userId="0ff7d4a5-f645-41ee-9ce3-ebe502a3d2e0" providerId="ADAL" clId="{15CD1FFD-8211-45D1-A785-4CA4FD25D381}" dt="2024-06-17T03:41:46.097" v="622" actId="165"/>
          <ac:grpSpMkLst>
            <pc:docMk/>
            <pc:sldMk cId="4194645669" sldId="2145708205"/>
            <ac:grpSpMk id="4" creationId="{801F3821-0304-4AF6-85B3-0159DC262A5A}"/>
          </ac:grpSpMkLst>
        </pc:grpChg>
        <pc:graphicFrameChg chg="add mod ord modGraphic">
          <ac:chgData name="李省誼" userId="0ff7d4a5-f645-41ee-9ce3-ebe502a3d2e0" providerId="ADAL" clId="{15CD1FFD-8211-45D1-A785-4CA4FD25D381}" dt="2024-06-17T03:53:48.280" v="695" actId="554"/>
          <ac:graphicFrameMkLst>
            <pc:docMk/>
            <pc:sldMk cId="4194645669" sldId="2145708205"/>
            <ac:graphicFrameMk id="7" creationId="{B0B7AB23-DD92-41D1-8E79-9ACBCC6DEC0F}"/>
          </ac:graphicFrameMkLst>
        </pc:graphicFrameChg>
        <pc:graphicFrameChg chg="add del mod">
          <ac:chgData name="李省誼" userId="0ff7d4a5-f645-41ee-9ce3-ebe502a3d2e0" providerId="ADAL" clId="{15CD1FFD-8211-45D1-A785-4CA4FD25D381}" dt="2024-06-17T03:53:51.154" v="696" actId="478"/>
          <ac:graphicFrameMkLst>
            <pc:docMk/>
            <pc:sldMk cId="4194645669" sldId="2145708205"/>
            <ac:graphicFrameMk id="8" creationId="{DC4DE607-2F67-4650-9832-4AF3805D25C1}"/>
          </ac:graphicFrameMkLst>
        </pc:graphicFrameChg>
        <pc:graphicFrameChg chg="del">
          <ac:chgData name="李省誼" userId="0ff7d4a5-f645-41ee-9ce3-ebe502a3d2e0" providerId="ADAL" clId="{15CD1FFD-8211-45D1-A785-4CA4FD25D381}" dt="2024-06-17T03:41:22.799" v="620" actId="478"/>
          <ac:graphicFrameMkLst>
            <pc:docMk/>
            <pc:sldMk cId="4194645669" sldId="2145708205"/>
            <ac:graphicFrameMk id="13" creationId="{FC511BDC-E4ED-419A-A614-BE0DB58F3A32}"/>
          </ac:graphicFrameMkLst>
        </pc:graphicFrameChg>
      </pc:sldChg>
    </pc:docChg>
  </pc:docChgLst>
  <pc:docChgLst>
    <pc:chgData name="李省誼" userId="S::538294@itri.org.tw::0ff7d4a5-f645-41ee-9ce3-ebe502a3d2e0" providerId="AD" clId="Web-{5A189233-40EE-79D4-CC1C-260625FC5F58}"/>
    <pc:docChg chg="modSld">
      <pc:chgData name="李省誼" userId="S::538294@itri.org.tw::0ff7d4a5-f645-41ee-9ce3-ebe502a3d2e0" providerId="AD" clId="Web-{5A189233-40EE-79D4-CC1C-260625FC5F58}" dt="2024-06-16T06:18:14.215" v="7"/>
      <pc:docMkLst>
        <pc:docMk/>
      </pc:docMkLst>
      <pc:sldChg chg="modSp">
        <pc:chgData name="李省誼" userId="S::538294@itri.org.tw::0ff7d4a5-f645-41ee-9ce3-ebe502a3d2e0" providerId="AD" clId="Web-{5A189233-40EE-79D4-CC1C-260625FC5F58}" dt="2024-06-16T06:18:14.215" v="7"/>
        <pc:sldMkLst>
          <pc:docMk/>
          <pc:sldMk cId="2691435626" sldId="2145708180"/>
        </pc:sldMkLst>
        <pc:graphicFrameChg chg="mod modGraphic">
          <ac:chgData name="李省誼" userId="S::538294@itri.org.tw::0ff7d4a5-f645-41ee-9ce3-ebe502a3d2e0" providerId="AD" clId="Web-{5A189233-40EE-79D4-CC1C-260625FC5F58}" dt="2024-06-16T06:18:14.215" v="7"/>
          <ac:graphicFrameMkLst>
            <pc:docMk/>
            <pc:sldMk cId="2691435626" sldId="2145708180"/>
            <ac:graphicFrameMk id="3" creationId="{00000000-0000-0000-0000-000000000000}"/>
          </ac:graphicFrameMkLst>
        </pc:graphicFrameChg>
      </pc:sldChg>
    </pc:docChg>
  </pc:docChgLst>
  <pc:docChgLst>
    <pc:chgData name="李省誼" userId="S::538294@itri.org.tw::0ff7d4a5-f645-41ee-9ce3-ebe502a3d2e0" providerId="AD" clId="Web-{092B78BF-C788-2AAB-D725-E123C0024ED8}"/>
    <pc:docChg chg="addSld delSld modSection">
      <pc:chgData name="李省誼" userId="S::538294@itri.org.tw::0ff7d4a5-f645-41ee-9ce3-ebe502a3d2e0" providerId="AD" clId="Web-{092B78BF-C788-2AAB-D725-E123C0024ED8}" dt="2024-06-17T05:28:50.424" v="13"/>
      <pc:docMkLst>
        <pc:docMk/>
      </pc:docMkLst>
    </pc:docChg>
  </pc:docChgLst>
  <pc:docChgLst>
    <pc:chgData name="李省誼" userId="S::538294@itri.org.tw::0ff7d4a5-f645-41ee-9ce3-ebe502a3d2e0" providerId="AD" clId="Web-{27869584-5DC6-643B-F244-F910AF9A866C}"/>
    <pc:docChg chg="modSld">
      <pc:chgData name="李省誼" userId="S::538294@itri.org.tw::0ff7d4a5-f645-41ee-9ce3-ebe502a3d2e0" providerId="AD" clId="Web-{27869584-5DC6-643B-F244-F910AF9A866C}" dt="2024-06-14T07:19:28.354" v="7"/>
      <pc:docMkLst>
        <pc:docMk/>
      </pc:docMkLst>
      <pc:sldChg chg="modSp">
        <pc:chgData name="李省誼" userId="S::538294@itri.org.tw::0ff7d4a5-f645-41ee-9ce3-ebe502a3d2e0" providerId="AD" clId="Web-{27869584-5DC6-643B-F244-F910AF9A866C}" dt="2024-06-14T07:19:28.354" v="7"/>
        <pc:sldMkLst>
          <pc:docMk/>
          <pc:sldMk cId="1642562460" sldId="2145708179"/>
        </pc:sldMkLst>
        <pc:graphicFrameChg chg="mod modGraphic">
          <ac:chgData name="李省誼" userId="S::538294@itri.org.tw::0ff7d4a5-f645-41ee-9ce3-ebe502a3d2e0" providerId="AD" clId="Web-{27869584-5DC6-643B-F244-F910AF9A866C}" dt="2024-06-14T07:19:28.354" v="7"/>
          <ac:graphicFrameMkLst>
            <pc:docMk/>
            <pc:sldMk cId="1642562460" sldId="2145708179"/>
            <ac:graphicFrameMk id="3" creationId="{00000000-0000-0000-0000-000000000000}"/>
          </ac:graphicFrameMkLst>
        </pc:graphicFrameChg>
      </pc:sldChg>
    </pc:docChg>
  </pc:docChgLst>
  <pc:docChgLst>
    <pc:chgData name="陳玉倫" userId="S::a90407@itri.org.tw::5104d3d9-03d9-4df4-8c32-906649eba7ca" providerId="AD" clId="Web-{1A3B8225-3207-6FC9-4FE0-B6198B3D672B}"/>
    <pc:docChg chg="modSld delMainMaster">
      <pc:chgData name="陳玉倫" userId="S::a90407@itri.org.tw::5104d3d9-03d9-4df4-8c32-906649eba7ca" providerId="AD" clId="Web-{1A3B8225-3207-6FC9-4FE0-B6198B3D672B}" dt="2024-06-14T12:46:56.330" v="127"/>
      <pc:docMkLst>
        <pc:docMk/>
      </pc:docMkLst>
      <pc:sldChg chg="modSp">
        <pc:chgData name="陳玉倫" userId="S::a90407@itri.org.tw::5104d3d9-03d9-4df4-8c32-906649eba7ca" providerId="AD" clId="Web-{1A3B8225-3207-6FC9-4FE0-B6198B3D672B}" dt="2024-06-14T12:46:56.330" v="127"/>
        <pc:sldMkLst>
          <pc:docMk/>
          <pc:sldMk cId="913110866" sldId="2145708190"/>
        </pc:sldMkLst>
        <pc:graphicFrameChg chg="mod modGraphic">
          <ac:chgData name="陳玉倫" userId="S::a90407@itri.org.tw::5104d3d9-03d9-4df4-8c32-906649eba7ca" providerId="AD" clId="Web-{1A3B8225-3207-6FC9-4FE0-B6198B3D672B}" dt="2024-06-14T12:46:56.330" v="127"/>
          <ac:graphicFrameMkLst>
            <pc:docMk/>
            <pc:sldMk cId="913110866" sldId="2145708190"/>
            <ac:graphicFrameMk id="3" creationId="{00000000-0000-0000-0000-000000000000}"/>
          </ac:graphicFrameMkLst>
        </pc:graphicFrameChg>
      </pc:sldChg>
    </pc:docChg>
  </pc:docChgLst>
  <pc:docChgLst>
    <pc:chgData name="陳玉倫" userId="5104d3d9-03d9-4df4-8c32-906649eba7ca" providerId="ADAL" clId="{FCDB9D6F-ED22-524C-A818-A7DF1C05BEF8}"/>
    <pc:docChg chg="undo custSel modSld">
      <pc:chgData name="陳玉倫" userId="5104d3d9-03d9-4df4-8c32-906649eba7ca" providerId="ADAL" clId="{FCDB9D6F-ED22-524C-A818-A7DF1C05BEF8}" dt="2024-06-14T12:58:54.067" v="212" actId="207"/>
      <pc:docMkLst>
        <pc:docMk/>
      </pc:docMkLst>
      <pc:sldChg chg="modSp mod">
        <pc:chgData name="陳玉倫" userId="5104d3d9-03d9-4df4-8c32-906649eba7ca" providerId="ADAL" clId="{FCDB9D6F-ED22-524C-A818-A7DF1C05BEF8}" dt="2024-06-14T12:58:54.067" v="212" actId="207"/>
        <pc:sldMkLst>
          <pc:docMk/>
          <pc:sldMk cId="913110866" sldId="2145708190"/>
        </pc:sldMkLst>
        <pc:graphicFrameChg chg="mod modGraphic">
          <ac:chgData name="陳玉倫" userId="5104d3d9-03d9-4df4-8c32-906649eba7ca" providerId="ADAL" clId="{FCDB9D6F-ED22-524C-A818-A7DF1C05BEF8}" dt="2024-06-14T12:58:54.067" v="212" actId="207"/>
          <ac:graphicFrameMkLst>
            <pc:docMk/>
            <pc:sldMk cId="913110866" sldId="2145708190"/>
            <ac:graphicFrameMk id="3" creationId="{00000000-0000-0000-0000-000000000000}"/>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4002" name="Rectangle 2"/>
          <p:cNvSpPr>
            <a:spLocks noGrp="1" noChangeArrowheads="1"/>
          </p:cNvSpPr>
          <p:nvPr>
            <p:ph type="hdr" sz="quarter"/>
          </p:nvPr>
        </p:nvSpPr>
        <p:spPr bwMode="auto">
          <a:xfrm>
            <a:off x="30" y="21"/>
            <a:ext cx="2946247" cy="496810"/>
          </a:xfrm>
          <a:prstGeom prst="rect">
            <a:avLst/>
          </a:prstGeom>
          <a:noFill/>
          <a:ln w="9525">
            <a:noFill/>
            <a:miter lim="800000"/>
            <a:headEnd/>
            <a:tailEnd/>
          </a:ln>
          <a:effectLst/>
        </p:spPr>
        <p:txBody>
          <a:bodyPr vert="horz" wrap="square" lIns="91635" tIns="45815" rIns="91635" bIns="45815" numCol="1" anchor="t" anchorCtr="0" compatLnSpc="1">
            <a:prstTxWarp prst="textNoShape">
              <a:avLst/>
            </a:prstTxWarp>
          </a:bodyPr>
          <a:lstStyle>
            <a:lvl1pPr defTabSz="915652" eaLnBrk="0" hangingPunct="0">
              <a:defRPr sz="1200" b="0"/>
            </a:lvl1pPr>
          </a:lstStyle>
          <a:p>
            <a:pPr>
              <a:defRPr/>
            </a:pPr>
            <a:endParaRPr lang="en-US" altLang="zh-TW"/>
          </a:p>
        </p:txBody>
      </p:sp>
      <p:sp>
        <p:nvSpPr>
          <p:cNvPr id="384003" name="Rectangle 3"/>
          <p:cNvSpPr>
            <a:spLocks noGrp="1" noChangeArrowheads="1"/>
          </p:cNvSpPr>
          <p:nvPr>
            <p:ph type="dt" sz="quarter" idx="1"/>
          </p:nvPr>
        </p:nvSpPr>
        <p:spPr bwMode="auto">
          <a:xfrm>
            <a:off x="3849826" y="21"/>
            <a:ext cx="2946246" cy="496810"/>
          </a:xfrm>
          <a:prstGeom prst="rect">
            <a:avLst/>
          </a:prstGeom>
          <a:noFill/>
          <a:ln w="9525">
            <a:noFill/>
            <a:miter lim="800000"/>
            <a:headEnd/>
            <a:tailEnd/>
          </a:ln>
          <a:effectLst/>
        </p:spPr>
        <p:txBody>
          <a:bodyPr vert="horz" wrap="square" lIns="91635" tIns="45815" rIns="91635" bIns="45815" numCol="1" anchor="t" anchorCtr="0" compatLnSpc="1">
            <a:prstTxWarp prst="textNoShape">
              <a:avLst/>
            </a:prstTxWarp>
          </a:bodyPr>
          <a:lstStyle>
            <a:lvl1pPr algn="r" defTabSz="915652" eaLnBrk="0" hangingPunct="0">
              <a:defRPr sz="1200" b="0"/>
            </a:lvl1pPr>
          </a:lstStyle>
          <a:p>
            <a:pPr>
              <a:defRPr/>
            </a:pPr>
            <a:fld id="{8452B510-9BEE-46EE-B3FD-CA8939EB1807}" type="datetimeFigureOut">
              <a:rPr lang="zh-TW" altLang="en-US"/>
              <a:pPr>
                <a:defRPr/>
              </a:pPr>
              <a:t>2024/7/1</a:t>
            </a:fld>
            <a:endParaRPr lang="en-US" altLang="zh-TW"/>
          </a:p>
        </p:txBody>
      </p:sp>
      <p:sp>
        <p:nvSpPr>
          <p:cNvPr id="384004" name="Rectangle 4"/>
          <p:cNvSpPr>
            <a:spLocks noGrp="1" noChangeArrowheads="1"/>
          </p:cNvSpPr>
          <p:nvPr>
            <p:ph type="ftr" sz="quarter" idx="2"/>
          </p:nvPr>
        </p:nvSpPr>
        <p:spPr bwMode="auto">
          <a:xfrm>
            <a:off x="30" y="9429834"/>
            <a:ext cx="2946247" cy="496810"/>
          </a:xfrm>
          <a:prstGeom prst="rect">
            <a:avLst/>
          </a:prstGeom>
          <a:noFill/>
          <a:ln w="9525">
            <a:noFill/>
            <a:miter lim="800000"/>
            <a:headEnd/>
            <a:tailEnd/>
          </a:ln>
          <a:effectLst/>
        </p:spPr>
        <p:txBody>
          <a:bodyPr vert="horz" wrap="square" lIns="91635" tIns="45815" rIns="91635" bIns="45815" numCol="1" anchor="b" anchorCtr="0" compatLnSpc="1">
            <a:prstTxWarp prst="textNoShape">
              <a:avLst/>
            </a:prstTxWarp>
          </a:bodyPr>
          <a:lstStyle>
            <a:lvl1pPr defTabSz="915652" eaLnBrk="0" hangingPunct="0">
              <a:defRPr sz="1200" b="0"/>
            </a:lvl1pPr>
          </a:lstStyle>
          <a:p>
            <a:pPr>
              <a:defRPr/>
            </a:pPr>
            <a:endParaRPr lang="en-US" altLang="zh-TW"/>
          </a:p>
        </p:txBody>
      </p:sp>
      <p:sp>
        <p:nvSpPr>
          <p:cNvPr id="384005" name="Rectangle 5"/>
          <p:cNvSpPr>
            <a:spLocks noGrp="1" noChangeArrowheads="1"/>
          </p:cNvSpPr>
          <p:nvPr>
            <p:ph type="sldNum" sz="quarter" idx="3"/>
          </p:nvPr>
        </p:nvSpPr>
        <p:spPr bwMode="auto">
          <a:xfrm>
            <a:off x="3849826" y="9429834"/>
            <a:ext cx="2946246" cy="496810"/>
          </a:xfrm>
          <a:prstGeom prst="rect">
            <a:avLst/>
          </a:prstGeom>
          <a:noFill/>
          <a:ln w="9525">
            <a:noFill/>
            <a:miter lim="800000"/>
            <a:headEnd/>
            <a:tailEnd/>
          </a:ln>
          <a:effectLst/>
        </p:spPr>
        <p:txBody>
          <a:bodyPr vert="horz" wrap="square" lIns="91635" tIns="45815" rIns="91635" bIns="45815" numCol="1" anchor="b" anchorCtr="0" compatLnSpc="1">
            <a:prstTxWarp prst="textNoShape">
              <a:avLst/>
            </a:prstTxWarp>
          </a:bodyPr>
          <a:lstStyle>
            <a:lvl1pPr algn="r" defTabSz="914200" eaLnBrk="0" hangingPunct="0">
              <a:defRPr sz="1200" b="0"/>
            </a:lvl1pPr>
          </a:lstStyle>
          <a:p>
            <a:pPr>
              <a:defRPr/>
            </a:pPr>
            <a:fld id="{89532365-25EE-4A4C-A56B-D211CD649E40}" type="slidenum">
              <a:rPr lang="zh-TW" altLang="en-US"/>
              <a:pPr>
                <a:defRPr/>
              </a:pPr>
              <a:t>‹#›</a:t>
            </a:fld>
            <a:endParaRPr lang="en-US" altLang="zh-TW" dirty="0"/>
          </a:p>
        </p:txBody>
      </p:sp>
    </p:spTree>
    <p:extLst>
      <p:ext uri="{BB962C8B-B14F-4D97-AF65-F5344CB8AC3E}">
        <p14:creationId xmlns:p14="http://schemas.microsoft.com/office/powerpoint/2010/main" val="16207820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30" y="21"/>
            <a:ext cx="2946247" cy="496810"/>
          </a:xfrm>
          <a:prstGeom prst="rect">
            <a:avLst/>
          </a:prstGeom>
          <a:noFill/>
          <a:ln w="9525">
            <a:noFill/>
            <a:miter lim="800000"/>
            <a:headEnd/>
            <a:tailEnd/>
          </a:ln>
        </p:spPr>
        <p:txBody>
          <a:bodyPr vert="horz" wrap="square" lIns="91635" tIns="45815" rIns="91635" bIns="45815" numCol="1" anchor="t" anchorCtr="0" compatLnSpc="1">
            <a:prstTxWarp prst="textNoShape">
              <a:avLst/>
            </a:prstTxWarp>
          </a:bodyPr>
          <a:lstStyle>
            <a:lvl1pPr defTabSz="915652" eaLnBrk="1" hangingPunct="1">
              <a:defRPr sz="1200" b="0"/>
            </a:lvl1pPr>
          </a:lstStyle>
          <a:p>
            <a:pPr>
              <a:defRPr/>
            </a:pPr>
            <a:endParaRPr lang="en-US" altLang="zh-TW"/>
          </a:p>
        </p:txBody>
      </p:sp>
      <p:sp>
        <p:nvSpPr>
          <p:cNvPr id="5123" name="Rectangle 3"/>
          <p:cNvSpPr>
            <a:spLocks noGrp="1" noChangeArrowheads="1"/>
          </p:cNvSpPr>
          <p:nvPr>
            <p:ph type="dt" idx="1"/>
          </p:nvPr>
        </p:nvSpPr>
        <p:spPr bwMode="auto">
          <a:xfrm>
            <a:off x="3849826" y="21"/>
            <a:ext cx="2946246" cy="496810"/>
          </a:xfrm>
          <a:prstGeom prst="rect">
            <a:avLst/>
          </a:prstGeom>
          <a:noFill/>
          <a:ln w="9525">
            <a:noFill/>
            <a:miter lim="800000"/>
            <a:headEnd/>
            <a:tailEnd/>
          </a:ln>
        </p:spPr>
        <p:txBody>
          <a:bodyPr vert="horz" wrap="square" lIns="91635" tIns="45815" rIns="91635" bIns="45815" numCol="1" anchor="t" anchorCtr="0" compatLnSpc="1">
            <a:prstTxWarp prst="textNoShape">
              <a:avLst/>
            </a:prstTxWarp>
          </a:bodyPr>
          <a:lstStyle>
            <a:lvl1pPr algn="r" defTabSz="915652" eaLnBrk="1" hangingPunct="1">
              <a:defRPr sz="1200" b="0"/>
            </a:lvl1pPr>
          </a:lstStyle>
          <a:p>
            <a:pPr>
              <a:defRPr/>
            </a:pPr>
            <a:endParaRPr lang="en-US" altLang="zh-TW"/>
          </a:p>
        </p:txBody>
      </p:sp>
      <p:sp>
        <p:nvSpPr>
          <p:cNvPr id="2052" name="Rectangle 4"/>
          <p:cNvSpPr>
            <a:spLocks noGrp="1" noRot="1" noChangeAspect="1" noChangeArrowheads="1" noTextEdit="1"/>
          </p:cNvSpPr>
          <p:nvPr>
            <p:ph type="sldImg" idx="2"/>
          </p:nvPr>
        </p:nvSpPr>
        <p:spPr bwMode="auto">
          <a:xfrm>
            <a:off x="920750" y="746125"/>
            <a:ext cx="4962525" cy="37211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79310" y="4717322"/>
            <a:ext cx="5439101" cy="4466502"/>
          </a:xfrm>
          <a:prstGeom prst="rect">
            <a:avLst/>
          </a:prstGeom>
          <a:noFill/>
          <a:ln w="9525">
            <a:noFill/>
            <a:miter lim="800000"/>
            <a:headEnd/>
            <a:tailEnd/>
          </a:ln>
        </p:spPr>
        <p:txBody>
          <a:bodyPr vert="horz" wrap="square" lIns="91635" tIns="45815" rIns="91635" bIns="45815" numCol="1" anchor="t" anchorCtr="0" compatLnSpc="1">
            <a:prstTxWarp prst="textNoShape">
              <a:avLst/>
            </a:prstTxWarp>
          </a:bodyPr>
          <a:lstStyle/>
          <a:p>
            <a:pPr lvl="0"/>
            <a:r>
              <a:rPr lang="zh-TW" altLang="en-US" noProof="0"/>
              <a:t>按一下以編輯母片</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5126" name="Rectangle 6"/>
          <p:cNvSpPr>
            <a:spLocks noGrp="1" noChangeArrowheads="1"/>
          </p:cNvSpPr>
          <p:nvPr>
            <p:ph type="ftr" sz="quarter" idx="4"/>
          </p:nvPr>
        </p:nvSpPr>
        <p:spPr bwMode="auto">
          <a:xfrm>
            <a:off x="30" y="9429834"/>
            <a:ext cx="2946247" cy="496810"/>
          </a:xfrm>
          <a:prstGeom prst="rect">
            <a:avLst/>
          </a:prstGeom>
          <a:noFill/>
          <a:ln w="9525">
            <a:noFill/>
            <a:miter lim="800000"/>
            <a:headEnd/>
            <a:tailEnd/>
          </a:ln>
        </p:spPr>
        <p:txBody>
          <a:bodyPr vert="horz" wrap="square" lIns="91635" tIns="45815" rIns="91635" bIns="45815" numCol="1" anchor="b" anchorCtr="0" compatLnSpc="1">
            <a:prstTxWarp prst="textNoShape">
              <a:avLst/>
            </a:prstTxWarp>
          </a:bodyPr>
          <a:lstStyle>
            <a:lvl1pPr defTabSz="915652" eaLnBrk="1" hangingPunct="1">
              <a:defRPr sz="1200" b="0"/>
            </a:lvl1pPr>
          </a:lstStyle>
          <a:p>
            <a:pPr>
              <a:defRPr/>
            </a:pPr>
            <a:endParaRPr lang="en-US" altLang="zh-TW"/>
          </a:p>
        </p:txBody>
      </p:sp>
      <p:sp>
        <p:nvSpPr>
          <p:cNvPr id="5127" name="Rectangle 7"/>
          <p:cNvSpPr>
            <a:spLocks noGrp="1" noChangeArrowheads="1"/>
          </p:cNvSpPr>
          <p:nvPr>
            <p:ph type="sldNum" sz="quarter" idx="5"/>
          </p:nvPr>
        </p:nvSpPr>
        <p:spPr bwMode="auto">
          <a:xfrm>
            <a:off x="3849826" y="9429834"/>
            <a:ext cx="2946246" cy="496810"/>
          </a:xfrm>
          <a:prstGeom prst="rect">
            <a:avLst/>
          </a:prstGeom>
          <a:noFill/>
          <a:ln w="9525">
            <a:noFill/>
            <a:miter lim="800000"/>
            <a:headEnd/>
            <a:tailEnd/>
          </a:ln>
        </p:spPr>
        <p:txBody>
          <a:bodyPr vert="horz" wrap="square" lIns="91635" tIns="45815" rIns="91635" bIns="45815" numCol="1" anchor="b" anchorCtr="0" compatLnSpc="1">
            <a:prstTxWarp prst="textNoShape">
              <a:avLst/>
            </a:prstTxWarp>
          </a:bodyPr>
          <a:lstStyle>
            <a:lvl1pPr algn="r" defTabSz="914200" eaLnBrk="1" hangingPunct="1">
              <a:defRPr sz="1200" b="0"/>
            </a:lvl1pPr>
          </a:lstStyle>
          <a:p>
            <a:pPr>
              <a:defRPr/>
            </a:pPr>
            <a:fld id="{E1765024-6C29-460A-A7EB-138FDFDC4AD9}" type="slidenum">
              <a:rPr lang="en-US" altLang="zh-TW"/>
              <a:pPr>
                <a:defRPr/>
              </a:pPr>
              <a:t>‹#›</a:t>
            </a:fld>
            <a:endParaRPr lang="en-US" altLang="zh-TW"/>
          </a:p>
        </p:txBody>
      </p:sp>
    </p:spTree>
    <p:extLst>
      <p:ext uri="{BB962C8B-B14F-4D97-AF65-F5344CB8AC3E}">
        <p14:creationId xmlns:p14="http://schemas.microsoft.com/office/powerpoint/2010/main" val="34195846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6990">
              <a:defRPr kumimoji="1">
                <a:solidFill>
                  <a:schemeClr val="tx1"/>
                </a:solidFill>
                <a:latin typeface="Arial" panose="020B0604020202020204" pitchFamily="34" charset="0"/>
                <a:ea typeface="新細明體" panose="02020500000000000000" pitchFamily="18" charset="-120"/>
              </a:defRPr>
            </a:lvl1pPr>
            <a:lvl2pPr marL="740497" indent="-283831" defTabSz="906990">
              <a:defRPr kumimoji="1">
                <a:solidFill>
                  <a:schemeClr val="tx1"/>
                </a:solidFill>
                <a:latin typeface="Arial" panose="020B0604020202020204" pitchFamily="34" charset="0"/>
                <a:ea typeface="新細明體" panose="02020500000000000000" pitchFamily="18" charset="-120"/>
              </a:defRPr>
            </a:lvl2pPr>
            <a:lvl3pPr marL="1140080" indent="-226749" defTabSz="906990">
              <a:defRPr kumimoji="1">
                <a:solidFill>
                  <a:schemeClr val="tx1"/>
                </a:solidFill>
                <a:latin typeface="Arial" panose="020B0604020202020204" pitchFamily="34" charset="0"/>
                <a:ea typeface="新細明體" panose="02020500000000000000" pitchFamily="18" charset="-120"/>
              </a:defRPr>
            </a:lvl3pPr>
            <a:lvl4pPr marL="1596748" indent="-226749" defTabSz="906990">
              <a:defRPr kumimoji="1">
                <a:solidFill>
                  <a:schemeClr val="tx1"/>
                </a:solidFill>
                <a:latin typeface="Arial" panose="020B0604020202020204" pitchFamily="34" charset="0"/>
                <a:ea typeface="新細明體" panose="02020500000000000000" pitchFamily="18" charset="-120"/>
              </a:defRPr>
            </a:lvl4pPr>
            <a:lvl5pPr marL="2053411" indent="-226749" defTabSz="906990">
              <a:defRPr kumimoji="1">
                <a:solidFill>
                  <a:schemeClr val="tx1"/>
                </a:solidFill>
                <a:latin typeface="Arial" panose="020B0604020202020204" pitchFamily="34" charset="0"/>
                <a:ea typeface="新細明體" panose="02020500000000000000" pitchFamily="18" charset="-120"/>
              </a:defRPr>
            </a:lvl5pPr>
            <a:lvl6pPr marL="2510082"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66749"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3415"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0082"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fld id="{E6F209A4-62FC-4468-9FE9-72D02E4E750C}" type="slidenum">
              <a:rPr lang="en-US" altLang="zh-TW" smtClean="0"/>
              <a:pPr/>
              <a:t>1</a:t>
            </a:fld>
            <a:endParaRPr lang="en-US" altLang="zh-TW"/>
          </a:p>
        </p:txBody>
      </p:sp>
      <p:sp>
        <p:nvSpPr>
          <p:cNvPr id="117763" name="Rectangle 2"/>
          <p:cNvSpPr>
            <a:spLocks noGrp="1" noRot="1" noChangeAspect="1" noChangeArrowheads="1" noTextEdit="1"/>
          </p:cNvSpPr>
          <p:nvPr>
            <p:ph type="sldImg"/>
          </p:nvPr>
        </p:nvSpPr>
        <p:spPr bwMode="auto">
          <a:xfrm>
            <a:off x="920750" y="746125"/>
            <a:ext cx="4962525" cy="3721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zh-TW" altLang="zh-TW"/>
          </a:p>
        </p:txBody>
      </p:sp>
    </p:spTree>
    <p:extLst>
      <p:ext uri="{BB962C8B-B14F-4D97-AF65-F5344CB8AC3E}">
        <p14:creationId xmlns:p14="http://schemas.microsoft.com/office/powerpoint/2010/main" val="5326904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lstStyle/>
          <a:p>
            <a:r>
              <a:rPr lang="zh-TW" altLang="en-US" dirty="0"/>
              <a:t>策略意涵、</a:t>
            </a:r>
            <a:endParaRPr lang="en-US" altLang="zh-TW" dirty="0"/>
          </a:p>
          <a:p>
            <a:endParaRPr lang="zh-TW" altLang="en-US" dirty="0"/>
          </a:p>
        </p:txBody>
      </p:sp>
      <p:sp>
        <p:nvSpPr>
          <p:cNvPr id="4" name="投影片編號版面配置區 3"/>
          <p:cNvSpPr>
            <a:spLocks noGrp="1"/>
          </p:cNvSpPr>
          <p:nvPr>
            <p:ph type="sldNum" sz="quarter" idx="10"/>
          </p:nvPr>
        </p:nvSpPr>
        <p:spPr/>
        <p:txBody>
          <a:bodyPr/>
          <a:lstStyle/>
          <a:p>
            <a:fld id="{44CE71AA-09F8-4FB5-8A13-288836B8A8A4}" type="slidenum">
              <a:rPr lang="zh-TW" altLang="en-US" smtClean="0"/>
              <a:t>11</a:t>
            </a:fld>
            <a:endParaRPr lang="zh-TW" altLang="en-US"/>
          </a:p>
        </p:txBody>
      </p:sp>
    </p:spTree>
    <p:extLst>
      <p:ext uri="{BB962C8B-B14F-4D97-AF65-F5344CB8AC3E}">
        <p14:creationId xmlns:p14="http://schemas.microsoft.com/office/powerpoint/2010/main" val="5647121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a:t>BP</a:t>
            </a:r>
            <a:r>
              <a:rPr lang="zh-TW" altLang="en-US"/>
              <a:t> </a:t>
            </a:r>
            <a:r>
              <a:rPr lang="en-US" altLang="zh-TW"/>
              <a:t>Backlog=</a:t>
            </a:r>
            <a:r>
              <a:rPr lang="zh-TW" altLang="en-US"/>
              <a:t>家恩</a:t>
            </a:r>
            <a:r>
              <a:rPr lang="en-US" altLang="zh-TW"/>
              <a:t>191+</a:t>
            </a:r>
            <a:r>
              <a:rPr lang="zh-TW" altLang="en-US"/>
              <a:t>振業</a:t>
            </a:r>
            <a:r>
              <a:rPr lang="en-US" altLang="zh-TW"/>
              <a:t>(A)357+</a:t>
            </a:r>
            <a:r>
              <a:rPr lang="zh-TW" altLang="en-US"/>
              <a:t>群邁</a:t>
            </a:r>
            <a:r>
              <a:rPr lang="en-US" altLang="zh-TW"/>
              <a:t>(A)167+</a:t>
            </a:r>
            <a:r>
              <a:rPr lang="zh-TW" altLang="en-US"/>
              <a:t>和訊</a:t>
            </a:r>
            <a:r>
              <a:rPr lang="en-US" altLang="zh-TW" b="1" i="1" u="none">
                <a:effectLst>
                  <a:outerShdw blurRad="38100" dist="38100" dir="2700000" algn="tl">
                    <a:srgbClr val="000000">
                      <a:alpha val="43137"/>
                    </a:srgbClr>
                  </a:outerShdw>
                </a:effectLst>
              </a:rPr>
              <a:t>90</a:t>
            </a:r>
            <a:r>
              <a:rPr lang="en-US" altLang="zh-TW"/>
              <a:t>+</a:t>
            </a:r>
            <a:r>
              <a:rPr lang="zh-TW" altLang="en-US"/>
              <a:t>群邁</a:t>
            </a:r>
            <a:r>
              <a:rPr lang="en-US" altLang="zh-TW"/>
              <a:t>(B)1,474+</a:t>
            </a:r>
            <a:r>
              <a:rPr lang="zh-TW" altLang="en-US"/>
              <a:t>振業</a:t>
            </a:r>
            <a:r>
              <a:rPr lang="en-US" altLang="zh-TW"/>
              <a:t>(B)333+</a:t>
            </a:r>
            <a:r>
              <a:rPr lang="zh-TW" altLang="en-US"/>
              <a:t>聚寶盆</a:t>
            </a:r>
            <a:r>
              <a:rPr lang="en-US" altLang="zh-TW"/>
              <a:t>(A)34=2,646(H100)</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a:t>FY111</a:t>
            </a:r>
            <a:r>
              <a:rPr lang="zh-TW" altLang="en-US"/>
              <a:t>已簽約</a:t>
            </a:r>
            <a:r>
              <a:rPr lang="en-US" altLang="zh-TW"/>
              <a:t>=</a:t>
            </a:r>
            <a:r>
              <a:rPr lang="zh-TW" altLang="en-US"/>
              <a:t>中醫大</a:t>
            </a:r>
            <a:r>
              <a:rPr lang="en-US" altLang="zh-TW"/>
              <a:t>380+</a:t>
            </a:r>
            <a:r>
              <a:rPr lang="zh-TW" altLang="en-US" u="sng"/>
              <a:t>永悅</a:t>
            </a:r>
            <a:r>
              <a:rPr lang="en-US" altLang="zh-TW"/>
              <a:t>952+</a:t>
            </a:r>
            <a:r>
              <a:rPr lang="zh-TW" altLang="en-US"/>
              <a:t>機場小額</a:t>
            </a:r>
            <a:r>
              <a:rPr lang="en-US" altLang="zh-TW"/>
              <a:t>93+</a:t>
            </a:r>
            <a:r>
              <a:rPr lang="zh-TW" altLang="en-US"/>
              <a:t>泰陞</a:t>
            </a:r>
            <a:r>
              <a:rPr lang="en-US" altLang="zh-TW"/>
              <a:t>1,429+</a:t>
            </a:r>
            <a:r>
              <a:rPr lang="zh-TW" altLang="en-US"/>
              <a:t>益壯</a:t>
            </a:r>
            <a:r>
              <a:rPr lang="en-US" altLang="zh-TW"/>
              <a:t>95+</a:t>
            </a:r>
            <a:r>
              <a:rPr lang="zh-TW" altLang="en-US" u="sng"/>
              <a:t>兆仁</a:t>
            </a:r>
            <a:r>
              <a:rPr lang="en-US" altLang="zh-TW"/>
              <a:t>320+</a:t>
            </a:r>
            <a:r>
              <a:rPr lang="zh-TW" altLang="en-US"/>
              <a:t>中山醫</a:t>
            </a:r>
            <a:r>
              <a:rPr lang="en-US" altLang="zh-TW"/>
              <a:t>381+</a:t>
            </a:r>
            <a:r>
              <a:rPr lang="zh-TW" altLang="en-US"/>
              <a:t>勤業</a:t>
            </a:r>
            <a:r>
              <a:rPr lang="en-US" altLang="zh-TW"/>
              <a:t>8,095=11,745</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a:t>H100_FY111</a:t>
            </a:r>
            <a:r>
              <a:rPr lang="zh-TW" altLang="en-US"/>
              <a:t>已簽約</a:t>
            </a:r>
            <a:r>
              <a:rPr lang="en-US" altLang="zh-TW"/>
              <a:t>=10,473</a:t>
            </a:r>
            <a:r>
              <a:rPr lang="zh-TW" altLang="en-US"/>
              <a:t>。</a:t>
            </a:r>
            <a:r>
              <a:rPr lang="en-US" altLang="zh-TW"/>
              <a:t>H200_FY111</a:t>
            </a:r>
            <a:r>
              <a:rPr lang="zh-TW" altLang="en-US"/>
              <a:t>已簽約</a:t>
            </a:r>
            <a:r>
              <a:rPr lang="en-US" altLang="zh-TW"/>
              <a:t>=1,272</a:t>
            </a:r>
            <a:r>
              <a:rPr lang="zh-TW" altLang="en-US"/>
              <a:t>。</a:t>
            </a:r>
            <a:endParaRPr lang="en-US" altLang="zh-TW"/>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a:t>H100</a:t>
            </a:r>
            <a:r>
              <a:rPr lang="zh-TW" altLang="en-US"/>
              <a:t>已達成</a:t>
            </a:r>
            <a:r>
              <a:rPr lang="en-US" altLang="zh-TW"/>
              <a:t>BP_14,391</a:t>
            </a:r>
            <a:r>
              <a:rPr lang="zh-TW" altLang="en-US"/>
              <a:t>，</a:t>
            </a:r>
            <a:r>
              <a:rPr lang="en-US" altLang="zh-TW"/>
              <a:t>IP_3,309=2,229+</a:t>
            </a:r>
            <a:r>
              <a:rPr lang="zh-TW" altLang="en-US"/>
              <a:t>龍滕</a:t>
            </a:r>
            <a:r>
              <a:rPr lang="en-US" altLang="zh-TW"/>
              <a:t>1,080</a:t>
            </a:r>
            <a:r>
              <a:rPr lang="zh-TW" altLang="en-US"/>
              <a:t>，企業收入</a:t>
            </a:r>
            <a:r>
              <a:rPr lang="en-US" altLang="zh-TW"/>
              <a:t>17,700</a:t>
            </a:r>
            <a:r>
              <a:rPr lang="zh-TW" altLang="en-US"/>
              <a:t>。</a:t>
            </a:r>
            <a:r>
              <a:rPr lang="en-US" altLang="zh-TW"/>
              <a:t>H200</a:t>
            </a:r>
            <a:r>
              <a:rPr lang="zh-TW" altLang="en-US"/>
              <a:t>已達成</a:t>
            </a:r>
            <a:r>
              <a:rPr lang="en-US" altLang="zh-TW"/>
              <a:t>BP_1,272</a:t>
            </a:r>
            <a:r>
              <a:rPr lang="zh-TW" altLang="en-US"/>
              <a:t>，</a:t>
            </a:r>
            <a:r>
              <a:rPr lang="en-US" altLang="zh-TW"/>
              <a:t>IP_0</a:t>
            </a:r>
            <a:r>
              <a:rPr lang="zh-TW" altLang="en-US"/>
              <a:t>。</a:t>
            </a:r>
            <a:endParaRPr lang="en-US" altLang="zh-TW"/>
          </a:p>
        </p:txBody>
      </p:sp>
      <p:sp>
        <p:nvSpPr>
          <p:cNvPr id="4" name="投影片編號版面配置區 3"/>
          <p:cNvSpPr>
            <a:spLocks noGrp="1"/>
          </p:cNvSpPr>
          <p:nvPr>
            <p:ph type="sldNum" sz="quarter" idx="10"/>
          </p:nvPr>
        </p:nvSpPr>
        <p:spPr/>
        <p:txBody>
          <a:bodyPr/>
          <a:lstStyle/>
          <a:p>
            <a:pPr marL="0" marR="0" lvl="0" indent="0" algn="r" defTabSz="914200" rtl="0" eaLnBrk="1" fontAlgn="base" latinLnBrk="0" hangingPunct="1">
              <a:lnSpc>
                <a:spcPct val="100000"/>
              </a:lnSpc>
              <a:spcBef>
                <a:spcPct val="0"/>
              </a:spcBef>
              <a:spcAft>
                <a:spcPct val="0"/>
              </a:spcAft>
              <a:buClrTx/>
              <a:buSzTx/>
              <a:buFontTx/>
              <a:buNone/>
              <a:tabLst/>
              <a:defRPr/>
            </a:pPr>
            <a:fld id="{E1765024-6C29-460A-A7EB-138FDFDC4AD9}" type="slidenum">
              <a:rPr kumimoji="1" lang="en-US" altLang="zh-TW" sz="1200" b="0" i="0" u="none" strike="noStrike" kern="1200" cap="none" spc="0" normalizeH="0" baseline="0" noProof="0" smtClean="0">
                <a:ln>
                  <a:noFill/>
                </a:ln>
                <a:solidFill>
                  <a:srgbClr val="000000"/>
                </a:solidFill>
                <a:effectLst/>
                <a:uLnTx/>
                <a:uFillTx/>
                <a:latin typeface="Arial" panose="020B0604020202020204" pitchFamily="34" charset="0"/>
                <a:ea typeface="新細明體" panose="02020500000000000000" pitchFamily="18" charset="-120"/>
                <a:cs typeface="+mn-cs"/>
              </a:rPr>
              <a:pPr marL="0" marR="0" lvl="0" indent="0" algn="r" defTabSz="914200" rtl="0" eaLnBrk="1" fontAlgn="base" latinLnBrk="0" hangingPunct="1">
                <a:lnSpc>
                  <a:spcPct val="100000"/>
                </a:lnSpc>
                <a:spcBef>
                  <a:spcPct val="0"/>
                </a:spcBef>
                <a:spcAft>
                  <a:spcPct val="0"/>
                </a:spcAft>
                <a:buClrTx/>
                <a:buSzTx/>
                <a:buFontTx/>
                <a:buNone/>
                <a:tabLst/>
                <a:defRPr/>
              </a:pPr>
              <a:t>2</a:t>
            </a:fld>
            <a:endParaRPr kumimoji="1" lang="en-US" altLang="zh-TW" sz="1200" b="0" i="0" u="none" strike="noStrike" kern="1200" cap="none" spc="0" normalizeH="0" baseline="0" noProof="0">
              <a:ln>
                <a:noFill/>
              </a:ln>
              <a:solidFill>
                <a:srgbClr val="000000"/>
              </a:solidFill>
              <a:effectLst/>
              <a:uLnTx/>
              <a:uFillTx/>
              <a:latin typeface="Arial" panose="020B0604020202020204" pitchFamily="34" charset="0"/>
              <a:ea typeface="新細明體" panose="02020500000000000000" pitchFamily="18" charset="-120"/>
              <a:cs typeface="+mn-cs"/>
            </a:endParaRPr>
          </a:p>
        </p:txBody>
      </p:sp>
    </p:spTree>
    <p:extLst>
      <p:ext uri="{BB962C8B-B14F-4D97-AF65-F5344CB8AC3E}">
        <p14:creationId xmlns:p14="http://schemas.microsoft.com/office/powerpoint/2010/main" val="36255385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dirty="0"/>
              <a:t>BP Backlog=</a:t>
            </a:r>
            <a:r>
              <a:rPr lang="zh-TW" altLang="en-US" sz="1200" dirty="0"/>
              <a:t>振業</a:t>
            </a:r>
            <a:r>
              <a:rPr lang="en-US" altLang="zh-TW" sz="1200" dirty="0"/>
              <a:t>230+</a:t>
            </a:r>
            <a:r>
              <a:rPr lang="zh-TW" altLang="en-US" sz="1200" dirty="0"/>
              <a:t>三趨</a:t>
            </a:r>
            <a:r>
              <a:rPr lang="en-US" altLang="zh-TW" sz="1200" dirty="0"/>
              <a:t>1,672+</a:t>
            </a:r>
            <a:r>
              <a:rPr lang="zh-TW" altLang="en-US" sz="1200" dirty="0"/>
              <a:t>合勤</a:t>
            </a:r>
            <a:r>
              <a:rPr lang="en-US" altLang="zh-TW" sz="1200" dirty="0"/>
              <a:t>1,759+</a:t>
            </a:r>
            <a:r>
              <a:rPr lang="zh-TW" altLang="en-US" sz="1200" dirty="0"/>
              <a:t>中國佈道</a:t>
            </a:r>
            <a:r>
              <a:rPr lang="en-US" altLang="zh-TW" sz="1200" dirty="0"/>
              <a:t>1,627+</a:t>
            </a:r>
            <a:r>
              <a:rPr lang="zh-TW" altLang="en-US" sz="1200" dirty="0"/>
              <a:t>麗媚</a:t>
            </a:r>
            <a:r>
              <a:rPr lang="en-US" altLang="zh-TW" sz="1200" dirty="0"/>
              <a:t>1,107+</a:t>
            </a:r>
            <a:r>
              <a:rPr lang="zh-TW" altLang="en-US" sz="1200" dirty="0"/>
              <a:t>口渴米菇</a:t>
            </a:r>
            <a:r>
              <a:rPr lang="en-US" altLang="zh-TW" sz="1200" dirty="0"/>
              <a:t>585+</a:t>
            </a:r>
            <a:r>
              <a:rPr lang="zh-TW" altLang="en-US" sz="1200" dirty="0"/>
              <a:t>中華郵政</a:t>
            </a:r>
            <a:r>
              <a:rPr lang="en-US" altLang="zh-TW" sz="1200" dirty="0"/>
              <a:t>2,210=9,189K</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zh-TW"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dirty="0"/>
              <a:t>IP Backlog=</a:t>
            </a:r>
            <a:r>
              <a:rPr lang="zh-TW" altLang="en-US" dirty="0"/>
              <a:t>晉弘</a:t>
            </a:r>
            <a:r>
              <a:rPr lang="en-US" altLang="zh-TW" dirty="0"/>
              <a:t>600K</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zh-TW" sz="120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sz="1200" dirty="0"/>
              <a:t>FY112_IP+BP_</a:t>
            </a:r>
            <a:r>
              <a:rPr lang="en-US" altLang="zh-TW" dirty="0"/>
              <a:t>Backlog=9,789K</a:t>
            </a:r>
            <a:endParaRPr lang="en-US" altLang="zh-TW" sz="1200" dirty="0"/>
          </a:p>
        </p:txBody>
      </p:sp>
      <p:sp>
        <p:nvSpPr>
          <p:cNvPr id="4" name="投影片編號版面配置區 3"/>
          <p:cNvSpPr>
            <a:spLocks noGrp="1"/>
          </p:cNvSpPr>
          <p:nvPr>
            <p:ph type="sldNum" sz="quarter" idx="10"/>
          </p:nvPr>
        </p:nvSpPr>
        <p:spPr/>
        <p:txBody>
          <a:bodyPr/>
          <a:lstStyle/>
          <a:p>
            <a:pPr marL="0" marR="0" lvl="0" indent="0" algn="r" defTabSz="914200" rtl="0" eaLnBrk="1" fontAlgn="base" latinLnBrk="0" hangingPunct="1">
              <a:lnSpc>
                <a:spcPct val="100000"/>
              </a:lnSpc>
              <a:spcBef>
                <a:spcPct val="0"/>
              </a:spcBef>
              <a:spcAft>
                <a:spcPct val="0"/>
              </a:spcAft>
              <a:buClrTx/>
              <a:buSzTx/>
              <a:buFontTx/>
              <a:buNone/>
              <a:tabLst/>
              <a:defRPr/>
            </a:pPr>
            <a:fld id="{E1765024-6C29-460A-A7EB-138FDFDC4AD9}" type="slidenum">
              <a:rPr kumimoji="1" lang="en-US" altLang="zh-TW" sz="1200" b="0" i="0" u="none" strike="noStrike" kern="1200" cap="none" spc="0" normalizeH="0" baseline="0" noProof="0" smtClean="0">
                <a:ln>
                  <a:noFill/>
                </a:ln>
                <a:solidFill>
                  <a:srgbClr val="000000"/>
                </a:solidFill>
                <a:effectLst/>
                <a:uLnTx/>
                <a:uFillTx/>
                <a:latin typeface="Arial" panose="020B0604020202020204" pitchFamily="34" charset="0"/>
                <a:ea typeface="新細明體" panose="02020500000000000000" pitchFamily="18" charset="-120"/>
                <a:cs typeface="+mn-cs"/>
              </a:rPr>
              <a:pPr marL="0" marR="0" lvl="0" indent="0" algn="r" defTabSz="914200" rtl="0" eaLnBrk="1" fontAlgn="base" latinLnBrk="0" hangingPunct="1">
                <a:lnSpc>
                  <a:spcPct val="100000"/>
                </a:lnSpc>
                <a:spcBef>
                  <a:spcPct val="0"/>
                </a:spcBef>
                <a:spcAft>
                  <a:spcPct val="0"/>
                </a:spcAft>
                <a:buClrTx/>
                <a:buSzTx/>
                <a:buFontTx/>
                <a:buNone/>
                <a:tabLst/>
                <a:defRPr/>
              </a:pPr>
              <a:t>3</a:t>
            </a:fld>
            <a:endParaRPr kumimoji="1" lang="en-US" altLang="zh-TW" sz="1200" b="0" i="0" u="none" strike="noStrike" kern="1200" cap="none" spc="0" normalizeH="0" baseline="0" noProof="0">
              <a:ln>
                <a:noFill/>
              </a:ln>
              <a:solidFill>
                <a:srgbClr val="000000"/>
              </a:solidFill>
              <a:effectLst/>
              <a:uLnTx/>
              <a:uFillTx/>
              <a:latin typeface="Arial" panose="020B0604020202020204" pitchFamily="34" charset="0"/>
              <a:ea typeface="新細明體" panose="02020500000000000000" pitchFamily="18" charset="-120"/>
              <a:cs typeface="+mn-cs"/>
            </a:endParaRPr>
          </a:p>
        </p:txBody>
      </p:sp>
    </p:spTree>
    <p:extLst>
      <p:ext uri="{BB962C8B-B14F-4D97-AF65-F5344CB8AC3E}">
        <p14:creationId xmlns:p14="http://schemas.microsoft.com/office/powerpoint/2010/main" val="18065321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000" dirty="0"/>
              <a:t>Backlog=</a:t>
            </a:r>
            <a:r>
              <a:rPr lang="zh-TW" altLang="en-US" sz="1000" dirty="0"/>
              <a:t>晉弘</a:t>
            </a:r>
            <a:r>
              <a:rPr lang="en-US" altLang="zh-TW" sz="1000" dirty="0"/>
              <a:t>600</a:t>
            </a:r>
            <a:endParaRPr lang="zh-TW" altLang="en-US" sz="1000" dirty="0"/>
          </a:p>
        </p:txBody>
      </p:sp>
      <p:sp>
        <p:nvSpPr>
          <p:cNvPr id="4" name="投影片編號版面配置區 3"/>
          <p:cNvSpPr>
            <a:spLocks noGrp="1"/>
          </p:cNvSpPr>
          <p:nvPr>
            <p:ph type="sldNum" sz="quarter" idx="10"/>
          </p:nvPr>
        </p:nvSpPr>
        <p:spPr/>
        <p:txBody>
          <a:bodyPr/>
          <a:lstStyle/>
          <a:p>
            <a:pPr marL="0" marR="0" lvl="0" indent="0" algn="r" defTabSz="914200" rtl="0" eaLnBrk="1" fontAlgn="base" latinLnBrk="0" hangingPunct="1">
              <a:lnSpc>
                <a:spcPct val="100000"/>
              </a:lnSpc>
              <a:spcBef>
                <a:spcPct val="0"/>
              </a:spcBef>
              <a:spcAft>
                <a:spcPct val="0"/>
              </a:spcAft>
              <a:buClrTx/>
              <a:buSzTx/>
              <a:buFontTx/>
              <a:buNone/>
              <a:tabLst/>
              <a:defRPr/>
            </a:pPr>
            <a:fld id="{E1765024-6C29-460A-A7EB-138FDFDC4AD9}" type="slidenum">
              <a:rPr kumimoji="1" lang="en-US" altLang="zh-TW" sz="1200" b="0" i="0" u="none" strike="noStrike" kern="1200" cap="none" spc="0" normalizeH="0" baseline="0" noProof="0" smtClean="0">
                <a:ln>
                  <a:noFill/>
                </a:ln>
                <a:solidFill>
                  <a:srgbClr val="000000"/>
                </a:solidFill>
                <a:effectLst/>
                <a:uLnTx/>
                <a:uFillTx/>
                <a:latin typeface="Arial" panose="020B0604020202020204" pitchFamily="34" charset="0"/>
                <a:ea typeface="新細明體" panose="02020500000000000000" pitchFamily="18" charset="-120"/>
                <a:cs typeface="+mn-cs"/>
              </a:rPr>
              <a:pPr marL="0" marR="0" lvl="0" indent="0" algn="r" defTabSz="914200" rtl="0" eaLnBrk="1" fontAlgn="base" latinLnBrk="0" hangingPunct="1">
                <a:lnSpc>
                  <a:spcPct val="100000"/>
                </a:lnSpc>
                <a:spcBef>
                  <a:spcPct val="0"/>
                </a:spcBef>
                <a:spcAft>
                  <a:spcPct val="0"/>
                </a:spcAft>
                <a:buClrTx/>
                <a:buSzTx/>
                <a:buFontTx/>
                <a:buNone/>
                <a:tabLst/>
                <a:defRPr/>
              </a:pPr>
              <a:t>4</a:t>
            </a:fld>
            <a:endParaRPr kumimoji="1" lang="en-US" altLang="zh-TW" sz="1200" b="0" i="0" u="none" strike="noStrike" kern="1200" cap="none" spc="0" normalizeH="0" baseline="0" noProof="0">
              <a:ln>
                <a:noFill/>
              </a:ln>
              <a:solidFill>
                <a:srgbClr val="000000"/>
              </a:solidFill>
              <a:effectLst/>
              <a:uLnTx/>
              <a:uFillTx/>
              <a:latin typeface="Arial" panose="020B0604020202020204" pitchFamily="34" charset="0"/>
              <a:ea typeface="新細明體" panose="02020500000000000000" pitchFamily="18" charset="-120"/>
              <a:cs typeface="+mn-cs"/>
            </a:endParaRPr>
          </a:p>
        </p:txBody>
      </p:sp>
    </p:spTree>
    <p:extLst>
      <p:ext uri="{BB962C8B-B14F-4D97-AF65-F5344CB8AC3E}">
        <p14:creationId xmlns:p14="http://schemas.microsoft.com/office/powerpoint/2010/main" val="664127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5:notes"/>
          <p:cNvSpPr>
            <a:spLocks noGrp="1" noRot="1" noChangeAspect="1"/>
          </p:cNvSpPr>
          <p:nvPr>
            <p:ph type="sldImg" idx="2"/>
          </p:nvPr>
        </p:nvSpPr>
        <p:spPr>
          <a:xfrm>
            <a:off x="920750" y="746125"/>
            <a:ext cx="4962525" cy="3721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57" name="Google Shape;157;p5:notes"/>
          <p:cNvSpPr txBox="1">
            <a:spLocks noGrp="1"/>
          </p:cNvSpPr>
          <p:nvPr>
            <p:ph type="body" idx="1"/>
          </p:nvPr>
        </p:nvSpPr>
        <p:spPr>
          <a:xfrm>
            <a:off x="679310" y="4717322"/>
            <a:ext cx="5439101" cy="4466502"/>
          </a:xfrm>
          <a:prstGeom prst="rect">
            <a:avLst/>
          </a:prstGeom>
          <a:noFill/>
          <a:ln>
            <a:noFill/>
          </a:ln>
        </p:spPr>
        <p:txBody>
          <a:bodyPr spcFirstLastPara="1" wrap="square" lIns="91625" tIns="45800" rIns="91625" bIns="45800" anchor="t" anchorCtr="0">
            <a:noAutofit/>
          </a:bodyPr>
          <a:lstStyle/>
          <a:p>
            <a:pPr marL="0" lvl="0" indent="0" algn="l" rtl="0">
              <a:spcBef>
                <a:spcPts val="0"/>
              </a:spcBef>
              <a:spcAft>
                <a:spcPts val="0"/>
              </a:spcAft>
              <a:buNone/>
            </a:pPr>
            <a:endParaRPr/>
          </a:p>
        </p:txBody>
      </p:sp>
      <p:sp>
        <p:nvSpPr>
          <p:cNvPr id="158" name="Google Shape;158;p5:notes"/>
          <p:cNvSpPr txBox="1">
            <a:spLocks noGrp="1"/>
          </p:cNvSpPr>
          <p:nvPr>
            <p:ph type="sldNum" idx="12"/>
          </p:nvPr>
        </p:nvSpPr>
        <p:spPr>
          <a:xfrm>
            <a:off x="3849826" y="9429834"/>
            <a:ext cx="2946246" cy="496810"/>
          </a:xfrm>
          <a:prstGeom prst="rect">
            <a:avLst/>
          </a:prstGeom>
          <a:noFill/>
          <a:ln>
            <a:noFill/>
          </a:ln>
        </p:spPr>
        <p:txBody>
          <a:bodyPr spcFirstLastPara="1" wrap="square" lIns="91625" tIns="45800" rIns="91625" bIns="458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5</a:t>
            </a:fld>
            <a:endParaRPr sz="12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6783573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5:notes"/>
          <p:cNvSpPr>
            <a:spLocks noGrp="1" noRot="1" noChangeAspect="1"/>
          </p:cNvSpPr>
          <p:nvPr>
            <p:ph type="sldImg" idx="2"/>
          </p:nvPr>
        </p:nvSpPr>
        <p:spPr>
          <a:xfrm>
            <a:off x="920750" y="746125"/>
            <a:ext cx="4962525" cy="3721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57" name="Google Shape;157;p5:notes"/>
          <p:cNvSpPr txBox="1">
            <a:spLocks noGrp="1"/>
          </p:cNvSpPr>
          <p:nvPr>
            <p:ph type="body" idx="1"/>
          </p:nvPr>
        </p:nvSpPr>
        <p:spPr>
          <a:xfrm>
            <a:off x="679310" y="4717322"/>
            <a:ext cx="5439101" cy="4466502"/>
          </a:xfrm>
          <a:prstGeom prst="rect">
            <a:avLst/>
          </a:prstGeom>
          <a:noFill/>
          <a:ln>
            <a:noFill/>
          </a:ln>
        </p:spPr>
        <p:txBody>
          <a:bodyPr spcFirstLastPara="1" wrap="square" lIns="91625" tIns="45800" rIns="91625" bIns="45800" anchor="t" anchorCtr="0">
            <a:noAutofit/>
          </a:bodyPr>
          <a:lstStyle/>
          <a:p>
            <a:pPr marL="0" lvl="0" indent="0" algn="l" rtl="0">
              <a:spcBef>
                <a:spcPts val="0"/>
              </a:spcBef>
              <a:spcAft>
                <a:spcPts val="0"/>
              </a:spcAft>
              <a:buNone/>
            </a:pPr>
            <a:endParaRPr/>
          </a:p>
        </p:txBody>
      </p:sp>
      <p:sp>
        <p:nvSpPr>
          <p:cNvPr id="158" name="Google Shape;158;p5:notes"/>
          <p:cNvSpPr txBox="1">
            <a:spLocks noGrp="1"/>
          </p:cNvSpPr>
          <p:nvPr>
            <p:ph type="sldNum" idx="12"/>
          </p:nvPr>
        </p:nvSpPr>
        <p:spPr>
          <a:xfrm>
            <a:off x="3849826" y="9429834"/>
            <a:ext cx="2946246" cy="496810"/>
          </a:xfrm>
          <a:prstGeom prst="rect">
            <a:avLst/>
          </a:prstGeom>
          <a:noFill/>
          <a:ln>
            <a:noFill/>
          </a:ln>
        </p:spPr>
        <p:txBody>
          <a:bodyPr spcFirstLastPara="1" wrap="square" lIns="91625" tIns="45800" rIns="91625" bIns="458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6</a:t>
            </a:fld>
            <a:endParaRPr sz="12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8320944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pPr defTabSz="914332" fontAlgn="auto">
              <a:spcBef>
                <a:spcPts val="0"/>
              </a:spcBef>
              <a:spcAft>
                <a:spcPts val="0"/>
              </a:spcAft>
              <a:defRPr/>
            </a:pPr>
            <a:fld id="{44CE71AA-09F8-4FB5-8A13-288836B8A8A4}" type="slidenum">
              <a:rPr kumimoji="0" lang="zh-TW" altLang="en-US">
                <a:solidFill>
                  <a:prstClr val="black"/>
                </a:solidFill>
                <a:latin typeface="Calibri" panose="020F0502020204030204"/>
              </a:rPr>
              <a:pPr defTabSz="914332" fontAlgn="auto">
                <a:spcBef>
                  <a:spcPts val="0"/>
                </a:spcBef>
                <a:spcAft>
                  <a:spcPts val="0"/>
                </a:spcAft>
                <a:defRPr/>
              </a:pPr>
              <a:t>7</a:t>
            </a:fld>
            <a:endParaRPr kumimoji="0" lang="zh-TW" altLang="en-US">
              <a:solidFill>
                <a:prstClr val="black"/>
              </a:solidFill>
              <a:latin typeface="Calibri" panose="020F0502020204030204"/>
            </a:endParaRPr>
          </a:p>
        </p:txBody>
      </p:sp>
    </p:spTree>
    <p:extLst>
      <p:ext uri="{BB962C8B-B14F-4D97-AF65-F5344CB8AC3E}">
        <p14:creationId xmlns:p14="http://schemas.microsoft.com/office/powerpoint/2010/main" val="35589510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lstStyle/>
          <a:p>
            <a:r>
              <a:rPr lang="zh-TW" altLang="en-US" dirty="0"/>
              <a:t>策略意涵、</a:t>
            </a:r>
            <a:endParaRPr lang="en-US" altLang="zh-TW" dirty="0"/>
          </a:p>
          <a:p>
            <a:endParaRPr lang="zh-TW" altLang="en-US" dirty="0"/>
          </a:p>
        </p:txBody>
      </p:sp>
      <p:sp>
        <p:nvSpPr>
          <p:cNvPr id="4" name="投影片編號版面配置區 3"/>
          <p:cNvSpPr>
            <a:spLocks noGrp="1"/>
          </p:cNvSpPr>
          <p:nvPr>
            <p:ph type="sldNum" sz="quarter" idx="10"/>
          </p:nvPr>
        </p:nvSpPr>
        <p:spPr/>
        <p:txBody>
          <a:bodyPr/>
          <a:lstStyle/>
          <a:p>
            <a:fld id="{44CE71AA-09F8-4FB5-8A13-288836B8A8A4}" type="slidenum">
              <a:rPr lang="zh-TW" altLang="en-US" smtClean="0"/>
              <a:t>9</a:t>
            </a:fld>
            <a:endParaRPr lang="zh-TW" altLang="en-US"/>
          </a:p>
        </p:txBody>
      </p:sp>
    </p:spTree>
    <p:extLst>
      <p:ext uri="{BB962C8B-B14F-4D97-AF65-F5344CB8AC3E}">
        <p14:creationId xmlns:p14="http://schemas.microsoft.com/office/powerpoint/2010/main" val="4221854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lstStyle/>
          <a:p>
            <a:r>
              <a:rPr lang="zh-TW" altLang="en-US" dirty="0"/>
              <a:t>策略意涵、</a:t>
            </a:r>
            <a:endParaRPr lang="en-US" altLang="zh-TW" dirty="0"/>
          </a:p>
          <a:p>
            <a:endParaRPr lang="zh-TW" altLang="en-US" dirty="0"/>
          </a:p>
        </p:txBody>
      </p:sp>
      <p:sp>
        <p:nvSpPr>
          <p:cNvPr id="4" name="投影片編號版面配置區 3"/>
          <p:cNvSpPr>
            <a:spLocks noGrp="1"/>
          </p:cNvSpPr>
          <p:nvPr>
            <p:ph type="sldNum" sz="quarter" idx="10"/>
          </p:nvPr>
        </p:nvSpPr>
        <p:spPr/>
        <p:txBody>
          <a:bodyPr/>
          <a:lstStyle/>
          <a:p>
            <a:fld id="{44CE71AA-09F8-4FB5-8A13-288836B8A8A4}" type="slidenum">
              <a:rPr lang="zh-TW" altLang="en-US" smtClean="0"/>
              <a:t>10</a:t>
            </a:fld>
            <a:endParaRPr lang="zh-TW" altLang="en-US"/>
          </a:p>
        </p:txBody>
      </p:sp>
    </p:spTree>
    <p:extLst>
      <p:ext uri="{BB962C8B-B14F-4D97-AF65-F5344CB8AC3E}">
        <p14:creationId xmlns:p14="http://schemas.microsoft.com/office/powerpoint/2010/main" val="251815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3" name="Rectangle 6"/>
          <p:cNvSpPr>
            <a:spLocks noGrp="1" noChangeArrowheads="1"/>
          </p:cNvSpPr>
          <p:nvPr>
            <p:ph type="sldNum" sz="quarter" idx="11"/>
          </p:nvPr>
        </p:nvSpPr>
        <p:spPr>
          <a:ln/>
        </p:spPr>
        <p:txBody>
          <a:bodyPr/>
          <a:lstStyle>
            <a:lvl1pPr>
              <a:defRPr/>
            </a:lvl1pPr>
          </a:lstStyle>
          <a:p>
            <a:pPr>
              <a:defRPr/>
            </a:pPr>
            <a:fld id="{BAFA6803-1258-4500-B9E1-21C009BBB319}"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4233272479"/>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標題及物件">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3" y="1278467"/>
            <a:ext cx="8364538" cy="4919134"/>
          </a:xfrm>
        </p:spPr>
        <p:txBody>
          <a:bodyPr/>
          <a:lstStyle>
            <a:lvl1pPr>
              <a:defRPr sz="2400">
                <a:latin typeface="+mn-lt"/>
                <a:ea typeface="+mn-ea"/>
              </a:defRPr>
            </a:lvl1pPr>
            <a:lvl2pPr>
              <a:defRPr>
                <a:solidFill>
                  <a:srgbClr val="0000CC"/>
                </a:solidFill>
                <a:latin typeface="+mn-lt"/>
                <a:ea typeface="+mn-ea"/>
              </a:defRPr>
            </a:lvl2pPr>
            <a:lvl3pPr>
              <a:defRPr>
                <a:latin typeface="+mn-lt"/>
                <a:ea typeface="+mn-ea"/>
              </a:defRPr>
            </a:lvl3pPr>
            <a:lvl4pPr>
              <a:defRPr sz="1800">
                <a:solidFill>
                  <a:srgbClr val="0000CC"/>
                </a:solidFill>
                <a:latin typeface="+mn-lt"/>
                <a:ea typeface="+mn-ea"/>
              </a:defRPr>
            </a:lvl4pPr>
            <a:lvl5pPr>
              <a:defRPr sz="1600">
                <a:latin typeface="+mn-lt"/>
                <a:ea typeface="+mn-ea"/>
              </a:defRPr>
            </a:lvl5pPr>
            <a:lvl6pPr>
              <a:defRPr sz="1600">
                <a:latin typeface="+mn-lt"/>
                <a:ea typeface="+mn-ea"/>
              </a:defRPr>
            </a:lvl6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TW" altLang="en-US" dirty="0"/>
          </a:p>
        </p:txBody>
      </p:sp>
      <p:sp>
        <p:nvSpPr>
          <p:cNvPr id="5" name="Rectangle 46"/>
          <p:cNvSpPr>
            <a:spLocks noGrp="1" noChangeArrowheads="1"/>
          </p:cNvSpPr>
          <p:nvPr>
            <p:ph type="ftr" sz="quarter" idx="11"/>
          </p:nvPr>
        </p:nvSpPr>
        <p:spPr>
          <a:xfrm>
            <a:off x="3641861" y="6628132"/>
            <a:ext cx="2920215" cy="229868"/>
          </a:xfrm>
          <a:prstGeom prst="rect">
            <a:avLst/>
          </a:prstGeom>
          <a:ln/>
        </p:spPr>
        <p:txBody>
          <a:bodyPr/>
          <a:lstStyle>
            <a:lvl1pPr>
              <a:defRPr>
                <a:latin typeface="Calibri" pitchFamily="34" charset="0"/>
              </a:defRPr>
            </a:lvl1pPr>
          </a:lstStyle>
          <a:p>
            <a:pPr algn="ctr" eaLnBrk="1" hangingPunct="1">
              <a:defRPr/>
            </a:pPr>
            <a:endParaRPr lang="en-US" altLang="zh-TW" b="0">
              <a:solidFill>
                <a:prstClr val="black"/>
              </a:solidFill>
              <a:ea typeface="新細明體" charset="-120"/>
            </a:endParaRPr>
          </a:p>
        </p:txBody>
      </p:sp>
      <p:sp>
        <p:nvSpPr>
          <p:cNvPr id="6" name="Rectangle 47"/>
          <p:cNvSpPr>
            <a:spLocks noGrp="1" noChangeArrowheads="1"/>
          </p:cNvSpPr>
          <p:nvPr>
            <p:ph type="sldNum" sz="quarter" idx="12"/>
          </p:nvPr>
        </p:nvSpPr>
        <p:spPr>
          <a:ln/>
        </p:spPr>
        <p:txBody>
          <a:bodyPr/>
          <a:lstStyle>
            <a:lvl1pPr>
              <a:defRPr/>
            </a:lvl1pPr>
          </a:lstStyle>
          <a:p>
            <a:pPr>
              <a:defRPr/>
            </a:pPr>
            <a:fld id="{06C282D4-C369-4B2F-B36D-CA76C3634FCD}" type="slidenum">
              <a:rPr lang="en-US" altLang="zh-TW">
                <a:solidFill>
                  <a:prstClr val="white"/>
                </a:solidFill>
              </a:rPr>
              <a:pPr>
                <a:defRPr/>
              </a:pPr>
              <a:t>‹#›</a:t>
            </a:fld>
            <a:endParaRPr lang="en-US" altLang="zh-TW">
              <a:solidFill>
                <a:prstClr val="white"/>
              </a:solidFill>
            </a:endParaRPr>
          </a:p>
        </p:txBody>
      </p:sp>
      <p:sp>
        <p:nvSpPr>
          <p:cNvPr id="7" name="Rectangle 43"/>
          <p:cNvSpPr>
            <a:spLocks noGrp="1" noChangeArrowheads="1"/>
          </p:cNvSpPr>
          <p:nvPr>
            <p:ph type="title"/>
          </p:nvPr>
        </p:nvSpPr>
        <p:spPr bwMode="auto">
          <a:xfrm>
            <a:off x="0" y="405141"/>
            <a:ext cx="9144000" cy="775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endParaRPr lang="zh-TW" altLang="en-US" dirty="0"/>
          </a:p>
        </p:txBody>
      </p:sp>
      <p:sp>
        <p:nvSpPr>
          <p:cNvPr id="8" name="日期版面配置區 2"/>
          <p:cNvSpPr>
            <a:spLocks noGrp="1"/>
          </p:cNvSpPr>
          <p:nvPr>
            <p:ph type="dt" sz="half" idx="10"/>
          </p:nvPr>
        </p:nvSpPr>
        <p:spPr>
          <a:xfrm>
            <a:off x="6605588" y="6619893"/>
            <a:ext cx="1800225" cy="238125"/>
          </a:xfrm>
          <a:prstGeom prst="rect">
            <a:avLst/>
          </a:prstGeom>
        </p:spPr>
        <p:txBody>
          <a:bodyPr/>
          <a:lstStyle/>
          <a:p>
            <a:pPr algn="ctr" eaLnBrk="1" hangingPunct="1">
              <a:defRPr/>
            </a:pPr>
            <a:fld id="{2DC04D06-70D8-48A2-B2C8-F3E08559F2BE}" type="datetime1">
              <a:rPr lang="zh-TW" altLang="en-US" b="0" smtClean="0">
                <a:solidFill>
                  <a:prstClr val="black"/>
                </a:solidFill>
                <a:latin typeface="Arial"/>
                <a:ea typeface="新細明體" charset="-120"/>
              </a:rPr>
              <a:pPr algn="ctr" eaLnBrk="1" hangingPunct="1">
                <a:defRPr/>
              </a:pPr>
              <a:t>2024/7/1</a:t>
            </a:fld>
            <a:endParaRPr lang="en-US" altLang="zh-TW" b="0" dirty="0">
              <a:solidFill>
                <a:prstClr val="black"/>
              </a:solidFill>
              <a:latin typeface="Arial"/>
              <a:ea typeface="新細明體" charset="-120"/>
            </a:endParaRPr>
          </a:p>
        </p:txBody>
      </p:sp>
    </p:spTree>
    <p:extLst>
      <p:ext uri="{BB962C8B-B14F-4D97-AF65-F5344CB8AC3E}">
        <p14:creationId xmlns:p14="http://schemas.microsoft.com/office/powerpoint/2010/main" val="2573334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342907" y="308091"/>
            <a:ext cx="8487833" cy="614363"/>
          </a:xfrm>
        </p:spPr>
        <p:txBody>
          <a:bodyPr/>
          <a:lstStyle>
            <a:lvl1pPr>
              <a:defRPr>
                <a:latin typeface="Arial" panose="020B0604020202020204" pitchFamily="34" charset="0"/>
                <a:cs typeface="Arial" panose="020B0604020202020204" pitchFamily="34" charset="0"/>
              </a:defRPr>
            </a:lvl1pPr>
          </a:lstStyle>
          <a:p>
            <a:r>
              <a:rPr lang="zh-TW" altLang="en-US" dirty="0"/>
              <a:t>按一下以編輯母片標題樣式</a:t>
            </a:r>
          </a:p>
        </p:txBody>
      </p:sp>
      <p:sp>
        <p:nvSpPr>
          <p:cNvPr id="3" name="內容版面配置區 2"/>
          <p:cNvSpPr>
            <a:spLocks noGrp="1"/>
          </p:cNvSpPr>
          <p:nvPr>
            <p:ph sz="half" idx="1"/>
          </p:nvPr>
        </p:nvSpPr>
        <p:spPr>
          <a:xfrm>
            <a:off x="342902" y="1090246"/>
            <a:ext cx="8493368" cy="5249007"/>
          </a:xfrm>
        </p:spPr>
        <p:txBody>
          <a:bodyPr/>
          <a:lstStyle>
            <a:lvl1pPr marL="273050" indent="-273050">
              <a:defRPr sz="2400">
                <a:latin typeface="Times New Roman" panose="02020603050405020304" pitchFamily="18" charset="0"/>
                <a:cs typeface="Times New Roman" panose="02020603050405020304" pitchFamily="18" charset="0"/>
              </a:defRPr>
            </a:lvl1pPr>
            <a:lvl2pPr marL="623888" indent="-350838">
              <a:defRPr sz="2000">
                <a:latin typeface="Times New Roman" panose="02020603050405020304" pitchFamily="18" charset="0"/>
                <a:cs typeface="Times New Roman" panose="02020603050405020304" pitchFamily="18" charset="0"/>
              </a:defRPr>
            </a:lvl2pPr>
            <a:lvl3pPr marL="896938" indent="-273050">
              <a:defRPr sz="2000">
                <a:latin typeface="Times New Roman" panose="02020603050405020304" pitchFamily="18" charset="0"/>
                <a:cs typeface="Times New Roman" panose="02020603050405020304" pitchFamily="18" charset="0"/>
              </a:defRPr>
            </a:lvl3pPr>
            <a:lvl4pPr marL="1169988" indent="-273050">
              <a:defRPr sz="2000">
                <a:latin typeface="Times New Roman" panose="02020603050405020304" pitchFamily="18" charset="0"/>
                <a:cs typeface="Times New Roman" panose="02020603050405020304" pitchFamily="18" charset="0"/>
              </a:defRPr>
            </a:lvl4pPr>
            <a:lvl5pPr>
              <a:defRPr sz="1800"/>
            </a:lvl5pPr>
            <a:lvl6pPr>
              <a:defRPr sz="1800"/>
            </a:lvl6pPr>
            <a:lvl7pPr>
              <a:defRPr sz="1800"/>
            </a:lvl7pPr>
            <a:lvl8pPr>
              <a:defRPr sz="1800"/>
            </a:lvl8pPr>
            <a:lvl9pPr>
              <a:defRPr sz="1800"/>
            </a:lvl9pPr>
          </a:lstStyle>
          <a:p>
            <a:pPr lvl="0"/>
            <a:r>
              <a:rPr lang="zh-TW" altLang="en-US" dirty="0"/>
              <a:t>按一下以編輯母片文字樣式</a:t>
            </a:r>
          </a:p>
          <a:p>
            <a:pPr lvl="1"/>
            <a:r>
              <a:rPr lang="zh-TW" altLang="en-US" dirty="0"/>
              <a:t>第二層</a:t>
            </a:r>
          </a:p>
          <a:p>
            <a:pPr lvl="2"/>
            <a:r>
              <a:rPr lang="zh-TW" altLang="en-US" dirty="0"/>
              <a:t>第三層</a:t>
            </a:r>
            <a:endParaRPr lang="en-US" altLang="zh-TW" dirty="0"/>
          </a:p>
          <a:p>
            <a:pPr lvl="3"/>
            <a:r>
              <a:rPr lang="zh-TW" altLang="en-US" dirty="0"/>
              <a:t>第四層</a:t>
            </a:r>
            <a:endParaRPr lang="en-US" altLang="zh-TW" dirty="0"/>
          </a:p>
          <a:p>
            <a:pPr lvl="4"/>
            <a:endParaRPr lang="zh-TW" altLang="en-US" dirty="0"/>
          </a:p>
        </p:txBody>
      </p:sp>
      <p:sp>
        <p:nvSpPr>
          <p:cNvPr id="7" name="Rectangle 47"/>
          <p:cNvSpPr>
            <a:spLocks noGrp="1" noChangeArrowheads="1"/>
          </p:cNvSpPr>
          <p:nvPr>
            <p:ph type="sldNum" sz="quarter" idx="12"/>
          </p:nvPr>
        </p:nvSpPr>
        <p:spPr>
          <a:ln/>
        </p:spPr>
        <p:txBody>
          <a:bodyPr/>
          <a:lstStyle>
            <a:lvl1pPr>
              <a:defRPr/>
            </a:lvl1pPr>
          </a:lstStyle>
          <a:p>
            <a:pPr>
              <a:defRPr/>
            </a:pPr>
            <a:fld id="{134106F1-D6D8-4C2C-8EF2-88335AB5729B}" type="slidenum">
              <a:rPr lang="en-US" altLang="zh-TW">
                <a:solidFill>
                  <a:prstClr val="white"/>
                </a:solidFill>
              </a:rPr>
              <a:pPr>
                <a:defRPr/>
              </a:pPr>
              <a:t>‹#›</a:t>
            </a:fld>
            <a:endParaRPr lang="en-US" altLang="zh-TW">
              <a:solidFill>
                <a:prstClr val="white"/>
              </a:solidFill>
            </a:endParaRPr>
          </a:p>
        </p:txBody>
      </p:sp>
    </p:spTree>
    <p:extLst>
      <p:ext uri="{BB962C8B-B14F-4D97-AF65-F5344CB8AC3E}">
        <p14:creationId xmlns:p14="http://schemas.microsoft.com/office/powerpoint/2010/main" val="17572984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b="0">
                <a:effectLst/>
                <a:latin typeface="Calibri" panose="020F0502020204030204" pitchFamily="34" charset="0"/>
              </a:defRPr>
            </a:lvl1pPr>
          </a:lstStyle>
          <a:p>
            <a:r>
              <a:rPr lang="zh-TW" altLang="en-US" dirty="0"/>
              <a:t>按一下以編輯母片標題樣式</a:t>
            </a:r>
          </a:p>
        </p:txBody>
      </p:sp>
      <p:sp>
        <p:nvSpPr>
          <p:cNvPr id="5" name="Rectangle 46"/>
          <p:cNvSpPr>
            <a:spLocks noGrp="1" noChangeArrowheads="1"/>
          </p:cNvSpPr>
          <p:nvPr>
            <p:ph type="ftr" sz="quarter" idx="11"/>
          </p:nvPr>
        </p:nvSpPr>
        <p:spPr>
          <a:xfrm>
            <a:off x="-8092" y="6391283"/>
            <a:ext cx="6096000" cy="238125"/>
          </a:xfrm>
          <a:prstGeom prst="rect">
            <a:avLst/>
          </a:prstGeom>
          <a:ln/>
        </p:spPr>
        <p:txBody>
          <a:bodyPr/>
          <a:lstStyle>
            <a:lvl1pPr>
              <a:defRPr>
                <a:latin typeface="Calibri" panose="020F0502020204030204" pitchFamily="34" charset="0"/>
              </a:defRPr>
            </a:lvl1pPr>
          </a:lstStyle>
          <a:p>
            <a:pPr eaLnBrk="1" fontAlgn="auto" hangingPunct="1">
              <a:spcBef>
                <a:spcPts val="0"/>
              </a:spcBef>
              <a:spcAft>
                <a:spcPts val="0"/>
              </a:spcAft>
              <a:defRPr/>
            </a:pPr>
            <a:endParaRPr kumimoji="0" lang="en-US" altLang="zh-TW" sz="1800" b="0" dirty="0">
              <a:solidFill>
                <a:prstClr val="black"/>
              </a:solidFill>
              <a:ea typeface="標楷體"/>
            </a:endParaRPr>
          </a:p>
        </p:txBody>
      </p:sp>
      <p:pic>
        <p:nvPicPr>
          <p:cNvPr id="7" name="Picture 60" descr="E版"/>
          <p:cNvPicPr>
            <a:picLocks noChangeAspect="1" noChangeArrowheads="1"/>
          </p:cNvPicPr>
          <p:nvPr userDrawn="1"/>
        </p:nvPicPr>
        <p:blipFill>
          <a:blip r:embed="rId2" cstate="screen">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a:ext>
            </a:extLst>
          </a:blip>
          <a:srcRect/>
          <a:stretch>
            <a:fillRect/>
          </a:stretch>
        </p:blipFill>
        <p:spPr bwMode="auto">
          <a:xfrm>
            <a:off x="6381750" y="3866592"/>
            <a:ext cx="2762250" cy="274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投影片編號版面配置區 1"/>
          <p:cNvSpPr>
            <a:spLocks noGrp="1"/>
          </p:cNvSpPr>
          <p:nvPr>
            <p:ph type="sldNum" sz="quarter" idx="4"/>
          </p:nvPr>
        </p:nvSpPr>
        <p:spPr>
          <a:xfrm>
            <a:off x="8729135" y="6618289"/>
            <a:ext cx="414867" cy="239712"/>
          </a:xfrm>
          <a:prstGeom prst="rect">
            <a:avLst/>
          </a:prstGeom>
        </p:spPr>
        <p:txBody>
          <a:bodyPr vert="horz" lIns="91440" tIns="45720" rIns="91440" bIns="45720" rtlCol="0" anchor="ctr"/>
          <a:lstStyle>
            <a:lvl1pPr algn="r">
              <a:defRPr sz="1000">
                <a:solidFill>
                  <a:schemeClr val="bg1"/>
                </a:solidFill>
                <a:latin typeface="Calibri" panose="020F0502020204030204" pitchFamily="34" charset="0"/>
              </a:defRPr>
            </a:lvl1pPr>
          </a:lstStyle>
          <a:p>
            <a:fld id="{F6602ED5-4A91-4AD9-AC63-D57B56DD798C}" type="slidenum">
              <a:rPr lang="zh-TW" altLang="en-US" smtClean="0">
                <a:solidFill>
                  <a:prstClr val="white"/>
                </a:solidFill>
              </a:rPr>
              <a:pPr/>
              <a:t>‹#›</a:t>
            </a:fld>
            <a:endParaRPr lang="zh-TW" altLang="en-US" dirty="0">
              <a:solidFill>
                <a:prstClr val="white"/>
              </a:solidFill>
            </a:endParaRPr>
          </a:p>
        </p:txBody>
      </p:sp>
      <p:sp>
        <p:nvSpPr>
          <p:cNvPr id="4" name="內容版面配置區 3"/>
          <p:cNvSpPr>
            <a:spLocks noGrp="1"/>
          </p:cNvSpPr>
          <p:nvPr>
            <p:ph sz="quarter" idx="12"/>
          </p:nvPr>
        </p:nvSpPr>
        <p:spPr>
          <a:xfrm>
            <a:off x="450850" y="1285592"/>
            <a:ext cx="8369300" cy="5100362"/>
          </a:xfrm>
        </p:spPr>
        <p:txBody>
          <a:bodyPr/>
          <a:lstStyle>
            <a:lvl1pPr>
              <a:defRPr>
                <a:latin typeface="Calibri" panose="020F0502020204030204" pitchFamily="34" charset="0"/>
              </a:defRPr>
            </a:lvl1pPr>
            <a:lvl2pPr marL="715963" indent="-271463">
              <a:buFont typeface="Times New Roman" panose="02020603050405020304" pitchFamily="18" charset="0"/>
              <a:buChar char="−"/>
              <a:defRPr>
                <a:latin typeface="Calibri" panose="020F0502020204030204" pitchFamily="34" charset="0"/>
              </a:defRPr>
            </a:lvl2pPr>
            <a:lvl3pPr marL="1146175" indent="-342900">
              <a:buFont typeface="Wingdings" panose="05000000000000000000" pitchFamily="2" charset="2"/>
              <a:buChar char="Ø"/>
              <a:tabLst>
                <a:tab pos="987425" algn="l"/>
              </a:tabLst>
              <a:defRPr>
                <a:latin typeface="Calibri" panose="020F0502020204030204" pitchFamily="34" charset="0"/>
              </a:defRPr>
            </a:lvl3pPr>
            <a:lvl4pPr>
              <a:defRPr>
                <a:latin typeface="Calibri" panose="020F0502020204030204" pitchFamily="34" charset="0"/>
              </a:defRPr>
            </a:lvl4pPr>
            <a:lvl5pPr marL="1720850" indent="-285750">
              <a:buFont typeface="Wingdings" panose="05000000000000000000" pitchFamily="2" charset="2"/>
              <a:buChar char="ü"/>
              <a:defRPr sz="1800">
                <a:solidFill>
                  <a:schemeClr val="tx1"/>
                </a:solidFill>
                <a:latin typeface="Calibri" panose="020F0502020204030204" pitchFamily="34" charset="0"/>
                <a:ea typeface="標楷體" panose="03000509000000000000" pitchFamily="65" charset="-12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Tree>
    <p:extLst>
      <p:ext uri="{BB962C8B-B14F-4D97-AF65-F5344CB8AC3E}">
        <p14:creationId xmlns:p14="http://schemas.microsoft.com/office/powerpoint/2010/main" val="8542863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566"/>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en-US" altLang="zh-TW" sz="1800" b="0">
              <a:solidFill>
                <a:prstClr val="black"/>
              </a:solidFill>
              <a:latin typeface="Arial"/>
              <a:ea typeface="新細明體" charset="-120"/>
            </a:endParaRPr>
          </a:p>
        </p:txBody>
      </p:sp>
      <p:sp>
        <p:nvSpPr>
          <p:cNvPr id="5" name="Rectangle 6"/>
          <p:cNvSpPr>
            <a:spLocks noGrp="1" noChangeArrowheads="1"/>
          </p:cNvSpPr>
          <p:nvPr>
            <p:ph type="sldNum" sz="quarter" idx="11"/>
          </p:nvPr>
        </p:nvSpPr>
        <p:spPr>
          <a:ln/>
        </p:spPr>
        <p:txBody>
          <a:bodyPr/>
          <a:lstStyle>
            <a:lvl1pPr>
              <a:defRPr/>
            </a:lvl1pPr>
          </a:lstStyle>
          <a:p>
            <a:pPr>
              <a:defRPr/>
            </a:pPr>
            <a:fld id="{2A2D1BA6-A525-4294-9821-88548ADF96C9}" type="slidenum">
              <a:rPr lang="en-US" altLang="zh-TW">
                <a:solidFill>
                  <a:prstClr val="white"/>
                </a:solidFill>
              </a:rPr>
              <a:pPr>
                <a:defRPr/>
              </a:pPr>
              <a:t>‹#›</a:t>
            </a:fld>
            <a:endParaRPr lang="en-US" altLang="zh-TW">
              <a:solidFill>
                <a:prstClr val="white"/>
              </a:solidFill>
            </a:endParaRPr>
          </a:p>
        </p:txBody>
      </p:sp>
    </p:spTree>
    <p:extLst>
      <p:ext uri="{BB962C8B-B14F-4D97-AF65-F5344CB8AC3E}">
        <p14:creationId xmlns:p14="http://schemas.microsoft.com/office/powerpoint/2010/main" val="20493448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內容版面配置區 2"/>
          <p:cNvSpPr>
            <a:spLocks noGrp="1"/>
          </p:cNvSpPr>
          <p:nvPr>
            <p:ph idx="1"/>
          </p:nvPr>
        </p:nvSpPr>
        <p:spPr>
          <a:xfrm>
            <a:off x="457200" y="981075"/>
            <a:ext cx="8229600" cy="5145088"/>
          </a:xfrm>
        </p:spPr>
        <p:txBody>
          <a:bodyPr/>
          <a:lstStyle>
            <a:lvl1pPr marL="342900" indent="-342900">
              <a:buClr>
                <a:srgbClr val="0070C0"/>
              </a:buClr>
              <a:buFont typeface="Wingdings" panose="05000000000000000000" pitchFamily="2" charset="2"/>
              <a:buChar char="n"/>
              <a:defRPr>
                <a:solidFill>
                  <a:srgbClr val="0070C0"/>
                </a:solidFill>
              </a:defRPr>
            </a:lvl1pPr>
            <a:lvl2pPr marL="742950" indent="-285750">
              <a:buFont typeface="Times New Roman" panose="02020603050405020304" pitchFamily="18" charset="0"/>
              <a:buChar char="−"/>
              <a:defRPr>
                <a:solidFill>
                  <a:schemeClr val="tx1"/>
                </a:solidFill>
              </a:defRPr>
            </a:lvl2pPr>
            <a:lvl3pPr>
              <a:buClrTx/>
              <a:defRPr/>
            </a:lvl3pPr>
            <a:lvl4pPr marL="1600200" indent="-228600">
              <a:buClrTx/>
              <a:buFont typeface="Wingdings" panose="05000000000000000000" pitchFamily="2" charset="2"/>
              <a:buChar char="ü"/>
              <a:defRPr>
                <a:solidFill>
                  <a:schemeClr val="tx1"/>
                </a:solidFill>
              </a:defRPr>
            </a:lvl4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5" name="Rectangle 6"/>
          <p:cNvSpPr>
            <a:spLocks noGrp="1" noChangeArrowheads="1"/>
          </p:cNvSpPr>
          <p:nvPr>
            <p:ph type="sldNum" sz="quarter" idx="11"/>
          </p:nvPr>
        </p:nvSpPr>
        <p:spPr>
          <a:ln/>
        </p:spPr>
        <p:txBody>
          <a:bodyPr/>
          <a:lstStyle>
            <a:lvl1pPr>
              <a:defRPr/>
            </a:lvl1pPr>
          </a:lstStyle>
          <a:p>
            <a:pPr>
              <a:defRPr/>
            </a:pPr>
            <a:fld id="{4EF7E655-DAE8-4669-B92D-FD48184271D6}"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340143809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dirty="0"/>
              <a:t>按一下以編輯母片標題樣式</a:t>
            </a:r>
          </a:p>
        </p:txBody>
      </p:sp>
      <p:sp>
        <p:nvSpPr>
          <p:cNvPr id="3"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4" name="Rectangle 6"/>
          <p:cNvSpPr>
            <a:spLocks noGrp="1" noChangeArrowheads="1"/>
          </p:cNvSpPr>
          <p:nvPr>
            <p:ph type="sldNum" sz="quarter" idx="11"/>
          </p:nvPr>
        </p:nvSpPr>
        <p:spPr>
          <a:ln/>
        </p:spPr>
        <p:txBody>
          <a:bodyPr/>
          <a:lstStyle>
            <a:lvl1pPr>
              <a:defRPr/>
            </a:lvl1pPr>
          </a:lstStyle>
          <a:p>
            <a:pPr>
              <a:defRPr/>
            </a:pPr>
            <a:fld id="{21648DF3-ED32-4F6A-BBCC-17369A789E6B}"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114634020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bl" preserve="1">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表格版面配置區 2"/>
          <p:cNvSpPr>
            <a:spLocks noGrp="1"/>
          </p:cNvSpPr>
          <p:nvPr>
            <p:ph type="tbl" idx="1"/>
          </p:nvPr>
        </p:nvSpPr>
        <p:spPr>
          <a:xfrm>
            <a:off x="457200" y="981075"/>
            <a:ext cx="8229600" cy="5145088"/>
          </a:xfrm>
        </p:spPr>
        <p:txBody>
          <a:bodyPr/>
          <a:lstStyle/>
          <a:p>
            <a:pPr lvl="0"/>
            <a:r>
              <a:rPr lang="zh-TW" altLang="en-US" noProof="0"/>
              <a:t>按一下圖示以新增表格</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5" name="Rectangle 6"/>
          <p:cNvSpPr>
            <a:spLocks noGrp="1" noChangeArrowheads="1"/>
          </p:cNvSpPr>
          <p:nvPr>
            <p:ph type="sldNum" sz="quarter" idx="11"/>
          </p:nvPr>
        </p:nvSpPr>
        <p:spPr>
          <a:ln/>
        </p:spPr>
        <p:txBody>
          <a:bodyPr/>
          <a:lstStyle>
            <a:lvl1pPr>
              <a:defRPr/>
            </a:lvl1pPr>
          </a:lstStyle>
          <a:p>
            <a:pPr>
              <a:defRPr/>
            </a:pPr>
            <a:fld id="{E1669A20-C649-4E22-B939-459D767EC0C2}"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421942385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xAndTwoObj" preserve="1">
  <p:cSld name="標題，文字及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文字版面配置區 2"/>
          <p:cNvSpPr>
            <a:spLocks noGrp="1"/>
          </p:cNvSpPr>
          <p:nvPr>
            <p:ph type="body" sz="half" idx="1"/>
          </p:nvPr>
        </p:nvSpPr>
        <p:spPr>
          <a:xfrm>
            <a:off x="457203" y="981075"/>
            <a:ext cx="4044462" cy="51450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quarter" idx="2"/>
          </p:nvPr>
        </p:nvSpPr>
        <p:spPr>
          <a:xfrm>
            <a:off x="4642338" y="981075"/>
            <a:ext cx="4044462" cy="249555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內容版面配置區 4"/>
          <p:cNvSpPr>
            <a:spLocks noGrp="1"/>
          </p:cNvSpPr>
          <p:nvPr>
            <p:ph sz="quarter" idx="3"/>
          </p:nvPr>
        </p:nvSpPr>
        <p:spPr>
          <a:xfrm>
            <a:off x="4642338" y="3629025"/>
            <a:ext cx="4044462" cy="24971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Footer Placeholder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7" name="Rectangle 6"/>
          <p:cNvSpPr>
            <a:spLocks noGrp="1" noChangeArrowheads="1"/>
          </p:cNvSpPr>
          <p:nvPr>
            <p:ph type="sldNum" sz="quarter" idx="11"/>
          </p:nvPr>
        </p:nvSpPr>
        <p:spPr>
          <a:ln/>
        </p:spPr>
        <p:txBody>
          <a:bodyPr/>
          <a:lstStyle>
            <a:lvl1pPr>
              <a:defRPr/>
            </a:lvl1pPr>
          </a:lstStyle>
          <a:p>
            <a:pPr>
              <a:defRPr/>
            </a:pPr>
            <a:fld id="{525BD449-3FB3-4359-8181-59F43F51AEB5}"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3896703248"/>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590"/>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5" name="Rectangle 6"/>
          <p:cNvSpPr>
            <a:spLocks noGrp="1" noChangeArrowheads="1"/>
          </p:cNvSpPr>
          <p:nvPr>
            <p:ph type="sldNum" sz="quarter" idx="11"/>
          </p:nvPr>
        </p:nvSpPr>
        <p:spPr>
          <a:ln/>
        </p:spPr>
        <p:txBody>
          <a:bodyPr/>
          <a:lstStyle>
            <a:lvl1pPr>
              <a:defRPr/>
            </a:lvl1pPr>
          </a:lstStyle>
          <a:p>
            <a:pPr>
              <a:defRPr/>
            </a:pPr>
            <a:fld id="{D9FC5E77-19A4-450D-BF8F-14FF4CBC5F20}" type="slidenum">
              <a:rPr lang="zh-TW" altLang="en-US">
                <a:solidFill>
                  <a:prstClr val="white"/>
                </a:solidFill>
              </a:rPr>
              <a:pPr>
                <a:defRPr/>
              </a:pPr>
              <a:t>‹#›</a:t>
            </a:fld>
            <a:endParaRPr lang="zh-TW" altLang="en-US">
              <a:solidFill>
                <a:prstClr val="white"/>
              </a:solidFill>
            </a:endParaRPr>
          </a:p>
        </p:txBody>
      </p:sp>
      <p:sp>
        <p:nvSpPr>
          <p:cNvPr id="7" name="內容版面配置區 6"/>
          <p:cNvSpPr>
            <a:spLocks noGrp="1"/>
          </p:cNvSpPr>
          <p:nvPr>
            <p:ph sz="quarter" idx="12"/>
          </p:nvPr>
        </p:nvSpPr>
        <p:spPr>
          <a:xfrm>
            <a:off x="1835150" y="6958013"/>
            <a:ext cx="914400" cy="9144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extLst>
      <p:ext uri="{BB962C8B-B14F-4D97-AF65-F5344CB8AC3E}">
        <p14:creationId xmlns:p14="http://schemas.microsoft.com/office/powerpoint/2010/main" val="2260788280"/>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內容版面配置區 2"/>
          <p:cNvSpPr>
            <a:spLocks noGrp="1"/>
          </p:cNvSpPr>
          <p:nvPr>
            <p:ph sz="half" idx="1"/>
          </p:nvPr>
        </p:nvSpPr>
        <p:spPr>
          <a:xfrm>
            <a:off x="457203" y="981075"/>
            <a:ext cx="4044462" cy="5145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2338" y="981075"/>
            <a:ext cx="4044462" cy="5145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6" name="Rectangle 6"/>
          <p:cNvSpPr>
            <a:spLocks noGrp="1" noChangeArrowheads="1"/>
          </p:cNvSpPr>
          <p:nvPr>
            <p:ph type="sldNum" sz="quarter" idx="11"/>
          </p:nvPr>
        </p:nvSpPr>
        <p:spPr>
          <a:ln/>
        </p:spPr>
        <p:txBody>
          <a:bodyPr/>
          <a:lstStyle>
            <a:lvl1pPr>
              <a:defRPr/>
            </a:lvl1pPr>
          </a:lstStyle>
          <a:p>
            <a:pPr>
              <a:defRPr/>
            </a:pPr>
            <a:fld id="{4FC22D9B-9815-454A-B368-9C3759B0F2C7}"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3314625461"/>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Only" preserve="1">
  <p:cSld name="物件">
    <p:spTree>
      <p:nvGrpSpPr>
        <p:cNvPr id="1" name=""/>
        <p:cNvGrpSpPr/>
        <p:nvPr/>
      </p:nvGrpSpPr>
      <p:grpSpPr>
        <a:xfrm>
          <a:off x="0" y="0"/>
          <a:ext cx="0" cy="0"/>
          <a:chOff x="0" y="0"/>
          <a:chExt cx="0" cy="0"/>
        </a:xfrm>
      </p:grpSpPr>
      <p:sp>
        <p:nvSpPr>
          <p:cNvPr id="2" name="內容版面配置區 1"/>
          <p:cNvSpPr>
            <a:spLocks noGrp="1"/>
          </p:cNvSpPr>
          <p:nvPr>
            <p:ph/>
          </p:nvPr>
        </p:nvSpPr>
        <p:spPr>
          <a:xfrm>
            <a:off x="457200" y="165"/>
            <a:ext cx="8229600" cy="61261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3"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4" name="Rectangle 6"/>
          <p:cNvSpPr>
            <a:spLocks noGrp="1" noChangeArrowheads="1"/>
          </p:cNvSpPr>
          <p:nvPr>
            <p:ph type="sldNum" sz="quarter" idx="11"/>
          </p:nvPr>
        </p:nvSpPr>
        <p:spPr>
          <a:ln/>
        </p:spPr>
        <p:txBody>
          <a:bodyPr/>
          <a:lstStyle>
            <a:lvl1pPr>
              <a:defRPr/>
            </a:lvl1pPr>
          </a:lstStyle>
          <a:p>
            <a:pPr>
              <a:defRPr/>
            </a:pPr>
            <a:fld id="{6B8A5D7E-62A7-4A42-9334-9F9C15211787}"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3568521669"/>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5_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0" y="208800"/>
            <a:ext cx="9144000" cy="1008000"/>
          </a:xfrm>
        </p:spPr>
        <p:txBody>
          <a:bodyPr>
            <a:noAutofit/>
          </a:bodyPr>
          <a:lstStyle>
            <a:lvl1pPr algn="ctr">
              <a:defRPr sz="3200"/>
            </a:lvl1pPr>
          </a:lstStyle>
          <a:p>
            <a:r>
              <a:rPr lang="zh-TW" altLang="en-US"/>
              <a:t>按一下以編輯母片標題樣式</a:t>
            </a:r>
            <a:endParaRPr lang="zh-TW" altLang="en-US" dirty="0"/>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TW" altLang="en-US" dirty="0"/>
          </a:p>
        </p:txBody>
      </p:sp>
      <p:sp>
        <p:nvSpPr>
          <p:cNvPr id="9" name="文字版面配置區 8"/>
          <p:cNvSpPr>
            <a:spLocks noGrp="1"/>
          </p:cNvSpPr>
          <p:nvPr>
            <p:ph type="body" sz="quarter" idx="13"/>
          </p:nvPr>
        </p:nvSpPr>
        <p:spPr>
          <a:xfrm>
            <a:off x="72001" y="6650296"/>
            <a:ext cx="3311972" cy="188641"/>
          </a:xfrm>
        </p:spPr>
        <p:txBody>
          <a:bodyPr lIns="0" tIns="0" rIns="0" bIns="0" anchor="ctr">
            <a:normAutofit/>
          </a:bodyPr>
          <a:lstStyle>
            <a:lvl1pPr marL="0" indent="0">
              <a:buFontTx/>
              <a:buNone/>
              <a:defRPr sz="1200" b="0" i="0">
                <a:solidFill>
                  <a:schemeClr val="tx1"/>
                </a:solidFill>
              </a:defRPr>
            </a:lvl1pPr>
          </a:lstStyle>
          <a:p>
            <a:pPr lvl="0"/>
            <a:r>
              <a:rPr lang="zh-TW" altLang="en-US"/>
              <a:t>按一下以編輯母片文字樣式</a:t>
            </a:r>
          </a:p>
        </p:txBody>
      </p:sp>
      <p:sp>
        <p:nvSpPr>
          <p:cNvPr id="5" name="投影片編號版面配置區 5"/>
          <p:cNvSpPr>
            <a:spLocks noGrp="1"/>
          </p:cNvSpPr>
          <p:nvPr>
            <p:ph type="sldNum" sz="quarter" idx="14"/>
          </p:nvPr>
        </p:nvSpPr>
        <p:spPr>
          <a:xfrm>
            <a:off x="8777291" y="6624644"/>
            <a:ext cx="369887" cy="261937"/>
          </a:xfrm>
          <a:prstGeom prst="rect">
            <a:avLst/>
          </a:prstGeom>
        </p:spPr>
        <p:txBody>
          <a:bodyPr/>
          <a:lstStyle>
            <a:lvl1pPr>
              <a:defRPr/>
            </a:lvl1pPr>
          </a:lstStyle>
          <a:p>
            <a:pPr>
              <a:defRPr/>
            </a:pPr>
            <a:fld id="{E221A083-72DE-4D07-8C93-533EFE1F2917}" type="slidenum">
              <a:rPr lang="zh-TW" altLang="en-US">
                <a:solidFill>
                  <a:prstClr val="white"/>
                </a:solidFill>
              </a:rPr>
              <a:pPr>
                <a:defRPr/>
              </a:pPr>
              <a:t>‹#›</a:t>
            </a:fld>
            <a:endParaRPr lang="zh-TW" altLang="en-US" dirty="0">
              <a:solidFill>
                <a:prstClr val="white"/>
              </a:solidFill>
            </a:endParaRPr>
          </a:p>
        </p:txBody>
      </p:sp>
    </p:spTree>
    <p:extLst>
      <p:ext uri="{BB962C8B-B14F-4D97-AF65-F5344CB8AC3E}">
        <p14:creationId xmlns:p14="http://schemas.microsoft.com/office/powerpoint/2010/main" val="4160524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bwMode="auto">
          <a:xfrm>
            <a:off x="457200" y="-1"/>
            <a:ext cx="8229600" cy="7443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TW" altLang="en-US" dirty="0"/>
              <a:t>按一下以編輯母片標題樣式</a:t>
            </a:r>
          </a:p>
        </p:txBody>
      </p:sp>
      <p:sp>
        <p:nvSpPr>
          <p:cNvPr id="1027" name="Rectangle 3"/>
          <p:cNvSpPr>
            <a:spLocks noGrp="1" noChangeArrowheads="1"/>
          </p:cNvSpPr>
          <p:nvPr>
            <p:ph type="body" idx="1"/>
          </p:nvPr>
        </p:nvSpPr>
        <p:spPr bwMode="auto">
          <a:xfrm>
            <a:off x="457200" y="858414"/>
            <a:ext cx="8229600" cy="526775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lgn="l" rtl="0" fontAlgn="base">
              <a:spcBef>
                <a:spcPct val="20000"/>
              </a:spcBef>
              <a:spcAft>
                <a:spcPct val="0"/>
              </a:spcAft>
              <a:buClr>
                <a:srgbClr val="0070C0"/>
              </a:buClr>
              <a:buFont typeface="Wingdings" panose="05000000000000000000" pitchFamily="2" charset="2"/>
              <a:buChar char="n"/>
            </a:pPr>
            <a:r>
              <a:rPr lang="zh-TW" altLang="en-US" dirty="0"/>
              <a:t>按一下以編輯母片文字樣式</a:t>
            </a:r>
          </a:p>
          <a:p>
            <a:pPr marL="742950" lvl="1" indent="-285750" algn="l" rtl="0" fontAlgn="base">
              <a:spcBef>
                <a:spcPct val="20000"/>
              </a:spcBef>
              <a:spcAft>
                <a:spcPct val="0"/>
              </a:spcAft>
              <a:buClr>
                <a:srgbClr val="008000"/>
              </a:buClr>
              <a:buFont typeface="Times New Roman" panose="02020603050405020304" pitchFamily="18" charset="0"/>
              <a:buChar char="−"/>
            </a:pPr>
            <a:r>
              <a:rPr lang="zh-TW" altLang="en-US" dirty="0"/>
              <a:t>第二層</a:t>
            </a:r>
          </a:p>
          <a:p>
            <a:pPr marL="1143000" lvl="2" indent="-228600" algn="l" rtl="0" fontAlgn="base">
              <a:spcBef>
                <a:spcPct val="20000"/>
              </a:spcBef>
              <a:spcAft>
                <a:spcPct val="0"/>
              </a:spcAft>
              <a:buClrTx/>
              <a:buChar char="•"/>
            </a:pPr>
            <a:r>
              <a:rPr lang="zh-TW" altLang="en-US" dirty="0"/>
              <a:t>第三層</a:t>
            </a:r>
          </a:p>
          <a:p>
            <a:pPr marL="1600200" lvl="3" indent="-228600" algn="l" rtl="0" fontAlgn="base">
              <a:spcBef>
                <a:spcPct val="20000"/>
              </a:spcBef>
              <a:spcAft>
                <a:spcPct val="0"/>
              </a:spcAft>
              <a:buClrTx/>
              <a:buFont typeface="Wingdings" panose="05000000000000000000" pitchFamily="2" charset="2"/>
              <a:buChar char="ü"/>
            </a:pPr>
            <a:r>
              <a:rPr lang="zh-TW" altLang="en-US" dirty="0"/>
              <a:t>第四層</a:t>
            </a:r>
          </a:p>
        </p:txBody>
      </p:sp>
      <p:sp>
        <p:nvSpPr>
          <p:cNvPr id="11" name="Rectangle 6"/>
          <p:cNvSpPr>
            <a:spLocks noGrp="1" noChangeArrowheads="1"/>
          </p:cNvSpPr>
          <p:nvPr>
            <p:ph type="sldNum" sz="quarter" idx="4"/>
          </p:nvPr>
        </p:nvSpPr>
        <p:spPr bwMode="auto">
          <a:xfrm>
            <a:off x="7010400" y="6572250"/>
            <a:ext cx="2133600" cy="2857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kumimoji="0" sz="1400" smtClean="0">
                <a:solidFill>
                  <a:schemeClr val="bg1"/>
                </a:solidFill>
                <a:latin typeface="Arial" charset="0"/>
                <a:ea typeface="標楷體" pitchFamily="65" charset="-120"/>
              </a:defRPr>
            </a:lvl1pPr>
          </a:lstStyle>
          <a:p>
            <a:pPr eaLnBrk="1" hangingPunct="1">
              <a:defRPr/>
            </a:pPr>
            <a:fld id="{91BE293A-6A1F-4831-BE90-2C938A019D4C}" type="slidenum">
              <a:rPr lang="zh-TW" altLang="en-US" b="0">
                <a:solidFill>
                  <a:prstClr val="white"/>
                </a:solidFill>
              </a:rPr>
              <a:pPr eaLnBrk="1" hangingPunct="1">
                <a:defRPr/>
              </a:pPr>
              <a:t>‹#›</a:t>
            </a:fld>
            <a:endParaRPr lang="zh-TW" altLang="en-US" b="0">
              <a:solidFill>
                <a:prstClr val="white"/>
              </a:solidFill>
            </a:endParaRPr>
          </a:p>
        </p:txBody>
      </p:sp>
      <p:sp>
        <p:nvSpPr>
          <p:cNvPr id="1030" name="Rectangle 42"/>
          <p:cNvSpPr>
            <a:spLocks noChangeArrowheads="1"/>
          </p:cNvSpPr>
          <p:nvPr/>
        </p:nvSpPr>
        <p:spPr bwMode="auto">
          <a:xfrm>
            <a:off x="0" y="6618288"/>
            <a:ext cx="9144000" cy="239712"/>
          </a:xfrm>
          <a:prstGeom prst="rect">
            <a:avLst/>
          </a:prstGeom>
          <a:solidFill>
            <a:srgbClr val="009FE2"/>
          </a:solidFill>
          <a:ln>
            <a:noFill/>
          </a:ln>
        </p:spPr>
        <p:txBody>
          <a:bodyPr wrap="none" anchor="ctr"/>
          <a:lstStyle/>
          <a:p>
            <a:pPr algn="ctr" eaLnBrk="1" fontAlgn="auto" hangingPunct="1">
              <a:spcBef>
                <a:spcPts val="0"/>
              </a:spcBef>
              <a:spcAft>
                <a:spcPts val="0"/>
              </a:spcAft>
              <a:defRPr/>
            </a:pPr>
            <a:endParaRPr kumimoji="0" lang="zh-TW" altLang="en-US" sz="1800" b="0">
              <a:solidFill>
                <a:prstClr val="black"/>
              </a:solidFill>
              <a:latin typeface="Times New Roman" pitchFamily="18" charset="0"/>
              <a:ea typeface="標楷體"/>
            </a:endParaRPr>
          </a:p>
        </p:txBody>
      </p:sp>
      <p:sp>
        <p:nvSpPr>
          <p:cNvPr id="1031" name="Rectangle 47"/>
          <p:cNvSpPr>
            <a:spLocks noChangeArrowheads="1"/>
          </p:cNvSpPr>
          <p:nvPr/>
        </p:nvSpPr>
        <p:spPr bwMode="auto">
          <a:xfrm>
            <a:off x="8616951" y="6619881"/>
            <a:ext cx="527050" cy="238125"/>
          </a:xfrm>
          <a:prstGeom prst="rect">
            <a:avLst/>
          </a:prstGeom>
          <a:noFill/>
          <a:ln>
            <a:noFill/>
          </a:ln>
        </p:spPr>
        <p:txBody>
          <a:bodyPr anchor="ctr"/>
          <a:lstStyle/>
          <a:p>
            <a:pPr algn="r" eaLnBrk="1" fontAlgn="ctr" hangingPunct="1">
              <a:spcBef>
                <a:spcPts val="0"/>
              </a:spcBef>
              <a:spcAft>
                <a:spcPts val="0"/>
              </a:spcAft>
              <a:defRPr/>
            </a:pPr>
            <a:fld id="{5D1D1E38-F1E3-468F-BEA2-CDBA51F78C5E}" type="slidenum">
              <a:rPr kumimoji="0" lang="en-US" altLang="zh-TW" sz="1200" b="0">
                <a:solidFill>
                  <a:prstClr val="white"/>
                </a:solidFill>
                <a:latin typeface="Arial"/>
                <a:ea typeface="標楷體"/>
              </a:rPr>
              <a:pPr algn="r" eaLnBrk="1" fontAlgn="ctr" hangingPunct="1">
                <a:spcBef>
                  <a:spcPts val="0"/>
                </a:spcBef>
                <a:spcAft>
                  <a:spcPts val="0"/>
                </a:spcAft>
                <a:defRPr/>
              </a:pPr>
              <a:t>‹#›</a:t>
            </a:fld>
            <a:endParaRPr kumimoji="0" lang="en-US" altLang="zh-TW" sz="1200" b="0">
              <a:solidFill>
                <a:prstClr val="white"/>
              </a:solidFill>
              <a:latin typeface="Arial"/>
              <a:ea typeface="標楷體"/>
            </a:endParaRPr>
          </a:p>
        </p:txBody>
      </p:sp>
      <p:sp>
        <p:nvSpPr>
          <p:cNvPr id="3" name="Text Box 13"/>
          <p:cNvSpPr txBox="1">
            <a:spLocks noChangeArrowheads="1"/>
          </p:cNvSpPr>
          <p:nvPr/>
        </p:nvSpPr>
        <p:spPr bwMode="auto">
          <a:xfrm>
            <a:off x="0" y="6504265"/>
            <a:ext cx="8172400" cy="369332"/>
          </a:xfrm>
          <a:prstGeom prst="rect">
            <a:avLst/>
          </a:prstGeom>
          <a:noFill/>
          <a:ln>
            <a:noFill/>
          </a:ln>
        </p:spPr>
        <p:txBody>
          <a:bodyPr wrap="square" anchor="ctr">
            <a:spAutoFit/>
          </a:bodyPr>
          <a:lstStyle>
            <a:lvl1pPr>
              <a:defRPr kumimoji="1" sz="3400">
                <a:solidFill>
                  <a:schemeClr val="tx1"/>
                </a:solidFill>
                <a:latin typeface="Arial" charset="0"/>
                <a:ea typeface="新細明體" pitchFamily="18" charset="-120"/>
              </a:defRPr>
            </a:lvl1pPr>
            <a:lvl2pPr marL="742950" indent="-285750">
              <a:defRPr kumimoji="1" sz="3400">
                <a:solidFill>
                  <a:schemeClr val="tx1"/>
                </a:solidFill>
                <a:latin typeface="Arial" charset="0"/>
                <a:ea typeface="新細明體" pitchFamily="18" charset="-120"/>
              </a:defRPr>
            </a:lvl2pPr>
            <a:lvl3pPr marL="1143000" indent="-228600">
              <a:defRPr kumimoji="1" sz="3400">
                <a:solidFill>
                  <a:schemeClr val="tx1"/>
                </a:solidFill>
                <a:latin typeface="Arial" charset="0"/>
                <a:ea typeface="新細明體" pitchFamily="18" charset="-120"/>
              </a:defRPr>
            </a:lvl3pPr>
            <a:lvl4pPr marL="1600200" indent="-228600">
              <a:defRPr kumimoji="1" sz="3400">
                <a:solidFill>
                  <a:schemeClr val="tx1"/>
                </a:solidFill>
                <a:latin typeface="Arial" charset="0"/>
                <a:ea typeface="新細明體" pitchFamily="18" charset="-120"/>
              </a:defRPr>
            </a:lvl4pPr>
            <a:lvl5pPr marL="2057400" indent="-228600">
              <a:defRPr kumimoji="1" sz="3400">
                <a:solidFill>
                  <a:schemeClr val="tx1"/>
                </a:solidFill>
                <a:latin typeface="Arial" charset="0"/>
                <a:ea typeface="新細明體" pitchFamily="18" charset="-120"/>
              </a:defRPr>
            </a:lvl5pPr>
            <a:lvl6pPr marL="2514600" indent="-228600" fontAlgn="base">
              <a:spcBef>
                <a:spcPct val="0"/>
              </a:spcBef>
              <a:spcAft>
                <a:spcPct val="0"/>
              </a:spcAft>
              <a:defRPr kumimoji="1" sz="3400">
                <a:solidFill>
                  <a:schemeClr val="tx1"/>
                </a:solidFill>
                <a:latin typeface="Arial" charset="0"/>
                <a:ea typeface="新細明體" pitchFamily="18" charset="-120"/>
              </a:defRPr>
            </a:lvl6pPr>
            <a:lvl7pPr marL="2971800" indent="-228600" fontAlgn="base">
              <a:spcBef>
                <a:spcPct val="0"/>
              </a:spcBef>
              <a:spcAft>
                <a:spcPct val="0"/>
              </a:spcAft>
              <a:defRPr kumimoji="1" sz="3400">
                <a:solidFill>
                  <a:schemeClr val="tx1"/>
                </a:solidFill>
                <a:latin typeface="Arial" charset="0"/>
                <a:ea typeface="新細明體" pitchFamily="18" charset="-120"/>
              </a:defRPr>
            </a:lvl7pPr>
            <a:lvl8pPr marL="3429000" indent="-228600" fontAlgn="base">
              <a:spcBef>
                <a:spcPct val="0"/>
              </a:spcBef>
              <a:spcAft>
                <a:spcPct val="0"/>
              </a:spcAft>
              <a:defRPr kumimoji="1" sz="3400">
                <a:solidFill>
                  <a:schemeClr val="tx1"/>
                </a:solidFill>
                <a:latin typeface="Arial" charset="0"/>
                <a:ea typeface="新細明體" pitchFamily="18" charset="-120"/>
              </a:defRPr>
            </a:lvl8pPr>
            <a:lvl9pPr marL="3886200" indent="-228600" fontAlgn="base">
              <a:spcBef>
                <a:spcPct val="0"/>
              </a:spcBef>
              <a:spcAft>
                <a:spcPct val="0"/>
              </a:spcAft>
              <a:defRPr kumimoji="1" sz="3400">
                <a:solidFill>
                  <a:schemeClr val="tx1"/>
                </a:solidFill>
                <a:latin typeface="Arial" charset="0"/>
                <a:ea typeface="新細明體" pitchFamily="18" charset="-120"/>
              </a:defRPr>
            </a:lvl9pPr>
          </a:lstStyle>
          <a:p>
            <a:pPr eaLnBrk="1" fontAlgn="auto" hangingPunct="1">
              <a:spcBef>
                <a:spcPts val="0"/>
              </a:spcBef>
              <a:spcAft>
                <a:spcPts val="0"/>
              </a:spcAft>
              <a:defRPr/>
            </a:pPr>
            <a:r>
              <a:rPr lang="zh-TW" altLang="en-US" sz="900" b="0" dirty="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rPr>
              <a:t>工業技術研究院    </a:t>
            </a:r>
            <a:r>
              <a:rPr lang="en-US" altLang="zh-TW" sz="900" b="0" dirty="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rPr>
              <a:t>│ ITRI  COPYRIGHT</a:t>
            </a:r>
            <a:r>
              <a:rPr lang="en-US" altLang="zh-TW" sz="1800" b="0" dirty="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rPr>
              <a:t> </a:t>
            </a:r>
            <a:endParaRPr lang="zh-TW" altLang="en-US" sz="1800" b="0" dirty="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endParaRPr>
          </a:p>
        </p:txBody>
      </p:sp>
      <p:pic>
        <p:nvPicPr>
          <p:cNvPr id="1033" name="圖片 11" descr="irti40_logo.png"/>
          <p:cNvPicPr>
            <a:picLocks noChangeAspect="1"/>
          </p:cNvPicPr>
          <p:nvPr/>
        </p:nvPicPr>
        <p:blipFill rotWithShape="1">
          <a:blip r:embed="rId15" cstate="screen">
            <a:extLst>
              <a:ext uri="{28A0092B-C50C-407E-A947-70E740481C1C}">
                <a14:useLocalDpi xmlns:a14="http://schemas.microsoft.com/office/drawing/2010/main"/>
              </a:ext>
            </a:extLst>
          </a:blip>
          <a:srcRect/>
          <a:stretch/>
        </p:blipFill>
        <p:spPr bwMode="auto">
          <a:xfrm>
            <a:off x="12700" y="-7938"/>
            <a:ext cx="1462956" cy="508001"/>
          </a:xfrm>
          <a:prstGeom prst="rect">
            <a:avLst/>
          </a:prstGeom>
          <a:noFill/>
          <a:ln w="9525">
            <a:noFill/>
            <a:miter lim="800000"/>
            <a:headEnd/>
            <a:tailEnd/>
          </a:ln>
        </p:spPr>
      </p:pic>
    </p:spTree>
    <p:extLst>
      <p:ext uri="{BB962C8B-B14F-4D97-AF65-F5344CB8AC3E}">
        <p14:creationId xmlns:p14="http://schemas.microsoft.com/office/powerpoint/2010/main" val="1658300727"/>
      </p:ext>
    </p:extLst>
  </p:cSld>
  <p:clrMap bg1="lt1" tx1="dk1" bg2="lt2" tx2="dk2" accent1="accent1" accent2="accent2" accent3="accent3" accent4="accent4" accent5="accent5" accent6="accent6" hlink="hlink" folHlink="folHlink"/>
  <p:sldLayoutIdLst>
    <p:sldLayoutId id="2147484092" r:id="rId1"/>
    <p:sldLayoutId id="2147484093" r:id="rId2"/>
    <p:sldLayoutId id="2147484094" r:id="rId3"/>
    <p:sldLayoutId id="2147484095" r:id="rId4"/>
    <p:sldLayoutId id="2147484096" r:id="rId5"/>
    <p:sldLayoutId id="2147484097" r:id="rId6"/>
    <p:sldLayoutId id="2147484098" r:id="rId7"/>
    <p:sldLayoutId id="2147484099" r:id="rId8"/>
    <p:sldLayoutId id="2147484100" r:id="rId9"/>
    <p:sldLayoutId id="2147484102" r:id="rId10"/>
    <p:sldLayoutId id="2147484103" r:id="rId11"/>
    <p:sldLayoutId id="2147484104" r:id="rId12"/>
    <p:sldLayoutId id="2147484462" r:id="rId13"/>
  </p:sldLayoutIdLst>
  <p:transition/>
  <p:hf hdr="0" ftr="0" dt="0"/>
  <p:txStyles>
    <p:titleStyle>
      <a:lvl1pPr algn="ctr" rtl="0" fontAlgn="base">
        <a:spcBef>
          <a:spcPct val="0"/>
        </a:spcBef>
        <a:spcAft>
          <a:spcPct val="0"/>
        </a:spcAft>
        <a:defRPr kumimoji="1" sz="3600" b="1">
          <a:solidFill>
            <a:srgbClr val="000099"/>
          </a:solidFill>
          <a:effectLst>
            <a:outerShdw blurRad="38100" dist="38100" dir="2700000" algn="tl">
              <a:srgbClr val="C0C0C0"/>
            </a:outerShdw>
          </a:effectLst>
          <a:latin typeface="Arial" charset="0"/>
          <a:ea typeface="+mj-ea"/>
          <a:cs typeface="標楷體" charset="0"/>
        </a:defRPr>
      </a:lvl1pPr>
      <a:lvl2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2pPr>
      <a:lvl3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3pPr>
      <a:lvl4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4pPr>
      <a:lvl5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5pPr>
      <a:lvl6pPr marL="4572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6pPr>
      <a:lvl7pPr marL="9144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7pPr>
      <a:lvl8pPr marL="13716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8pPr>
      <a:lvl9pPr marL="18288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9pPr>
    </p:titleStyle>
    <p:bodyStyle>
      <a:lvl1pPr marL="342900" indent="-342900" algn="l" rtl="0" fontAlgn="base">
        <a:spcBef>
          <a:spcPct val="20000"/>
        </a:spcBef>
        <a:spcAft>
          <a:spcPct val="0"/>
        </a:spcAft>
        <a:buClr>
          <a:srgbClr val="FF0066"/>
        </a:buClr>
        <a:buFont typeface="Wingdings" pitchFamily="2" charset="2"/>
        <a:buChar char="Ø"/>
        <a:defRPr kumimoji="1" lang="zh-TW" altLang="en-US" sz="2400" b="1" dirty="0" smtClean="0">
          <a:solidFill>
            <a:srgbClr val="0070C0"/>
          </a:solidFill>
          <a:latin typeface="Calibri" pitchFamily="34" charset="0"/>
          <a:ea typeface="+mn-ea"/>
          <a:cs typeface="Calibri" pitchFamily="34" charset="0"/>
        </a:defRPr>
      </a:lvl1pPr>
      <a:lvl2pPr marL="627063" indent="-285750" algn="l" rtl="0" fontAlgn="base">
        <a:spcBef>
          <a:spcPct val="20000"/>
        </a:spcBef>
        <a:spcAft>
          <a:spcPct val="0"/>
        </a:spcAft>
        <a:buClr>
          <a:srgbClr val="008000"/>
        </a:buClr>
        <a:buFont typeface="Wingdings" pitchFamily="2" charset="2"/>
        <a:buChar char="ü"/>
        <a:defRPr kumimoji="1" lang="zh-TW" altLang="en-US" sz="2000" b="0" dirty="0" smtClean="0">
          <a:solidFill>
            <a:schemeClr val="tx1"/>
          </a:solidFill>
          <a:latin typeface="Calibri" pitchFamily="34" charset="0"/>
          <a:ea typeface="+mn-ea"/>
          <a:cs typeface="Calibri" pitchFamily="34" charset="0"/>
        </a:defRPr>
      </a:lvl2pPr>
      <a:lvl3pPr marL="1143000" indent="-228600" algn="l" rtl="0" fontAlgn="base">
        <a:spcBef>
          <a:spcPct val="20000"/>
        </a:spcBef>
        <a:spcAft>
          <a:spcPct val="0"/>
        </a:spcAft>
        <a:buClr>
          <a:srgbClr val="990000"/>
        </a:buClr>
        <a:buChar char="•"/>
        <a:defRPr kumimoji="1" lang="zh-TW" altLang="en-US" sz="1800" b="0" dirty="0" smtClean="0">
          <a:solidFill>
            <a:schemeClr val="tx1"/>
          </a:solidFill>
          <a:latin typeface="Calibri" pitchFamily="34" charset="0"/>
          <a:ea typeface="+mn-ea"/>
          <a:cs typeface="Calibri" pitchFamily="34" charset="0"/>
        </a:defRPr>
      </a:lvl3pPr>
      <a:lvl4pPr marL="1600200" indent="-228600" algn="l" rtl="0" fontAlgn="base">
        <a:spcBef>
          <a:spcPct val="20000"/>
        </a:spcBef>
        <a:spcAft>
          <a:spcPct val="0"/>
        </a:spcAft>
        <a:buClr>
          <a:srgbClr val="CC00FF"/>
        </a:buClr>
        <a:buFont typeface="Wingdings" pitchFamily="2" charset="2"/>
        <a:buChar char="p"/>
        <a:defRPr kumimoji="1" lang="zh-TW" altLang="en-US" sz="1600" b="0" dirty="0">
          <a:solidFill>
            <a:schemeClr val="tx1"/>
          </a:solidFill>
          <a:latin typeface="Calibri" pitchFamily="34" charset="0"/>
          <a:ea typeface="+mn-ea"/>
          <a:cs typeface="Calibri" pitchFamily="34" charset="0"/>
        </a:defRPr>
      </a:lvl4pPr>
      <a:lvl5pPr marL="2057400" indent="-228600" algn="l" rtl="0" fontAlgn="base">
        <a:spcBef>
          <a:spcPct val="20000"/>
        </a:spcBef>
        <a:spcAft>
          <a:spcPct val="0"/>
        </a:spcAft>
        <a:buClr>
          <a:srgbClr val="FF0066"/>
        </a:buClr>
        <a:buFont typeface="Wingdings" pitchFamily="2" charset="2"/>
        <a:buChar char="Ø"/>
        <a:defRPr kumimoji="1" sz="2000">
          <a:solidFill>
            <a:schemeClr val="tx1"/>
          </a:solidFill>
          <a:latin typeface="+mn-lt"/>
          <a:ea typeface="+mn-ea"/>
          <a:cs typeface="標楷體" charset="0"/>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標題 3"/>
          <p:cNvSpPr>
            <a:spLocks noGrp="1"/>
          </p:cNvSpPr>
          <p:nvPr>
            <p:ph type="title"/>
          </p:nvPr>
        </p:nvSpPr>
        <p:spPr>
          <a:xfrm>
            <a:off x="432000" y="2529000"/>
            <a:ext cx="8280000" cy="900000"/>
          </a:xfrm>
          <a:noFill/>
          <a:ln w="9525">
            <a:noFill/>
            <a:miter lim="800000"/>
            <a:headEnd/>
            <a:tailEnd/>
          </a:ln>
          <a:effectLst/>
        </p:spPr>
        <p:txBody>
          <a:bodyPr vert="horz" wrap="square" lIns="91440" tIns="45720" rIns="91440" bIns="45720" numCol="1" anchor="ctr" anchorCtr="0" compatLnSpc="1">
            <a:prstTxWarp prst="textNoShape">
              <a:avLst/>
            </a:prstTxWarp>
          </a:bodyPr>
          <a:lstStyle/>
          <a:p>
            <a:r>
              <a:rPr lang="en-US" altLang="zh-TW" sz="45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rPr>
              <a:t>H</a:t>
            </a:r>
            <a:r>
              <a:rPr lang="zh-TW" altLang="en-US" sz="45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rPr>
              <a:t> 組經營團隊會議報告</a:t>
            </a:r>
            <a:endParaRPr lang="zh-TW" altLang="en-US" sz="4500" b="1"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endParaRPr>
          </a:p>
        </p:txBody>
      </p:sp>
      <p:sp>
        <p:nvSpPr>
          <p:cNvPr id="6" name="投影片編號版面配置區 5"/>
          <p:cNvSpPr>
            <a:spLocks noGrp="1"/>
          </p:cNvSpPr>
          <p:nvPr>
            <p:ph type="sldNum" sz="quarter" idx="4294967295"/>
          </p:nvPr>
        </p:nvSpPr>
        <p:spPr>
          <a:xfrm>
            <a:off x="7010400" y="6554788"/>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chemeClr val="bg1"/>
                </a:solidFill>
              </a:defRPr>
            </a:lvl1pPr>
          </a:lstStyle>
          <a:p>
            <a:pPr eaLnBrk="1" fontAlgn="auto" hangingPunct="1">
              <a:spcBef>
                <a:spcPts val="0"/>
              </a:spcBef>
              <a:spcAft>
                <a:spcPts val="0"/>
              </a:spcAft>
            </a:pPr>
            <a:fld id="{73DA0BB7-265A-403C-9275-D587AB510EDC}" type="slidenum">
              <a:rPr kumimoji="0" lang="zh-TW" altLang="en-US" b="0" smtClean="0">
                <a:latin typeface="Arial"/>
                <a:ea typeface="微軟正黑體"/>
              </a:rPr>
              <a:pPr eaLnBrk="1" fontAlgn="auto" hangingPunct="1">
                <a:spcBef>
                  <a:spcPts val="0"/>
                </a:spcBef>
                <a:spcAft>
                  <a:spcPts val="0"/>
                </a:spcAft>
              </a:pPr>
              <a:t>1</a:t>
            </a:fld>
            <a:endParaRPr kumimoji="0" lang="zh-TW" altLang="en-US" b="0" dirty="0">
              <a:latin typeface="Arial"/>
              <a:ea typeface="微軟正黑體"/>
            </a:endParaRPr>
          </a:p>
        </p:txBody>
      </p:sp>
      <p:sp>
        <p:nvSpPr>
          <p:cNvPr id="2" name="文字方塊 1"/>
          <p:cNvSpPr txBox="1"/>
          <p:nvPr/>
        </p:nvSpPr>
        <p:spPr>
          <a:xfrm>
            <a:off x="432000" y="5661248"/>
            <a:ext cx="8280000" cy="828000"/>
          </a:xfrm>
          <a:prstGeom prst="rect">
            <a:avLst/>
          </a:prstGeom>
          <a:noFill/>
        </p:spPr>
        <p:txBody>
          <a:bodyPr wrap="square" rtlCol="0" anchor="ctr">
            <a:spAutoFit/>
          </a:bodyPr>
          <a:lstStyle/>
          <a:p>
            <a:pPr algn="ctr"/>
            <a:r>
              <a:rPr lang="zh-TW" altLang="en-US" sz="2300" dirty="0">
                <a:latin typeface="Calibri" panose="020F0502020204030204" pitchFamily="34" charset="0"/>
                <a:ea typeface="微軟正黑體" panose="020B0604030504040204" pitchFamily="34" charset="-120"/>
                <a:cs typeface="Calibri" panose="020F0502020204030204" pitchFamily="34" charset="0"/>
              </a:rPr>
              <a:t>鄭伯壎 組長</a:t>
            </a:r>
            <a:endParaRPr lang="en-US" altLang="zh-TW" sz="2300" dirty="0">
              <a:latin typeface="Calibri" panose="020F0502020204030204" pitchFamily="34" charset="0"/>
              <a:ea typeface="微軟正黑體" panose="020B0604030504040204" pitchFamily="34" charset="-120"/>
              <a:cs typeface="Calibri" panose="020F0502020204030204" pitchFamily="34" charset="0"/>
            </a:endParaRPr>
          </a:p>
          <a:p>
            <a:pPr algn="ctr"/>
            <a:r>
              <a:rPr lang="en-US" altLang="zh-TW" sz="2300" dirty="0">
                <a:latin typeface="Calibri" panose="020F0502020204030204" pitchFamily="34" charset="0"/>
                <a:ea typeface="微軟正黑體" panose="020B0604030504040204" pitchFamily="34" charset="-120"/>
                <a:cs typeface="Calibri" panose="020F0502020204030204" pitchFamily="34" charset="0"/>
              </a:rPr>
              <a:t>2024.07.01</a:t>
            </a:r>
            <a:endParaRPr lang="zh-TW" altLang="en-US" sz="2300" dirty="0">
              <a:latin typeface="Calibri" panose="020F0502020204030204" pitchFamily="34" charset="0"/>
              <a:ea typeface="微軟正黑體" panose="020B0604030504040204" pitchFamily="34" charset="-120"/>
              <a:cs typeface="Calibri" panose="020F0502020204030204" pitchFamily="34" charset="0"/>
            </a:endParaRPr>
          </a:p>
        </p:txBody>
      </p:sp>
    </p:spTree>
    <p:extLst>
      <p:ext uri="{BB962C8B-B14F-4D97-AF65-F5344CB8AC3E}">
        <p14:creationId xmlns:p14="http://schemas.microsoft.com/office/powerpoint/2010/main" val="3565478366"/>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內容版面配置區 4"/>
          <p:cNvGraphicFramePr>
            <a:graphicFrameLocks/>
          </p:cNvGraphicFramePr>
          <p:nvPr>
            <p:extLst>
              <p:ext uri="{D42A27DB-BD31-4B8C-83A1-F6EECF244321}">
                <p14:modId xmlns:p14="http://schemas.microsoft.com/office/powerpoint/2010/main" val="2881097680"/>
              </p:ext>
            </p:extLst>
          </p:nvPr>
        </p:nvGraphicFramePr>
        <p:xfrm>
          <a:off x="72000" y="764704"/>
          <a:ext cx="9000000" cy="5760000"/>
        </p:xfrm>
        <a:graphic>
          <a:graphicData uri="http://schemas.openxmlformats.org/drawingml/2006/table">
            <a:tbl>
              <a:tblPr firstRow="1" bandRow="1">
                <a:tableStyleId>{5940675A-B579-460E-94D1-54222C63F5DA}</a:tableStyleId>
              </a:tblPr>
              <a:tblGrid>
                <a:gridCol w="432000">
                  <a:extLst>
                    <a:ext uri="{9D8B030D-6E8A-4147-A177-3AD203B41FA5}">
                      <a16:colId xmlns:a16="http://schemas.microsoft.com/office/drawing/2014/main" val="20000"/>
                    </a:ext>
                  </a:extLst>
                </a:gridCol>
                <a:gridCol w="1080000">
                  <a:extLst>
                    <a:ext uri="{9D8B030D-6E8A-4147-A177-3AD203B41FA5}">
                      <a16:colId xmlns:a16="http://schemas.microsoft.com/office/drawing/2014/main" val="20002"/>
                    </a:ext>
                  </a:extLst>
                </a:gridCol>
                <a:gridCol w="2520000">
                  <a:extLst>
                    <a:ext uri="{9D8B030D-6E8A-4147-A177-3AD203B41FA5}">
                      <a16:colId xmlns:a16="http://schemas.microsoft.com/office/drawing/2014/main" val="2379515814"/>
                    </a:ext>
                  </a:extLst>
                </a:gridCol>
                <a:gridCol w="4968000">
                  <a:extLst>
                    <a:ext uri="{9D8B030D-6E8A-4147-A177-3AD203B41FA5}">
                      <a16:colId xmlns:a16="http://schemas.microsoft.com/office/drawing/2014/main" val="1692707848"/>
                    </a:ext>
                  </a:extLst>
                </a:gridCol>
              </a:tblGrid>
              <a:tr h="324000">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en-US" altLang="zh-TW" sz="1300" b="0" dirty="0">
                          <a:solidFill>
                            <a:schemeClr val="tx1"/>
                          </a:solidFill>
                          <a:latin typeface="Calibri" panose="020F0502020204030204" pitchFamily="34" charset="0"/>
                          <a:ea typeface="Calibri" panose="020F0502020204030204" pitchFamily="34" charset="0"/>
                          <a:cs typeface="Calibri" panose="020F0502020204030204" pitchFamily="34" charset="0"/>
                        </a:rPr>
                        <a:t>2</a:t>
                      </a:r>
                      <a:endParaRPr lang="zh-TW" altLang="en-US" sz="1300" b="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nchor="ctr"/>
                </a:tc>
                <a:tc gridSpan="2">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13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重大效益</a:t>
                      </a:r>
                    </a:p>
                  </a:txBody>
                  <a:tcPr marL="68580" marR="68580" marT="34290" marB="34290" anchor="ctr"/>
                </a:tc>
                <a:tc hMerge="1">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endParaRPr lang="zh-TW" altLang="en-US" sz="1400" b="1" dirty="0">
                        <a:latin typeface="微軟正黑體" panose="020B0604030504040204" pitchFamily="34" charset="-120"/>
                        <a:ea typeface="微軟正黑體" panose="020B0604030504040204" pitchFamily="34" charset="-120"/>
                        <a:cs typeface="Calibri" panose="020F0502020204030204" pitchFamily="34" charset="0"/>
                      </a:endParaRPr>
                    </a:p>
                  </a:txBody>
                  <a:tcPr marL="68580" marR="68580" marT="34290" marB="34290" anchor="ctr"/>
                </a:tc>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13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發展</a:t>
                      </a:r>
                      <a:r>
                        <a:rPr lang="en-US" altLang="zh-TW" sz="1300" b="1" dirty="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zh-TW" altLang="en-US" sz="13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推動進度</a:t>
                      </a:r>
                    </a:p>
                  </a:txBody>
                  <a:tcPr marL="68580" marR="68580" marT="34290" marB="34290" anchor="ctr"/>
                </a:tc>
                <a:extLst>
                  <a:ext uri="{0D108BD9-81ED-4DB2-BD59-A6C34878D82A}">
                    <a16:rowId xmlns:a16="http://schemas.microsoft.com/office/drawing/2014/main" val="10000"/>
                  </a:ext>
                </a:extLst>
              </a:tr>
              <a:tr h="1620000">
                <a:tc rowSpan="2">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r>
                        <a:rPr lang="zh-TW" altLang="en-US" sz="1300" b="1"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智慧醫院</a:t>
                      </a:r>
                    </a:p>
                  </a:txBody>
                  <a:tcPr marL="68580" marR="68580" marT="34290" marB="34290" anchor="ctr"/>
                </a:tc>
                <a:tc>
                  <a:txBody>
                    <a:bodyPr/>
                    <a:lstStyle/>
                    <a:p>
                      <a:pPr marL="216000" marR="0" lvl="0" indent="-216000" algn="just" defTabSz="844083"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en-US" altLang="zh-TW" sz="1300" b="1" dirty="0">
                          <a:solidFill>
                            <a:schemeClr val="tx1"/>
                          </a:solidFill>
                          <a:latin typeface="Calibri" panose="020F0502020204030204" pitchFamily="34" charset="0"/>
                          <a:ea typeface="Calibri" panose="020F0502020204030204" pitchFamily="34" charset="0"/>
                          <a:cs typeface="Calibri" panose="020F0502020204030204" pitchFamily="34" charset="0"/>
                        </a:rPr>
                        <a:t>Objective</a:t>
                      </a:r>
                      <a:endParaRPr lang="zh-TW" altLang="en-US" sz="13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tc>
                <a:tc>
                  <a:txBody>
                    <a:bodyPr/>
                    <a:lstStyle/>
                    <a:p>
                      <a:pPr marL="216000" marR="0" lvl="1" indent="-216000" algn="just"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建置全國性符合國際醫資標準之部立醫院次世代醫資系統與服務，達健康資料互通性</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(Interoperability)</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，提升醫療照護去圍籬化、病患自主性。</a:t>
                      </a:r>
                    </a:p>
                  </a:txBody>
                  <a:tcPr marL="68580" marR="68580" marT="34290" marB="34290"/>
                </a:tc>
                <a:tc rowSpan="2">
                  <a:txBody>
                    <a:bodyPr/>
                    <a:lstStyle/>
                    <a:p>
                      <a:pPr marL="215900" lvl="1" indent="-215900" algn="just">
                        <a:lnSpc>
                          <a:spcPts val="2000"/>
                        </a:lnSpc>
                        <a:spcBef>
                          <a:spcPts val="0"/>
                        </a:spcBef>
                        <a:spcAft>
                          <a:spcPts val="0"/>
                        </a:spcAft>
                        <a:buFont typeface="Arial"/>
                        <a:buChar char="•"/>
                      </a:pPr>
                      <a:r>
                        <a:rPr lang="en-US" altLang="zh-TW" sz="1200" b="0" i="0" u="none" strike="noStrike" kern="1200" noProof="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FY113</a:t>
                      </a:r>
                      <a:r>
                        <a:rPr lang="zh-TW" altLang="en-US" sz="1200" b="0" i="0" u="none" strike="noStrike" kern="1200"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 次世代 </a:t>
                      </a:r>
                      <a:r>
                        <a:rPr lang="en-US" altLang="zh-TW" sz="1200" b="0" i="0" u="none" strike="noStrike" kern="1200" noProof="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NIS</a:t>
                      </a:r>
                      <a:r>
                        <a:rPr lang="zh-TW" altLang="en-US" sz="1200" b="0" i="0" u="none" strike="noStrike" kern="1200"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 系統亮點建構：</a:t>
                      </a:r>
                    </a:p>
                    <a:p>
                      <a:pPr marL="432000" marR="0" lvl="2" indent="-2160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en-US" altLang="zh-TW" sz="1200" b="0" i="0" u="none" strike="noStrike" kern="1200" noProof="0" dirty="0">
                          <a:solidFill>
                            <a:srgbClr val="0000FF"/>
                          </a:solidFill>
                          <a:latin typeface="Calibri" panose="020F0502020204030204" pitchFamily="34" charset="0"/>
                          <a:ea typeface="Calibri" panose="020F0502020204030204" pitchFamily="34" charset="0"/>
                          <a:cs typeface="Calibri" panose="020F0502020204030204" pitchFamily="34" charset="0"/>
                        </a:rPr>
                        <a:t>06/25</a:t>
                      </a:r>
                      <a:r>
                        <a:rPr lang="zh-TW" altLang="en-US" sz="1200" b="0" i="0" u="none" strike="noStrike" kern="1200" noProof="0" dirty="0">
                          <a:solidFill>
                            <a:srgbClr val="0000FF"/>
                          </a:solidFill>
                          <a:latin typeface="Calibri" panose="020F0502020204030204" pitchFamily="34" charset="0"/>
                          <a:ea typeface="微軟正黑體" panose="020B0604030504040204" pitchFamily="34" charset="-120"/>
                          <a:cs typeface="Calibri" panose="020F0502020204030204" pitchFamily="34" charset="0"/>
                        </a:rPr>
                        <a:t> 與處長討論 </a:t>
                      </a:r>
                      <a:r>
                        <a:rPr lang="en-US" altLang="zh-TW" sz="1200" b="0" i="0" u="none" strike="noStrike" kern="1200" noProof="0" dirty="0">
                          <a:solidFill>
                            <a:srgbClr val="0000FF"/>
                          </a:solidFill>
                          <a:latin typeface="Calibri" panose="020F0502020204030204" pitchFamily="34" charset="0"/>
                          <a:ea typeface="Calibri" panose="020F0502020204030204" pitchFamily="34" charset="0"/>
                          <a:cs typeface="Calibri" panose="020F0502020204030204" pitchFamily="34" charset="0"/>
                        </a:rPr>
                        <a:t>NIS</a:t>
                      </a:r>
                      <a:r>
                        <a:rPr lang="zh-TW" altLang="en-US" sz="1200" b="0" i="0" u="none" strike="noStrike" kern="1200" noProof="0" dirty="0">
                          <a:solidFill>
                            <a:srgbClr val="0000FF"/>
                          </a:solidFill>
                          <a:latin typeface="Calibri" panose="020F0502020204030204" pitchFamily="34" charset="0"/>
                          <a:ea typeface="微軟正黑體" panose="020B0604030504040204" pitchFamily="34" charset="-120"/>
                          <a:cs typeface="Calibri" panose="020F0502020204030204" pitchFamily="34" charset="0"/>
                        </a:rPr>
                        <a:t> </a:t>
                      </a:r>
                      <a:r>
                        <a:rPr lang="en-US" altLang="zh-TW" sz="1200" b="0" i="0" u="none" strike="noStrike" kern="1200" noProof="0" dirty="0">
                          <a:solidFill>
                            <a:srgbClr val="0000FF"/>
                          </a:solidFill>
                          <a:latin typeface="Calibri" panose="020F0502020204030204" pitchFamily="34" charset="0"/>
                          <a:ea typeface="Calibri" panose="020F0502020204030204" pitchFamily="34" charset="0"/>
                          <a:cs typeface="Calibri" panose="020F0502020204030204" pitchFamily="34" charset="0"/>
                        </a:rPr>
                        <a:t>的</a:t>
                      </a:r>
                      <a:r>
                        <a:rPr lang="zh-TW" altLang="en-US" sz="1200" b="0" i="0" u="none" strike="noStrike" kern="1200" noProof="0" dirty="0">
                          <a:solidFill>
                            <a:srgbClr val="0000FF"/>
                          </a:solidFill>
                          <a:latin typeface="Calibri" panose="020F0502020204030204" pitchFamily="34" charset="0"/>
                          <a:ea typeface="微軟正黑體" panose="020B0604030504040204" pitchFamily="34" charset="-120"/>
                          <a:cs typeface="Calibri" panose="020F0502020204030204" pitchFamily="34" charset="0"/>
                        </a:rPr>
                        <a:t> </a:t>
                      </a:r>
                      <a:r>
                        <a:rPr lang="en-US" altLang="zh-TW" sz="1200" b="0" i="0" u="none" strike="noStrike" kern="1200" noProof="0" dirty="0">
                          <a:solidFill>
                            <a:srgbClr val="0000FF"/>
                          </a:solidFill>
                          <a:latin typeface="Calibri" panose="020F0502020204030204" pitchFamily="34" charset="0"/>
                          <a:ea typeface="Calibri" panose="020F0502020204030204" pitchFamily="34" charset="0"/>
                          <a:cs typeface="Calibri" panose="020F0502020204030204" pitchFamily="34" charset="0"/>
                        </a:rPr>
                        <a:t>KPI</a:t>
                      </a:r>
                      <a:endParaRPr lang="en-US" altLang="zh-TW" sz="1200" b="0" dirty="0">
                        <a:solidFill>
                          <a:srgbClr val="0000FF"/>
                        </a:solidFill>
                        <a:latin typeface="Calibri" panose="020F0502020204030204" pitchFamily="34" charset="0"/>
                        <a:ea typeface="Calibri" panose="020F0502020204030204" pitchFamily="34" charset="0"/>
                        <a:cs typeface="Calibri" panose="020F0502020204030204" pitchFamily="34" charset="0"/>
                      </a:endParaRPr>
                    </a:p>
                    <a:p>
                      <a:pPr marL="648000" lvl="1" indent="-216000" algn="just">
                        <a:lnSpc>
                          <a:spcPct val="100000"/>
                        </a:lnSpc>
                        <a:spcBef>
                          <a:spcPts val="0"/>
                        </a:spcBef>
                        <a:spcAft>
                          <a:spcPts val="0"/>
                        </a:spcAft>
                        <a:buFont typeface="+mj-lt"/>
                        <a:buAutoNum type="arabicPeriod"/>
                      </a:pPr>
                      <a:r>
                        <a:rPr lang="zh-TW" altLang="en-US" sz="1300" b="0" i="0" u="none" strike="noStrike" kern="1200" noProof="0" dirty="0">
                          <a:solidFill>
                            <a:srgbClr val="0000FF"/>
                          </a:solidFill>
                          <a:latin typeface="Calibri" panose="020F0502020204030204" pitchFamily="34" charset="0"/>
                          <a:ea typeface="微軟正黑體" panose="020B0604030504040204" pitchFamily="34" charset="-120"/>
                          <a:cs typeface="Calibri" panose="020F0502020204030204" pitchFamily="34" charset="0"/>
                        </a:rPr>
                        <a:t>淡化 </a:t>
                      </a:r>
                      <a:r>
                        <a:rPr lang="en-US" altLang="zh-TW" sz="1300" b="0" i="0" u="none" strike="noStrike" kern="1200" noProof="0" dirty="0">
                          <a:solidFill>
                            <a:srgbClr val="0000FF"/>
                          </a:solidFill>
                          <a:latin typeface="Calibri" panose="020F0502020204030204" pitchFamily="34" charset="0"/>
                          <a:ea typeface="Calibri" panose="020F0502020204030204" pitchFamily="34" charset="0"/>
                          <a:cs typeface="Calibri" panose="020F0502020204030204" pitchFamily="34" charset="0"/>
                        </a:rPr>
                        <a:t>Stage 1(</a:t>
                      </a:r>
                      <a:r>
                        <a:rPr lang="zh-TW" altLang="en-US" sz="1300" b="0" i="0" u="none" strike="noStrike" kern="1200" noProof="0" dirty="0">
                          <a:solidFill>
                            <a:srgbClr val="0000FF"/>
                          </a:solidFill>
                          <a:latin typeface="Calibri" panose="020F0502020204030204" pitchFamily="34" charset="0"/>
                          <a:ea typeface="微軟正黑體" panose="020B0604030504040204" pitchFamily="34" charset="-120"/>
                          <a:cs typeface="Calibri" panose="020F0502020204030204" pitchFamily="34" charset="0"/>
                        </a:rPr>
                        <a:t>部立醫院住院護理系統</a:t>
                      </a:r>
                      <a:r>
                        <a:rPr lang="en-US" altLang="zh-TW" sz="1300" b="0" i="0" u="none" strike="noStrike" kern="1200" noProof="0" dirty="0">
                          <a:solidFill>
                            <a:srgbClr val="0000FF"/>
                          </a:solidFill>
                          <a:latin typeface="Calibri" panose="020F0502020204030204" pitchFamily="34" charset="0"/>
                          <a:ea typeface="Calibri" panose="020F0502020204030204" pitchFamily="34" charset="0"/>
                          <a:cs typeface="Calibri" panose="020F0502020204030204" pitchFamily="34" charset="0"/>
                        </a:rPr>
                        <a:t>)</a:t>
                      </a:r>
                      <a:r>
                        <a:rPr lang="zh-TW" altLang="en-US" sz="1300" b="0" i="0" u="none" strike="noStrike" kern="1200" noProof="0" dirty="0">
                          <a:solidFill>
                            <a:srgbClr val="0000FF"/>
                          </a:solidFill>
                          <a:latin typeface="Calibri" panose="020F0502020204030204" pitchFamily="34" charset="0"/>
                          <a:ea typeface="微軟正黑體" panose="020B0604030504040204" pitchFamily="34" charset="-120"/>
                          <a:cs typeface="Calibri" panose="020F0502020204030204" pitchFamily="34" charset="0"/>
                        </a:rPr>
                        <a:t>投入，以整合現有解決方案為主</a:t>
                      </a:r>
                      <a:r>
                        <a:rPr lang="en-US" altLang="zh-TW" sz="1300" b="0" i="0" u="none" strike="noStrike" kern="1200" noProof="0" dirty="0">
                          <a:solidFill>
                            <a:srgbClr val="0000FF"/>
                          </a:solidFill>
                          <a:latin typeface="Calibri" panose="020F0502020204030204" pitchFamily="34" charset="0"/>
                          <a:ea typeface="Calibri" panose="020F0502020204030204" pitchFamily="34" charset="0"/>
                          <a:cs typeface="Calibri" panose="020F0502020204030204" pitchFamily="34" charset="0"/>
                        </a:rPr>
                        <a:t>(</a:t>
                      </a:r>
                      <a:r>
                        <a:rPr lang="zh-TW" altLang="en-US" sz="1300" b="0" i="0" u="none" strike="noStrike" kern="1200" noProof="0" dirty="0">
                          <a:solidFill>
                            <a:srgbClr val="0000FF"/>
                          </a:solidFill>
                          <a:latin typeface="Calibri" panose="020F0502020204030204" pitchFamily="34" charset="0"/>
                          <a:ea typeface="微軟正黑體" panose="020B0604030504040204" pitchFamily="34" charset="-120"/>
                          <a:cs typeface="Calibri" panose="020F0502020204030204" pitchFamily="34" charset="0"/>
                        </a:rPr>
                        <a:t>透過 </a:t>
                      </a:r>
                      <a:r>
                        <a:rPr lang="en-US" altLang="zh-TW" sz="1300" b="0" i="0" u="none" strike="noStrike" kern="1200" noProof="0" dirty="0">
                          <a:solidFill>
                            <a:srgbClr val="0000FF"/>
                          </a:solidFill>
                          <a:latin typeface="Calibri" panose="020F0502020204030204" pitchFamily="34" charset="0"/>
                          <a:ea typeface="Calibri" panose="020F0502020204030204" pitchFamily="34" charset="0"/>
                          <a:cs typeface="Calibri" panose="020F0502020204030204" pitchFamily="34" charset="0"/>
                        </a:rPr>
                        <a:t>FHIR-based NIS </a:t>
                      </a:r>
                      <a:r>
                        <a:rPr lang="zh-TW" altLang="en-US" sz="1300" b="0" i="0" u="none" strike="noStrike" kern="1200" noProof="0" dirty="0">
                          <a:solidFill>
                            <a:srgbClr val="0000FF"/>
                          </a:solidFill>
                          <a:latin typeface="Calibri" panose="020F0502020204030204" pitchFamily="34" charset="0"/>
                          <a:ea typeface="微軟正黑體" panose="020B0604030504040204" pitchFamily="34" charset="-120"/>
                          <a:cs typeface="Calibri" panose="020F0502020204030204" pitchFamily="34" charset="0"/>
                        </a:rPr>
                        <a:t>系統</a:t>
                      </a:r>
                      <a:r>
                        <a:rPr lang="en-US" altLang="zh-TW" sz="1300" b="0" i="0" u="none" strike="noStrike" kern="1200" noProof="0" dirty="0">
                          <a:solidFill>
                            <a:srgbClr val="0000FF"/>
                          </a:solidFill>
                          <a:latin typeface="Calibri" panose="020F0502020204030204" pitchFamily="34" charset="0"/>
                          <a:ea typeface="Calibri" panose="020F0502020204030204" pitchFamily="34" charset="0"/>
                          <a:cs typeface="Calibri" panose="020F0502020204030204" pitchFamily="34" charset="0"/>
                        </a:rPr>
                        <a:t> </a:t>
                      </a:r>
                      <a:r>
                        <a:rPr lang="zh-TW" altLang="en-US" sz="1300" b="0" i="0" u="none" strike="noStrike" kern="1200" noProof="0" dirty="0">
                          <a:solidFill>
                            <a:srgbClr val="0000FF"/>
                          </a:solidFill>
                          <a:latin typeface="Calibri" panose="020F0502020204030204" pitchFamily="34" charset="0"/>
                          <a:ea typeface="微軟正黑體" panose="020B0604030504040204" pitchFamily="34" charset="-120"/>
                          <a:cs typeface="Calibri" panose="020F0502020204030204" pitchFamily="34" charset="0"/>
                        </a:rPr>
                        <a:t>串接智慧應用</a:t>
                      </a:r>
                      <a:r>
                        <a:rPr lang="en-US" altLang="zh-TW" sz="1300" b="0" i="0" u="none" strike="noStrike" kern="1200" noProof="0" dirty="0">
                          <a:solidFill>
                            <a:srgbClr val="0000FF"/>
                          </a:solidFill>
                          <a:latin typeface="Calibri" panose="020F0502020204030204" pitchFamily="34" charset="0"/>
                          <a:ea typeface="Calibri" panose="020F0502020204030204" pitchFamily="34" charset="0"/>
                          <a:cs typeface="Calibri" panose="020F0502020204030204" pitchFamily="34" charset="0"/>
                        </a:rPr>
                        <a:t> </a:t>
                      </a:r>
                      <a:r>
                        <a:rPr lang="zh-TW" altLang="en-US" sz="1300" b="0" i="0" u="none" strike="noStrike" kern="1200" noProof="0" dirty="0">
                          <a:solidFill>
                            <a:srgbClr val="0000FF"/>
                          </a:solidFill>
                          <a:latin typeface="Calibri" panose="020F0502020204030204" pitchFamily="34" charset="0"/>
                          <a:ea typeface="微軟正黑體" panose="020B0604030504040204" pitchFamily="34" charset="-120"/>
                          <a:cs typeface="Calibri" panose="020F0502020204030204" pitchFamily="34" charset="0"/>
                        </a:rPr>
                        <a:t>驗證成果</a:t>
                      </a:r>
                      <a:r>
                        <a:rPr lang="en-US" altLang="zh-TW" sz="1300" b="0" i="0" u="none" strike="noStrike" kern="1200" noProof="0" dirty="0">
                          <a:solidFill>
                            <a:srgbClr val="0000FF"/>
                          </a:solidFill>
                          <a:latin typeface="Calibri" panose="020F0502020204030204" pitchFamily="34" charset="0"/>
                          <a:ea typeface="Calibri" panose="020F0502020204030204" pitchFamily="34" charset="0"/>
                          <a:cs typeface="Calibri" panose="020F0502020204030204" pitchFamily="34" charset="0"/>
                        </a:rPr>
                        <a:t>)</a:t>
                      </a:r>
                      <a:endParaRPr lang="zh-TW" altLang="zh-TW" sz="1300" b="0" dirty="0">
                        <a:solidFill>
                          <a:srgbClr val="0000FF"/>
                        </a:solidFill>
                        <a:latin typeface="Calibri" panose="020F0502020204030204" pitchFamily="34" charset="0"/>
                        <a:ea typeface="微軟正黑體" panose="020B0604030504040204" pitchFamily="34" charset="-120"/>
                        <a:cs typeface="Calibri" panose="020F0502020204030204" pitchFamily="34" charset="0"/>
                      </a:endParaRPr>
                    </a:p>
                    <a:p>
                      <a:pPr marL="648000" lvl="1" indent="-216000" algn="just">
                        <a:lnSpc>
                          <a:spcPct val="100000"/>
                        </a:lnSpc>
                        <a:spcBef>
                          <a:spcPts val="0"/>
                        </a:spcBef>
                        <a:spcAft>
                          <a:spcPts val="0"/>
                        </a:spcAft>
                        <a:buFont typeface="+mj-lt"/>
                        <a:buAutoNum type="arabicPeriod"/>
                      </a:pPr>
                      <a:r>
                        <a:rPr lang="zh-TW" altLang="en-US" sz="1300" b="0" i="0" u="none" strike="noStrike" kern="1200" noProof="0" dirty="0">
                          <a:solidFill>
                            <a:srgbClr val="0000FF"/>
                          </a:solidFill>
                          <a:latin typeface="Calibri" panose="020F0502020204030204" pitchFamily="34" charset="0"/>
                          <a:ea typeface="微軟正黑體" panose="020B0604030504040204" pitchFamily="34" charset="-120"/>
                          <a:cs typeface="Calibri" panose="020F0502020204030204" pitchFamily="34" charset="0"/>
                        </a:rPr>
                        <a:t>投入 </a:t>
                      </a:r>
                      <a:r>
                        <a:rPr lang="en-US" altLang="zh-TW" sz="1300" b="0" i="0" u="none" strike="noStrike" kern="1200" noProof="0" dirty="0">
                          <a:solidFill>
                            <a:srgbClr val="0000FF"/>
                          </a:solidFill>
                          <a:latin typeface="Calibri" panose="020F0502020204030204" pitchFamily="34" charset="0"/>
                          <a:ea typeface="Calibri" panose="020F0502020204030204" pitchFamily="34" charset="0"/>
                          <a:cs typeface="Calibri" panose="020F0502020204030204" pitchFamily="34" charset="0"/>
                        </a:rPr>
                        <a:t>Stage 2</a:t>
                      </a:r>
                      <a:r>
                        <a:rPr lang="zh-TW" altLang="en-US" sz="1300" b="0" i="0" u="none" strike="noStrike" kern="1200" noProof="0" dirty="0">
                          <a:solidFill>
                            <a:srgbClr val="0000FF"/>
                          </a:solidFill>
                          <a:latin typeface="Calibri" panose="020F0502020204030204" pitchFamily="34" charset="0"/>
                          <a:ea typeface="微軟正黑體" panose="020B0604030504040204" pitchFamily="34" charset="-120"/>
                          <a:cs typeface="Calibri" panose="020F0502020204030204" pitchFamily="34" charset="0"/>
                        </a:rPr>
                        <a:t>、</a:t>
                      </a:r>
                      <a:r>
                        <a:rPr lang="en-US" altLang="zh-TW" sz="1300" b="0" i="0" u="none" strike="noStrike" kern="1200" noProof="0" dirty="0">
                          <a:solidFill>
                            <a:srgbClr val="0000FF"/>
                          </a:solidFill>
                          <a:latin typeface="Calibri" panose="020F0502020204030204" pitchFamily="34" charset="0"/>
                          <a:ea typeface="Calibri" panose="020F0502020204030204" pitchFamily="34" charset="0"/>
                          <a:cs typeface="Calibri" panose="020F0502020204030204" pitchFamily="34" charset="0"/>
                        </a:rPr>
                        <a:t>3(</a:t>
                      </a:r>
                      <a:r>
                        <a:rPr lang="zh-TW" altLang="en-US" sz="1300" b="0" i="0" u="none" strike="noStrike" kern="1200" noProof="0" dirty="0">
                          <a:solidFill>
                            <a:srgbClr val="0000FF"/>
                          </a:solidFill>
                          <a:latin typeface="Calibri" panose="020F0502020204030204" pitchFamily="34" charset="0"/>
                          <a:ea typeface="微軟正黑體" panose="020B0604030504040204" pitchFamily="34" charset="-120"/>
                          <a:cs typeface="Calibri" panose="020F0502020204030204" pitchFamily="34" charset="0"/>
                        </a:rPr>
                        <a:t>未來病房與護理分身機器人</a:t>
                      </a:r>
                      <a:r>
                        <a:rPr lang="en-US" altLang="zh-TW" sz="1300" b="0" i="0" u="none" strike="noStrike" kern="1200" noProof="0" dirty="0">
                          <a:solidFill>
                            <a:srgbClr val="0000FF"/>
                          </a:solidFill>
                          <a:latin typeface="Calibri" panose="020F0502020204030204" pitchFamily="34" charset="0"/>
                          <a:ea typeface="Calibri" panose="020F0502020204030204" pitchFamily="34" charset="0"/>
                          <a:cs typeface="Calibri" panose="020F0502020204030204" pitchFamily="34" charset="0"/>
                        </a:rPr>
                        <a:t>)</a:t>
                      </a:r>
                      <a:r>
                        <a:rPr lang="zh-TW" altLang="en-US" sz="1300" b="0" i="0" u="none" strike="noStrike" kern="1200" noProof="0" dirty="0">
                          <a:solidFill>
                            <a:srgbClr val="0000FF"/>
                          </a:solidFill>
                          <a:latin typeface="Calibri" panose="020F0502020204030204" pitchFamily="34" charset="0"/>
                          <a:ea typeface="微軟正黑體" panose="020B0604030504040204" pitchFamily="34" charset="-120"/>
                          <a:cs typeface="Calibri" panose="020F0502020204030204" pitchFamily="34" charset="0"/>
                        </a:rPr>
                        <a:t>與協力廠商合作，投入</a:t>
                      </a:r>
                      <a:r>
                        <a:rPr lang="en-US" altLang="zh-TW" sz="1300" b="0" i="0" u="none" strike="noStrike" kern="1200" noProof="0" dirty="0">
                          <a:solidFill>
                            <a:srgbClr val="0000FF"/>
                          </a:solidFill>
                          <a:latin typeface="Calibri" panose="020F0502020204030204" pitchFamily="34" charset="0"/>
                          <a:ea typeface="Calibri" panose="020F0502020204030204" pitchFamily="34" charset="0"/>
                          <a:cs typeface="Calibri" panose="020F0502020204030204" pitchFamily="34" charset="0"/>
                        </a:rPr>
                        <a:t> </a:t>
                      </a:r>
                      <a:r>
                        <a:rPr lang="zh-TW" altLang="en-US" sz="1300" b="0" i="0" u="none" strike="noStrike" kern="1200" noProof="0" dirty="0">
                          <a:solidFill>
                            <a:srgbClr val="0000FF"/>
                          </a:solidFill>
                          <a:latin typeface="Calibri" panose="020F0502020204030204" pitchFamily="34" charset="0"/>
                          <a:ea typeface="微軟正黑體" panose="020B0604030504040204" pitchFamily="34" charset="-120"/>
                          <a:cs typeface="Calibri" panose="020F0502020204030204" pitchFamily="34" charset="0"/>
                        </a:rPr>
                        <a:t>未來病房、護理分身機器人</a:t>
                      </a:r>
                      <a:r>
                        <a:rPr lang="en-US" altLang="zh-TW" sz="1300" b="0" i="0" u="none" strike="noStrike" kern="1200" noProof="0" dirty="0">
                          <a:solidFill>
                            <a:srgbClr val="0000FF"/>
                          </a:solidFill>
                          <a:latin typeface="Calibri" panose="020F0502020204030204" pitchFamily="34" charset="0"/>
                          <a:ea typeface="Calibri" panose="020F0502020204030204" pitchFamily="34" charset="0"/>
                          <a:cs typeface="Calibri" panose="020F0502020204030204" pitchFamily="34" charset="0"/>
                        </a:rPr>
                        <a:t> </a:t>
                      </a:r>
                      <a:r>
                        <a:rPr lang="zh-TW" altLang="en-US" sz="1300" b="0" i="0" u="none" strike="noStrike" kern="1200" noProof="0" dirty="0">
                          <a:solidFill>
                            <a:srgbClr val="0000FF"/>
                          </a:solidFill>
                          <a:latin typeface="Calibri" panose="020F0502020204030204" pitchFamily="34" charset="0"/>
                          <a:ea typeface="微軟正黑體" panose="020B0604030504040204" pitchFamily="34" charset="-120"/>
                          <a:cs typeface="Calibri" panose="020F0502020204030204" pitchFamily="34" charset="0"/>
                        </a:rPr>
                        <a:t>開發整合</a:t>
                      </a:r>
                      <a:endParaRPr lang="zh-TW" altLang="zh-TW" sz="1300" b="0" dirty="0">
                        <a:solidFill>
                          <a:srgbClr val="0000FF"/>
                        </a:solidFill>
                        <a:latin typeface="Calibri" panose="020F0502020204030204" pitchFamily="34" charset="0"/>
                        <a:ea typeface="微軟正黑體" panose="020B0604030504040204" pitchFamily="34" charset="-120"/>
                        <a:cs typeface="Calibri" panose="020F0502020204030204" pitchFamily="34" charset="0"/>
                      </a:endParaRPr>
                    </a:p>
                    <a:p>
                      <a:pPr marL="648000" lvl="1" indent="-216000" algn="just">
                        <a:lnSpc>
                          <a:spcPct val="100000"/>
                        </a:lnSpc>
                        <a:spcBef>
                          <a:spcPts val="0"/>
                        </a:spcBef>
                        <a:spcAft>
                          <a:spcPts val="0"/>
                        </a:spcAft>
                        <a:buFont typeface="+mj-lt"/>
                        <a:buAutoNum type="arabicPeriod"/>
                      </a:pPr>
                      <a:r>
                        <a:rPr lang="zh-TW" altLang="en-US" sz="1300" b="0" i="0" u="none" strike="noStrike" kern="1200" noProof="0" dirty="0">
                          <a:solidFill>
                            <a:srgbClr val="0000FF"/>
                          </a:solidFill>
                          <a:latin typeface="Calibri" panose="020F0502020204030204" pitchFamily="34" charset="0"/>
                          <a:ea typeface="微軟正黑體" panose="020B0604030504040204" pitchFamily="34" charset="-120"/>
                          <a:cs typeface="Calibri" panose="020F0502020204030204" pitchFamily="34" charset="0"/>
                        </a:rPr>
                        <a:t>結論：</a:t>
                      </a:r>
                      <a:endParaRPr lang="en-US" altLang="zh-TW" sz="1300" b="0" dirty="0">
                        <a:solidFill>
                          <a:srgbClr val="0000FF"/>
                        </a:solidFill>
                        <a:latin typeface="Calibri" panose="020F0502020204030204" pitchFamily="34" charset="0"/>
                        <a:ea typeface="Calibri" panose="020F0502020204030204" pitchFamily="34" charset="0"/>
                        <a:cs typeface="Calibri" panose="020F0502020204030204" pitchFamily="34" charset="0"/>
                      </a:endParaRPr>
                    </a:p>
                    <a:p>
                      <a:pPr marL="864000" lvl="2" indent="-216000" algn="just">
                        <a:lnSpc>
                          <a:spcPct val="100000"/>
                        </a:lnSpc>
                        <a:spcBef>
                          <a:spcPts val="0"/>
                        </a:spcBef>
                        <a:spcAft>
                          <a:spcPts val="0"/>
                        </a:spcAft>
                        <a:buFont typeface="Arial" panose="020B0604020202020204" pitchFamily="34" charset="0"/>
                        <a:buChar char="•"/>
                      </a:pPr>
                      <a:r>
                        <a:rPr lang="en-US" altLang="zh-TW" sz="1200" b="0" i="0" u="none" strike="noStrike" kern="1200" noProof="0" dirty="0" err="1">
                          <a:solidFill>
                            <a:srgbClr val="0000FF"/>
                          </a:solidFill>
                          <a:latin typeface="Calibri" panose="020F0502020204030204" pitchFamily="34" charset="0"/>
                          <a:ea typeface="Calibri" panose="020F0502020204030204" pitchFamily="34" charset="0"/>
                          <a:cs typeface="Calibri" panose="020F0502020204030204" pitchFamily="34" charset="0"/>
                        </a:rPr>
                        <a:t>降低語音系統硬體與模型的投入</a:t>
                      </a:r>
                      <a:endParaRPr lang="en-US" altLang="zh-TW" sz="1200" b="0" dirty="0">
                        <a:solidFill>
                          <a:srgbClr val="0000FF"/>
                        </a:solidFill>
                        <a:latin typeface="Calibri" panose="020F0502020204030204" pitchFamily="34" charset="0"/>
                        <a:ea typeface="Calibri" panose="020F0502020204030204" pitchFamily="34" charset="0"/>
                        <a:cs typeface="Calibri" panose="020F0502020204030204" pitchFamily="34" charset="0"/>
                      </a:endParaRPr>
                    </a:p>
                    <a:p>
                      <a:pPr marL="864000" lvl="2" indent="-216000" algn="just">
                        <a:lnSpc>
                          <a:spcPct val="100000"/>
                        </a:lnSpc>
                        <a:spcBef>
                          <a:spcPts val="0"/>
                        </a:spcBef>
                        <a:spcAft>
                          <a:spcPts val="0"/>
                        </a:spcAft>
                        <a:buFont typeface="Arial" panose="020B0604020202020204" pitchFamily="34" charset="0"/>
                        <a:buChar char="•"/>
                      </a:pPr>
                      <a:r>
                        <a:rPr lang="en-US" altLang="zh-TW" sz="1200" b="0" i="0" u="none" strike="noStrike" kern="1200" noProof="0" dirty="0" err="1">
                          <a:solidFill>
                            <a:srgbClr val="0000FF"/>
                          </a:solidFill>
                          <a:latin typeface="Calibri" panose="020F0502020204030204" pitchFamily="34" charset="0"/>
                          <a:ea typeface="Calibri" panose="020F0502020204030204" pitchFamily="34" charset="0"/>
                          <a:cs typeface="Calibri" panose="020F0502020204030204" pitchFamily="34" charset="0"/>
                        </a:rPr>
                        <a:t>強化各表單生成內容的品質</a:t>
                      </a:r>
                      <a:endParaRPr lang="zh-TW" altLang="en-US" sz="1200" b="0" i="0" u="none" strike="noStrike" kern="1200"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p>
                      <a:pPr marL="216000" lvl="1" indent="-216000" algn="just">
                        <a:lnSpc>
                          <a:spcPts val="2000"/>
                        </a:lnSpc>
                        <a:spcBef>
                          <a:spcPts val="0"/>
                        </a:spcBef>
                        <a:spcAft>
                          <a:spcPts val="0"/>
                        </a:spcAft>
                        <a:buFont typeface="Arial"/>
                        <a:buChar char="•"/>
                      </a:pPr>
                      <a:r>
                        <a:rPr lang="zh-TW" altLang="en-US" sz="1200" b="0" i="0" u="none" strike="noStrike" kern="1200"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部醫病房 </a:t>
                      </a:r>
                      <a:r>
                        <a:rPr lang="en-US" altLang="zh-TW" sz="1200" b="0" i="0" u="none" strike="noStrike" kern="1200"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D</a:t>
                      </a:r>
                      <a:r>
                        <a:rPr lang="en-US" altLang="zh-TW" sz="1200" b="0" i="0" u="none" strike="noStrike" kern="1200" noProof="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emo</a:t>
                      </a:r>
                      <a:r>
                        <a:rPr lang="zh-TW" altLang="en-US" sz="1200" b="0" i="0" u="none" strike="noStrike" kern="1200"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 驗證功能</a:t>
                      </a:r>
                    </a:p>
                    <a:p>
                      <a:pPr marL="432000" lvl="1" indent="-216000" algn="just">
                        <a:lnSpc>
                          <a:spcPts val="2000"/>
                        </a:lnSpc>
                        <a:spcBef>
                          <a:spcPts val="0"/>
                        </a:spcBef>
                        <a:spcAft>
                          <a:spcPts val="0"/>
                        </a:spcAft>
                        <a:buFont typeface="Arial" panose="020B0604020202020204" pitchFamily="34" charset="0"/>
                        <a:buChar char="•"/>
                        <a:tabLst>
                          <a:tab pos="630238" algn="l"/>
                        </a:tabLst>
                      </a:pPr>
                      <a:r>
                        <a:rPr lang="en-US" altLang="zh-TW" sz="1300" b="0" i="0" u="none" strike="noStrike" kern="1200" noProof="0" dirty="0">
                          <a:solidFill>
                            <a:srgbClr val="0000FF"/>
                          </a:solidFill>
                          <a:latin typeface="Calibri" panose="020F0502020204030204" pitchFamily="34" charset="0"/>
                          <a:ea typeface="Calibri" panose="020F0502020204030204" pitchFamily="34" charset="0"/>
                          <a:cs typeface="Calibri" panose="020F0502020204030204" pitchFamily="34" charset="0"/>
                        </a:rPr>
                        <a:t>06/28</a:t>
                      </a:r>
                      <a:r>
                        <a:rPr lang="zh-TW" altLang="en-US" sz="1300" b="0" i="0" u="none" strike="noStrike" kern="1200" noProof="0" dirty="0">
                          <a:solidFill>
                            <a:srgbClr val="0000FF"/>
                          </a:solidFill>
                          <a:latin typeface="Calibri" panose="020F0502020204030204" pitchFamily="34" charset="0"/>
                          <a:ea typeface="微軟正黑體" panose="020B0604030504040204" pitchFamily="34" charset="-120"/>
                          <a:cs typeface="Calibri" panose="020F0502020204030204" pitchFamily="34" charset="0"/>
                        </a:rPr>
                        <a:t>：</a:t>
                      </a:r>
                      <a:r>
                        <a:rPr lang="en-US" altLang="zh-TW" sz="1300" b="0" i="0" u="none" strike="noStrike" kern="1200" noProof="0" dirty="0" err="1">
                          <a:solidFill>
                            <a:srgbClr val="0000FF"/>
                          </a:solidFill>
                          <a:latin typeface="Calibri" panose="020F0502020204030204" pitchFamily="34" charset="0"/>
                          <a:ea typeface="Calibri" panose="020F0502020204030204" pitchFamily="34" charset="0"/>
                          <a:cs typeface="Calibri" panose="020F0502020204030204" pitchFamily="34" charset="0"/>
                        </a:rPr>
                        <a:t>拜訪台中部立醫院</a:t>
                      </a:r>
                      <a:r>
                        <a:rPr lang="zh-TW" altLang="en-US" sz="1300" b="0" i="0" u="none" strike="noStrike" kern="1200" noProof="0" dirty="0">
                          <a:solidFill>
                            <a:srgbClr val="0000FF"/>
                          </a:solidFill>
                          <a:latin typeface="Calibri" panose="020F0502020204030204" pitchFamily="34" charset="0"/>
                          <a:ea typeface="微軟正黑體" panose="020B0604030504040204" pitchFamily="34" charset="-120"/>
                          <a:cs typeface="Calibri" panose="020F0502020204030204" pitchFamily="34" charset="0"/>
                        </a:rPr>
                        <a:t>，暫定會在 </a:t>
                      </a:r>
                      <a:r>
                        <a:rPr lang="en-US" altLang="zh-TW" sz="1300" b="0" i="0" u="none" strike="noStrike" kern="1200" noProof="0" dirty="0">
                          <a:solidFill>
                            <a:srgbClr val="0000FF"/>
                          </a:solidFill>
                          <a:latin typeface="Calibri" panose="020F0502020204030204" pitchFamily="34" charset="0"/>
                          <a:ea typeface="Calibri" panose="020F0502020204030204" pitchFamily="34" charset="0"/>
                          <a:cs typeface="Calibri" panose="020F0502020204030204" pitchFamily="34" charset="0"/>
                        </a:rPr>
                        <a:t>8B</a:t>
                      </a:r>
                      <a:r>
                        <a:rPr lang="zh-TW" altLang="en-US" sz="1300" b="0" i="0" u="none" strike="noStrike" kern="1200" noProof="0" dirty="0">
                          <a:solidFill>
                            <a:srgbClr val="0000FF"/>
                          </a:solidFill>
                          <a:latin typeface="Calibri" panose="020F0502020204030204" pitchFamily="34" charset="0"/>
                          <a:ea typeface="微軟正黑體" panose="020B0604030504040204" pitchFamily="34" charset="-120"/>
                          <a:cs typeface="Calibri" panose="020F0502020204030204" pitchFamily="34" charset="0"/>
                        </a:rPr>
                        <a:t> 病房，是個綜合病房</a:t>
                      </a:r>
                      <a:endParaRPr lang="en-US" altLang="zh-TW" sz="1300" b="0" i="0" u="none" strike="noStrike" kern="1200" noProof="0" dirty="0">
                        <a:solidFill>
                          <a:srgbClr val="0000FF"/>
                        </a:solidFill>
                        <a:latin typeface="Calibri" panose="020F0502020204030204" pitchFamily="34" charset="0"/>
                        <a:ea typeface="微軟正黑體" panose="020B0604030504040204" pitchFamily="34" charset="-120"/>
                        <a:cs typeface="Calibri" panose="020F0502020204030204" pitchFamily="34" charset="0"/>
                      </a:endParaRPr>
                    </a:p>
                    <a:p>
                      <a:pPr marL="432000" lvl="1" indent="-216000" algn="just">
                        <a:lnSpc>
                          <a:spcPts val="2000"/>
                        </a:lnSpc>
                        <a:spcBef>
                          <a:spcPts val="0"/>
                        </a:spcBef>
                        <a:spcAft>
                          <a:spcPts val="0"/>
                        </a:spcAft>
                        <a:buFont typeface="Arial" panose="020B0604020202020204" pitchFamily="34" charset="0"/>
                        <a:buChar char="•"/>
                        <a:tabLst>
                          <a:tab pos="630238" algn="l"/>
                        </a:tabLst>
                      </a:pPr>
                      <a:r>
                        <a:rPr lang="en-US" altLang="zh-TW" sz="1300" b="0" i="0" u="none" strike="noStrike" kern="1200" noProof="0" dirty="0">
                          <a:solidFill>
                            <a:srgbClr val="0000FF"/>
                          </a:solidFill>
                          <a:latin typeface="Calibri" panose="020F0502020204030204" pitchFamily="34" charset="0"/>
                          <a:ea typeface="Calibri" panose="020F0502020204030204" pitchFamily="34" charset="0"/>
                          <a:cs typeface="Calibri" panose="020F0502020204030204" pitchFamily="34" charset="0"/>
                        </a:rPr>
                        <a:t>06/28</a:t>
                      </a:r>
                      <a:r>
                        <a:rPr lang="zh-TW" altLang="en-US" sz="1300" b="0" i="0" u="none" strike="noStrike" kern="1200" noProof="0" dirty="0">
                          <a:solidFill>
                            <a:srgbClr val="0000FF"/>
                          </a:solidFill>
                          <a:latin typeface="Calibri" panose="020F0502020204030204" pitchFamily="34" charset="0"/>
                          <a:ea typeface="微軟正黑體" panose="020B0604030504040204" pitchFamily="34" charset="-120"/>
                          <a:cs typeface="Calibri" panose="020F0502020204030204" pitchFamily="34" charset="0"/>
                        </a:rPr>
                        <a:t>：</a:t>
                      </a:r>
                      <a:r>
                        <a:rPr lang="en-US" altLang="zh-TW" sz="1300" b="0" i="0" u="none" strike="noStrike" kern="1200" noProof="0" dirty="0" err="1">
                          <a:solidFill>
                            <a:srgbClr val="0000FF"/>
                          </a:solidFill>
                          <a:latin typeface="Calibri" panose="020F0502020204030204" pitchFamily="34" charset="0"/>
                          <a:ea typeface="Calibri" panose="020F0502020204030204" pitchFamily="34" charset="0"/>
                          <a:cs typeface="Calibri" panose="020F0502020204030204" pitchFamily="34" charset="0"/>
                        </a:rPr>
                        <a:t>拜訪博鈞科技，討論機器人的整合合作</a:t>
                      </a:r>
                      <a:endParaRPr lang="en-US" altLang="zh-TW" sz="1300" b="0" i="0" u="none" strike="noStrike" kern="1200" noProof="0" dirty="0">
                        <a:solidFill>
                          <a:srgbClr val="0000FF"/>
                        </a:solidFill>
                        <a:latin typeface="Calibri" panose="020F0502020204030204" pitchFamily="34" charset="0"/>
                        <a:ea typeface="Calibri" panose="020F0502020204030204" pitchFamily="34" charset="0"/>
                        <a:cs typeface="Calibri" panose="020F0502020204030204" pitchFamily="34" charset="0"/>
                      </a:endParaRPr>
                    </a:p>
                    <a:p>
                      <a:pPr marL="432000" lvl="1" indent="-216000" algn="just">
                        <a:lnSpc>
                          <a:spcPts val="2000"/>
                        </a:lnSpc>
                        <a:spcBef>
                          <a:spcPts val="0"/>
                        </a:spcBef>
                        <a:spcAft>
                          <a:spcPts val="0"/>
                        </a:spcAft>
                        <a:buFont typeface="Arial" panose="020B0604020202020204" pitchFamily="34" charset="0"/>
                        <a:buChar char="•"/>
                        <a:tabLst>
                          <a:tab pos="630238" algn="l"/>
                        </a:tabLst>
                      </a:pPr>
                      <a:r>
                        <a:rPr lang="zh-TW" altLang="en-US" sz="1300" b="0" i="0" u="none" strike="noStrike" kern="1200" noProof="0" dirty="0">
                          <a:solidFill>
                            <a:srgbClr val="0000FF"/>
                          </a:solidFill>
                          <a:latin typeface="Calibri" panose="020F0502020204030204" pitchFamily="34" charset="0"/>
                          <a:ea typeface="微軟正黑體" panose="020B0604030504040204" pitchFamily="34" charset="-120"/>
                          <a:cs typeface="Calibri" panose="020F0502020204030204" pitchFamily="34" charset="0"/>
                        </a:rPr>
                        <a:t>參加台大郭律成醫師的醫療資訊系統課程</a:t>
                      </a:r>
                      <a:endParaRPr lang="en-US" altLang="zh-TW" sz="1300" b="0" i="0" u="none" strike="noStrike" kern="1200" noProof="0" dirty="0">
                        <a:solidFill>
                          <a:srgbClr val="0000FF"/>
                        </a:solidFill>
                        <a:latin typeface="Calibri" panose="020F0502020204030204" pitchFamily="34" charset="0"/>
                        <a:ea typeface="微軟正黑體" panose="020B0604030504040204" pitchFamily="34" charset="-120"/>
                        <a:cs typeface="Calibri" panose="020F0502020204030204" pitchFamily="34" charset="0"/>
                      </a:endParaRPr>
                    </a:p>
                    <a:p>
                      <a:pPr marL="432000" lvl="1" indent="-216000" algn="just">
                        <a:lnSpc>
                          <a:spcPts val="2000"/>
                        </a:lnSpc>
                        <a:spcBef>
                          <a:spcPts val="0"/>
                        </a:spcBef>
                        <a:spcAft>
                          <a:spcPts val="0"/>
                        </a:spcAft>
                        <a:buFont typeface="Arial" panose="020B0604020202020204" pitchFamily="34" charset="0"/>
                        <a:buChar char="•"/>
                        <a:tabLst>
                          <a:tab pos="630238" algn="l"/>
                        </a:tabLst>
                      </a:pPr>
                      <a:r>
                        <a:rPr lang="en-US" altLang="zh-TW" sz="1300" b="0" i="0" u="none" strike="noStrike" kern="1200" noProof="0" dirty="0" err="1">
                          <a:solidFill>
                            <a:srgbClr val="0000FF"/>
                          </a:solidFill>
                          <a:latin typeface="Calibri" panose="020F0502020204030204" pitchFamily="34" charset="0"/>
                          <a:ea typeface="Calibri" panose="020F0502020204030204" pitchFamily="34" charset="0"/>
                          <a:cs typeface="Calibri" panose="020F0502020204030204" pitchFamily="34" charset="0"/>
                        </a:rPr>
                        <a:t>參加</a:t>
                      </a:r>
                      <a:r>
                        <a:rPr lang="zh-TW" altLang="en-US" sz="1300" b="0" i="0" u="none" strike="noStrike" kern="1200" noProof="0" dirty="0">
                          <a:solidFill>
                            <a:srgbClr val="0000FF"/>
                          </a:solidFill>
                          <a:latin typeface="Calibri" panose="020F0502020204030204" pitchFamily="34" charset="0"/>
                          <a:ea typeface="微軟正黑體" panose="020B0604030504040204" pitchFamily="34" charset="-120"/>
                          <a:cs typeface="Calibri" panose="020F0502020204030204" pitchFamily="34" charset="0"/>
                        </a:rPr>
                        <a:t> </a:t>
                      </a:r>
                      <a:r>
                        <a:rPr lang="en-US" altLang="zh-TW" sz="1300" b="0" i="0" u="none" strike="noStrike" kern="1200" noProof="0" dirty="0">
                          <a:solidFill>
                            <a:srgbClr val="0000FF"/>
                          </a:solidFill>
                          <a:latin typeface="Calibri" panose="020F0502020204030204" pitchFamily="34" charset="0"/>
                          <a:ea typeface="Calibri" panose="020F0502020204030204" pitchFamily="34" charset="0"/>
                          <a:cs typeface="Calibri" panose="020F0502020204030204" pitchFamily="34" charset="0"/>
                        </a:rPr>
                        <a:t>EWS</a:t>
                      </a:r>
                      <a:r>
                        <a:rPr lang="zh-TW" altLang="en-US" sz="1300" b="0" i="0" u="none" strike="noStrike" kern="1200" noProof="0" dirty="0">
                          <a:solidFill>
                            <a:srgbClr val="0000FF"/>
                          </a:solidFill>
                          <a:latin typeface="Calibri" panose="020F0502020204030204" pitchFamily="34" charset="0"/>
                          <a:ea typeface="微軟正黑體" panose="020B0604030504040204" pitchFamily="34" charset="-120"/>
                          <a:cs typeface="Calibri" panose="020F0502020204030204" pitchFamily="34" charset="0"/>
                        </a:rPr>
                        <a:t> </a:t>
                      </a:r>
                      <a:r>
                        <a:rPr lang="en-US" altLang="zh-TW" sz="1300" b="0" i="0" u="none" strike="noStrike" kern="1200" noProof="0" dirty="0" err="1">
                          <a:solidFill>
                            <a:srgbClr val="0000FF"/>
                          </a:solidFill>
                          <a:latin typeface="Calibri" panose="020F0502020204030204" pitchFamily="34" charset="0"/>
                          <a:ea typeface="Calibri" panose="020F0502020204030204" pitchFamily="34" charset="0"/>
                          <a:cs typeface="Calibri" panose="020F0502020204030204" pitchFamily="34" charset="0"/>
                        </a:rPr>
                        <a:t>會議</a:t>
                      </a:r>
                      <a:r>
                        <a:rPr lang="zh-TW" altLang="en-US" sz="1300" b="0" i="0" u="none" strike="noStrike" kern="1200" noProof="0" dirty="0">
                          <a:solidFill>
                            <a:srgbClr val="0000FF"/>
                          </a:solidFill>
                          <a:latin typeface="Calibri" panose="020F0502020204030204" pitchFamily="34" charset="0"/>
                          <a:ea typeface="微軟正黑體" panose="020B0604030504040204" pitchFamily="34" charset="-120"/>
                          <a:cs typeface="Calibri" panose="020F0502020204030204" pitchFamily="34" charset="0"/>
                        </a:rPr>
                        <a:t>，與廖柏鈞討論 </a:t>
                      </a:r>
                      <a:r>
                        <a:rPr lang="en-US" altLang="zh-TW" sz="1300" b="0" i="0" u="none" strike="noStrike" kern="1200" noProof="0" dirty="0">
                          <a:solidFill>
                            <a:srgbClr val="0000FF"/>
                          </a:solidFill>
                          <a:latin typeface="Calibri" panose="020F0502020204030204" pitchFamily="34" charset="0"/>
                          <a:ea typeface="Calibri" panose="020F0502020204030204" pitchFamily="34" charset="0"/>
                          <a:cs typeface="Calibri" panose="020F0502020204030204" pitchFamily="34" charset="0"/>
                        </a:rPr>
                        <a:t>IP</a:t>
                      </a:r>
                      <a:r>
                        <a:rPr lang="zh-TW" altLang="en-US" sz="1300" b="0" i="0" u="none" strike="noStrike" kern="1200" noProof="0" dirty="0">
                          <a:solidFill>
                            <a:srgbClr val="0000FF"/>
                          </a:solidFill>
                          <a:latin typeface="Calibri" panose="020F0502020204030204" pitchFamily="34" charset="0"/>
                          <a:ea typeface="微軟正黑體" panose="020B0604030504040204" pitchFamily="34" charset="-120"/>
                          <a:cs typeface="Calibri" panose="020F0502020204030204" pitchFamily="34" charset="0"/>
                        </a:rPr>
                        <a:t> 移轉與後續服務建置</a:t>
                      </a:r>
                      <a:endParaRPr lang="zh-TW" altLang="zh-TW" sz="1300" b="0" dirty="0">
                        <a:solidFill>
                          <a:srgbClr val="0000FF"/>
                        </a:solidFill>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tc>
                <a:extLst>
                  <a:ext uri="{0D108BD9-81ED-4DB2-BD59-A6C34878D82A}">
                    <a16:rowId xmlns:a16="http://schemas.microsoft.com/office/drawing/2014/main" val="3885606681"/>
                  </a:ext>
                </a:extLst>
              </a:tr>
              <a:tr h="3816000">
                <a:tc vMerge="1">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endParaRPr lang="zh-TW" altLang="en-US" sz="1400" b="1" kern="12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34290" marB="34290" anchor="ctr"/>
                </a:tc>
                <a:tc>
                  <a:txBody>
                    <a:bodyPr/>
                    <a:lstStyle/>
                    <a:p>
                      <a:pPr marL="215900" marR="0" lvl="1" indent="-215900" algn="just" defTabSz="844083"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en-US" altLang="zh-TW" sz="1300" b="1" i="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Key Result </a:t>
                      </a:r>
                      <a:endParaRPr lang="zh-TW" altLang="en-US" sz="13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p>
                      <a:pPr marL="216000" lvl="0" indent="-216000" algn="just" defTabSz="844083" rtl="0" eaLnBrk="1" latinLnBrk="0" hangingPunct="1">
                        <a:lnSpc>
                          <a:spcPct val="100000"/>
                        </a:lnSpc>
                        <a:spcBef>
                          <a:spcPts val="300"/>
                        </a:spcBef>
                        <a:spcAft>
                          <a:spcPts val="0"/>
                        </a:spcAft>
                        <a:buFont typeface="Arial" panose="020B0604020202020204" pitchFamily="34" charset="0"/>
                        <a:buChar char="•"/>
                      </a:pPr>
                      <a:endParaRPr lang="zh-TW" altLang="en-US" sz="13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tc>
                <a:tc>
                  <a:txBody>
                    <a:bodyPr/>
                    <a:lstStyle/>
                    <a:p>
                      <a:pPr marL="216000" marR="0" lvl="1" indent="-216000" algn="just"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建置次世代住院護理資訊系統</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(NIS)</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，讓病人透過平台檢視處方紀錄，蒐集與檢視生理監測資訊與數據優化醫病過程、提升醫療準確度。</a:t>
                      </a:r>
                    </a:p>
                    <a:p>
                      <a:pPr marL="216000" marR="0" lvl="1" indent="-216000" algn="just"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預計導入 </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3</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 家部立醫院</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如部立台北醫院、部立桃園醫院、部立豐原醫院等</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，實地場域驗證智慧病房系統穩定性、確效及成效，做為後續全台擴大應用之基礎。</a:t>
                      </a:r>
                    </a:p>
                    <a:p>
                      <a:pPr marL="216000" marR="0" lvl="1" indent="-216000" algn="just" defTabSz="914400" rtl="0" eaLnBrk="1" fontAlgn="auto" latinLnBrk="0" hangingPunct="1">
                        <a:lnSpc>
                          <a:spcPts val="2000"/>
                        </a:lnSpc>
                        <a:spcBef>
                          <a:spcPts val="300"/>
                        </a:spcBef>
                        <a:spcAft>
                          <a:spcPts val="0"/>
                        </a:spcAft>
                        <a:buClrTx/>
                        <a:buSzTx/>
                        <a:buFont typeface="Arial" panose="020B0604020202020204" pitchFamily="34" charset="0"/>
                        <a:buNone/>
                        <a:tabLst/>
                        <a:defRPr/>
                      </a:pPr>
                      <a:endPar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tc>
                <a:tc vMerge="1">
                  <a:txBody>
                    <a:bodyPr/>
                    <a:lstStyle/>
                    <a:p>
                      <a:pPr marL="176213" marR="0" lvl="1" indent="-176213" algn="l"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endParaRPr lang="zh-TW" altLang="en-US" sz="1400" kern="12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34290" marB="34290"/>
                </a:tc>
                <a:extLst>
                  <a:ext uri="{0D108BD9-81ED-4DB2-BD59-A6C34878D82A}">
                    <a16:rowId xmlns:a16="http://schemas.microsoft.com/office/drawing/2014/main" val="1152546176"/>
                  </a:ext>
                </a:extLst>
              </a:tr>
            </a:tbl>
          </a:graphicData>
        </a:graphic>
      </p:graphicFrame>
      <p:sp>
        <p:nvSpPr>
          <p:cNvPr id="8" name="Google Shape;160;p5">
            <a:extLst>
              <a:ext uri="{FF2B5EF4-FFF2-40B4-BE49-F238E27FC236}">
                <a16:creationId xmlns:a16="http://schemas.microsoft.com/office/drawing/2014/main" id="{A87ACC70-FACC-480D-9766-CC25B594A90A}"/>
              </a:ext>
            </a:extLst>
          </p:cNvPr>
          <p:cNvSpPr txBox="1">
            <a:spLocks noGrp="1"/>
          </p:cNvSpPr>
          <p:nvPr>
            <p:ph type="title"/>
          </p:nvPr>
        </p:nvSpPr>
        <p:spPr>
          <a:xfrm>
            <a:off x="432000" y="44704"/>
            <a:ext cx="8280000" cy="720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3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H </a:t>
            </a:r>
            <a:r>
              <a:rPr lang="zh-TW" altLang="en-US" sz="33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組重大效益推動案例進度</a:t>
            </a:r>
            <a:r>
              <a:rPr lang="en-US" altLang="zh-TW" sz="20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(2/3)</a:t>
            </a:r>
            <a:endParaRPr sz="20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endParaRPr>
          </a:p>
        </p:txBody>
      </p:sp>
    </p:spTree>
    <p:extLst>
      <p:ext uri="{BB962C8B-B14F-4D97-AF65-F5344CB8AC3E}">
        <p14:creationId xmlns:p14="http://schemas.microsoft.com/office/powerpoint/2010/main" val="913110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內容版面配置區 4"/>
          <p:cNvGraphicFramePr>
            <a:graphicFrameLocks/>
          </p:cNvGraphicFramePr>
          <p:nvPr>
            <p:extLst>
              <p:ext uri="{D42A27DB-BD31-4B8C-83A1-F6EECF244321}">
                <p14:modId xmlns:p14="http://schemas.microsoft.com/office/powerpoint/2010/main" val="1940727489"/>
              </p:ext>
            </p:extLst>
          </p:nvPr>
        </p:nvGraphicFramePr>
        <p:xfrm>
          <a:off x="72000" y="764704"/>
          <a:ext cx="9000000" cy="5760000"/>
        </p:xfrm>
        <a:graphic>
          <a:graphicData uri="http://schemas.openxmlformats.org/drawingml/2006/table">
            <a:tbl>
              <a:tblPr firstRow="1" bandRow="1">
                <a:tableStyleId>{5940675A-B579-460E-94D1-54222C63F5DA}</a:tableStyleId>
              </a:tblPr>
              <a:tblGrid>
                <a:gridCol w="432000">
                  <a:extLst>
                    <a:ext uri="{9D8B030D-6E8A-4147-A177-3AD203B41FA5}">
                      <a16:colId xmlns:a16="http://schemas.microsoft.com/office/drawing/2014/main" val="20000"/>
                    </a:ext>
                  </a:extLst>
                </a:gridCol>
                <a:gridCol w="1080000">
                  <a:extLst>
                    <a:ext uri="{9D8B030D-6E8A-4147-A177-3AD203B41FA5}">
                      <a16:colId xmlns:a16="http://schemas.microsoft.com/office/drawing/2014/main" val="20002"/>
                    </a:ext>
                  </a:extLst>
                </a:gridCol>
                <a:gridCol w="2520000">
                  <a:extLst>
                    <a:ext uri="{9D8B030D-6E8A-4147-A177-3AD203B41FA5}">
                      <a16:colId xmlns:a16="http://schemas.microsoft.com/office/drawing/2014/main" val="2379515814"/>
                    </a:ext>
                  </a:extLst>
                </a:gridCol>
                <a:gridCol w="4968000">
                  <a:extLst>
                    <a:ext uri="{9D8B030D-6E8A-4147-A177-3AD203B41FA5}">
                      <a16:colId xmlns:a16="http://schemas.microsoft.com/office/drawing/2014/main" val="1692707848"/>
                    </a:ext>
                  </a:extLst>
                </a:gridCol>
              </a:tblGrid>
              <a:tr h="324000">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en-US" altLang="zh-TW" sz="1300" b="0" dirty="0">
                          <a:solidFill>
                            <a:schemeClr val="tx1"/>
                          </a:solidFill>
                          <a:latin typeface="Calibri" panose="020F0502020204030204" pitchFamily="34" charset="0"/>
                          <a:ea typeface="Calibri" panose="020F0502020204030204" pitchFamily="34" charset="0"/>
                          <a:cs typeface="Calibri" panose="020F0502020204030204" pitchFamily="34" charset="0"/>
                        </a:rPr>
                        <a:t>3</a:t>
                      </a:r>
                      <a:endParaRPr lang="zh-TW" altLang="en-US" sz="1300" b="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nchor="ctr"/>
                </a:tc>
                <a:tc gridSpan="2">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13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重大效益</a:t>
                      </a:r>
                    </a:p>
                  </a:txBody>
                  <a:tcPr marL="68580" marR="68580" marT="34290" marB="34290" anchor="ctr"/>
                </a:tc>
                <a:tc hMerge="1">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endParaRPr lang="zh-TW" altLang="en-US" sz="1400" b="1" dirty="0">
                        <a:latin typeface="微軟正黑體" panose="020B0604030504040204" pitchFamily="34" charset="-120"/>
                        <a:ea typeface="微軟正黑體" panose="020B0604030504040204" pitchFamily="34" charset="-120"/>
                        <a:cs typeface="Calibri" panose="020F0502020204030204" pitchFamily="34" charset="0"/>
                      </a:endParaRPr>
                    </a:p>
                  </a:txBody>
                  <a:tcPr marL="68580" marR="68580" marT="34290" marB="34290" anchor="ctr"/>
                </a:tc>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13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發展</a:t>
                      </a:r>
                      <a:r>
                        <a:rPr lang="en-US" altLang="zh-TW" sz="1300" b="1" dirty="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zh-TW" altLang="en-US" sz="13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推動進度</a:t>
                      </a:r>
                    </a:p>
                  </a:txBody>
                  <a:tcPr marL="68580" marR="68580" marT="34290" marB="34290" anchor="ctr"/>
                </a:tc>
                <a:extLst>
                  <a:ext uri="{0D108BD9-81ED-4DB2-BD59-A6C34878D82A}">
                    <a16:rowId xmlns:a16="http://schemas.microsoft.com/office/drawing/2014/main" val="10000"/>
                  </a:ext>
                </a:extLst>
              </a:tr>
              <a:tr h="1620000">
                <a:tc rowSpan="2">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r>
                        <a:rPr lang="zh-TW" altLang="en-US" sz="1300" b="1"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全齡照護與智慧健康</a:t>
                      </a:r>
                    </a:p>
                  </a:txBody>
                  <a:tcPr marL="68580" marR="68580" marT="34290" marB="34290" anchor="ctr"/>
                </a:tc>
                <a:tc>
                  <a:txBody>
                    <a:bodyPr/>
                    <a:lstStyle/>
                    <a:p>
                      <a:pPr marL="216000" marR="0" lvl="0" indent="-216000" algn="l" defTabSz="844083"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TW" sz="1300" b="1" dirty="0">
                          <a:solidFill>
                            <a:schemeClr val="tx1"/>
                          </a:solidFill>
                          <a:latin typeface="Calibri" panose="020F0502020204030204" pitchFamily="34" charset="0"/>
                          <a:ea typeface="Calibri" panose="020F0502020204030204" pitchFamily="34" charset="0"/>
                          <a:cs typeface="Calibri" panose="020F0502020204030204" pitchFamily="34" charset="0"/>
                        </a:rPr>
                        <a:t>Objective</a:t>
                      </a:r>
                      <a:endParaRPr lang="zh-TW" altLang="en-US" sz="13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tc>
                <a:tc>
                  <a:txBody>
                    <a:bodyPr/>
                    <a:lstStyle/>
                    <a:p>
                      <a:pPr marL="216000" marR="0" lvl="1" indent="-2160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發展神經性疾病數位療法解決方案，推動建置全齡精準健康產業生態體系，設計與驗證多應用之創新服務模式。</a:t>
                      </a:r>
                    </a:p>
                  </a:txBody>
                  <a:tcPr marL="68580" marR="68580" marT="34290" marB="34290"/>
                </a:tc>
                <a:tc rowSpan="2">
                  <a:txBody>
                    <a:bodyPr/>
                    <a:lstStyle/>
                    <a:p>
                      <a:pPr marL="216000" marR="0" lvl="1" indent="-2160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服科中心執行院級競爭型前瞻</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 領域</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「巴金森氏症數位節律刺激復能方案」，以適性音樂</a:t>
                      </a:r>
                      <a:r>
                        <a:rPr lang="zh-CN"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節律</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動態耦合訓練</a:t>
                      </a:r>
                      <a:r>
                        <a:rPr lang="zh-CN"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作</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為</a:t>
                      </a:r>
                      <a:r>
                        <a:rPr lang="zh-CN"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本年度</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巴金森氏症</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(PD) </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數位療法</a:t>
                      </a:r>
                      <a:r>
                        <a:rPr lang="zh-CN"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設計驗證方向</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，提升</a:t>
                      </a:r>
                      <a:r>
                        <a:rPr lang="zh-CN"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病患</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長期步態抗外部干擾的強健性</a:t>
                      </a:r>
                      <a:r>
                        <a:rPr lang="zh-CN"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，目標如下：</a:t>
                      </a:r>
                      <a:endPar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432000" marR="0" lvl="1" indent="-216000" algn="just" defTabSz="914400" rtl="0" eaLnBrk="1" fontAlgn="auto" latinLnBrk="0" hangingPunct="1">
                        <a:lnSpc>
                          <a:spcPts val="2000"/>
                        </a:lnSpc>
                        <a:spcBef>
                          <a:spcPts val="0"/>
                        </a:spcBef>
                        <a:spcAft>
                          <a:spcPts val="0"/>
                        </a:spcAft>
                        <a:buClrTx/>
                        <a:buSzTx/>
                        <a:buFont typeface="+mj-lt"/>
                        <a:buAutoNum type="arabicPeriod"/>
                        <a:tabLst/>
                        <a:defRPr/>
                      </a:pP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軟硬整合感壓鞋墊步態特徵萃取技術與外部節律</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如聽覺，振動觸覺</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刺激技術</a:t>
                      </a:r>
                      <a:r>
                        <a:rPr lang="zh-CN"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endParaRPr lang="en-US" altLang="zh-CN"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432000" marR="0" lvl="1" indent="-216000" algn="just" defTabSz="914400" rtl="0" eaLnBrk="1" fontAlgn="auto" latinLnBrk="0" hangingPunct="1">
                        <a:lnSpc>
                          <a:spcPts val="2000"/>
                        </a:lnSpc>
                        <a:spcBef>
                          <a:spcPts val="0"/>
                        </a:spcBef>
                        <a:spcAft>
                          <a:spcPts val="0"/>
                        </a:spcAft>
                        <a:buClrTx/>
                        <a:buSzTx/>
                        <a:buFont typeface="+mj-lt"/>
                        <a:buAutoNum type="arabicPeriod"/>
                        <a:tabLst/>
                        <a:defRPr/>
                      </a:pP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結合個人化復能音樂與動態節律拉伸及適性化步態音樂節律同步耦合訓練技術模組。改善 </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PD</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 病患跌倒風險 </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30%</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endPar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432000" marR="0" lvl="1" indent="-216000" algn="just" defTabSz="914400" rtl="0" eaLnBrk="1" fontAlgn="auto" latinLnBrk="0" hangingPunct="1">
                        <a:lnSpc>
                          <a:spcPts val="2000"/>
                        </a:lnSpc>
                        <a:spcBef>
                          <a:spcPts val="0"/>
                        </a:spcBef>
                        <a:spcAft>
                          <a:spcPts val="0"/>
                        </a:spcAft>
                        <a:buClrTx/>
                        <a:buSzTx/>
                        <a:buFont typeface="+mj-lt"/>
                        <a:buAutoNum type="arabicPeriod"/>
                        <a:tabLst/>
                        <a:defRPr/>
                      </a:pPr>
                      <a:r>
                        <a:rPr lang="zh-CN"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醫學中心合作包含台大醫院</a:t>
                      </a:r>
                      <a:r>
                        <a:rPr lang="en-US" altLang="zh-CN"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CN"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臨床實證</a:t>
                      </a:r>
                      <a:r>
                        <a:rPr lang="en-US" altLang="zh-CN"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CN"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、中醫大</a:t>
                      </a:r>
                      <a:r>
                        <a:rPr lang="en-US" altLang="zh-CN"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CN"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臨床實證</a:t>
                      </a:r>
                      <a:r>
                        <a:rPr lang="en-US" altLang="zh-CN"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CN"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、光田醫院</a:t>
                      </a:r>
                      <a:r>
                        <a:rPr lang="en-US" altLang="zh-CN"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CN"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眼球動作偵測</a:t>
                      </a:r>
                      <a:r>
                        <a:rPr lang="en-US" altLang="zh-CN"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CN"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endParaRPr lang="en-US" altLang="zh-CN"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431800" marR="0" lvl="1" indent="-215900" algn="just" defTabSz="914400" rtl="0" eaLnBrk="1" fontAlgn="auto" latinLnBrk="0" hangingPunct="1">
                        <a:lnSpc>
                          <a:spcPts val="2000"/>
                        </a:lnSpc>
                        <a:spcBef>
                          <a:spcPts val="0"/>
                        </a:spcBef>
                        <a:spcAft>
                          <a:spcPts val="0"/>
                        </a:spcAft>
                        <a:buClrTx/>
                        <a:buSzTx/>
                        <a:buFont typeface="+mj-lt"/>
                        <a:buAutoNum type="arabicPeriod"/>
                        <a:tabLst/>
                        <a:defRPr/>
                      </a:pPr>
                      <a:r>
                        <a:rPr lang="zh-CN"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預計將方案推動導入國內物理治療所。</a:t>
                      </a:r>
                      <a:endParaRPr lang="en-US" altLang="zh-CN"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215900" marR="0" lvl="1" indent="-215900" algn="just" rtl="0" eaLnBrk="1" fontAlgn="auto" latinLnBrk="0" hangingPunct="1">
                        <a:lnSpc>
                          <a:spcPts val="2000"/>
                        </a:lnSpc>
                        <a:spcBef>
                          <a:spcPts val="0"/>
                        </a:spcBef>
                        <a:spcAft>
                          <a:spcPts val="0"/>
                        </a:spcAft>
                        <a:buClrTx/>
                        <a:buSzTx/>
                        <a:buFont typeface="Arial" panose="020B0604020202020204" pitchFamily="34" charset="0"/>
                        <a:buChar char="•"/>
                      </a:pP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05/09 </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與中國醫藥大學附設醫院蔡崇豪院長討論場域驗證合作方向；決定進一步驗證新的介入策略「適應性 </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RAS</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」。以凍結步態</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(FOG)</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之 </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PD</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 個案為實驗對象，針對不同屬性之 </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RAS</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 技術驗證比較步態復能成效。目前進行 </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IRB</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 設計與場域執行規劃中。</a:t>
                      </a:r>
                    </a:p>
                    <a:p>
                      <a:pPr marL="215900" marR="0" lvl="1" indent="-215900" algn="just">
                        <a:lnSpc>
                          <a:spcPts val="2000"/>
                        </a:lnSpc>
                        <a:spcBef>
                          <a:spcPts val="0"/>
                        </a:spcBef>
                        <a:spcAft>
                          <a:spcPts val="0"/>
                        </a:spcAft>
                        <a:buClrTx/>
                        <a:buSzTx/>
                        <a:buFont typeface="Arial" panose="020B0604020202020204" pitchFamily="34" charset="0"/>
                        <a:buChar char="•"/>
                      </a:pPr>
                      <a:r>
                        <a:rPr lang="en-US" altLang="en-US"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06/14</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與愛迪樂物理治療所陳所長及物理治療師討論後續可合作方向</a:t>
                      </a:r>
                      <a:r>
                        <a:rPr lang="zh-TW" sz="1200" b="0" i="0" u="none" strike="noStrike" kern="1200"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如</a:t>
                      </a:r>
                      <a:r>
                        <a:rPr lang="zh-TW" altLang="en-US" sz="1200" b="0" i="0" u="none" strike="noStrike" kern="1200"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 </a:t>
                      </a:r>
                      <a:r>
                        <a:rPr lang="en-US" altLang="zh-TW" sz="1200" b="0" i="0" u="none" strike="noStrike" kern="1200" noProof="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PD </a:t>
                      </a:r>
                      <a:r>
                        <a:rPr lang="zh-TW" sz="1200" b="0" i="0" u="none" strike="noStrike" kern="1200"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音樂節奏介入結合</a:t>
                      </a:r>
                      <a:r>
                        <a:rPr lang="zh-TW" altLang="en-US" sz="1200" b="0" i="0" u="none" strike="noStrike" kern="1200"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傳統復健運動平衡走路訓練驗證步態復能成效等。</a:t>
                      </a:r>
                      <a:endParaRPr lang="zh-TW" sz="1200" b="0" i="0" u="none" strike="noStrike" kern="1200"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p>
                      <a:pPr marL="215900" marR="0" lvl="1" indent="-215900" algn="l">
                        <a:lnSpc>
                          <a:spcPts val="2000"/>
                        </a:lnSpc>
                        <a:spcBef>
                          <a:spcPts val="0"/>
                        </a:spcBef>
                        <a:spcAft>
                          <a:spcPts val="0"/>
                        </a:spcAft>
                        <a:buClrTx/>
                        <a:buSzTx/>
                        <a:buFont typeface="Arial" panose="020B0604020202020204" pitchFamily="34" charset="0"/>
                        <a:buChar char="•"/>
                      </a:pPr>
                      <a:endPar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tc>
                <a:extLst>
                  <a:ext uri="{0D108BD9-81ED-4DB2-BD59-A6C34878D82A}">
                    <a16:rowId xmlns:a16="http://schemas.microsoft.com/office/drawing/2014/main" val="3885606681"/>
                  </a:ext>
                </a:extLst>
              </a:tr>
              <a:tr h="3816000">
                <a:tc vMerge="1">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endParaRPr lang="zh-TW" altLang="en-US" sz="1400" b="1" kern="12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34290" marB="34290" anchor="ctr"/>
                </a:tc>
                <a:tc>
                  <a:txBody>
                    <a:bodyPr/>
                    <a:lstStyle/>
                    <a:p>
                      <a:pPr marL="216000" marR="0" lvl="0" indent="-216000" algn="l" defTabSz="844083"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TW" sz="1300" b="1" i="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Key Result </a:t>
                      </a:r>
                      <a:endParaRPr lang="zh-TW" altLang="en-US" sz="13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p>
                      <a:pPr marL="216000" lvl="0" indent="-216000" algn="l" defTabSz="844083" rtl="0" eaLnBrk="1" latinLnBrk="0" hangingPunct="1">
                        <a:lnSpc>
                          <a:spcPct val="100000"/>
                        </a:lnSpc>
                        <a:spcBef>
                          <a:spcPts val="0"/>
                        </a:spcBef>
                        <a:spcAft>
                          <a:spcPts val="0"/>
                        </a:spcAft>
                        <a:buFont typeface="Arial" panose="020B0604020202020204" pitchFamily="34" charset="0"/>
                        <a:buChar char="•"/>
                      </a:pPr>
                      <a:endParaRPr lang="zh-TW" altLang="en-US" sz="13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tc>
                <a:tc>
                  <a:txBody>
                    <a:bodyPr/>
                    <a:lstStyle/>
                    <a:p>
                      <a:pPr marL="216000" marR="0" lvl="1" indent="-2160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針對神經性疾病</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兒童過動症 </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ADHD</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、高齡巴金森氏症 </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PD)</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，應用數位檢測與影像偵測工具庫，發展軟硬整合之數位療法解決方案，臨床驗證技術及裝置之確效與可行性。</a:t>
                      </a:r>
                    </a:p>
                    <a:p>
                      <a:pPr marL="216000" marR="0" lvl="1" indent="-2160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結合穿戴式裝置、影像感測裝置、醫療資訊平台、影音互動訓練內容等業者，與 </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4</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 家教學醫院合作，進行多中心</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跨醫療院所、跨科別、跨場域</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醫院</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vs.</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居家、機構</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vs.</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居家</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臨床收案，驗證創新服務模式。</a:t>
                      </a:r>
                    </a:p>
                  </a:txBody>
                  <a:tcPr marL="68580" marR="68580" marT="34290" marB="34290"/>
                </a:tc>
                <a:tc vMerge="1">
                  <a:txBody>
                    <a:bodyPr/>
                    <a:lstStyle/>
                    <a:p>
                      <a:pPr marL="176213" marR="0" lvl="1" indent="-176213" algn="l"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endParaRPr lang="zh-TW" altLang="en-US" sz="1400" kern="12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34290" marB="34290"/>
                </a:tc>
                <a:extLst>
                  <a:ext uri="{0D108BD9-81ED-4DB2-BD59-A6C34878D82A}">
                    <a16:rowId xmlns:a16="http://schemas.microsoft.com/office/drawing/2014/main" val="1152546176"/>
                  </a:ext>
                </a:extLst>
              </a:tr>
            </a:tbl>
          </a:graphicData>
        </a:graphic>
      </p:graphicFrame>
      <p:sp>
        <p:nvSpPr>
          <p:cNvPr id="4" name="Google Shape;160;p5">
            <a:extLst>
              <a:ext uri="{FF2B5EF4-FFF2-40B4-BE49-F238E27FC236}">
                <a16:creationId xmlns:a16="http://schemas.microsoft.com/office/drawing/2014/main" id="{1B90E957-E77E-4D25-ABEC-A66559A99CC3}"/>
              </a:ext>
            </a:extLst>
          </p:cNvPr>
          <p:cNvSpPr txBox="1">
            <a:spLocks noGrp="1"/>
          </p:cNvSpPr>
          <p:nvPr>
            <p:ph type="title"/>
          </p:nvPr>
        </p:nvSpPr>
        <p:spPr>
          <a:xfrm>
            <a:off x="432000" y="44704"/>
            <a:ext cx="8280000" cy="720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3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H </a:t>
            </a:r>
            <a:r>
              <a:rPr lang="zh-TW" altLang="en-US" sz="33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組重大效益推動案例進度</a:t>
            </a:r>
            <a:r>
              <a:rPr lang="en-US" altLang="zh-TW" sz="20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(3/3)</a:t>
            </a:r>
            <a:endParaRPr sz="20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endParaRPr>
          </a:p>
        </p:txBody>
      </p:sp>
    </p:spTree>
    <p:extLst>
      <p:ext uri="{BB962C8B-B14F-4D97-AF65-F5344CB8AC3E}">
        <p14:creationId xmlns:p14="http://schemas.microsoft.com/office/powerpoint/2010/main" val="1642562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a:extLst>
              <a:ext uri="{FF2B5EF4-FFF2-40B4-BE49-F238E27FC236}">
                <a16:creationId xmlns:a16="http://schemas.microsoft.com/office/drawing/2014/main" id="{0C85D2D5-5D8C-4860-8613-363228686A95}"/>
              </a:ext>
            </a:extLst>
          </p:cNvPr>
          <p:cNvSpPr/>
          <p:nvPr/>
        </p:nvSpPr>
        <p:spPr>
          <a:xfrm>
            <a:off x="432000" y="1521048"/>
            <a:ext cx="8280000" cy="2340000"/>
          </a:xfrm>
          <a:prstGeom prst="rect">
            <a:avLst/>
          </a:prstGeom>
        </p:spPr>
        <p:txBody>
          <a:bodyPr wrap="square" anchor="ctr">
            <a:spAutoFit/>
          </a:bodyPr>
          <a:lstStyle/>
          <a:p>
            <a:pPr marL="342900" lvl="0" indent="-342900">
              <a:spcBef>
                <a:spcPts val="1000"/>
              </a:spcBef>
              <a:spcAft>
                <a:spcPts val="1000"/>
              </a:spcAft>
              <a:buFont typeface="Wingdings" panose="05000000000000000000" pitchFamily="2" charset="2"/>
              <a:buChar char="u"/>
              <a:defRPr/>
            </a:pPr>
            <a:r>
              <a:rPr lang="en-US" altLang="zh-TW" sz="2300" dirty="0">
                <a:solidFill>
                  <a:srgbClr val="002060"/>
                </a:solidFill>
                <a:latin typeface="Calibri" panose="020F0502020204030204" pitchFamily="34" charset="0"/>
                <a:ea typeface="微軟正黑體" panose="020B0604030504040204" pitchFamily="34" charset="-120"/>
                <a:cs typeface="Calibri" panose="020F0502020204030204" pitchFamily="34" charset="0"/>
              </a:rPr>
              <a:t>H</a:t>
            </a:r>
            <a:r>
              <a:rPr lang="zh-TW" altLang="en-US" sz="2300" dirty="0">
                <a:solidFill>
                  <a:srgbClr val="002060"/>
                </a:solidFill>
                <a:latin typeface="Calibri" panose="020F0502020204030204" pitchFamily="34" charset="0"/>
                <a:ea typeface="微軟正黑體" panose="020B0604030504040204" pitchFamily="34" charset="-120"/>
                <a:cs typeface="Calibri" panose="020F0502020204030204" pitchFamily="34" charset="0"/>
              </a:rPr>
              <a:t> 組業務能見度與缺口分析</a:t>
            </a:r>
          </a:p>
          <a:p>
            <a:pPr marL="342900" lvl="0" indent="-342900">
              <a:spcBef>
                <a:spcPts val="1000"/>
              </a:spcBef>
              <a:spcAft>
                <a:spcPts val="1000"/>
              </a:spcAft>
              <a:buFont typeface="Wingdings" panose="05000000000000000000" pitchFamily="2" charset="2"/>
              <a:buChar char="u"/>
              <a:defRPr/>
            </a:pPr>
            <a:r>
              <a:rPr lang="zh-TW" altLang="en-US" sz="2300" dirty="0">
                <a:solidFill>
                  <a:srgbClr val="002060"/>
                </a:solidFill>
                <a:latin typeface="Calibri" panose="020F0502020204030204" pitchFamily="34" charset="0"/>
                <a:ea typeface="微軟正黑體" panose="020B0604030504040204" pitchFamily="34" charset="-120"/>
                <a:cs typeface="Calibri" panose="020F0502020204030204" pitchFamily="34" charset="0"/>
              </a:rPr>
              <a:t>衍生加值業務能見度</a:t>
            </a:r>
          </a:p>
          <a:p>
            <a:pPr marL="342900" lvl="0" indent="-342900">
              <a:spcBef>
                <a:spcPts val="1000"/>
              </a:spcBef>
              <a:spcAft>
                <a:spcPts val="1000"/>
              </a:spcAft>
              <a:buFont typeface="Wingdings" panose="05000000000000000000" pitchFamily="2" charset="2"/>
              <a:buChar char="u"/>
              <a:defRPr/>
            </a:pPr>
            <a:r>
              <a:rPr lang="en-US" altLang="zh-TW" sz="2300" dirty="0">
                <a:solidFill>
                  <a:srgbClr val="002060"/>
                </a:solidFill>
                <a:latin typeface="Calibri" panose="020F0502020204030204" pitchFamily="34" charset="0"/>
                <a:ea typeface="微軟正黑體" panose="020B0604030504040204" pitchFamily="34" charset="-120"/>
                <a:cs typeface="Calibri" panose="020F0502020204030204" pitchFamily="34" charset="0"/>
              </a:rPr>
              <a:t>H</a:t>
            </a:r>
            <a:r>
              <a:rPr lang="zh-TW" altLang="en-US" sz="2300" dirty="0">
                <a:solidFill>
                  <a:srgbClr val="002060"/>
                </a:solidFill>
                <a:latin typeface="Calibri" panose="020F0502020204030204" pitchFamily="34" charset="0"/>
                <a:ea typeface="微軟正黑體" panose="020B0604030504040204" pitchFamily="34" charset="-120"/>
                <a:cs typeface="Calibri" panose="020F0502020204030204" pitchFamily="34" charset="0"/>
              </a:rPr>
              <a:t> 組進行中案件說明</a:t>
            </a:r>
            <a:endParaRPr lang="en-US" altLang="zh-TW" sz="2300" dirty="0">
              <a:solidFill>
                <a:srgbClr val="002060"/>
              </a:solidFill>
              <a:latin typeface="Calibri" panose="020F0502020204030204" pitchFamily="34" charset="0"/>
              <a:ea typeface="微軟正黑體" panose="020B0604030504040204" pitchFamily="34" charset="-120"/>
              <a:cs typeface="Calibri" panose="020F0502020204030204" pitchFamily="34" charset="0"/>
            </a:endParaRPr>
          </a:p>
          <a:p>
            <a:pPr marL="342900" indent="-342900">
              <a:spcBef>
                <a:spcPts val="1000"/>
              </a:spcBef>
              <a:spcAft>
                <a:spcPts val="1000"/>
              </a:spcAft>
              <a:buFont typeface="Wingdings" panose="05000000000000000000" pitchFamily="2" charset="2"/>
              <a:buChar char="u"/>
              <a:defRPr/>
            </a:pPr>
            <a:r>
              <a:rPr lang="en-US" altLang="zh-TW" sz="2300" dirty="0">
                <a:solidFill>
                  <a:srgbClr val="002060"/>
                </a:solidFill>
                <a:latin typeface="Calibri" panose="020F0502020204030204" pitchFamily="34" charset="0"/>
                <a:ea typeface="微軟正黑體" panose="020B0604030504040204" pitchFamily="34" charset="-120"/>
                <a:cs typeface="Calibri" panose="020F0502020204030204" pitchFamily="34" charset="0"/>
              </a:rPr>
              <a:t>H</a:t>
            </a:r>
            <a:r>
              <a:rPr lang="zh-TW" altLang="en-US" sz="2300" dirty="0">
                <a:solidFill>
                  <a:srgbClr val="002060"/>
                </a:solidFill>
                <a:latin typeface="Calibri" panose="020F0502020204030204" pitchFamily="34" charset="0"/>
                <a:ea typeface="微軟正黑體" panose="020B0604030504040204" pitchFamily="34" charset="-120"/>
                <a:cs typeface="Calibri" panose="020F0502020204030204" pitchFamily="34" charset="0"/>
              </a:rPr>
              <a:t> 組重大效益推動案例進度</a:t>
            </a:r>
          </a:p>
        </p:txBody>
      </p:sp>
      <p:sp>
        <p:nvSpPr>
          <p:cNvPr id="11" name="標題 3">
            <a:extLst>
              <a:ext uri="{FF2B5EF4-FFF2-40B4-BE49-F238E27FC236}">
                <a16:creationId xmlns:a16="http://schemas.microsoft.com/office/drawing/2014/main" id="{A3972A35-9628-406A-A2D5-AFDB5BB2D878}"/>
              </a:ext>
            </a:extLst>
          </p:cNvPr>
          <p:cNvSpPr txBox="1">
            <a:spLocks/>
          </p:cNvSpPr>
          <p:nvPr/>
        </p:nvSpPr>
        <p:spPr>
          <a:xfrm>
            <a:off x="432000" y="260648"/>
            <a:ext cx="8280000" cy="720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a:lnSpc>
                <a:spcPct val="150000"/>
              </a:lnSpc>
              <a:defRPr sz="3600">
                <a:solidFill>
                  <a:srgbClr val="000099"/>
                </a:solidFill>
                <a:effectLst>
                  <a:outerShdw blurRad="38100" dist="38100" dir="2700000" algn="tl">
                    <a:srgbClr val="C0C0C0"/>
                  </a:outerShdw>
                </a:effectLst>
                <a:latin typeface="微軟正黑體" panose="020B0604030504040204" pitchFamily="34" charset="-120"/>
                <a:ea typeface="微軟正黑體" panose="020B0604030504040204" pitchFamily="34" charset="-120"/>
                <a:cs typeface="標楷體" charset="0"/>
              </a:defRPr>
            </a:lvl1pPr>
            <a:lvl2pPr algn="ctr">
              <a:defRPr sz="3600">
                <a:solidFill>
                  <a:srgbClr val="0000CC"/>
                </a:solidFill>
                <a:effectLst>
                  <a:outerShdw blurRad="38100" dist="38100" dir="2700000" algn="tl">
                    <a:srgbClr val="C0C0C0"/>
                  </a:outerShdw>
                </a:effectLst>
                <a:latin typeface="Arial" charset="0"/>
                <a:ea typeface="標楷體" pitchFamily="65" charset="-120"/>
                <a:cs typeface="標楷體" charset="0"/>
              </a:defRPr>
            </a:lvl2pPr>
            <a:lvl3pPr algn="ctr">
              <a:defRPr sz="3600">
                <a:solidFill>
                  <a:srgbClr val="0000CC"/>
                </a:solidFill>
                <a:effectLst>
                  <a:outerShdw blurRad="38100" dist="38100" dir="2700000" algn="tl">
                    <a:srgbClr val="C0C0C0"/>
                  </a:outerShdw>
                </a:effectLst>
                <a:latin typeface="Arial" charset="0"/>
                <a:ea typeface="標楷體" pitchFamily="65" charset="-120"/>
                <a:cs typeface="標楷體" charset="0"/>
              </a:defRPr>
            </a:lvl3pPr>
            <a:lvl4pPr algn="ctr">
              <a:defRPr sz="3600">
                <a:solidFill>
                  <a:srgbClr val="0000CC"/>
                </a:solidFill>
                <a:effectLst>
                  <a:outerShdw blurRad="38100" dist="38100" dir="2700000" algn="tl">
                    <a:srgbClr val="C0C0C0"/>
                  </a:outerShdw>
                </a:effectLst>
                <a:latin typeface="Arial" charset="0"/>
                <a:ea typeface="標楷體" pitchFamily="65" charset="-120"/>
                <a:cs typeface="標楷體" charset="0"/>
              </a:defRPr>
            </a:lvl4pPr>
            <a:lvl5pPr algn="ctr">
              <a:defRPr sz="3600">
                <a:solidFill>
                  <a:srgbClr val="0000CC"/>
                </a:solidFill>
                <a:effectLst>
                  <a:outerShdw blurRad="38100" dist="38100" dir="2700000" algn="tl">
                    <a:srgbClr val="C0C0C0"/>
                  </a:outerShdw>
                </a:effectLst>
                <a:latin typeface="Arial" charset="0"/>
                <a:ea typeface="標楷體" pitchFamily="65" charset="-120"/>
                <a:cs typeface="標楷體" charset="0"/>
              </a:defRPr>
            </a:lvl5pPr>
            <a:lvl6pPr marL="457200" algn="ctr" fontAlgn="base">
              <a:spcBef>
                <a:spcPct val="0"/>
              </a:spcBef>
              <a:spcAft>
                <a:spcPct val="0"/>
              </a:spcAft>
              <a:defRPr sz="4000">
                <a:solidFill>
                  <a:srgbClr val="FF6600"/>
                </a:solidFill>
                <a:effectLst>
                  <a:outerShdw blurRad="38100" dist="38100" dir="2700000" algn="tl">
                    <a:srgbClr val="C0C0C0"/>
                  </a:outerShdw>
                </a:effectLst>
                <a:latin typeface="Bookman Old Style" pitchFamily="18" charset="0"/>
                <a:ea typeface="標楷體" pitchFamily="65" charset="-120"/>
              </a:defRPr>
            </a:lvl6pPr>
            <a:lvl7pPr marL="914400" algn="ctr" fontAlgn="base">
              <a:spcBef>
                <a:spcPct val="0"/>
              </a:spcBef>
              <a:spcAft>
                <a:spcPct val="0"/>
              </a:spcAft>
              <a:defRPr sz="4000">
                <a:solidFill>
                  <a:srgbClr val="FF6600"/>
                </a:solidFill>
                <a:effectLst>
                  <a:outerShdw blurRad="38100" dist="38100" dir="2700000" algn="tl">
                    <a:srgbClr val="C0C0C0"/>
                  </a:outerShdw>
                </a:effectLst>
                <a:latin typeface="Bookman Old Style" pitchFamily="18" charset="0"/>
                <a:ea typeface="標楷體" pitchFamily="65" charset="-120"/>
              </a:defRPr>
            </a:lvl7pPr>
            <a:lvl8pPr marL="1371600" algn="ctr" fontAlgn="base">
              <a:spcBef>
                <a:spcPct val="0"/>
              </a:spcBef>
              <a:spcAft>
                <a:spcPct val="0"/>
              </a:spcAft>
              <a:defRPr sz="4000">
                <a:solidFill>
                  <a:srgbClr val="FF6600"/>
                </a:solidFill>
                <a:effectLst>
                  <a:outerShdw blurRad="38100" dist="38100" dir="2700000" algn="tl">
                    <a:srgbClr val="C0C0C0"/>
                  </a:outerShdw>
                </a:effectLst>
                <a:latin typeface="Bookman Old Style" pitchFamily="18" charset="0"/>
                <a:ea typeface="標楷體" pitchFamily="65" charset="-120"/>
              </a:defRPr>
            </a:lvl8pPr>
            <a:lvl9pPr marL="1828800" algn="ctr" fontAlgn="base">
              <a:spcBef>
                <a:spcPct val="0"/>
              </a:spcBef>
              <a:spcAft>
                <a:spcPct val="0"/>
              </a:spcAft>
              <a:defRPr sz="4000">
                <a:solidFill>
                  <a:srgbClr val="FF6600"/>
                </a:solidFill>
                <a:effectLst>
                  <a:outerShdw blurRad="38100" dist="38100" dir="2700000" algn="tl">
                    <a:srgbClr val="C0C0C0"/>
                  </a:outerShdw>
                </a:effectLst>
                <a:latin typeface="Bookman Old Style" pitchFamily="18" charset="0"/>
                <a:ea typeface="標楷體" pitchFamily="65" charset="-120"/>
              </a:defRPr>
            </a:lvl9pPr>
          </a:lstStyle>
          <a:p>
            <a:pPr lvl="0">
              <a:lnSpc>
                <a:spcPct val="100000"/>
              </a:lnSpc>
              <a:defRPr/>
            </a:pPr>
            <a:r>
              <a:rPr lang="zh-TW" altLang="en-US" sz="4000" dirty="0">
                <a:solidFill>
                  <a:srgbClr val="002060"/>
                </a:solidFill>
                <a:effectLst/>
                <a:latin typeface="Calibri" panose="020F0502020204030204" pitchFamily="34" charset="0"/>
                <a:cs typeface="Calibri" panose="020F0502020204030204" pitchFamily="34" charset="0"/>
              </a:rPr>
              <a:t>報 告 內 容</a:t>
            </a:r>
            <a:endParaRPr lang="en-US" altLang="zh-TW" sz="4000" dirty="0">
              <a:solidFill>
                <a:srgbClr val="002060"/>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9344697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格 11">
            <a:extLst>
              <a:ext uri="{FF2B5EF4-FFF2-40B4-BE49-F238E27FC236}">
                <a16:creationId xmlns:a16="http://schemas.microsoft.com/office/drawing/2014/main" id="{1EC958C6-6FA4-4CCA-9944-5366056F2DC9}"/>
              </a:ext>
            </a:extLst>
          </p:cNvPr>
          <p:cNvGraphicFramePr>
            <a:graphicFrameLocks noGrp="1"/>
          </p:cNvGraphicFramePr>
          <p:nvPr>
            <p:extLst>
              <p:ext uri="{D42A27DB-BD31-4B8C-83A1-F6EECF244321}">
                <p14:modId xmlns:p14="http://schemas.microsoft.com/office/powerpoint/2010/main" val="1796320182"/>
              </p:ext>
            </p:extLst>
          </p:nvPr>
        </p:nvGraphicFramePr>
        <p:xfrm>
          <a:off x="72000" y="908680"/>
          <a:ext cx="9000000" cy="5832000"/>
        </p:xfrm>
        <a:graphic>
          <a:graphicData uri="http://schemas.openxmlformats.org/drawingml/2006/table">
            <a:tbl>
              <a:tblPr/>
              <a:tblGrid>
                <a:gridCol w="1800000">
                  <a:extLst>
                    <a:ext uri="{9D8B030D-6E8A-4147-A177-3AD203B41FA5}">
                      <a16:colId xmlns:a16="http://schemas.microsoft.com/office/drawing/2014/main" val="20000"/>
                    </a:ext>
                  </a:extLst>
                </a:gridCol>
                <a:gridCol w="1620000">
                  <a:extLst>
                    <a:ext uri="{9D8B030D-6E8A-4147-A177-3AD203B41FA5}">
                      <a16:colId xmlns:a16="http://schemas.microsoft.com/office/drawing/2014/main" val="20001"/>
                    </a:ext>
                  </a:extLst>
                </a:gridCol>
                <a:gridCol w="2160000">
                  <a:extLst>
                    <a:ext uri="{9D8B030D-6E8A-4147-A177-3AD203B41FA5}">
                      <a16:colId xmlns:a16="http://schemas.microsoft.com/office/drawing/2014/main" val="20002"/>
                    </a:ext>
                  </a:extLst>
                </a:gridCol>
                <a:gridCol w="1620000">
                  <a:extLst>
                    <a:ext uri="{9D8B030D-6E8A-4147-A177-3AD203B41FA5}">
                      <a16:colId xmlns:a16="http://schemas.microsoft.com/office/drawing/2014/main" val="20003"/>
                    </a:ext>
                  </a:extLst>
                </a:gridCol>
                <a:gridCol w="1800000">
                  <a:extLst>
                    <a:ext uri="{9D8B030D-6E8A-4147-A177-3AD203B41FA5}">
                      <a16:colId xmlns:a16="http://schemas.microsoft.com/office/drawing/2014/main" val="20004"/>
                    </a:ext>
                  </a:extLst>
                </a:gridCol>
              </a:tblGrid>
              <a:tr h="216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簽約數合計</a:t>
                      </a:r>
                      <a:r>
                        <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簽約數</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努力中</a:t>
                      </a:r>
                      <a:r>
                        <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(50%) (</a:t>
                      </a:r>
                      <a:r>
                        <a:rPr lang="zh-TW" altLang="en-US"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負責人</a:t>
                      </a:r>
                      <a:r>
                        <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認列數</a:t>
                      </a:r>
                    </a:p>
                  </a:txBody>
                  <a:tcPr marL="17881" marR="17881" marT="8941" marB="8941"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認列數合計</a:t>
                      </a:r>
                      <a:r>
                        <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p>
                  </a:txBody>
                  <a:tcPr marL="17881" marR="17881" marT="8941" marB="8941" anchor="ctr">
                    <a:lnR>
                      <a:noFill/>
                    </a:lnR>
                    <a:lnT>
                      <a:noFill/>
                    </a:lnT>
                    <a:lnB>
                      <a:noFill/>
                    </a:lnB>
                    <a:solidFill>
                      <a:srgbClr val="FFFFFF"/>
                    </a:solidFill>
                  </a:tcPr>
                </a:tc>
                <a:extLst>
                  <a:ext uri="{0D108BD9-81ED-4DB2-BD59-A6C34878D82A}">
                    <a16:rowId xmlns:a16="http://schemas.microsoft.com/office/drawing/2014/main" val="2936675608"/>
                  </a:ext>
                </a:extLst>
              </a:tr>
              <a:tr h="21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累加：</a:t>
                      </a:r>
                      <a:r>
                        <a:rPr lang="en-US" altLang="zh-TW" sz="1200" b="1"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26,042K</a:t>
                      </a:r>
                      <a:r>
                        <a:rPr lang="zh-TW" altLang="en-US" sz="1200" b="1"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 </a:t>
                      </a:r>
                      <a:r>
                        <a:rPr lang="en-US" altLang="zh-TW" sz="1200" b="1"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(50%)</a:t>
                      </a:r>
                      <a:endParaRPr lang="en-US" altLang="zh-TW" sz="1200" b="1" u="none" dirty="0">
                        <a:solidFill>
                          <a:srgbClr val="0000FF"/>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2,000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a:lnSpc>
                          <a:spcPct val="100000"/>
                        </a:lnSpc>
                        <a:spcBef>
                          <a:spcPts val="0"/>
                        </a:spcBef>
                        <a:spcAft>
                          <a:spcPts val="0"/>
                        </a:spcAft>
                        <a:buNone/>
                        <a:tabLst/>
                        <a:defRPr/>
                      </a:pPr>
                      <a:r>
                        <a:rPr lang="zh-TW" altLang="en-US" sz="1200" b="1" i="0" u="none" strike="noStrike" noProof="0"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巨鷗-</a:t>
                      </a:r>
                      <a:r>
                        <a:rPr lang="en-US" altLang="zh-TW" sz="1200" b="1" i="0" u="none" strike="noStrike" noProof="0"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2</a:t>
                      </a:r>
                      <a:r>
                        <a:rPr lang="en-US" altLang="zh-TW" sz="1200" b="1"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數發部補助</a:t>
                      </a:r>
                      <a:r>
                        <a:rPr lang="en-US" altLang="zh-TW" sz="1200" b="1"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altLang="zh-TW" sz="1200" b="1" strike="noStrike" dirty="0" err="1">
                          <a:solidFill>
                            <a:srgbClr val="0000FF"/>
                          </a:solidFill>
                          <a:effectLst/>
                          <a:latin typeface="Calibri" panose="020F0502020204030204" pitchFamily="34" charset="0"/>
                          <a:ea typeface="Calibri" panose="020F0502020204030204" pitchFamily="34" charset="0"/>
                          <a:cs typeface="Calibri" panose="020F0502020204030204" pitchFamily="34" charset="0"/>
                        </a:rPr>
                        <a:t>文新</a:t>
                      </a:r>
                      <a:r>
                        <a:rPr lang="en-US" altLang="zh-TW" sz="1200" b="1"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endPar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2,000</a:t>
                      </a:r>
                    </a:p>
                  </a:txBody>
                  <a:tcPr marL="6350" marR="6350" marT="635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累加：</a:t>
                      </a:r>
                      <a:r>
                        <a:rPr lang="zh-TW" altLang="en-US" sz="1200" b="1">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29</a:t>
                      </a:r>
                      <a:r>
                        <a:rPr lang="en-US" altLang="zh-TW" sz="1200" b="1"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,886K</a:t>
                      </a:r>
                      <a:r>
                        <a:rPr lang="zh-TW" altLang="en-US" sz="1200" b="1"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 </a:t>
                      </a:r>
                      <a:r>
                        <a:rPr lang="en-US" altLang="zh-TW" sz="1200" b="1"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(58%)</a:t>
                      </a:r>
                      <a:endParaRPr lang="en-US" altLang="zh-TW" sz="1200" b="1" u="none" dirty="0">
                        <a:solidFill>
                          <a:srgbClr val="0000FF"/>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R>
                      <a:noFill/>
                    </a:lnR>
                    <a:lnT>
                      <a:noFill/>
                    </a:lnT>
                    <a:lnB>
                      <a:noFill/>
                    </a:lnB>
                    <a:solidFill>
                      <a:srgbClr val="FFFFFF"/>
                    </a:solidFill>
                  </a:tcPr>
                </a:tc>
                <a:extLst>
                  <a:ext uri="{0D108BD9-81ED-4DB2-BD59-A6C34878D82A}">
                    <a16:rowId xmlns:a16="http://schemas.microsoft.com/office/drawing/2014/main" val="199883992"/>
                  </a:ext>
                </a:extLst>
              </a:tr>
              <a:tr h="21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簽約數：</a:t>
                      </a:r>
                      <a:r>
                        <a:rPr lang="en-US" altLang="zh-TW"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13,520K</a:t>
                      </a:r>
                      <a:endParaRPr lang="en-US" altLang="zh-TW" sz="1200" b="1" u="sng"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(850)</a:t>
                      </a:r>
                      <a:endPar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馥悅 </a:t>
                      </a: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和欣</a:t>
                      </a: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a:t>
                      </a:r>
                      <a:endParaRPr lang="en-US" altLang="zh-TW" sz="1200" b="1"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(850)</a:t>
                      </a:r>
                      <a:endPar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認列數：</a:t>
                      </a:r>
                      <a:r>
                        <a:rPr lang="en-US" altLang="zh-TW"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11,520K</a:t>
                      </a:r>
                      <a:endParaRPr lang="en-US" altLang="zh-TW" sz="1200" b="1" u="sng"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382816993"/>
                  </a:ext>
                </a:extLst>
              </a:tr>
              <a:tr h="216000">
                <a:tc>
                  <a:txBody>
                    <a:bodyPr/>
                    <a:lstStyle/>
                    <a:p>
                      <a:pPr marL="0" lvl="0" indent="0" algn="l" defTabSz="914400">
                        <a:lnSpc>
                          <a:spcPct val="100000"/>
                        </a:lnSpc>
                        <a:spcBef>
                          <a:spcPts val="0"/>
                        </a:spcBef>
                        <a:spcAft>
                          <a:spcPts val="0"/>
                        </a:spcAft>
                        <a:buNone/>
                        <a:tabLst/>
                        <a:defRPr/>
                      </a:pPr>
                      <a:endParaRPr lang="en-US" altLang="zh-TW"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0">
                      <a:noFill/>
                    </a:lnL>
                    <a:lnR w="12700" cap="flat" cmpd="sng" algn="ctr">
                      <a:solidFill>
                        <a:schemeClr val="tx1"/>
                      </a:solidFill>
                      <a:prstDash val="solid"/>
                      <a:round/>
                      <a:headEnd type="none" w="med" len="med"/>
                      <a:tailEnd type="none" w="med" len="med"/>
                    </a:lnR>
                    <a:lnT w="0">
                      <a:noFill/>
                    </a:lnT>
                    <a:lnB w="0">
                      <a:noFill/>
                    </a:lnB>
                    <a:solidFill>
                      <a:srgbClr val="FFFFFF"/>
                    </a:solidFill>
                  </a:tcPr>
                </a:tc>
                <a:tc>
                  <a:txBody>
                    <a:bodyPr/>
                    <a:lstStyle/>
                    <a:p>
                      <a:pPr algn="ct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2,670</a:t>
                      </a:r>
                    </a:p>
                  </a:txBody>
                  <a:tcPr marL="17881" marR="17881" marT="8941" marB="8941" anchor="ctr">
                    <a:lnL w="12700">
                      <a:solidFill>
                        <a:schemeClr val="tx1"/>
                      </a:solidFill>
                    </a:lnL>
                    <a:lnR w="12700">
                      <a:solidFill>
                        <a:schemeClr val="tx1"/>
                      </a:solidFill>
                    </a:lnR>
                    <a:lnT w="12700">
                      <a:solidFill>
                        <a:schemeClr val="tx1"/>
                      </a:solidFill>
                    </a:lnT>
                    <a:lnB w="12700">
                      <a:solidFill>
                        <a:schemeClr val="tx1"/>
                      </a:solidFill>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東元 </a:t>
                      </a: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和欣</a:t>
                      </a: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a:t>
                      </a:r>
                    </a:p>
                  </a:txBody>
                  <a:tcPr marL="0" marR="0" marT="0" marB="0" anchor="ct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2,670</a:t>
                      </a:r>
                    </a:p>
                  </a:txBody>
                  <a:tcPr marL="6350" marR="6350" marT="6350" marB="0" anchor="ct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lvl="0" indent="0" algn="l" defTabSz="914400">
                        <a:lnSpc>
                          <a:spcPct val="100000"/>
                        </a:lnSpc>
                        <a:spcBef>
                          <a:spcPts val="0"/>
                        </a:spcBef>
                        <a:spcAft>
                          <a:spcPts val="0"/>
                        </a:spcAft>
                        <a:buNone/>
                        <a:tabLst/>
                        <a:defRPr/>
                      </a:pPr>
                      <a:endParaRPr lang="en-US" altLang="zh-TW"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0">
                      <a:noFill/>
                    </a:lnR>
                    <a:lnT w="0">
                      <a:noFill/>
                    </a:lnT>
                    <a:lnB w="0">
                      <a:noFill/>
                    </a:lnB>
                    <a:solidFill>
                      <a:srgbClr val="FFFFFF"/>
                    </a:solidFill>
                  </a:tcPr>
                </a:tc>
                <a:extLst>
                  <a:ext uri="{0D108BD9-81ED-4DB2-BD59-A6C34878D82A}">
                    <a16:rowId xmlns:a16="http://schemas.microsoft.com/office/drawing/2014/main" val="1425418473"/>
                  </a:ext>
                </a:extLst>
              </a:tr>
              <a:tr h="21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u="sng"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1,000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巨鷗</a:t>
                      </a:r>
                      <a:r>
                        <a:rPr lang="zh-TW" altLang="en-US" sz="1200" b="1" dirty="0">
                          <a:solidFill>
                            <a:srgbClr val="0000FF"/>
                          </a:solidFill>
                          <a:latin typeface="Calibri" panose="020F0502020204030204" pitchFamily="34" charset="0"/>
                          <a:ea typeface="微軟正黑體" panose="020B0604030504040204" pitchFamily="34" charset="-120"/>
                          <a:cs typeface="Calibri" panose="020F0502020204030204" pitchFamily="34" charset="0"/>
                        </a:rPr>
                        <a:t>-1 </a:t>
                      </a: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文新</a:t>
                      </a: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1,000</a:t>
                      </a:r>
                    </a:p>
                  </a:txBody>
                  <a:tcPr marL="6350" marR="6350" marT="635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u="sng"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R>
                      <a:noFill/>
                    </a:lnR>
                    <a:lnT>
                      <a:noFill/>
                    </a:lnT>
                    <a:lnB>
                      <a:noFill/>
                    </a:lnB>
                    <a:solidFill>
                      <a:srgbClr val="FFFFFF"/>
                    </a:solidFill>
                  </a:tcPr>
                </a:tc>
                <a:extLst>
                  <a:ext uri="{0D108BD9-81ED-4DB2-BD59-A6C34878D82A}">
                    <a16:rowId xmlns:a16="http://schemas.microsoft.com/office/drawing/2014/main" val="2272221105"/>
                  </a:ext>
                </a:extLst>
              </a:tr>
              <a:tr h="21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u="sng"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5,000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凌網 </a:t>
                      </a: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毓瑩</a:t>
                      </a: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3,000</a:t>
                      </a:r>
                    </a:p>
                  </a:txBody>
                  <a:tcPr marL="6350" marR="6350" marT="635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u="sng"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R>
                      <a:noFill/>
                    </a:lnR>
                    <a:lnT>
                      <a:noFill/>
                    </a:lnT>
                    <a:lnB>
                      <a:noFill/>
                    </a:lnB>
                    <a:solidFill>
                      <a:srgbClr val="FFFFFF"/>
                    </a:solidFill>
                  </a:tcPr>
                </a:tc>
                <a:extLst>
                  <a:ext uri="{0D108BD9-81ED-4DB2-BD59-A6C34878D82A}">
                    <a16:rowId xmlns:a16="http://schemas.microsoft.com/office/drawing/2014/main" val="3752922398"/>
                  </a:ext>
                </a:extLst>
              </a:tr>
              <a:tr h="21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u="sng"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lvl="0" algn="ctr">
                        <a:buNone/>
                      </a:pP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(2,000)</a:t>
                      </a:r>
                      <a:endPar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a:lnSpc>
                          <a:spcPct val="100000"/>
                        </a:lnSpc>
                        <a:spcBef>
                          <a:spcPts val="0"/>
                        </a:spcBef>
                        <a:spcAft>
                          <a:spcPts val="0"/>
                        </a:spcAft>
                        <a:buClrTx/>
                        <a:buSzTx/>
                        <a:buFontTx/>
                        <a:buNone/>
                        <a:tabLst/>
                        <a:defRPr/>
                      </a:pPr>
                      <a:r>
                        <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璽樂 </a:t>
                      </a: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和欣</a:t>
                      </a: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a:t>
                      </a:r>
                      <a:endParaRPr lang="en-US" altLang="zh-TW" sz="1200" b="1"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lvl="0" algn="ctr">
                        <a:buNone/>
                      </a:pP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(2,000)</a:t>
                      </a:r>
                      <a:endPar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u="sng"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R>
                      <a:noFill/>
                    </a:lnR>
                    <a:lnT>
                      <a:noFill/>
                    </a:lnT>
                    <a:lnB>
                      <a:noFill/>
                    </a:lnB>
                    <a:solidFill>
                      <a:srgbClr val="FFFFFF"/>
                    </a:solidFill>
                  </a:tcPr>
                </a:tc>
                <a:extLst>
                  <a:ext uri="{0D108BD9-81ED-4DB2-BD59-A6C34878D82A}">
                    <a16:rowId xmlns:a16="http://schemas.microsoft.com/office/drawing/2014/main" val="681312730"/>
                  </a:ext>
                </a:extLst>
              </a:tr>
              <a:tr h="21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累加：</a:t>
                      </a:r>
                      <a:r>
                        <a:rPr lang="en-US" altLang="zh-TW" sz="1200" b="1" i="0" u="none" strike="noStrike" kern="1200" cap="none" spc="0" normalizeH="0" baseline="0" noProof="0" dirty="0">
                          <a:ln>
                            <a:noFill/>
                          </a:ln>
                          <a:solidFill>
                            <a:srgbClr val="0000FF"/>
                          </a:solidFill>
                          <a:effectLst/>
                          <a:uLnTx/>
                          <a:uFillTx/>
                          <a:latin typeface="Calibri" panose="020F0502020204030204" pitchFamily="34" charset="0"/>
                          <a:ea typeface="Calibri" panose="020F0502020204030204" pitchFamily="34" charset="0"/>
                          <a:cs typeface="Calibri" panose="020F0502020204030204" pitchFamily="34" charset="0"/>
                        </a:rPr>
                        <a:t>12,522</a:t>
                      </a:r>
                      <a:r>
                        <a:rPr lang="en-US" altLang="zh-TW" sz="1200" b="1"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K</a:t>
                      </a:r>
                      <a:r>
                        <a:rPr lang="zh-TW" altLang="en-US" sz="1200" b="1"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 </a:t>
                      </a:r>
                      <a:r>
                        <a:rPr lang="en-US" altLang="zh-TW" sz="1200" b="1"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(24%)</a:t>
                      </a:r>
                      <a:endParaRPr lang="en-US" altLang="zh-TW" sz="1200" b="1" u="none" dirty="0">
                        <a:solidFill>
                          <a:srgbClr val="0000FF"/>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algn="ctr" defTabSz="914400" rtl="0" eaLnBrk="1" fontAlgn="b" latinLnBrk="0" hangingPunct="1"/>
                      <a:endParaRPr lang="en-US" altLang="zh-TW" sz="1200" b="1" i="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推廣中</a:t>
                      </a:r>
                      <a:r>
                        <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(60%) (</a:t>
                      </a:r>
                      <a:r>
                        <a:rPr lang="zh-TW" altLang="en-US"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負責人</a:t>
                      </a:r>
                      <a:r>
                        <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algn="ctr" defTabSz="914400" rtl="0" eaLnBrk="1" fontAlgn="b" latinLnBrk="0" hangingPunct="1"/>
                      <a:endParaRPr lang="en-US" altLang="zh-TW" sz="1200" b="1" i="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累加：</a:t>
                      </a:r>
                      <a:r>
                        <a:rPr lang="en-US" altLang="zh-TW" sz="1200" b="1" i="0" u="none" strike="noStrike" kern="1200" cap="none" spc="0" normalizeH="0" baseline="0" noProof="0" dirty="0">
                          <a:ln>
                            <a:noFill/>
                          </a:ln>
                          <a:solidFill>
                            <a:srgbClr val="0000FF"/>
                          </a:solidFill>
                          <a:effectLst/>
                          <a:uLnTx/>
                          <a:uFillTx/>
                          <a:latin typeface="Calibri" panose="020F0502020204030204" pitchFamily="34" charset="0"/>
                          <a:ea typeface="Calibri" panose="020F0502020204030204" pitchFamily="34" charset="0"/>
                          <a:cs typeface="Calibri" panose="020F0502020204030204" pitchFamily="34" charset="0"/>
                        </a:rPr>
                        <a:t>18,366</a:t>
                      </a:r>
                      <a:r>
                        <a:rPr lang="en-US" altLang="zh-TW" sz="1200" b="1"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K (36%)</a:t>
                      </a:r>
                      <a:endParaRPr lang="en-US" altLang="zh-TW" sz="1200" b="1" u="none" dirty="0">
                        <a:solidFill>
                          <a:srgbClr val="0000FF"/>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14"/>
                  </a:ext>
                </a:extLst>
              </a:tr>
              <a:tr h="21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i="0" u="none" strike="noStrike" kern="1200" cap="none" spc="0" normalizeH="0" baseline="0" noProof="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rPr>
                        <a:t>簽約數：</a:t>
                      </a:r>
                      <a:r>
                        <a:rPr lang="zh-TW" altLang="en-US" sz="1200" b="1" i="0" u="none" strike="noStrike" kern="1200" cap="none" spc="0" normalizeH="0" baseline="0" noProof="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2,500</a:t>
                      </a:r>
                      <a:r>
                        <a:rPr lang="en-US" altLang="zh-TW" sz="1200" b="1" i="0" u="none" strike="noStrike" kern="1200" cap="none" spc="0" normalizeH="0" baseline="0" noProof="0" dirty="0">
                          <a:ln>
                            <a:noFill/>
                          </a:ln>
                          <a:solidFill>
                            <a:srgbClr val="0000FF"/>
                          </a:solidFill>
                          <a:effectLst/>
                          <a:uLnTx/>
                          <a:uFillTx/>
                          <a:latin typeface="Calibri" panose="020F0502020204030204" pitchFamily="34" charset="0"/>
                          <a:ea typeface="Calibri" panose="020F0502020204030204" pitchFamily="34" charset="0"/>
                          <a:cs typeface="Calibri" panose="020F0502020204030204" pitchFamily="34" charset="0"/>
                        </a:rPr>
                        <a:t>K</a:t>
                      </a:r>
                      <a:endParaRPr lang="en-US" altLang="zh-TW" sz="1200" b="0" i="0" u="none" strike="noStrike" kern="1200" cap="none" spc="0" normalizeH="0" baseline="0" noProof="0" dirty="0">
                        <a:ln>
                          <a:noFill/>
                        </a:ln>
                        <a:solidFill>
                          <a:srgbClr val="0000FF"/>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500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i="0" u="none" strike="noStrike" baseline="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光田</a:t>
                      </a:r>
                      <a:r>
                        <a:rPr lang="en-US" altLang="zh-TW" sz="1200" b="1" i="0" u="none" strike="noStrike" baseline="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b="1" i="0" u="none" strike="noStrike" baseline="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復健中心</a:t>
                      </a:r>
                      <a:r>
                        <a:rPr lang="en-US" altLang="zh-TW" sz="1200" b="1" i="0" u="none" strike="noStrike" baseline="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zh-TW" altLang="en-US" sz="1200" b="1" i="0" u="none" strike="noStrike" baseline="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明杰</a:t>
                      </a:r>
                      <a:r>
                        <a:rPr lang="en-US" altLang="zh-TW" sz="1200" b="1" i="0" u="none" strike="noStrike" baseline="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endPar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zh-TW" sz="1200" b="1" i="0" u="none" strike="noStrike" kern="1200" cap="none" spc="0" normalizeH="0" baseline="0" noProof="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rPr>
                        <a:t>認列</a:t>
                      </a:r>
                      <a:r>
                        <a:rPr lang="zh-TW" altLang="en-US" sz="1200" b="1" i="0" u="none" strike="noStrike" kern="1200" cap="none" spc="0" normalizeH="0" baseline="0" noProof="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rPr>
                        <a:t>數：</a:t>
                      </a:r>
                      <a:r>
                        <a:rPr lang="zh-TW" altLang="en-US" sz="1200" b="1" i="0" u="none" strike="noStrike" kern="1200" cap="none" spc="0" normalizeH="0" baseline="0" noProof="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2,0</a:t>
                      </a:r>
                      <a:r>
                        <a:rPr lang="en-US" altLang="zh-TW" sz="1200" b="1" i="0" u="none" strike="noStrike" kern="1200" cap="none" spc="0" normalizeH="0" baseline="0" noProof="0" dirty="0">
                          <a:ln>
                            <a:noFill/>
                          </a:ln>
                          <a:solidFill>
                            <a:srgbClr val="0000FF"/>
                          </a:solidFill>
                          <a:effectLst/>
                          <a:uLnTx/>
                          <a:uFillTx/>
                          <a:latin typeface="Calibri" panose="020F0502020204030204" pitchFamily="34" charset="0"/>
                          <a:ea typeface="Calibri" panose="020F0502020204030204" pitchFamily="34" charset="0"/>
                          <a:cs typeface="Calibri" panose="020F0502020204030204" pitchFamily="34" charset="0"/>
                        </a:rPr>
                        <a:t>00K</a:t>
                      </a:r>
                      <a:endParaRPr kumimoji="0" lang="zh-TW" altLang="en-US" sz="1200" dirty="0">
                        <a:solidFill>
                          <a:srgbClr val="0000FF"/>
                        </a:solidFill>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339179745"/>
                  </a:ext>
                </a:extLst>
              </a:tr>
              <a:tr h="216000">
                <a:tc>
                  <a:txBody>
                    <a:bodyPr/>
                    <a:lstStyle/>
                    <a:p>
                      <a:pPr lvl="0" algn="l">
                        <a:lnSpc>
                          <a:spcPct val="100000"/>
                        </a:lnSpc>
                        <a:spcBef>
                          <a:spcPts val="0"/>
                        </a:spcBef>
                        <a:spcAft>
                          <a:spcPts val="0"/>
                        </a:spcAft>
                        <a:buNone/>
                      </a:pPr>
                      <a:endParaRPr lang="en-US" sz="1200" b="0"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1,500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欣辰 </a:t>
                      </a: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淑慧</a:t>
                      </a: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1,000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defTabSz="914400">
                        <a:lnSpc>
                          <a:spcPct val="100000"/>
                        </a:lnSpc>
                        <a:spcBef>
                          <a:spcPts val="0"/>
                        </a:spcBef>
                        <a:spcAft>
                          <a:spcPts val="0"/>
                        </a:spcAft>
                        <a:buNone/>
                        <a:tabLst/>
                        <a:defRPr/>
                      </a:pPr>
                      <a:endParaRPr kumimoji="0" lang="zh-TW" altLang="en-US" sz="120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662774815"/>
                  </a:ext>
                </a:extLst>
              </a:tr>
              <a:tr h="21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200" b="1" strike="sngStrike" dirty="0">
                          <a:solidFill>
                            <a:srgbClr val="0000FF"/>
                          </a:solidFill>
                          <a:latin typeface="Calibri" panose="020F0502020204030204" pitchFamily="34" charset="0"/>
                          <a:ea typeface="Calibri" panose="020F0502020204030204" pitchFamily="34" charset="0"/>
                          <a:cs typeface="Calibri" panose="020F0502020204030204" pitchFamily="34" charset="0"/>
                        </a:rPr>
                        <a:t>1,600</a:t>
                      </a:r>
                      <a:r>
                        <a:rPr kumimoji="0" lang="en-US" altLang="zh-TW" sz="1200" b="1" i="0" u="none" strike="sngStrike" kern="1200" cap="none" spc="0" normalizeH="0" baseline="0" noProof="0" dirty="0">
                          <a:ln>
                            <a:noFill/>
                          </a:ln>
                          <a:solidFill>
                            <a:srgbClr val="0000FF"/>
                          </a:solidFill>
                          <a:effectLst/>
                          <a:uLnTx/>
                          <a:uFillTx/>
                          <a:latin typeface="Calibri" panose="020F0502020204030204" pitchFamily="34" charset="0"/>
                          <a:ea typeface="Calibri" panose="020F0502020204030204" pitchFamily="34" charset="0"/>
                          <a:cs typeface="Calibri" panose="020F0502020204030204" pitchFamily="34" charset="0"/>
                        </a:rPr>
                        <a:t>(1,200)</a:t>
                      </a:r>
                      <a:endParaRPr lang="zh-TW" altLang="en-US" sz="1200" b="1" strike="sngStrike">
                        <a:solidFill>
                          <a:srgbClr val="0000FF"/>
                        </a:solidFill>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strike="sngStrike"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高登 </a:t>
                      </a:r>
                      <a:r>
                        <a:rPr lang="en-US" altLang="zh-TW" sz="1200" b="1" strike="sngStrike"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b="1" strike="sngStrike"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淑慧</a:t>
                      </a:r>
                      <a:r>
                        <a:rPr lang="en-US" altLang="zh-TW" sz="1200" b="1" strike="sngStrike"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a:t>
                      </a:r>
                      <a:endParaRPr lang="zh-TW" altLang="en-US" sz="1200" b="1" strike="sngStrike"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altLang="zh-TW" sz="1200" b="1" strike="sngStrike" dirty="0">
                          <a:solidFill>
                            <a:srgbClr val="0000FF"/>
                          </a:solidFill>
                          <a:latin typeface="Calibri" panose="020F0502020204030204" pitchFamily="34" charset="0"/>
                          <a:ea typeface="Calibri" panose="020F0502020204030204" pitchFamily="34" charset="0"/>
                          <a:cs typeface="Calibri" panose="020F0502020204030204" pitchFamily="34" charset="0"/>
                        </a:rPr>
                        <a:t>1,600</a:t>
                      </a:r>
                      <a:r>
                        <a:rPr kumimoji="0" lang="en-US" altLang="zh-TW" sz="1200" b="1" i="0" u="none" strike="sngStrike" kern="1200" cap="none" spc="0" normalizeH="0" baseline="0" noProof="0" dirty="0">
                          <a:ln>
                            <a:noFill/>
                          </a:ln>
                          <a:solidFill>
                            <a:srgbClr val="0000FF"/>
                          </a:solidFill>
                          <a:effectLst/>
                          <a:uLnTx/>
                          <a:uFillTx/>
                          <a:latin typeface="Calibri" panose="020F0502020204030204" pitchFamily="34" charset="0"/>
                          <a:ea typeface="Calibri" panose="020F0502020204030204" pitchFamily="34" charset="0"/>
                          <a:cs typeface="Calibri" panose="020F0502020204030204" pitchFamily="34" charset="0"/>
                        </a:rPr>
                        <a:t>(1,200)</a:t>
                      </a:r>
                      <a:endParaRPr lang="zh-TW" altLang="en-US" sz="1200" b="1" strike="sngStrike">
                        <a:solidFill>
                          <a:srgbClr val="0000FF"/>
                        </a:solidFill>
                        <a:latin typeface="Calibri" panose="020F0502020204030204" pitchFamily="34" charset="0"/>
                        <a:ea typeface="微軟正黑體" panose="020B0604030504040204" pitchFamily="34" charset="-12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63578004"/>
                  </a:ext>
                </a:extLst>
              </a:tr>
              <a:tr h="21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500</a:t>
                      </a:r>
                      <a:endParaRPr kumimoji="0" lang="zh-TW" altLang="en-US"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星詠 </a:t>
                      </a:r>
                      <a:r>
                        <a:rPr lang="en-US" altLang="zh-TW" sz="1200" b="1"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增英</a:t>
                      </a:r>
                      <a:r>
                        <a:rPr lang="en-US" altLang="zh-TW" sz="1200" b="1"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endPar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500</a:t>
                      </a:r>
                      <a:endParaRPr kumimoji="0" lang="zh-TW" altLang="en-US"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82947764"/>
                  </a:ext>
                </a:extLst>
              </a:tr>
              <a:tr h="21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累加：</a:t>
                      </a:r>
                      <a:r>
                        <a:rPr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10,022</a:t>
                      </a:r>
                      <a:r>
                        <a:rPr lang="en-US" altLang="zh-TW"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(19%)</a:t>
                      </a:r>
                      <a:endPar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zh-TW" altLang="en-US"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簽約中</a:t>
                      </a:r>
                      <a:r>
                        <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(90%) (</a:t>
                      </a:r>
                      <a:r>
                        <a:rPr lang="zh-TW" altLang="en-US"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負責人</a:t>
                      </a:r>
                      <a:r>
                        <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累加：</a:t>
                      </a:r>
                      <a:r>
                        <a:rPr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16,366</a:t>
                      </a:r>
                      <a:r>
                        <a:rPr lang="en-US" altLang="zh-TW"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K (32%)</a:t>
                      </a:r>
                      <a:endPar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22"/>
                  </a:ext>
                </a:extLst>
              </a:tr>
              <a:tr h="216000">
                <a:tc>
                  <a:txBody>
                    <a:bodyPr/>
                    <a:lstStyle/>
                    <a:p>
                      <a:pPr marL="0" marR="0" lvl="0" indent="0" algn="l" defTabSz="914400">
                        <a:lnSpc>
                          <a:spcPct val="100000"/>
                        </a:lnSpc>
                        <a:spcBef>
                          <a:spcPts val="0"/>
                        </a:spcBef>
                        <a:spcAft>
                          <a:spcPts val="0"/>
                        </a:spcAft>
                        <a:buNone/>
                        <a:tabLst/>
                        <a:defRPr/>
                      </a:pPr>
                      <a:r>
                        <a:rPr lang="zh-TW" altLang="en-US"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rPr>
                        <a:t>簽約數：</a:t>
                      </a:r>
                      <a:r>
                        <a:rPr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1,000</a:t>
                      </a:r>
                      <a:r>
                        <a:rPr lang="en-US"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K</a:t>
                      </a:r>
                      <a:endParaRPr kumimoji="0" lang="zh-TW" altLang="en-US" sz="120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(1,000)</a:t>
                      </a:r>
                      <a:endPar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旳蔓 </a:t>
                      </a:r>
                      <a:r>
                        <a:rPr lang="en-US" altLang="zh-TW" sz="1200" b="1"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和欣</a:t>
                      </a:r>
                      <a:r>
                        <a:rPr lang="en-US" altLang="zh-TW" sz="1200" b="1"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endPar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(500)</a:t>
                      </a:r>
                      <a:endParaRPr kumimoji="0" lang="zh-TW" altLang="en-US"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a:lnSpc>
                          <a:spcPct val="100000"/>
                        </a:lnSpc>
                        <a:spcBef>
                          <a:spcPts val="0"/>
                        </a:spcBef>
                        <a:spcAft>
                          <a:spcPts val="0"/>
                        </a:spcAft>
                        <a:buNone/>
                        <a:tabLst/>
                        <a:defRPr/>
                      </a:pPr>
                      <a:r>
                        <a:rPr lang="zh-TW" altLang="en-US"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rPr>
                        <a:t>認列數：</a:t>
                      </a:r>
                      <a:r>
                        <a:rPr lang="en-US"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500K</a:t>
                      </a:r>
                      <a:endParaRPr kumimoji="0" lang="zh-TW" altLang="en-US" sz="120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559561178"/>
                  </a:ext>
                </a:extLst>
              </a:tr>
              <a:tr h="216000">
                <a:tc>
                  <a:txBody>
                    <a:bodyPr/>
                    <a:lstStyle/>
                    <a:p>
                      <a:pPr marL="0" marR="0" lvl="0" indent="0" algn="l" rtl="0" eaLnBrk="1" fontAlgn="auto" latinLnBrk="0" hangingPunct="1">
                        <a:lnSpc>
                          <a:spcPct val="100000"/>
                        </a:lnSpc>
                        <a:spcBef>
                          <a:spcPts val="0"/>
                        </a:spcBef>
                        <a:spcAft>
                          <a:spcPts val="0"/>
                        </a:spcAft>
                        <a:buClrTx/>
                        <a:buSzTx/>
                        <a:buFontTx/>
                        <a:buNone/>
                      </a:pPr>
                      <a:endPar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zh-TW" altLang="en-US"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已簽約 </a:t>
                      </a:r>
                      <a:r>
                        <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負責人</a:t>
                      </a:r>
                      <a:r>
                        <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endParaRPr lang="en-US"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845523018"/>
                  </a:ext>
                </a:extLst>
              </a:tr>
              <a:tr h="21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累加：</a:t>
                      </a:r>
                      <a:r>
                        <a:rPr lang="en-US" altLang="zh-TW" sz="1200" b="1" i="0" u="none" strike="noStrike" noProof="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9,022</a:t>
                      </a:r>
                      <a:r>
                        <a:rPr lang="en-US" altLang="zh-TW"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(17%)</a:t>
                      </a:r>
                      <a:endPar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strike="noStrike" dirty="0">
                          <a:solidFill>
                            <a:schemeClr val="tx1"/>
                          </a:solidFill>
                          <a:latin typeface="Calibri" panose="020F0502020204030204" pitchFamily="34" charset="0"/>
                          <a:ea typeface="Calibri" panose="020F0502020204030204" pitchFamily="34" charset="0"/>
                          <a:cs typeface="Calibri" panose="020F0502020204030204" pitchFamily="34" charset="0"/>
                        </a:rPr>
                        <a:t>95</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a:lnSpc>
                          <a:spcPct val="100000"/>
                        </a:lnSpc>
                        <a:spcBef>
                          <a:spcPts val="0"/>
                        </a:spcBef>
                        <a:spcAft>
                          <a:spcPts val="0"/>
                        </a:spcAft>
                        <a:buNone/>
                        <a:tabLst/>
                        <a:defRPr/>
                      </a:pPr>
                      <a:r>
                        <a:rPr lang="en-US" sz="1200" b="1" i="0" u="none" strike="noStrike" noProof="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合進</a:t>
                      </a:r>
                      <a:r>
                        <a:rPr lang="en-US" sz="1200" b="1" i="0" u="none" strike="noStrike" noProof="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zh-TW" altLang="en-US" sz="1200" b="1" i="0" u="none" strike="noStrike" noProof="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淑慧</a:t>
                      </a:r>
                      <a:r>
                        <a:rPr lang="en-US" sz="1200" b="1" i="0" u="none" strike="noStrike" noProof="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endParaRPr lang="zh-TW" altLang="en-US" sz="120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a:lnSpc>
                          <a:spcPct val="100000"/>
                        </a:lnSpc>
                        <a:spcBef>
                          <a:spcPts val="0"/>
                        </a:spcBef>
                        <a:spcAft>
                          <a:spcPts val="0"/>
                        </a:spcAft>
                        <a:buClrTx/>
                        <a:buSzTx/>
                        <a:buFontTx/>
                        <a:buNone/>
                        <a:tabLst/>
                        <a:defRPr/>
                      </a:pPr>
                      <a:r>
                        <a:rPr lang="en-US" altLang="zh-TW" sz="1200" b="1" strike="noStrike" dirty="0">
                          <a:solidFill>
                            <a:schemeClr val="tx1"/>
                          </a:solidFill>
                          <a:latin typeface="Calibri" panose="020F0502020204030204" pitchFamily="34" charset="0"/>
                          <a:ea typeface="Calibri" panose="020F0502020204030204" pitchFamily="34" charset="0"/>
                          <a:cs typeface="Calibri" panose="020F0502020204030204" pitchFamily="34" charset="0"/>
                        </a:rPr>
                        <a:t>95</a:t>
                      </a:r>
                      <a:endParaRPr kumimoji="0" lang="zh-TW" altLang="en-US" sz="120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累加：</a:t>
                      </a:r>
                      <a:r>
                        <a:rPr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15,866</a:t>
                      </a:r>
                      <a:r>
                        <a:rPr lang="en-US" altLang="zh-TW"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K (</a:t>
                      </a:r>
                      <a:r>
                        <a:rPr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31</a:t>
                      </a:r>
                      <a:r>
                        <a:rPr lang="en-US" altLang="zh-TW"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endPar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115033377"/>
                  </a:ext>
                </a:extLst>
              </a:tr>
              <a:tr h="21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rPr>
                        <a:t>簽約數：</a:t>
                      </a:r>
                      <a:r>
                        <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9</a:t>
                      </a:r>
                      <a:r>
                        <a:rPr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,022</a:t>
                      </a:r>
                      <a:r>
                        <a:rPr lang="en-US" altLang="zh-TW"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K</a:t>
                      </a:r>
                      <a:endPar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lvl="0" algn="ctr">
                        <a:lnSpc>
                          <a:spcPct val="100000"/>
                        </a:lnSpc>
                        <a:spcBef>
                          <a:spcPts val="0"/>
                        </a:spcBef>
                        <a:spcAft>
                          <a:spcPts val="0"/>
                        </a:spcAft>
                        <a:buNone/>
                      </a:pPr>
                      <a:r>
                        <a:rPr lang="en-US"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95</a:t>
                      </a:r>
                      <a:endParaRPr lang="en-US" sz="1200" b="0"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lvl="0" algn="ctr">
                        <a:lnSpc>
                          <a:spcPct val="100000"/>
                        </a:lnSpc>
                        <a:spcBef>
                          <a:spcPts val="0"/>
                        </a:spcBef>
                        <a:spcAft>
                          <a:spcPts val="0"/>
                        </a:spcAft>
                        <a:buNone/>
                      </a:pPr>
                      <a:r>
                        <a:rPr lang="en-US" sz="1200" b="1" i="0" u="none" strike="noStrike" noProof="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智齡</a:t>
                      </a:r>
                      <a:r>
                        <a:rPr lang="en-US" sz="1200" b="1" i="0" u="none" strike="noStrike" noProof="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zh-TW" altLang="en-US" sz="1200" b="1" i="0" u="none" strike="noStrike" noProof="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耀泰</a:t>
                      </a:r>
                      <a:r>
                        <a:rPr lang="en-US" sz="1200" b="1" i="0" u="none" strike="noStrike" noProof="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endParaRPr lang="en-US" sz="1200" b="0" i="0" u="none" strike="noStrike" noProof="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lvl="0" algn="ctr" defTabSz="914400">
                        <a:lnSpc>
                          <a:spcPct val="100000"/>
                        </a:lnSpc>
                        <a:spcBef>
                          <a:spcPts val="0"/>
                        </a:spcBef>
                        <a:spcAft>
                          <a:spcPts val="0"/>
                        </a:spcAft>
                        <a:buNone/>
                        <a:tabLst/>
                        <a:defRPr/>
                      </a:pPr>
                      <a:r>
                        <a:rPr lang="en-US"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95</a:t>
                      </a:r>
                      <a:endParaRPr kumimoji="0" lang="en-US" sz="1200" b="0"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rPr>
                        <a:t>認列數：</a:t>
                      </a:r>
                      <a:r>
                        <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6</a:t>
                      </a:r>
                      <a:r>
                        <a:rPr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,672</a:t>
                      </a:r>
                      <a:r>
                        <a:rPr lang="en-US" altLang="zh-TW"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K</a:t>
                      </a:r>
                      <a:endPar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926617443"/>
                  </a:ext>
                </a:extLst>
              </a:tr>
              <a:tr h="216000">
                <a:tc>
                  <a:txBody>
                    <a:bodyPr/>
                    <a:lstStyle/>
                    <a:p>
                      <a:pPr marL="0" marR="0" lvl="0" indent="0" algn="l" rtl="0" eaLnBrk="1" fontAlgn="auto" latinLnBrk="0" hangingPunct="1">
                        <a:lnSpc>
                          <a:spcPct val="100000"/>
                        </a:lnSpc>
                        <a:spcBef>
                          <a:spcPts val="0"/>
                        </a:spcBef>
                        <a:spcAft>
                          <a:spcPts val="0"/>
                        </a:spcAft>
                        <a:buClrTx/>
                        <a:buSzTx/>
                        <a:buFontTx/>
                        <a:buNone/>
                      </a:pPr>
                      <a:endPar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lvl="0" algn="ctr">
                        <a:lnSpc>
                          <a:spcPct val="100000"/>
                        </a:lnSpc>
                        <a:spcBef>
                          <a:spcPts val="0"/>
                        </a:spcBef>
                        <a:spcAft>
                          <a:spcPts val="0"/>
                        </a:spcAft>
                        <a:buNone/>
                      </a:pPr>
                      <a:r>
                        <a:rPr lang="en-US" sz="1200" b="1" i="0" u="none" strike="noStrike" noProof="0" dirty="0">
                          <a:solidFill>
                            <a:schemeClr val="tx1"/>
                          </a:solidFill>
                          <a:latin typeface="Calibri" panose="020F0502020204030204" pitchFamily="34" charset="0"/>
                          <a:ea typeface="Calibri" panose="020F0502020204030204" pitchFamily="34" charset="0"/>
                          <a:cs typeface="Calibri" panose="020F0502020204030204" pitchFamily="34" charset="0"/>
                        </a:rPr>
                        <a:t>95</a:t>
                      </a:r>
                      <a:endParaRPr lang="en-US" sz="1200" b="0" i="0" u="none" strike="noStrike" noProof="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a:lnSpc>
                          <a:spcPct val="100000"/>
                        </a:lnSpc>
                        <a:spcBef>
                          <a:spcPts val="0"/>
                        </a:spcBef>
                        <a:spcAft>
                          <a:spcPts val="0"/>
                        </a:spcAft>
                        <a:buNone/>
                      </a:pPr>
                      <a:r>
                        <a:rPr lang="en-US" sz="1200" b="1" i="0" u="none" strike="noStrike" noProof="0" dirty="0" err="1">
                          <a:solidFill>
                            <a:schemeClr val="tx1"/>
                          </a:solidFill>
                          <a:latin typeface="Calibri" panose="020F0502020204030204" pitchFamily="34" charset="0"/>
                          <a:ea typeface="Calibri" panose="020F0502020204030204" pitchFamily="34" charset="0"/>
                          <a:cs typeface="Calibri" panose="020F0502020204030204" pitchFamily="34" charset="0"/>
                        </a:rPr>
                        <a:t>知多思</a:t>
                      </a:r>
                      <a:r>
                        <a:rPr lang="en-US" sz="1200" b="1" i="0" u="none" strike="noStrike" noProof="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zh-TW" altLang="en-US" sz="1200" b="1" i="0" u="none" strike="noStrike" noProof="0">
                          <a:solidFill>
                            <a:schemeClr val="tx1"/>
                          </a:solidFill>
                          <a:latin typeface="Calibri" panose="020F0502020204030204" pitchFamily="34" charset="0"/>
                          <a:ea typeface="微軟正黑體" panose="020B0604030504040204" pitchFamily="34" charset="-120"/>
                          <a:cs typeface="Calibri" panose="020F0502020204030204" pitchFamily="34" charset="0"/>
                        </a:rPr>
                        <a:t>耀泰</a:t>
                      </a:r>
                      <a:r>
                        <a:rPr lang="en-US" sz="1200" b="1" i="0" u="none" strike="noStrike" noProof="0" dirty="0">
                          <a:solidFill>
                            <a:schemeClr val="tx1"/>
                          </a:solidFill>
                          <a:latin typeface="Calibri" panose="020F0502020204030204" pitchFamily="34" charset="0"/>
                          <a:ea typeface="Calibri" panose="020F0502020204030204" pitchFamily="34" charset="0"/>
                          <a:cs typeface="Calibri" panose="020F0502020204030204" pitchFamily="34" charset="0"/>
                        </a:rPr>
                        <a:t>)</a:t>
                      </a:r>
                      <a:endParaRPr lang="en-US" sz="1200" b="0" i="0" u="none" strike="noStrike" noProof="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lvl="0" algn="ctr">
                        <a:lnSpc>
                          <a:spcPct val="100000"/>
                        </a:lnSpc>
                        <a:spcBef>
                          <a:spcPts val="0"/>
                        </a:spcBef>
                        <a:spcAft>
                          <a:spcPts val="0"/>
                        </a:spcAft>
                        <a:buNone/>
                      </a:pPr>
                      <a:r>
                        <a:rPr lang="en-US" sz="1200" b="1" i="0" u="none" strike="noStrike" noProof="0" dirty="0">
                          <a:solidFill>
                            <a:schemeClr val="tx1"/>
                          </a:solidFill>
                          <a:latin typeface="Calibri" panose="020F0502020204030204" pitchFamily="34" charset="0"/>
                          <a:ea typeface="Calibri" panose="020F0502020204030204" pitchFamily="34" charset="0"/>
                          <a:cs typeface="Calibri" panose="020F0502020204030204" pitchFamily="34" charset="0"/>
                        </a:rPr>
                        <a:t>95</a:t>
                      </a:r>
                      <a:endParaRPr kumimoji="0" lang="en-US" sz="1200" b="0" i="0" u="none" strike="noStrike" noProof="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591513821"/>
                  </a:ext>
                </a:extLst>
              </a:tr>
              <a:tr h="216000">
                <a:tc>
                  <a:txBody>
                    <a:bodyPr/>
                    <a:lstStyle/>
                    <a:p>
                      <a:pPr marL="0" marR="0" lvl="0" indent="0" algn="l" rtl="0" eaLnBrk="1" fontAlgn="auto" latinLnBrk="0" hangingPunct="1">
                        <a:lnSpc>
                          <a:spcPct val="100000"/>
                        </a:lnSpc>
                        <a:spcBef>
                          <a:spcPts val="0"/>
                        </a:spcBef>
                        <a:spcAft>
                          <a:spcPts val="0"/>
                        </a:spcAft>
                        <a:buClrTx/>
                        <a:buSzTx/>
                        <a:buFontTx/>
                        <a:buNone/>
                      </a:pPr>
                      <a:endPar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lvl="0" algn="ctr">
                        <a:lnSpc>
                          <a:spcPct val="100000"/>
                        </a:lnSpc>
                        <a:spcBef>
                          <a:spcPts val="0"/>
                        </a:spcBef>
                        <a:spcAft>
                          <a:spcPts val="0"/>
                        </a:spcAft>
                        <a:buNone/>
                      </a:pPr>
                      <a:r>
                        <a:rPr lang="en-US"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95</a:t>
                      </a:r>
                      <a:endParaRPr lang="en-US" sz="1200" b="0"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lvl="0" indent="0" algn="ctr">
                        <a:lnSpc>
                          <a:spcPct val="100000"/>
                        </a:lnSpc>
                        <a:spcBef>
                          <a:spcPts val="0"/>
                        </a:spcBef>
                        <a:spcAft>
                          <a:spcPts val="0"/>
                        </a:spcAft>
                        <a:buNone/>
                      </a:pPr>
                      <a:r>
                        <a:rPr lang="zh-TW" altLang="en-US" sz="1200" b="1" i="0" u="none" strike="noStrike"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鴻鼎 </a:t>
                      </a:r>
                      <a:r>
                        <a:rPr lang="en-US" altLang="zh-TW" sz="1200" b="1" i="0" u="none" strike="noStrike" noProof="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sz="1200" b="1" i="0" u="none" strike="noStrike"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耀泰</a:t>
                      </a:r>
                      <a:r>
                        <a:rPr lang="en-US" altLang="zh-TW" sz="1200" b="1" i="0" u="none" strike="noStrike" noProof="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endParaRPr lang="zh-TW" sz="1200" b="0" i="0" u="none" strike="noStrike"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lvl="0" algn="ctr" defTabSz="914400">
                        <a:lnSpc>
                          <a:spcPct val="100000"/>
                        </a:lnSpc>
                        <a:spcBef>
                          <a:spcPts val="0"/>
                        </a:spcBef>
                        <a:spcAft>
                          <a:spcPts val="0"/>
                        </a:spcAft>
                        <a:buNone/>
                        <a:tabLst/>
                        <a:defRPr/>
                      </a:pPr>
                      <a:r>
                        <a:rPr lang="en-US"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95</a:t>
                      </a:r>
                      <a:endParaRPr kumimoji="0" lang="en-US" sz="1200" b="0"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623237595"/>
                  </a:ext>
                </a:extLst>
              </a:tr>
              <a:tr h="216000">
                <a:tc>
                  <a:txBody>
                    <a:bodyPr/>
                    <a:lstStyle/>
                    <a:p>
                      <a:pPr marL="0" marR="0" lvl="0" indent="0" algn="l" rtl="0" eaLnBrk="1" fontAlgn="auto" latinLnBrk="0" hangingPunct="1">
                        <a:lnSpc>
                          <a:spcPct val="100000"/>
                        </a:lnSpc>
                        <a:spcBef>
                          <a:spcPts val="0"/>
                        </a:spcBef>
                        <a:spcAft>
                          <a:spcPts val="0"/>
                        </a:spcAft>
                        <a:buClrTx/>
                        <a:buSzTx/>
                        <a:buFontTx/>
                        <a:buNone/>
                      </a:pPr>
                      <a:endPar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rtl="0">
                        <a:lnSpc>
                          <a:spcPct val="100000"/>
                        </a:lnSpc>
                        <a:spcBef>
                          <a:spcPts val="0"/>
                        </a:spcBef>
                        <a:spcAft>
                          <a:spcPts val="0"/>
                        </a:spcAft>
                        <a:buClrTx/>
                        <a:buSzTx/>
                        <a:buFontTx/>
                        <a:buNone/>
                      </a:pP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285</a:t>
                      </a:r>
                      <a:endParaRPr kumimoji="0" lang="zh-TW" altLang="en-US" sz="1200" b="1" strike="sngStrike"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rtl="0">
                        <a:lnSpc>
                          <a:spcPct val="100000"/>
                        </a:lnSpc>
                        <a:spcBef>
                          <a:spcPts val="0"/>
                        </a:spcBef>
                        <a:spcAft>
                          <a:spcPts val="0"/>
                        </a:spcAft>
                        <a:buClrTx/>
                        <a:buSzTx/>
                        <a:buFontTx/>
                        <a:buNone/>
                      </a:pPr>
                      <a:r>
                        <a:rPr lang="zh-TW" altLang="en-US" sz="1200" b="1" strike="noStrike">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榮騰、</a:t>
                      </a:r>
                      <a:r>
                        <a:rPr lang="en-US" sz="1200" b="1" i="0" u="none" strike="noStrike" noProof="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翔星</a:t>
                      </a:r>
                      <a:r>
                        <a:rPr lang="en-US" sz="1200" b="1" i="0" u="none" strike="noStrike" noProof="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b="1" i="0" u="none" strike="noStrike" noProof="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愛力思 </a:t>
                      </a: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zh-TW" altLang="en-US" sz="1200" b="1">
                          <a:solidFill>
                            <a:schemeClr val="tx1"/>
                          </a:solidFill>
                          <a:latin typeface="Calibri" panose="020F0502020204030204" pitchFamily="34" charset="0"/>
                          <a:ea typeface="微軟正黑體" panose="020B0604030504040204" pitchFamily="34" charset="-120"/>
                          <a:cs typeface="Calibri" panose="020F0502020204030204" pitchFamily="34" charset="0"/>
                        </a:rPr>
                        <a:t>耀泰</a:t>
                      </a: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a:t>
                      </a:r>
                      <a:endParaRPr lang="en-US" altLang="zh-TW" sz="1200" b="1"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a:lnSpc>
                          <a:spcPct val="100000"/>
                        </a:lnSpc>
                        <a:spcBef>
                          <a:spcPts val="0"/>
                        </a:spcBef>
                        <a:spcAft>
                          <a:spcPts val="0"/>
                        </a:spcAft>
                        <a:buNone/>
                      </a:pPr>
                      <a:r>
                        <a:rPr lang="en-US" sz="1200" b="1" i="0" u="none" strike="noStrike" noProof="0" dirty="0">
                          <a:solidFill>
                            <a:schemeClr val="tx1"/>
                          </a:solidFill>
                          <a:latin typeface="Calibri" panose="020F0502020204030204" pitchFamily="34" charset="0"/>
                          <a:ea typeface="Calibri" panose="020F0502020204030204" pitchFamily="34" charset="0"/>
                          <a:cs typeface="Calibri" panose="020F0502020204030204" pitchFamily="34" charset="0"/>
                        </a:rPr>
                        <a:t>285</a:t>
                      </a:r>
                      <a:endParaRPr kumimoji="0" lang="zh-TW" altLang="en-US" sz="1200" b="0" i="0" u="none" strike="sng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700987795"/>
                  </a:ext>
                </a:extLst>
              </a:tr>
              <a:tr h="216000">
                <a:tc>
                  <a:txBody>
                    <a:bodyPr/>
                    <a:lstStyle/>
                    <a:p>
                      <a:pPr marL="0" marR="0" lvl="0" indent="0" algn="l" rtl="0" eaLnBrk="1" fontAlgn="auto" latinLnBrk="0" hangingPunct="1">
                        <a:lnSpc>
                          <a:spcPct val="100000"/>
                        </a:lnSpc>
                        <a:spcBef>
                          <a:spcPts val="0"/>
                        </a:spcBef>
                        <a:spcAft>
                          <a:spcPts val="0"/>
                        </a:spcAft>
                        <a:buClrTx/>
                        <a:buSzTx/>
                        <a:buFontTx/>
                        <a:buNone/>
                      </a:pPr>
                      <a:endPar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lvl="0" algn="ctr">
                        <a:buNone/>
                      </a:pP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1,428</a:t>
                      </a:r>
                      <a:endParaRPr kumimoji="0" lang="zh-TW" altLang="en-US" sz="1200" strike="sngStrike"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a:lnSpc>
                          <a:spcPct val="100000"/>
                        </a:lnSpc>
                        <a:spcBef>
                          <a:spcPts val="0"/>
                        </a:spcBef>
                        <a:spcAft>
                          <a:spcPts val="0"/>
                        </a:spcAft>
                        <a:buClrTx/>
                        <a:buSzTx/>
                        <a:buFontTx/>
                        <a:buNone/>
                        <a:tabLst/>
                        <a:defRPr/>
                      </a:pPr>
                      <a:r>
                        <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芝程 </a:t>
                      </a:r>
                      <a:r>
                        <a:rPr lang="en-US" altLang="zh-TW" sz="1200" b="1"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增英</a:t>
                      </a:r>
                      <a:r>
                        <a:rPr lang="en-US" altLang="zh-TW" sz="1200" b="1"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endPar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lvl="0" algn="ctr">
                        <a:lnSpc>
                          <a:spcPct val="100000"/>
                        </a:lnSpc>
                        <a:spcBef>
                          <a:spcPts val="0"/>
                        </a:spcBef>
                        <a:spcAft>
                          <a:spcPts val="0"/>
                        </a:spcAft>
                        <a:buNone/>
                      </a:pPr>
                      <a:r>
                        <a:rPr lang="en-US" sz="1200" b="1" i="0" u="none" strike="noStrike" noProof="0" dirty="0">
                          <a:solidFill>
                            <a:schemeClr val="tx1"/>
                          </a:solidFill>
                          <a:latin typeface="Calibri" panose="020F0502020204030204" pitchFamily="34" charset="0"/>
                          <a:ea typeface="Calibri" panose="020F0502020204030204" pitchFamily="34" charset="0"/>
                          <a:cs typeface="Calibri" panose="020F0502020204030204" pitchFamily="34" charset="0"/>
                        </a:rPr>
                        <a:t>1,428</a:t>
                      </a:r>
                      <a:endParaRPr lang="en-US" sz="1200" b="0" i="0" u="none" strike="sngStrike" noProof="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356374937"/>
                  </a:ext>
                </a:extLst>
              </a:tr>
              <a:tr h="216000">
                <a:tc>
                  <a:txBody>
                    <a:bodyPr/>
                    <a:lstStyle/>
                    <a:p>
                      <a:pPr marL="0" marR="0" lvl="0" indent="0" algn="l" rtl="0" eaLnBrk="1" fontAlgn="auto" latinLnBrk="0" hangingPunct="1">
                        <a:lnSpc>
                          <a:spcPct val="100000"/>
                        </a:lnSpc>
                        <a:spcBef>
                          <a:spcPts val="0"/>
                        </a:spcBef>
                        <a:spcAft>
                          <a:spcPts val="0"/>
                        </a:spcAft>
                        <a:buClrTx/>
                        <a:buSzTx/>
                        <a:buFontTx/>
                        <a:buNone/>
                      </a:pPr>
                      <a:endPar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a:lnSpc>
                          <a:spcPct val="100000"/>
                        </a:lnSpc>
                        <a:spcBef>
                          <a:spcPts val="0"/>
                        </a:spcBef>
                        <a:spcAft>
                          <a:spcPts val="0"/>
                        </a:spcAft>
                        <a:buClrTx/>
                        <a:buSzTx/>
                        <a:buFontTx/>
                        <a:buNone/>
                        <a:tabLst/>
                        <a:defRPr/>
                      </a:pPr>
                      <a:r>
                        <a:rPr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300</a:t>
                      </a:r>
                      <a:endParaRPr kumimoji="0" lang="zh-TW" altLang="en-US"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a:lnSpc>
                          <a:spcPct val="100000"/>
                        </a:lnSpc>
                        <a:spcBef>
                          <a:spcPts val="0"/>
                        </a:spcBef>
                        <a:spcAft>
                          <a:spcPts val="0"/>
                        </a:spcAft>
                        <a:buClrTx/>
                        <a:buSzTx/>
                        <a:buFontTx/>
                        <a:buNone/>
                        <a:tabLst/>
                        <a:defRPr/>
                      </a:pPr>
                      <a:r>
                        <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順盈 </a:t>
                      </a:r>
                      <a:r>
                        <a:rPr lang="en-US" altLang="zh-TW" sz="1200" b="1"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耀泰</a:t>
                      </a:r>
                      <a:r>
                        <a:rPr lang="en-US" altLang="zh-TW" sz="1200" b="1"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endPar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a:lnSpc>
                          <a:spcPct val="100000"/>
                        </a:lnSpc>
                        <a:spcBef>
                          <a:spcPts val="0"/>
                        </a:spcBef>
                        <a:spcAft>
                          <a:spcPts val="0"/>
                        </a:spcAft>
                        <a:buClrTx/>
                        <a:buSzTx/>
                        <a:buFontTx/>
                        <a:buNone/>
                        <a:tabLst/>
                        <a:defRPr/>
                      </a:pPr>
                      <a:r>
                        <a:rPr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300</a:t>
                      </a:r>
                      <a:endParaRPr kumimoji="0" lang="zh-TW" altLang="en-US"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977575203"/>
                  </a:ext>
                </a:extLst>
              </a:tr>
              <a:tr h="21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1,500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振業 </a:t>
                      </a:r>
                      <a:r>
                        <a:rPr lang="en-US" altLang="zh-TW" sz="1200" b="1"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增英</a:t>
                      </a:r>
                      <a:r>
                        <a:rPr lang="en-US" altLang="zh-TW" sz="1200" b="1"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endPar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1,150</a:t>
                      </a:r>
                      <a:endParaRPr kumimoji="0" lang="zh-TW" altLang="en-US"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80529471"/>
                  </a:ext>
                </a:extLst>
              </a:tr>
              <a:tr h="21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5,000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泰陞 </a:t>
                      </a:r>
                      <a:r>
                        <a:rPr lang="en-US" altLang="zh-TW" sz="1200" b="1"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君彥</a:t>
                      </a:r>
                      <a:r>
                        <a:rPr lang="en-US" altLang="zh-TW" sz="1200" b="1"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endPar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3,000</a:t>
                      </a:r>
                      <a:endParaRPr kumimoji="0" lang="zh-TW" altLang="en-US"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003827361"/>
                  </a:ext>
                </a:extLst>
              </a:tr>
              <a:tr h="216000">
                <a:tc>
                  <a:txBody>
                    <a:bodyPr/>
                    <a:lstStyle/>
                    <a:p>
                      <a:pPr marL="0" lvl="0" indent="0" algn="l" defTabSz="914400">
                        <a:lnSpc>
                          <a:spcPct val="100000"/>
                        </a:lnSpc>
                        <a:spcBef>
                          <a:spcPts val="0"/>
                        </a:spcBef>
                        <a:spcAft>
                          <a:spcPts val="0"/>
                        </a:spcAft>
                        <a:buNone/>
                        <a:tabLst/>
                        <a:defRPr/>
                      </a:pPr>
                      <a:endPar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0">
                      <a:noFill/>
                    </a:lnL>
                    <a:lnR w="12700">
                      <a:solidFill>
                        <a:schemeClr val="tx1"/>
                      </a:solidFill>
                    </a:lnR>
                    <a:lnT w="0">
                      <a:noFill/>
                    </a:lnT>
                    <a:lnB w="0">
                      <a:noFill/>
                    </a:lnB>
                    <a:solidFill>
                      <a:srgbClr val="FFFFFF"/>
                    </a:solidFill>
                  </a:tcPr>
                </a:tc>
                <a:tc>
                  <a:txBody>
                    <a:bodyPr/>
                    <a:lstStyle/>
                    <a:p>
                      <a:pPr lvl="0" algn="ctr">
                        <a:buNone/>
                      </a:pP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129</a:t>
                      </a:r>
                    </a:p>
                  </a:txBody>
                  <a:tcPr marL="17881" marR="17881" marT="8941" marB="8941" anchor="ctr">
                    <a:lnL w="12700">
                      <a:solidFill>
                        <a:schemeClr val="tx1"/>
                      </a:solidFill>
                    </a:lnL>
                    <a:lnR w="12700">
                      <a:solidFill>
                        <a:schemeClr val="tx1"/>
                      </a:solidFill>
                    </a:lnR>
                    <a:lnT w="12700">
                      <a:solidFill>
                        <a:schemeClr val="tx1"/>
                      </a:solidFill>
                    </a:lnT>
                    <a:lnB w="12700">
                      <a:solidFill>
                        <a:schemeClr val="tx1"/>
                      </a:solidFill>
                    </a:lnB>
                    <a:solidFill>
                      <a:schemeClr val="accent5">
                        <a:lumMod val="60000"/>
                        <a:lumOff val="40000"/>
                      </a:schemeClr>
                    </a:solidFill>
                  </a:tcPr>
                </a:tc>
                <a:tc>
                  <a:txBody>
                    <a:bodyPr/>
                    <a:lstStyle/>
                    <a:p>
                      <a:pPr marL="0" lvl="0" indent="0" algn="ctr" defTabSz="914400">
                        <a:lnSpc>
                          <a:spcPct val="100000"/>
                        </a:lnSpc>
                        <a:spcBef>
                          <a:spcPts val="0"/>
                        </a:spcBef>
                        <a:spcAft>
                          <a:spcPts val="0"/>
                        </a:spcAft>
                        <a:buNone/>
                        <a:tabLst/>
                        <a:defRPr/>
                      </a:pPr>
                      <a:r>
                        <a:rPr lang="en-US" altLang="zh-TW" sz="1200" b="1" strike="noStrike"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小額工服</a:t>
                      </a:r>
                      <a:endParaRPr lang="en-US" altLang="zh-TW" sz="1200" b="1"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lvl="0" indent="0" algn="ctr" defTabSz="914400">
                        <a:lnSpc>
                          <a:spcPct val="100000"/>
                        </a:lnSpc>
                        <a:spcBef>
                          <a:spcPts val="0"/>
                        </a:spcBef>
                        <a:spcAft>
                          <a:spcPts val="0"/>
                        </a:spcAft>
                        <a:buNone/>
                        <a:tabLst/>
                        <a:defRPr/>
                      </a:pPr>
                      <a:r>
                        <a:rPr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129</a:t>
                      </a:r>
                      <a:endPar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lvl="0" indent="0" algn="l" defTabSz="914400">
                        <a:lnSpc>
                          <a:spcPct val="100000"/>
                        </a:lnSpc>
                        <a:spcBef>
                          <a:spcPts val="0"/>
                        </a:spcBef>
                        <a:spcAft>
                          <a:spcPts val="0"/>
                        </a:spcAft>
                        <a:buNone/>
                        <a:tabLst/>
                        <a:defRPr/>
                      </a:pPr>
                      <a:endPar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0">
                      <a:noFill/>
                    </a:lnR>
                    <a:lnT w="0">
                      <a:noFill/>
                    </a:lnT>
                    <a:lnB w="0">
                      <a:noFill/>
                    </a:lnB>
                    <a:solidFill>
                      <a:srgbClr val="FFFFFF"/>
                    </a:solidFill>
                  </a:tcPr>
                </a:tc>
                <a:extLst>
                  <a:ext uri="{0D108BD9-81ED-4DB2-BD59-A6C34878D82A}">
                    <a16:rowId xmlns:a16="http://schemas.microsoft.com/office/drawing/2014/main" val="1538240214"/>
                  </a:ext>
                </a:extLst>
              </a:tr>
              <a:tr h="216000">
                <a:tc>
                  <a:txBody>
                    <a:bodyPr/>
                    <a:lstStyle/>
                    <a:p>
                      <a:pPr algn="l"/>
                      <a:endPar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Backlog</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累加：</a:t>
                      </a:r>
                      <a:r>
                        <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9,194</a:t>
                      </a:r>
                      <a:r>
                        <a:rPr lang="en-US" altLang="zh-TW"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K (</a:t>
                      </a:r>
                      <a:r>
                        <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18</a:t>
                      </a:r>
                      <a:r>
                        <a:rPr lang="en-US" altLang="zh-TW"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endPar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26"/>
                  </a:ext>
                </a:extLst>
              </a:tr>
              <a:tr h="216000">
                <a:tc>
                  <a:txBody>
                    <a:bodyPr/>
                    <a:lstStyle/>
                    <a:p>
                      <a:pPr algn="l"/>
                      <a:endPar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FY112</a:t>
                      </a:r>
                      <a:endParaRPr lang="en-US"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altLang="zh-TW"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9,194</a:t>
                      </a:r>
                      <a:endPar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rPr>
                        <a:t>認列數：</a:t>
                      </a:r>
                      <a:r>
                        <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9,194</a:t>
                      </a:r>
                      <a:r>
                        <a:rPr lang="en-US" altLang="zh-TW"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K</a:t>
                      </a:r>
                      <a:endPar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4137254419"/>
                  </a:ext>
                </a:extLst>
              </a:tr>
            </a:tbl>
          </a:graphicData>
        </a:graphic>
      </p:graphicFrame>
      <p:sp>
        <p:nvSpPr>
          <p:cNvPr id="8" name="標題 1"/>
          <p:cNvSpPr txBox="1">
            <a:spLocks/>
          </p:cNvSpPr>
          <p:nvPr/>
        </p:nvSpPr>
        <p:spPr bwMode="auto">
          <a:xfrm>
            <a:off x="432000" y="0"/>
            <a:ext cx="8280000" cy="540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kumimoji="1" sz="3600" b="1">
                <a:solidFill>
                  <a:srgbClr val="000099"/>
                </a:solidFill>
                <a:effectLst>
                  <a:outerShdw blurRad="38100" dist="38100" dir="2700000" algn="tl">
                    <a:srgbClr val="C0C0C0"/>
                  </a:outerShdw>
                </a:effectLst>
                <a:latin typeface="Arial" charset="0"/>
                <a:ea typeface="+mj-ea"/>
                <a:cs typeface="標楷體" charset="0"/>
              </a:defRPr>
            </a:lvl1pPr>
            <a:lvl2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2pPr>
            <a:lvl3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3pPr>
            <a:lvl4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4pPr>
            <a:lvl5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5pPr>
            <a:lvl6pPr marL="4572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6pPr>
            <a:lvl7pPr marL="9144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7pPr>
            <a:lvl8pPr marL="13716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8pPr>
            <a:lvl9pPr marL="18288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9pPr>
          </a:lstStyle>
          <a:p>
            <a:pPr eaLnBrk="1" hangingPunct="1">
              <a:defRPr/>
            </a:pPr>
            <a:r>
              <a:rPr lang="en-US" altLang="zh-TW" sz="3200" kern="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rPr>
              <a:t>H </a:t>
            </a:r>
            <a:r>
              <a:rPr lang="zh-TW" altLang="en-US" sz="3200" kern="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rPr>
              <a:t>組業務能見度與缺口分析</a:t>
            </a:r>
          </a:p>
        </p:txBody>
      </p:sp>
      <p:sp>
        <p:nvSpPr>
          <p:cNvPr id="9" name="矩形 8"/>
          <p:cNvSpPr/>
          <p:nvPr/>
        </p:nvSpPr>
        <p:spPr>
          <a:xfrm>
            <a:off x="432000" y="548720"/>
            <a:ext cx="8280000" cy="360000"/>
          </a:xfrm>
          <a:prstGeom prst="rect">
            <a:avLst/>
          </a:prstGeom>
        </p:spPr>
        <p:txBody>
          <a:bodyPr wrap="square" anchor="ct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zh-TW" altLang="en-US" sz="2300" dirty="0">
                <a:latin typeface="Calibri" panose="020F0502020204030204" pitchFamily="34" charset="0"/>
                <a:ea typeface="微軟正黑體" panose="020B0604030504040204" pitchFamily="34" charset="-120"/>
                <a:cs typeface="Calibri" panose="020F0502020204030204" pitchFamily="34" charset="0"/>
              </a:rPr>
              <a:t>企業收入</a:t>
            </a:r>
            <a:r>
              <a:rPr kumimoji="1" lang="zh-TW" altLang="en-US" sz="2300" b="1" i="0" u="none" strike="noStrike" kern="1200" cap="none" spc="0" normalizeH="0" baseline="0" noProof="0" dirty="0">
                <a:ln>
                  <a:noFill/>
                </a:ln>
                <a:effectLst/>
                <a:uLnTx/>
                <a:uFillTx/>
                <a:latin typeface="Calibri" panose="020F0502020204030204" pitchFamily="34" charset="0"/>
                <a:ea typeface="微軟正黑體" panose="020B0604030504040204" pitchFamily="34" charset="-120"/>
                <a:cs typeface="Calibri" panose="020F0502020204030204" pitchFamily="34" charset="0"/>
              </a:rPr>
              <a:t>目標 </a:t>
            </a:r>
            <a:r>
              <a:rPr lang="en-US" altLang="zh-TW" sz="2300" dirty="0">
                <a:latin typeface="Calibri" panose="020F0502020204030204" pitchFamily="34" charset="0"/>
                <a:ea typeface="微軟正黑體" panose="020B0604030504040204" pitchFamily="34" charset="-120"/>
                <a:cs typeface="Calibri" panose="020F0502020204030204" pitchFamily="34" charset="0"/>
              </a:rPr>
              <a:t>51</a:t>
            </a:r>
            <a:r>
              <a:rPr kumimoji="1" lang="en-US" altLang="zh-TW" sz="2300" b="1" i="0" u="none" strike="noStrike" kern="1200" cap="none" spc="0" normalizeH="0" baseline="0" noProof="0" dirty="0">
                <a:ln>
                  <a:noFill/>
                </a:ln>
                <a:effectLst/>
                <a:uLnTx/>
                <a:uFillTx/>
                <a:latin typeface="Calibri" panose="020F0502020204030204" pitchFamily="34" charset="0"/>
                <a:ea typeface="微軟正黑體" panose="020B0604030504040204" pitchFamily="34" charset="-120"/>
                <a:cs typeface="Calibri" panose="020F0502020204030204" pitchFamily="34" charset="0"/>
              </a:rPr>
              <a:t>,694</a:t>
            </a:r>
            <a:r>
              <a:rPr kumimoji="1" lang="en-US" altLang="zh-TW" sz="2300" b="1" i="0" strike="noStrike" kern="1200" cap="none" spc="0" normalizeH="0" baseline="0" noProof="0" dirty="0">
                <a:ln>
                  <a:noFill/>
                </a:ln>
                <a:effectLst/>
                <a:uLnTx/>
                <a:uFillTx/>
                <a:latin typeface="Calibri" panose="020F0502020204030204" pitchFamily="34" charset="0"/>
                <a:ea typeface="微軟正黑體" panose="020B0604030504040204" pitchFamily="34" charset="-120"/>
                <a:cs typeface="Calibri" panose="020F0502020204030204" pitchFamily="34" charset="0"/>
              </a:rPr>
              <a:t>K</a:t>
            </a:r>
            <a:r>
              <a:rPr kumimoji="1" lang="en-US" altLang="zh-TW" sz="2300" b="1" i="0" u="none" strike="noStrike" kern="1200" cap="none" spc="0" normalizeH="0" baseline="0" noProof="0" dirty="0">
                <a:ln>
                  <a:noFill/>
                </a:ln>
                <a:effectLst/>
                <a:uLnTx/>
                <a:uFillTx/>
                <a:latin typeface="Calibri" panose="020F0502020204030204" pitchFamily="34" charset="0"/>
                <a:ea typeface="微軟正黑體" panose="020B0604030504040204" pitchFamily="34" charset="-120"/>
                <a:cs typeface="Calibri" panose="020F0502020204030204" pitchFamily="34" charset="0"/>
              </a:rPr>
              <a:t>(</a:t>
            </a:r>
            <a:r>
              <a:rPr kumimoji="1" lang="zh-TW" altLang="en-US" sz="2300" b="1" i="0" u="none" strike="noStrike" kern="1200" cap="none" spc="0" normalizeH="0" baseline="0" noProof="0" dirty="0">
                <a:ln>
                  <a:noFill/>
                </a:ln>
                <a:effectLst/>
                <a:uLnTx/>
                <a:uFillTx/>
                <a:latin typeface="Calibri" panose="020F0502020204030204" pitchFamily="34" charset="0"/>
                <a:ea typeface="微軟正黑體" panose="020B0604030504040204" pitchFamily="34" charset="-120"/>
                <a:cs typeface="Calibri" panose="020F0502020204030204" pitchFamily="34" charset="0"/>
              </a:rPr>
              <a:t>未稅</a:t>
            </a:r>
            <a:r>
              <a:rPr kumimoji="1" lang="en-US" altLang="zh-TW" sz="2300" b="1" i="0" u="none" strike="noStrike" kern="1200" cap="none" spc="0" normalizeH="0" baseline="0" noProof="0" dirty="0">
                <a:ln>
                  <a:noFill/>
                </a:ln>
                <a:effectLst/>
                <a:uLnTx/>
                <a:uFillTx/>
                <a:latin typeface="Calibri" panose="020F0502020204030204" pitchFamily="34" charset="0"/>
                <a:ea typeface="微軟正黑體" panose="020B0604030504040204" pitchFamily="34" charset="-120"/>
                <a:cs typeface="Calibri" panose="020F0502020204030204" pitchFamily="34" charset="0"/>
              </a:rPr>
              <a:t>)</a:t>
            </a:r>
            <a:endParaRPr kumimoji="1" lang="zh-TW" altLang="en-US" sz="2300" b="1" i="0" u="none" strike="noStrike" kern="1200" cap="none" spc="0" normalizeH="0" baseline="0" noProof="0" dirty="0">
              <a:ln>
                <a:noFill/>
              </a:ln>
              <a:effectLst/>
              <a:uLnTx/>
              <a:uFillTx/>
              <a:latin typeface="Calibri" panose="020F0502020204030204" pitchFamily="34" charset="0"/>
              <a:ea typeface="微軟正黑體" panose="020B0604030504040204" pitchFamily="34" charset="-120"/>
              <a:cs typeface="Calibri" panose="020F0502020204030204" pitchFamily="34" charset="0"/>
            </a:endParaRPr>
          </a:p>
        </p:txBody>
      </p:sp>
      <p:sp>
        <p:nvSpPr>
          <p:cNvPr id="7" name="Google Shape;162;p5">
            <a:extLst>
              <a:ext uri="{FF2B5EF4-FFF2-40B4-BE49-F238E27FC236}">
                <a16:creationId xmlns:a16="http://schemas.microsoft.com/office/drawing/2014/main" id="{046FD122-78F2-4CC2-8582-70660DADCC80}"/>
              </a:ext>
            </a:extLst>
          </p:cNvPr>
          <p:cNvSpPr txBox="1"/>
          <p:nvPr/>
        </p:nvSpPr>
        <p:spPr>
          <a:xfrm>
            <a:off x="7596336" y="656720"/>
            <a:ext cx="1080000" cy="252000"/>
          </a:xfrm>
          <a:prstGeom prst="rect">
            <a:avLst/>
          </a:prstGeom>
          <a:noFill/>
          <a:ln>
            <a:noFill/>
          </a:ln>
        </p:spPr>
        <p:txBody>
          <a:bodyPr spcFirstLastPara="1" wrap="square" lIns="91425" tIns="45700" rIns="91425" bIns="45700" anchor="ctr" anchorCtr="0">
            <a:spAutoFit/>
          </a:bodyPr>
          <a:lstStyle/>
          <a:p>
            <a:pPr lvl="0" algn="ctr">
              <a:spcBef>
                <a:spcPts val="0"/>
              </a:spcBef>
              <a:spcAft>
                <a:spcPts val="0"/>
              </a:spcAft>
            </a:pPr>
            <a:r>
              <a:rPr lang="en-US" sz="1300" b="1" dirty="0" err="1">
                <a:latin typeface="微軟正黑體" panose="020B0604030504040204" pitchFamily="34" charset="-120"/>
                <a:ea typeface="微軟正黑體" panose="020B0604030504040204" pitchFamily="34" charset="-120"/>
                <a:cs typeface="Microsoft JhengHei"/>
                <a:sym typeface="Microsoft JhengHei"/>
              </a:rPr>
              <a:t>單位：千元</a:t>
            </a:r>
            <a:endParaRPr dirty="0">
              <a:latin typeface="微軟正黑體" panose="020B0604030504040204" pitchFamily="34" charset="-120"/>
              <a:ea typeface="微軟正黑體" panose="020B0604030504040204" pitchFamily="34" charset="-120"/>
            </a:endParaRPr>
          </a:p>
        </p:txBody>
      </p:sp>
      <p:sp>
        <p:nvSpPr>
          <p:cNvPr id="3" name="文字方塊 2">
            <a:extLst>
              <a:ext uri="{FF2B5EF4-FFF2-40B4-BE49-F238E27FC236}">
                <a16:creationId xmlns:a16="http://schemas.microsoft.com/office/drawing/2014/main" id="{EA9A2262-0C80-A689-938C-80B1D5F99101}"/>
              </a:ext>
            </a:extLst>
          </p:cNvPr>
          <p:cNvSpPr txBox="1"/>
          <p:nvPr/>
        </p:nvSpPr>
        <p:spPr>
          <a:xfrm>
            <a:off x="72000" y="6524680"/>
            <a:ext cx="1512000" cy="216000"/>
          </a:xfrm>
          <a:prstGeom prst="rect">
            <a:avLst/>
          </a:prstGeom>
          <a:noFill/>
        </p:spPr>
        <p:txBody>
          <a:bodyPr wrap="square" rtlCol="0" anchor="ctr">
            <a:spAutoFit/>
          </a:bodyPr>
          <a:lstStyle/>
          <a:p>
            <a:pPr algn="ctr"/>
            <a:r>
              <a:rPr lang="en-US" altLang="zh-TW" sz="1200" dirty="0">
                <a:latin typeface="Calibri" panose="020F0502020204030204" pitchFamily="34" charset="0"/>
                <a:ea typeface="微軟正黑體" panose="020B0604030504040204" pitchFamily="34" charset="-120"/>
                <a:cs typeface="Calibri" panose="020F0502020204030204" pitchFamily="34" charset="0"/>
              </a:rPr>
              <a:t>(</a:t>
            </a:r>
            <a:r>
              <a:rPr lang="zh-TW" altLang="en-US" sz="1200" dirty="0">
                <a:latin typeface="Calibri" panose="020F0502020204030204" pitchFamily="34" charset="0"/>
                <a:ea typeface="微軟正黑體" panose="020B0604030504040204" pitchFamily="34" charset="-120"/>
                <a:cs typeface="Calibri" panose="020F0502020204030204" pitchFamily="34" charset="0"/>
              </a:rPr>
              <a:t>   </a:t>
            </a:r>
            <a:r>
              <a:rPr lang="en-US" altLang="zh-TW" sz="1200" dirty="0">
                <a:latin typeface="Calibri" panose="020F0502020204030204" pitchFamily="34" charset="0"/>
                <a:ea typeface="微軟正黑體" panose="020B0604030504040204" pitchFamily="34" charset="-120"/>
                <a:cs typeface="Calibri" panose="020F0502020204030204" pitchFamily="34" charset="0"/>
              </a:rPr>
              <a:t>)</a:t>
            </a:r>
            <a:r>
              <a:rPr lang="zh-TW" altLang="en-US" sz="1200" dirty="0">
                <a:latin typeface="Calibri" panose="020F0502020204030204" pitchFamily="34" charset="0"/>
                <a:ea typeface="微軟正黑體" panose="020B0604030504040204" pitchFamily="34" charset="-120"/>
                <a:cs typeface="Calibri" panose="020F0502020204030204" pitchFamily="34" charset="0"/>
              </a:rPr>
              <a:t>內數字為 </a:t>
            </a:r>
            <a:r>
              <a:rPr lang="en-US" altLang="zh-TW" sz="1200" dirty="0">
                <a:latin typeface="Calibri" panose="020F0502020204030204" pitchFamily="34" charset="0"/>
                <a:ea typeface="微軟正黑體" panose="020B0604030504040204" pitchFamily="34" charset="-120"/>
                <a:cs typeface="Calibri" panose="020F0502020204030204" pitchFamily="34" charset="0"/>
              </a:rPr>
              <a:t>IP</a:t>
            </a:r>
            <a:r>
              <a:rPr lang="zh-TW" altLang="en-US" sz="1200" dirty="0">
                <a:latin typeface="Calibri" panose="020F0502020204030204" pitchFamily="34" charset="0"/>
                <a:ea typeface="微軟正黑體" panose="020B0604030504040204" pitchFamily="34" charset="-120"/>
                <a:cs typeface="Calibri" panose="020F0502020204030204" pitchFamily="34" charset="0"/>
              </a:rPr>
              <a:t> 收入</a:t>
            </a:r>
          </a:p>
        </p:txBody>
      </p:sp>
    </p:spTree>
    <p:extLst>
      <p:ext uri="{BB962C8B-B14F-4D97-AF65-F5344CB8AC3E}">
        <p14:creationId xmlns:p14="http://schemas.microsoft.com/office/powerpoint/2010/main" val="195328518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格 6">
            <a:extLst>
              <a:ext uri="{FF2B5EF4-FFF2-40B4-BE49-F238E27FC236}">
                <a16:creationId xmlns:a16="http://schemas.microsoft.com/office/drawing/2014/main" id="{B0B7AB23-DD92-41D1-8E79-9ACBCC6DEC0F}"/>
              </a:ext>
            </a:extLst>
          </p:cNvPr>
          <p:cNvGraphicFramePr>
            <a:graphicFrameLocks noGrp="1"/>
          </p:cNvGraphicFramePr>
          <p:nvPr>
            <p:extLst>
              <p:ext uri="{D42A27DB-BD31-4B8C-83A1-F6EECF244321}">
                <p14:modId xmlns:p14="http://schemas.microsoft.com/office/powerpoint/2010/main" val="315967881"/>
              </p:ext>
            </p:extLst>
          </p:nvPr>
        </p:nvGraphicFramePr>
        <p:xfrm>
          <a:off x="72000" y="1196752"/>
          <a:ext cx="9000000" cy="3240000"/>
        </p:xfrm>
        <a:graphic>
          <a:graphicData uri="http://schemas.openxmlformats.org/drawingml/2006/table">
            <a:tbl>
              <a:tblPr/>
              <a:tblGrid>
                <a:gridCol w="1800000">
                  <a:extLst>
                    <a:ext uri="{9D8B030D-6E8A-4147-A177-3AD203B41FA5}">
                      <a16:colId xmlns:a16="http://schemas.microsoft.com/office/drawing/2014/main" val="20000"/>
                    </a:ext>
                  </a:extLst>
                </a:gridCol>
                <a:gridCol w="1620000">
                  <a:extLst>
                    <a:ext uri="{9D8B030D-6E8A-4147-A177-3AD203B41FA5}">
                      <a16:colId xmlns:a16="http://schemas.microsoft.com/office/drawing/2014/main" val="20001"/>
                    </a:ext>
                  </a:extLst>
                </a:gridCol>
                <a:gridCol w="2160000">
                  <a:extLst>
                    <a:ext uri="{9D8B030D-6E8A-4147-A177-3AD203B41FA5}">
                      <a16:colId xmlns:a16="http://schemas.microsoft.com/office/drawing/2014/main" val="20002"/>
                    </a:ext>
                  </a:extLst>
                </a:gridCol>
                <a:gridCol w="1620000">
                  <a:extLst>
                    <a:ext uri="{9D8B030D-6E8A-4147-A177-3AD203B41FA5}">
                      <a16:colId xmlns:a16="http://schemas.microsoft.com/office/drawing/2014/main" val="20003"/>
                    </a:ext>
                  </a:extLst>
                </a:gridCol>
                <a:gridCol w="1800000">
                  <a:extLst>
                    <a:ext uri="{9D8B030D-6E8A-4147-A177-3AD203B41FA5}">
                      <a16:colId xmlns:a16="http://schemas.microsoft.com/office/drawing/2014/main" val="20004"/>
                    </a:ext>
                  </a:extLst>
                </a:gridCol>
              </a:tblGrid>
              <a:tr h="216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簽約數合計</a:t>
                      </a:r>
                      <a:r>
                        <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簽約數</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努力中 </a:t>
                      </a:r>
                      <a:r>
                        <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負責人</a:t>
                      </a:r>
                      <a:r>
                        <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認列數</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認列數合計</a:t>
                      </a:r>
                      <a:r>
                        <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14"/>
                  </a:ext>
                </a:extLst>
              </a:tr>
              <a:tr h="216000">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200" b="1">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累加：</a:t>
                      </a:r>
                      <a:r>
                        <a:rPr lang="zh-TW" altLang="en-US" sz="1200" b="1">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4</a:t>
                      </a:r>
                      <a:r>
                        <a:rPr lang="en-US" altLang="zh-TW" sz="1200" b="1" i="0" u="none" strike="noStrike" noProof="0"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,3</a:t>
                      </a:r>
                      <a:r>
                        <a:rPr lang="en-US" sz="1200" b="1" i="0" u="none" strike="noStrike" noProof="0"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50K</a:t>
                      </a:r>
                      <a:r>
                        <a:rPr lang="en-US" altLang="zh-TW" sz="1200" b="1"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 (42%)</a:t>
                      </a:r>
                      <a:endParaRPr lang="en-US" altLang="zh-TW" sz="1200" b="1" u="none" dirty="0">
                        <a:solidFill>
                          <a:srgbClr val="0000FF"/>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850</a:t>
                      </a:r>
                      <a:endPar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馥悅 </a:t>
                      </a:r>
                      <a:r>
                        <a:rPr lang="en-US" altLang="zh-TW" sz="1200" b="1"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b="1" i="0" u="none"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和欣</a:t>
                      </a:r>
                      <a:r>
                        <a:rPr lang="en-US" altLang="zh-TW" sz="1200" b="1"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850</a:t>
                      </a:r>
                      <a:endParaRPr kumimoji="0" lang="zh-TW" altLang="en-US"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200" b="1">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累加：</a:t>
                      </a:r>
                      <a:r>
                        <a:rPr lang="zh-TW" altLang="en-US" sz="1200" b="1">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4</a:t>
                      </a:r>
                      <a:r>
                        <a:rPr lang="en-US" sz="1200" b="1" i="0" u="none" strike="noStrike" noProof="0"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,450K</a:t>
                      </a:r>
                      <a:r>
                        <a:rPr lang="en-US" altLang="zh-TW" sz="1200" b="1" i="0" u="none" strike="noStrike" noProof="0"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 </a:t>
                      </a:r>
                      <a:r>
                        <a:rPr lang="en-US" sz="1200" b="1" i="0" u="none" strike="noStrike" noProof="0"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(43%)</a:t>
                      </a:r>
                      <a:endParaRPr lang="zh-TW" altLang="en-US" sz="1200" b="0" i="0" u="none" strike="noStrike" noProof="0"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525473247"/>
                  </a:ext>
                </a:extLst>
              </a:tr>
              <a:tr h="21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簽約數：2,</a:t>
                      </a:r>
                      <a:r>
                        <a:rPr lang="en-US" altLang="zh-TW"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850K</a:t>
                      </a:r>
                      <a:endParaRPr lang="en-US" altLang="zh-TW" sz="1200" b="1" u="sng"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lvl="0" algn="ctr">
                        <a:lnSpc>
                          <a:spcPct val="100000"/>
                        </a:lnSpc>
                        <a:spcBef>
                          <a:spcPts val="0"/>
                        </a:spcBef>
                        <a:spcAft>
                          <a:spcPts val="0"/>
                        </a:spcAft>
                        <a:buNone/>
                      </a:pPr>
                      <a:r>
                        <a:rPr lang="en-US" sz="1200" b="1" i="0" u="none" strike="noStrike" noProof="0" dirty="0">
                          <a:solidFill>
                            <a:schemeClr val="tx1"/>
                          </a:solidFill>
                          <a:latin typeface="Calibri" panose="020F0502020204030204" pitchFamily="34" charset="0"/>
                          <a:ea typeface="Calibri" panose="020F0502020204030204" pitchFamily="34" charset="0"/>
                          <a:cs typeface="Calibri" panose="020F0502020204030204" pitchFamily="34" charset="0"/>
                        </a:rPr>
                        <a:t>2,000</a:t>
                      </a:r>
                      <a:endParaRPr lang="en-US" sz="1200" b="0" i="0" u="none" strike="noStrike" noProof="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lvl="0" algn="ctr">
                        <a:lnSpc>
                          <a:spcPct val="100000"/>
                        </a:lnSpc>
                        <a:spcBef>
                          <a:spcPts val="0"/>
                        </a:spcBef>
                        <a:spcAft>
                          <a:spcPts val="0"/>
                        </a:spcAft>
                        <a:buNone/>
                      </a:pPr>
                      <a:r>
                        <a:rPr lang="zh-TW" altLang="en-US" sz="1200" b="1" i="0" u="none" strike="noStrike"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璽樂 </a:t>
                      </a:r>
                      <a:r>
                        <a:rPr lang="en-US" sz="1200" b="1" i="0" u="none" strike="noStrike" noProof="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b="1" i="0" u="none" strike="noStrike"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和欣</a:t>
                      </a:r>
                      <a:r>
                        <a:rPr lang="en-US" sz="1200" b="1" i="0" u="none" strike="noStrike" noProof="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endParaRPr lang="en-US" sz="1200" b="0" i="0" u="none" strike="noStrike" noProof="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lvl="0" algn="ctr">
                        <a:lnSpc>
                          <a:spcPct val="100000"/>
                        </a:lnSpc>
                        <a:spcBef>
                          <a:spcPts val="0"/>
                        </a:spcBef>
                        <a:spcAft>
                          <a:spcPts val="0"/>
                        </a:spcAft>
                        <a:buNone/>
                      </a:pPr>
                      <a:r>
                        <a:rPr lang="en-US"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2,000</a:t>
                      </a:r>
                      <a:endParaRPr lang="en-US" sz="1200" b="0"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認列數：</a:t>
                      </a:r>
                      <a:r>
                        <a:rPr lang="en-US" altLang="zh-TW" sz="1200" b="1" i="0" u="none" strike="noStrike" noProof="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2,8</a:t>
                      </a:r>
                      <a:r>
                        <a:rPr lang="en-US" sz="1200" b="1" i="0" u="none" strike="noStrike" noProof="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50K</a:t>
                      </a:r>
                      <a:endParaRPr lang="en-US" altLang="zh-TW" sz="1200" b="1" u="sng"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729494859"/>
                  </a:ext>
                </a:extLst>
              </a:tr>
              <a:tr h="21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150553553"/>
                  </a:ext>
                </a:extLst>
              </a:tr>
              <a:tr h="21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推廣中 </a:t>
                      </a:r>
                      <a:r>
                        <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負責人</a:t>
                      </a:r>
                      <a:r>
                        <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4282803553"/>
                  </a:ext>
                </a:extLst>
              </a:tr>
              <a:tr h="216000">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200" b="1">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累加：</a:t>
                      </a:r>
                      <a:r>
                        <a:rPr lang="zh-TW" altLang="en-US" sz="1200" b="1">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1</a:t>
                      </a:r>
                      <a:r>
                        <a:rPr lang="en-US" sz="1200" b="1" i="0" u="none" strike="noStrike" noProof="0"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,500K</a:t>
                      </a:r>
                      <a:r>
                        <a:rPr lang="en-US" altLang="zh-TW" sz="1200" b="1"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 (14%)</a:t>
                      </a:r>
                      <a:endParaRPr lang="en-US" altLang="zh-TW" sz="1200" b="1" u="none" dirty="0">
                        <a:solidFill>
                          <a:srgbClr val="0000FF"/>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lvl="0" algn="ctr">
                        <a:buNone/>
                      </a:pPr>
                      <a:r>
                        <a:rPr lang="en-US" altLang="zh-TW" sz="1200" b="1" strike="sngStrike" dirty="0">
                          <a:solidFill>
                            <a:srgbClr val="0000FF"/>
                          </a:solidFill>
                          <a:latin typeface="Calibri" panose="020F0502020204030204" pitchFamily="34" charset="0"/>
                          <a:ea typeface="Calibri" panose="020F0502020204030204" pitchFamily="34" charset="0"/>
                          <a:cs typeface="Calibri" panose="020F0502020204030204" pitchFamily="34" charset="0"/>
                        </a:rPr>
                        <a:t>1,200</a:t>
                      </a:r>
                      <a:endParaRPr lang="zh-TW" altLang="en-US" sz="1200" strike="sngStrike">
                        <a:solidFill>
                          <a:srgbClr val="0000FF"/>
                        </a:solidFill>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a:lnSpc>
                          <a:spcPct val="100000"/>
                        </a:lnSpc>
                        <a:spcBef>
                          <a:spcPts val="0"/>
                        </a:spcBef>
                        <a:spcAft>
                          <a:spcPts val="0"/>
                        </a:spcAft>
                        <a:buClrTx/>
                        <a:buSzTx/>
                        <a:buFontTx/>
                        <a:buNone/>
                        <a:tabLst/>
                        <a:defRPr/>
                      </a:pPr>
                      <a:r>
                        <a:rPr lang="zh-TW" altLang="en-US" sz="1200" b="1" strike="sngStrike"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高登 </a:t>
                      </a:r>
                      <a:r>
                        <a:rPr lang="en-US" altLang="zh-TW" sz="1200" b="1" strike="sngStrike"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b="1" strike="sngStrike"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淑慧</a:t>
                      </a:r>
                      <a:r>
                        <a:rPr lang="en-US" altLang="zh-TW" sz="1200" b="1" strike="sngStrike"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a:t>
                      </a:r>
                      <a:endParaRPr lang="zh-TW" altLang="en-US" sz="1200" b="1" strike="sngStrike"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lvl="0" algn="ctr" defTabSz="914400">
                        <a:buNone/>
                        <a:tabLst/>
                        <a:defRPr/>
                      </a:pPr>
                      <a:r>
                        <a:rPr lang="en-US" altLang="zh-TW" sz="1200" b="1" strike="sngStrike" dirty="0">
                          <a:solidFill>
                            <a:srgbClr val="0000FF"/>
                          </a:solidFill>
                          <a:latin typeface="Calibri" panose="020F0502020204030204" pitchFamily="34" charset="0"/>
                          <a:ea typeface="Calibri" panose="020F0502020204030204" pitchFamily="34" charset="0"/>
                          <a:cs typeface="Calibri" panose="020F0502020204030204" pitchFamily="34" charset="0"/>
                        </a:rPr>
                        <a:t>1,200</a:t>
                      </a:r>
                      <a:endParaRPr kumimoji="0" lang="zh-TW" altLang="en-US" sz="1200" b="1" strike="sngStrike">
                        <a:solidFill>
                          <a:srgbClr val="0000FF"/>
                        </a:solidFill>
                        <a:latin typeface="Calibri" panose="020F0502020204030204" pitchFamily="34" charset="0"/>
                        <a:ea typeface="微軟正黑體" panose="020B0604030504040204" pitchFamily="34" charset="-12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200" b="1">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累加：</a:t>
                      </a:r>
                      <a:r>
                        <a:rPr lang="zh-TW" altLang="en-US" sz="1200" b="1">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1</a:t>
                      </a:r>
                      <a:r>
                        <a:rPr lang="en-US" sz="1200" b="1" i="0" u="none" strike="noStrike" noProof="0"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,600K (15%)</a:t>
                      </a:r>
                      <a:endParaRPr lang="zh-TW" sz="1200" b="0" i="0" u="none" strike="noStrike" noProof="0"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746214530"/>
                  </a:ext>
                </a:extLst>
              </a:tr>
              <a:tr h="21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簽約數：</a:t>
                      </a:r>
                      <a:r>
                        <a:rPr lang="zh-TW" altLang="en-US" sz="1200" b="1">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5</a:t>
                      </a:r>
                      <a:r>
                        <a:rPr lang="en-US" altLang="zh-TW" sz="1200" b="1" i="0" u="none" strike="noStrike" kern="1200" cap="none" spc="0" normalizeH="0" baseline="0" noProof="0" dirty="0">
                          <a:ln>
                            <a:noFill/>
                          </a:ln>
                          <a:solidFill>
                            <a:srgbClr val="0000FF"/>
                          </a:solidFill>
                          <a:effectLst/>
                          <a:uLnTx/>
                          <a:uFillTx/>
                          <a:latin typeface="Calibri" panose="020F0502020204030204" pitchFamily="34" charset="0"/>
                          <a:ea typeface="Calibri" panose="020F0502020204030204" pitchFamily="34" charset="0"/>
                          <a:cs typeface="Calibri" panose="020F0502020204030204" pitchFamily="34" charset="0"/>
                        </a:rPr>
                        <a:t>00</a:t>
                      </a:r>
                      <a:r>
                        <a:rPr lang="en-US" altLang="zh-TW" sz="1200" b="1"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K</a:t>
                      </a:r>
                      <a:endParaRPr lang="en-US" altLang="zh-TW" sz="1200" b="1" u="sng">
                        <a:solidFill>
                          <a:srgbClr val="0000FF"/>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500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i="0" u="none" strike="noStrike" baseline="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光田</a:t>
                      </a:r>
                      <a:r>
                        <a:rPr lang="en-US" altLang="zh-TW" sz="1200" b="1" i="0" u="none" strike="noStrike" baseline="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b="1" i="0" u="none" strike="noStrike" baseline="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復健中心</a:t>
                      </a:r>
                      <a:r>
                        <a:rPr lang="en-US" altLang="zh-TW" sz="1200" b="1" i="0" u="none" strike="noStrike" baseline="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zh-TW" altLang="en-US" sz="1200" b="1" i="0" u="none" strike="noStrike" baseline="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明杰</a:t>
                      </a:r>
                      <a:r>
                        <a:rPr lang="en-US" altLang="zh-TW" sz="1200" b="1" i="0" u="none" strike="noStrike" baseline="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endPar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認列數：</a:t>
                      </a:r>
                      <a:r>
                        <a:rPr lang="zh-TW" altLang="en-US" sz="1200" b="1">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5</a:t>
                      </a:r>
                      <a:r>
                        <a:rPr lang="en-US" altLang="zh-TW" sz="1200" b="1" i="0" u="none" strike="noStrike" kern="1200" cap="none" spc="0" normalizeH="0" baseline="0" noProof="0" dirty="0">
                          <a:ln>
                            <a:noFill/>
                          </a:ln>
                          <a:solidFill>
                            <a:srgbClr val="0000FF"/>
                          </a:solidFill>
                          <a:effectLst/>
                          <a:uLnTx/>
                          <a:uFillTx/>
                          <a:latin typeface="Calibri" panose="020F0502020204030204" pitchFamily="34" charset="0"/>
                          <a:ea typeface="Calibri" panose="020F0502020204030204" pitchFamily="34" charset="0"/>
                          <a:cs typeface="Calibri" panose="020F0502020204030204" pitchFamily="34" charset="0"/>
                        </a:rPr>
                        <a:t>00</a:t>
                      </a:r>
                      <a:r>
                        <a:rPr lang="en-US" altLang="zh-TW" sz="1200" b="1"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K</a:t>
                      </a:r>
                      <a:endParaRPr lang="en-US" altLang="zh-TW" sz="1200" b="1" u="sng">
                        <a:solidFill>
                          <a:srgbClr val="0000FF"/>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256729266"/>
                  </a:ext>
                </a:extLst>
              </a:tr>
              <a:tr h="21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u="sng"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u="sng"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265497005"/>
                  </a:ext>
                </a:extLst>
              </a:tr>
              <a:tr h="21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累加：</a:t>
                      </a:r>
                      <a:r>
                        <a:rPr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1,000</a:t>
                      </a:r>
                      <a:r>
                        <a:rPr lang="en-US" altLang="zh-TW"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K(</a:t>
                      </a:r>
                      <a:r>
                        <a:rPr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10</a:t>
                      </a:r>
                      <a:r>
                        <a:rPr lang="en-US" altLang="zh-TW"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zh-TW" altLang="en-US"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簽約中</a:t>
                      </a:r>
                      <a:endPar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累加：</a:t>
                      </a:r>
                      <a:r>
                        <a:rPr lang="en-US" altLang="zh-TW" sz="1200" b="1" i="0" u="none" strike="noStrike" noProof="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1,1</a:t>
                      </a:r>
                      <a:r>
                        <a:rPr lang="en-US" sz="1200" b="1" i="0" u="none" strike="noStrike" noProof="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00K</a:t>
                      </a:r>
                      <a:r>
                        <a:rPr lang="en-US" altLang="zh-TW"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11</a:t>
                      </a:r>
                      <a:r>
                        <a:rPr lang="en-US" altLang="zh-TW"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endPar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22"/>
                  </a:ext>
                </a:extLst>
              </a:tr>
              <a:tr h="216000">
                <a:tc>
                  <a:txBody>
                    <a:bodyPr/>
                    <a:lstStyle/>
                    <a:p>
                      <a:pPr marL="0" marR="0" lvl="0" indent="0" algn="l" defTabSz="914400">
                        <a:lnSpc>
                          <a:spcPct val="100000"/>
                        </a:lnSpc>
                        <a:spcBef>
                          <a:spcPts val="0"/>
                        </a:spcBef>
                        <a:spcAft>
                          <a:spcPts val="0"/>
                        </a:spcAft>
                        <a:buNone/>
                        <a:tabLst/>
                        <a:defRPr/>
                      </a:pPr>
                      <a:r>
                        <a:rPr lang="zh-TW" sz="1200" b="1" i="0" u="none" strike="noStrike"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簽約</a:t>
                      </a:r>
                      <a:r>
                        <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數：</a:t>
                      </a:r>
                      <a:r>
                        <a:rPr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1,000</a:t>
                      </a:r>
                      <a:r>
                        <a:rPr lang="en-US" altLang="zh-TW"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K</a:t>
                      </a:r>
                      <a:endParaRPr lang="en-US" altLang="zh-TW" sz="1200" b="1" u="sng"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lvl="0" algn="ctr">
                        <a:buNone/>
                      </a:pPr>
                      <a:r>
                        <a:rPr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1,000</a:t>
                      </a:r>
                      <a:endPar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a:lnSpc>
                          <a:spcPct val="100000"/>
                        </a:lnSpc>
                        <a:spcBef>
                          <a:spcPts val="0"/>
                        </a:spcBef>
                        <a:spcAft>
                          <a:spcPts val="0"/>
                        </a:spcAft>
                        <a:buClrTx/>
                        <a:buSzTx/>
                        <a:buFontTx/>
                        <a:buNone/>
                        <a:tabLst/>
                        <a:defRPr/>
                      </a:pPr>
                      <a:r>
                        <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旳蔓 </a:t>
                      </a:r>
                      <a:r>
                        <a:rPr lang="en-US" altLang="zh-TW" sz="1200" b="1"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b="1" i="0" u="none"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和欣</a:t>
                      </a:r>
                      <a:r>
                        <a:rPr lang="en-US" altLang="zh-TW" sz="1200" b="1"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endParaRPr lang="zh-TW" altLang="en-US" sz="1200" b="1" i="0" u="none"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rtl="0">
                        <a:lnSpc>
                          <a:spcPct val="100000"/>
                        </a:lnSpc>
                        <a:spcBef>
                          <a:spcPts val="0"/>
                        </a:spcBef>
                        <a:spcAft>
                          <a:spcPts val="0"/>
                        </a:spcAft>
                        <a:buClrTx/>
                        <a:buSzTx/>
                        <a:buFontTx/>
                        <a:buNone/>
                      </a:pPr>
                      <a:r>
                        <a:rPr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500</a:t>
                      </a:r>
                      <a:endParaRPr lang="zh-TW" altLang="en-US"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認列數：</a:t>
                      </a:r>
                      <a:r>
                        <a:rPr lang="en-US" altLang="zh-TW"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500</a:t>
                      </a:r>
                      <a:r>
                        <a:rPr lang="en-US" sz="1200" b="1" i="0" u="none" strike="noStrike" noProof="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K</a:t>
                      </a:r>
                      <a:endParaRPr lang="en-US" altLang="zh-TW" sz="1200" b="1" u="sng"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33147161"/>
                  </a:ext>
                </a:extLst>
              </a:tr>
              <a:tr h="216000">
                <a:tc>
                  <a:txBody>
                    <a:bodyPr/>
                    <a:lstStyle/>
                    <a:p>
                      <a:pPr marL="0" marR="0" lvl="0" indent="0" algn="l" defTabSz="914400">
                        <a:lnSpc>
                          <a:spcPct val="100000"/>
                        </a:lnSpc>
                        <a:spcBef>
                          <a:spcPts val="0"/>
                        </a:spcBef>
                        <a:spcAft>
                          <a:spcPts val="0"/>
                        </a:spcAft>
                        <a:buNone/>
                        <a:tabLst/>
                        <a:defRPr/>
                      </a:pPr>
                      <a:endParaRPr lang="en-US" altLang="zh-TW" sz="1200" b="1" u="sng"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200" b="1" strike="sngStrike"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200" b="1" strike="sng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1" i="0" u="none" strike="sng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u="sng"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4091178786"/>
                  </a:ext>
                </a:extLst>
              </a:tr>
              <a:tr h="21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TW" sz="1200" b="1"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已簽約</a:t>
                      </a:r>
                      <a:endPar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TW" sz="1200" b="1"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438465416"/>
                  </a:ext>
                </a:extLst>
              </a:tr>
              <a:tr h="21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u="sng"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TW" sz="1200" b="1"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TW" sz="1200" b="1"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260043128"/>
                  </a:ext>
                </a:extLst>
              </a:tr>
              <a:tr h="216000">
                <a:tc>
                  <a:txBody>
                    <a:bodyPr/>
                    <a:lstStyle/>
                    <a:p>
                      <a:pPr algn="l"/>
                      <a:endPar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Backlog</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累加：</a:t>
                      </a:r>
                      <a:r>
                        <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600</a:t>
                      </a:r>
                      <a:r>
                        <a:rPr lang="en-US" altLang="zh-TW"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K (</a:t>
                      </a:r>
                      <a:r>
                        <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6</a:t>
                      </a:r>
                      <a:r>
                        <a:rPr lang="en-US" altLang="zh-TW"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endPar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26"/>
                  </a:ext>
                </a:extLst>
              </a:tr>
              <a:tr h="216000">
                <a:tc>
                  <a:txBody>
                    <a:bodyPr/>
                    <a:lstStyle/>
                    <a:p>
                      <a:pPr algn="l"/>
                      <a:endPar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altLang="zh-TW" sz="1200" b="1" u="non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FY112</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altLang="zh-TW"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600</a:t>
                      </a:r>
                      <a:endPar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認列數：</a:t>
                      </a:r>
                      <a:r>
                        <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600</a:t>
                      </a:r>
                      <a:r>
                        <a:rPr lang="en-US" altLang="zh-TW"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K</a:t>
                      </a:r>
                      <a:endParaRPr lang="en-US" altLang="zh-TW" sz="1200" b="1" u="sng"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092530313"/>
                  </a:ext>
                </a:extLst>
              </a:tr>
            </a:tbl>
          </a:graphicData>
        </a:graphic>
      </p:graphicFrame>
      <p:sp>
        <p:nvSpPr>
          <p:cNvPr id="11" name="標題 1">
            <a:extLst>
              <a:ext uri="{FF2B5EF4-FFF2-40B4-BE49-F238E27FC236}">
                <a16:creationId xmlns:a16="http://schemas.microsoft.com/office/drawing/2014/main" id="{C2DEF392-05DA-48B9-A2C2-48742406CD4F}"/>
              </a:ext>
            </a:extLst>
          </p:cNvPr>
          <p:cNvSpPr txBox="1">
            <a:spLocks/>
          </p:cNvSpPr>
          <p:nvPr/>
        </p:nvSpPr>
        <p:spPr bwMode="auto">
          <a:xfrm>
            <a:off x="432000" y="0"/>
            <a:ext cx="8280000" cy="540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kumimoji="1" sz="3600" b="1">
                <a:solidFill>
                  <a:srgbClr val="000099"/>
                </a:solidFill>
                <a:effectLst>
                  <a:outerShdw blurRad="38100" dist="38100" dir="2700000" algn="tl">
                    <a:srgbClr val="C0C0C0"/>
                  </a:outerShdw>
                </a:effectLst>
                <a:latin typeface="Arial" charset="0"/>
                <a:ea typeface="+mj-ea"/>
                <a:cs typeface="標楷體" charset="0"/>
              </a:defRPr>
            </a:lvl1pPr>
            <a:lvl2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2pPr>
            <a:lvl3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3pPr>
            <a:lvl4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4pPr>
            <a:lvl5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5pPr>
            <a:lvl6pPr marL="4572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6pPr>
            <a:lvl7pPr marL="9144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7pPr>
            <a:lvl8pPr marL="13716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8pPr>
            <a:lvl9pPr marL="18288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9pPr>
          </a:lstStyle>
          <a:p>
            <a:pPr eaLnBrk="1" hangingPunct="1">
              <a:defRPr/>
            </a:pPr>
            <a:r>
              <a:rPr lang="zh-TW" altLang="en-US" sz="3200" kern="0" dirty="0">
                <a:solidFill>
                  <a:srgbClr val="002060"/>
                </a:solidFill>
                <a:effectLst/>
                <a:latin typeface="微軟正黑體" panose="020B0604030504040204" pitchFamily="34" charset="-120"/>
                <a:ea typeface="微軟正黑體" panose="020B0604030504040204" pitchFamily="34" charset="-120"/>
              </a:rPr>
              <a:t>衍生加值業務能見度</a:t>
            </a:r>
          </a:p>
        </p:txBody>
      </p:sp>
      <p:sp>
        <p:nvSpPr>
          <p:cNvPr id="12" name="矩形 11">
            <a:extLst>
              <a:ext uri="{FF2B5EF4-FFF2-40B4-BE49-F238E27FC236}">
                <a16:creationId xmlns:a16="http://schemas.microsoft.com/office/drawing/2014/main" id="{EE69FA13-C661-4973-AB85-C085E6CB2547}"/>
              </a:ext>
            </a:extLst>
          </p:cNvPr>
          <p:cNvSpPr/>
          <p:nvPr/>
        </p:nvSpPr>
        <p:spPr>
          <a:xfrm>
            <a:off x="432000" y="548680"/>
            <a:ext cx="8280000" cy="360000"/>
          </a:xfrm>
          <a:prstGeom prst="rect">
            <a:avLst/>
          </a:prstGeom>
        </p:spPr>
        <p:txBody>
          <a:bodyPr wrap="square" anchor="ctr">
            <a:spAutoFit/>
          </a:bodyPr>
          <a:lstStyle/>
          <a:p>
            <a:pPr lvl="0" algn="ctr">
              <a:defRPr/>
            </a:pPr>
            <a:r>
              <a:rPr lang="zh-TW" altLang="en-US" sz="2300" dirty="0">
                <a:latin typeface="Calibri" panose="020F0502020204030204" pitchFamily="34" charset="0"/>
                <a:ea typeface="微軟正黑體" panose="020B0604030504040204" pitchFamily="34" charset="-120"/>
                <a:cs typeface="Calibri" panose="020F0502020204030204" pitchFamily="34" charset="0"/>
              </a:rPr>
              <a:t>衍生加值目標 </a:t>
            </a:r>
            <a:r>
              <a:rPr lang="en-US" altLang="zh-TW" sz="2300" dirty="0">
                <a:latin typeface="Calibri" panose="020F0502020204030204" pitchFamily="34" charset="0"/>
                <a:ea typeface="微軟正黑體" panose="020B0604030504040204" pitchFamily="34" charset="-120"/>
                <a:cs typeface="Calibri" panose="020F0502020204030204" pitchFamily="34" charset="0"/>
              </a:rPr>
              <a:t>10,374K(</a:t>
            </a:r>
            <a:r>
              <a:rPr lang="zh-TW" altLang="en-US" sz="2300" dirty="0">
                <a:latin typeface="Calibri" panose="020F0502020204030204" pitchFamily="34" charset="0"/>
                <a:ea typeface="微軟正黑體" panose="020B0604030504040204" pitchFamily="34" charset="-120"/>
                <a:cs typeface="Calibri" panose="020F0502020204030204" pitchFamily="34" charset="0"/>
              </a:rPr>
              <a:t>未稅</a:t>
            </a:r>
            <a:r>
              <a:rPr lang="en-US" altLang="zh-TW" sz="2300" dirty="0">
                <a:latin typeface="Calibri" panose="020F0502020204030204" pitchFamily="34" charset="0"/>
                <a:ea typeface="微軟正黑體" panose="020B0604030504040204" pitchFamily="34" charset="-120"/>
                <a:cs typeface="Calibri" panose="020F0502020204030204" pitchFamily="34" charset="0"/>
              </a:rPr>
              <a:t>)</a:t>
            </a:r>
            <a:endParaRPr lang="zh-TW" altLang="en-US" sz="2300" dirty="0">
              <a:latin typeface="Calibri" panose="020F0502020204030204" pitchFamily="34" charset="0"/>
              <a:ea typeface="微軟正黑體" panose="020B0604030504040204" pitchFamily="34" charset="-120"/>
              <a:cs typeface="Calibri" panose="020F0502020204030204" pitchFamily="34" charset="0"/>
            </a:endParaRPr>
          </a:p>
        </p:txBody>
      </p:sp>
      <p:sp>
        <p:nvSpPr>
          <p:cNvPr id="9" name="Google Shape;162;p5">
            <a:extLst>
              <a:ext uri="{FF2B5EF4-FFF2-40B4-BE49-F238E27FC236}">
                <a16:creationId xmlns:a16="http://schemas.microsoft.com/office/drawing/2014/main" id="{D6F505AE-B38C-49DB-BA9B-0C925AC74ED0}"/>
              </a:ext>
            </a:extLst>
          </p:cNvPr>
          <p:cNvSpPr txBox="1"/>
          <p:nvPr/>
        </p:nvSpPr>
        <p:spPr>
          <a:xfrm>
            <a:off x="7596456" y="971372"/>
            <a:ext cx="1080000" cy="252000"/>
          </a:xfrm>
          <a:prstGeom prst="rect">
            <a:avLst/>
          </a:prstGeom>
          <a:noFill/>
          <a:ln>
            <a:noFill/>
          </a:ln>
        </p:spPr>
        <p:txBody>
          <a:bodyPr spcFirstLastPara="1" wrap="square" lIns="91425" tIns="45700" rIns="91425" bIns="45700" anchor="ctr" anchorCtr="0">
            <a:spAutoFit/>
          </a:bodyPr>
          <a:lstStyle/>
          <a:p>
            <a:pPr lvl="0" algn="ctr">
              <a:spcBef>
                <a:spcPts val="0"/>
              </a:spcBef>
              <a:spcAft>
                <a:spcPts val="0"/>
              </a:spcAft>
            </a:pPr>
            <a:r>
              <a:rPr lang="en-US" sz="1300" b="1" dirty="0" err="1">
                <a:latin typeface="微軟正黑體" panose="020B0604030504040204" pitchFamily="34" charset="-120"/>
                <a:ea typeface="微軟正黑體" panose="020B0604030504040204" pitchFamily="34" charset="-120"/>
                <a:cs typeface="Microsoft JhengHei"/>
                <a:sym typeface="Microsoft JhengHei"/>
              </a:rPr>
              <a:t>單位：千元</a:t>
            </a:r>
            <a:endParaRPr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19464566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5"/>
          <p:cNvSpPr txBox="1">
            <a:spLocks noGrp="1"/>
          </p:cNvSpPr>
          <p:nvPr>
            <p:ph type="title"/>
          </p:nvPr>
        </p:nvSpPr>
        <p:spPr>
          <a:xfrm>
            <a:off x="432000" y="80688"/>
            <a:ext cx="8280000" cy="540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3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H</a:t>
            </a:r>
            <a:r>
              <a:rPr lang="zh-TW" altLang="en-US" sz="33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 組簽約中</a:t>
            </a:r>
            <a:r>
              <a:rPr lang="en-US" altLang="zh-TW" sz="33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a:t>
            </a:r>
            <a:r>
              <a:rPr lang="zh-TW" altLang="en-US" sz="33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推廣中</a:t>
            </a:r>
            <a:r>
              <a:rPr lang="en-US" sz="33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案件說明-1</a:t>
            </a:r>
            <a:endParaRPr sz="33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endParaRPr>
          </a:p>
        </p:txBody>
      </p:sp>
      <p:graphicFrame>
        <p:nvGraphicFramePr>
          <p:cNvPr id="161" name="Google Shape;161;p5"/>
          <p:cNvGraphicFramePr/>
          <p:nvPr>
            <p:extLst>
              <p:ext uri="{D42A27DB-BD31-4B8C-83A1-F6EECF244321}">
                <p14:modId xmlns:p14="http://schemas.microsoft.com/office/powerpoint/2010/main" val="3087766142"/>
              </p:ext>
            </p:extLst>
          </p:nvPr>
        </p:nvGraphicFramePr>
        <p:xfrm>
          <a:off x="72000" y="620688"/>
          <a:ext cx="9000000" cy="4500000"/>
        </p:xfrm>
        <a:graphic>
          <a:graphicData uri="http://schemas.openxmlformats.org/drawingml/2006/table">
            <a:tbl>
              <a:tblPr>
                <a:noFill/>
              </a:tblPr>
              <a:tblGrid>
                <a:gridCol w="360000">
                  <a:extLst>
                    <a:ext uri="{9D8B030D-6E8A-4147-A177-3AD203B41FA5}">
                      <a16:colId xmlns:a16="http://schemas.microsoft.com/office/drawing/2014/main" val="404756246"/>
                    </a:ext>
                  </a:extLst>
                </a:gridCol>
                <a:gridCol w="1008000">
                  <a:extLst>
                    <a:ext uri="{9D8B030D-6E8A-4147-A177-3AD203B41FA5}">
                      <a16:colId xmlns:a16="http://schemas.microsoft.com/office/drawing/2014/main" val="20001"/>
                    </a:ext>
                  </a:extLst>
                </a:gridCol>
                <a:gridCol w="3168000">
                  <a:extLst>
                    <a:ext uri="{9D8B030D-6E8A-4147-A177-3AD203B41FA5}">
                      <a16:colId xmlns:a16="http://schemas.microsoft.com/office/drawing/2014/main" val="20002"/>
                    </a:ext>
                  </a:extLst>
                </a:gridCol>
                <a:gridCol w="576000">
                  <a:extLst>
                    <a:ext uri="{9D8B030D-6E8A-4147-A177-3AD203B41FA5}">
                      <a16:colId xmlns:a16="http://schemas.microsoft.com/office/drawing/2014/main" val="20003"/>
                    </a:ext>
                  </a:extLst>
                </a:gridCol>
                <a:gridCol w="576000">
                  <a:extLst>
                    <a:ext uri="{9D8B030D-6E8A-4147-A177-3AD203B41FA5}">
                      <a16:colId xmlns:a16="http://schemas.microsoft.com/office/drawing/2014/main" val="20004"/>
                    </a:ext>
                  </a:extLst>
                </a:gridCol>
                <a:gridCol w="2376000">
                  <a:extLst>
                    <a:ext uri="{9D8B030D-6E8A-4147-A177-3AD203B41FA5}">
                      <a16:colId xmlns:a16="http://schemas.microsoft.com/office/drawing/2014/main" val="20005"/>
                    </a:ext>
                  </a:extLst>
                </a:gridCol>
                <a:gridCol w="936000">
                  <a:extLst>
                    <a:ext uri="{9D8B030D-6E8A-4147-A177-3AD203B41FA5}">
                      <a16:colId xmlns:a16="http://schemas.microsoft.com/office/drawing/2014/main" val="20006"/>
                    </a:ext>
                  </a:extLst>
                </a:gridCol>
              </a:tblGrid>
              <a:tr h="450000">
                <a:tc>
                  <a:txBody>
                    <a:bodyPr/>
                    <a:lstStyle/>
                    <a:p>
                      <a:pPr marL="0" marR="0" lvl="0" indent="0" algn="ctr" rtl="0">
                        <a:spcBef>
                          <a:spcPts val="0"/>
                        </a:spcBef>
                        <a:spcAft>
                          <a:spcPts val="0"/>
                        </a:spcAft>
                        <a:buNone/>
                      </a:pPr>
                      <a:endParaRPr sz="1200" b="1" i="0"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txBody>
                  <a:tcPr marL="0" marR="0" marT="0" marB="0" vert="eaVert"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US" sz="1200" b="1" i="0" u="none" strike="noStrike" cap="none" dirty="0" err="1">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廠商</a:t>
                      </a:r>
                      <a:endParaRPr sz="1200" b="1" i="0"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US" sz="1200" b="1" i="0" u="none" strike="noStrike" cap="none" dirty="0" err="1">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專案名稱</a:t>
                      </a:r>
                      <a:endParaRPr sz="1200" b="1" i="0"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US" sz="1200" b="1" i="0" u="none" strike="noStrike" cap="none" dirty="0" err="1">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金額</a:t>
                      </a:r>
                      <a:endParaRPr lang="en-US" sz="1200" b="1" i="0"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p>
                      <a:pPr marL="0" marR="0" lvl="0" indent="0" algn="ctr" rtl="0">
                        <a:spcBef>
                          <a:spcPts val="0"/>
                        </a:spcBef>
                        <a:spcAft>
                          <a:spcPts val="0"/>
                        </a:spcAft>
                        <a:buNone/>
                      </a:pPr>
                      <a:r>
                        <a:rPr lang="en-US" sz="1200" b="1" i="0"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(IP)</a:t>
                      </a:r>
                      <a:endParaRPr sz="12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US" sz="1200" b="1" i="0" u="none" strike="noStrike" cap="none" dirty="0" err="1">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簽約</a:t>
                      </a:r>
                      <a:endParaRPr lang="en-US" sz="1200" b="1" i="0"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p>
                      <a:pPr marL="0" marR="0" lvl="0" indent="0" algn="ctr" rtl="0">
                        <a:spcBef>
                          <a:spcPts val="0"/>
                        </a:spcBef>
                        <a:spcAft>
                          <a:spcPts val="0"/>
                        </a:spcAft>
                        <a:buNone/>
                      </a:pPr>
                      <a:r>
                        <a:rPr lang="en-US" sz="1200" b="1" i="0" u="none" strike="noStrike" cap="none" dirty="0" err="1">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時程</a:t>
                      </a:r>
                      <a:endParaRPr sz="1200" b="1" i="0"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US" sz="1200" b="1" i="0" u="none" strike="noStrike" cap="none" dirty="0" err="1">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現況說明</a:t>
                      </a:r>
                      <a:endParaRPr sz="1200" b="1" i="0"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US" sz="1200" b="1" i="0"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RD/</a:t>
                      </a:r>
                      <a:r>
                        <a:rPr lang="en-US" sz="1200" b="1" i="0" u="none" strike="noStrike" cap="none" dirty="0" err="1">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推廣窗口</a:t>
                      </a:r>
                      <a:endParaRPr sz="1200" b="1" i="0"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0"/>
                  </a:ext>
                </a:extLst>
              </a:tr>
              <a:tr h="450000">
                <a:tc rowSpan="4">
                  <a:txBody>
                    <a:bodyPr/>
                    <a:lstStyle/>
                    <a:p>
                      <a:pPr marL="0" marR="0" lvl="0" indent="0" algn="ctr" rtl="0">
                        <a:spcBef>
                          <a:spcPts val="0"/>
                        </a:spcBef>
                        <a:spcAft>
                          <a:spcPts val="0"/>
                        </a:spcAft>
                        <a:buNone/>
                      </a:pP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已</a:t>
                      </a:r>
                      <a:endPar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p>
                      <a:pPr marL="0" marR="0" lvl="0" indent="0" algn="ctr" rtl="0">
                        <a:spcBef>
                          <a:spcPts val="0"/>
                        </a:spcBef>
                        <a:spcAft>
                          <a:spcPts val="0"/>
                        </a:spcAft>
                        <a:buNone/>
                      </a:pP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簽</a:t>
                      </a:r>
                      <a:endPar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p>
                      <a:pPr marL="0" marR="0" lvl="0" indent="0" algn="ctr" rtl="0">
                        <a:spcBef>
                          <a:spcPts val="0"/>
                        </a:spcBef>
                        <a:spcAft>
                          <a:spcPts val="0"/>
                        </a:spcAft>
                        <a:buNone/>
                      </a:pP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約</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a:solidFill>
                        <a:schemeClr val="dk1"/>
                      </a:solidFill>
                    </a:lnB>
                    <a:solidFill>
                      <a:schemeClr val="accent5">
                        <a:lumMod val="40000"/>
                        <a:lumOff val="60000"/>
                      </a:schemeClr>
                    </a:solidFill>
                  </a:tcPr>
                </a:tc>
                <a:tc>
                  <a:txBody>
                    <a:bodyPr/>
                    <a:lstStyle/>
                    <a:p>
                      <a:pPr marL="0" marR="0" lvl="0" indent="0" algn="ctr" rtl="0">
                        <a:spcBef>
                          <a:spcPts val="0"/>
                        </a:spcBef>
                        <a:spcAft>
                          <a:spcPts val="0"/>
                        </a:spcAft>
                        <a:buNone/>
                      </a:pPr>
                      <a:r>
                        <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振業</a:t>
                      </a:r>
                      <a:endPar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0" marR="0" lvl="0" indent="0" algn="ctr" rtl="0">
                        <a:spcBef>
                          <a:spcPts val="0"/>
                        </a:spcBef>
                        <a:spcAft>
                          <a:spcPts val="0"/>
                        </a:spcAft>
                        <a:buNone/>
                      </a:pP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(H100)</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algn="just" rtl="0"/>
                      <a:r>
                        <a:rPr lang="en-US" altLang="zh-TW" sz="1200" b="1" dirty="0" err="1">
                          <a:solidFill>
                            <a:schemeClr val="tx1"/>
                          </a:solidFill>
                          <a:latin typeface="Calibri" panose="020F0502020204030204" pitchFamily="34" charset="0"/>
                          <a:ea typeface="Calibri" panose="020F0502020204030204" pitchFamily="34" charset="0"/>
                          <a:cs typeface="Calibri" panose="020F0502020204030204" pitchFamily="34" charset="0"/>
                        </a:rPr>
                        <a:t>AIoT</a:t>
                      </a: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整合技術諮詢與場域驗證服務計畫</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altLang="zh-TW" sz="1200" b="1" i="0"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1,500</a:t>
                      </a:r>
                      <a:endParaRPr lang="en-US" sz="1200" b="1" i="0"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03/22</a:t>
                      </a:r>
                      <a:endParaRPr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8000" marR="0" lvl="0" indent="0" algn="just" defTabSz="844083" rtl="0" eaLnBrk="1" fontAlgn="auto" latinLnBrk="0" hangingPunct="1">
                        <a:lnSpc>
                          <a:spcPct val="100000"/>
                        </a:lnSpc>
                        <a:spcBef>
                          <a:spcPts val="0"/>
                        </a:spcBef>
                        <a:spcAft>
                          <a:spcPts val="0"/>
                        </a:spcAft>
                        <a:buClr>
                          <a:schemeClr val="dk1"/>
                        </a:buClr>
                        <a:buSzPts val="1500"/>
                        <a:buFont typeface="Arial" panose="020B0604020202020204" pitchFamily="34" charset="0"/>
                        <a:buNone/>
                        <a:tabLst/>
                        <a:defRPr/>
                      </a:pPr>
                      <a:r>
                        <a:rPr lang="zh-TW" altLang="en-US" sz="1200" b="1" i="0" u="none" strike="noStrike" kern="1200"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rPr>
                        <a:t>契約已用印</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增英</a:t>
                      </a:r>
                      <a:r>
                        <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a:t>
                      </a: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耀泰</a:t>
                      </a:r>
                      <a:endParaRPr lang="en-US"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1726896740"/>
                  </a:ext>
                </a:extLst>
              </a:tr>
              <a:tr h="450000">
                <a:tc vMerge="1">
                  <a:txBody>
                    <a:bodyPr/>
                    <a:lstStyle/>
                    <a:p>
                      <a:pPr marL="0" marR="0" lvl="0" indent="0" algn="ctr" rtl="0">
                        <a:spcBef>
                          <a:spcPts val="0"/>
                        </a:spcBef>
                        <a:spcAft>
                          <a:spcPts val="0"/>
                        </a:spcAft>
                        <a:buNone/>
                      </a:pPr>
                      <a:endParaRPr lang="zh-TW" altLang="en-US" sz="1400" b="1" u="none" strike="noStrike" cap="none" dirty="0">
                        <a:solidFill>
                          <a:schemeClr val="tx1"/>
                        </a:solidFill>
                        <a:latin typeface="Microsoft JhengHei"/>
                        <a:ea typeface="Microsoft JhengHe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6">
                        <a:lumMod val="20000"/>
                        <a:lumOff val="80000"/>
                      </a:schemeClr>
                    </a:solidFill>
                  </a:tcPr>
                </a:tc>
                <a:tc>
                  <a:txBody>
                    <a:bodyPr/>
                    <a:lstStyle/>
                    <a:p>
                      <a:pPr marL="0" marR="0" lvl="0" indent="0" algn="ctr" rtl="0">
                        <a:spcBef>
                          <a:spcPts val="0"/>
                        </a:spcBef>
                        <a:spcAft>
                          <a:spcPts val="0"/>
                        </a:spcAft>
                        <a:buNone/>
                      </a:pP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泰陞</a:t>
                      </a:r>
                    </a:p>
                    <a:p>
                      <a:pPr marL="0" marR="0" lvl="0" indent="0" algn="ctr" rtl="0">
                        <a:spcBef>
                          <a:spcPts val="0"/>
                        </a:spcBef>
                        <a:spcAft>
                          <a:spcPts val="0"/>
                        </a:spcAft>
                        <a:buNone/>
                      </a:pPr>
                      <a:r>
                        <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(H100)</a:t>
                      </a:r>
                      <a:endPar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algn="just" rtl="0"/>
                      <a:r>
                        <a:rPr lang="zh-TW" altLang="en-US" sz="1200" b="1" i="0" u="none" strike="noStrike"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傷口敷料製造智慧化計畫</a:t>
                      </a:r>
                      <a:endParaRPr lang="en-US" altLang="zh-TW" sz="1200" b="1" i="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algn="just" rtl="0"/>
                      <a:r>
                        <a:rPr lang="en-US" altLang="zh-TW" sz="1200" b="1" i="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b="1" i="0" u="none" strike="noStrike"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產發署大帶小</a:t>
                      </a:r>
                      <a:r>
                        <a:rPr lang="en-US" altLang="zh-TW" sz="1200" b="1" i="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endParaRPr sz="1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sz="1200" b="1" i="0"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5,000</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03/31</a:t>
                      </a:r>
                      <a:endParaRPr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8000" marR="0" lvl="0" indent="0" algn="just" defTabSz="844083" rtl="0" eaLnBrk="1" fontAlgn="auto" latinLnBrk="0" hangingPunct="1">
                        <a:lnSpc>
                          <a:spcPct val="100000"/>
                        </a:lnSpc>
                        <a:spcBef>
                          <a:spcPts val="0"/>
                        </a:spcBef>
                        <a:spcAft>
                          <a:spcPts val="0"/>
                        </a:spcAft>
                        <a:buClr>
                          <a:schemeClr val="dk1"/>
                        </a:buClr>
                        <a:buSzPts val="1500"/>
                        <a:buFont typeface="Arial" panose="020B0604020202020204" pitchFamily="34" charset="0"/>
                        <a:buNone/>
                        <a:tabLst/>
                        <a:defRPr/>
                      </a:pPr>
                      <a:r>
                        <a:rPr lang="zh-TW" altLang="en-US" sz="1200" b="1" i="0" u="none" strike="noStrike" kern="1200"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rPr>
                        <a:t>契約已用印</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sz="1200" b="1" u="none" strike="noStrike" cap="none" dirty="0" err="1">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君彥</a:t>
                      </a:r>
                      <a:r>
                        <a:rPr lang="en-US"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a:t>
                      </a:r>
                      <a:r>
                        <a:rPr lang="en-US" sz="1200" b="1" u="none" strike="noStrike" cap="none" dirty="0" err="1">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耀泰</a:t>
                      </a:r>
                      <a:endParaRPr lang="en-US"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1137890363"/>
                  </a:ext>
                </a:extLst>
              </a:tr>
              <a:tr h="450000">
                <a:tc vMerge="1">
                  <a:txBody>
                    <a:bodyPr/>
                    <a:lstStyle/>
                    <a:p>
                      <a:endParaRPr lang="zh-TW">
                        <a:sym typeface="Microsoft JhengHei"/>
                      </a:endParaRPr>
                    </a:p>
                  </a:txBody>
                  <a:tcPr marL="0" marR="0" marT="0" marB="0" anchor="ctr">
                    <a:lnL w="12700">
                      <a:solidFill>
                        <a:schemeClr val="dk1"/>
                      </a:solidFill>
                    </a:lnL>
                    <a:lnR w="12700">
                      <a:solidFill>
                        <a:schemeClr val="dk1"/>
                      </a:solidFill>
                    </a:lnR>
                    <a:lnT w="12700">
                      <a:solidFill>
                        <a:schemeClr val="dk1"/>
                      </a:solidFill>
                    </a:lnT>
                    <a:lnB w="12700">
                      <a:solidFill>
                        <a:schemeClr val="dk1"/>
                      </a:solidFill>
                    </a:lnB>
                    <a:solidFill>
                      <a:schemeClr val="accent5">
                        <a:lumMod val="40000"/>
                        <a:lumOff val="60000"/>
                      </a:schemeClr>
                    </a:solidFill>
                  </a:tcPr>
                </a:tc>
                <a:tc>
                  <a:txBody>
                    <a:bodyPr/>
                    <a:lstStyle/>
                    <a:p>
                      <a:pPr marL="0" marR="0" lvl="0" indent="0" algn="ctr" rtl="0">
                        <a:lnSpc>
                          <a:spcPct val="100000"/>
                        </a:lnSpc>
                        <a:spcBef>
                          <a:spcPts val="0"/>
                        </a:spcBef>
                        <a:spcAft>
                          <a:spcPts val="0"/>
                        </a:spcAft>
                        <a:buClrTx/>
                        <a:buSzTx/>
                        <a:buFontTx/>
                        <a:buNone/>
                      </a:pPr>
                      <a:r>
                        <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順盈</a:t>
                      </a:r>
                      <a:endPar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0" marR="0" lvl="0" indent="0" algn="ctr" rtl="0">
                        <a:lnSpc>
                          <a:spcPct val="100000"/>
                        </a:lnSpc>
                        <a:spcBef>
                          <a:spcPts val="0"/>
                        </a:spcBef>
                        <a:spcAft>
                          <a:spcPts val="0"/>
                        </a:spcAft>
                        <a:buClrTx/>
                        <a:buSzTx/>
                        <a:buFontTx/>
                        <a:buNone/>
                      </a:pP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(H000)</a:t>
                      </a:r>
                      <a:endPar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lvl="0" algn="just" rtl="0">
                        <a:buNone/>
                      </a:pPr>
                      <a:r>
                        <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智慧工廠及數位供應鏈</a:t>
                      </a:r>
                      <a:endPar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0" algn="just" rtl="0">
                        <a:buNone/>
                      </a:pPr>
                      <a:r>
                        <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升級計畫</a:t>
                      </a:r>
                      <a:r>
                        <a:rPr lang="en-US" altLang="zh-TW" sz="1200" b="1" i="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b="1" i="0" u="none" strike="noStrike"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產發署大帶小</a:t>
                      </a:r>
                      <a:r>
                        <a:rPr lang="en-US" altLang="zh-TW" sz="1200" b="1" i="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endPar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SzPts val="1500"/>
                        <a:buFont typeface="Microsoft JhengHei"/>
                        <a:buNone/>
                      </a:pPr>
                      <a:r>
                        <a:rPr lang="en-US" altLang="zh-TW" sz="1200" b="1" i="0"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rPr>
                        <a:t>300</a:t>
                      </a:r>
                      <a:endParaRPr lang="en-US" sz="1200" b="1" i="0" u="none" strike="noStrike" cap="none">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SzPts val="1500"/>
                        <a:buFont typeface="Microsoft JhengHei"/>
                        <a:buNone/>
                      </a:pPr>
                      <a:r>
                        <a:rPr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05/31</a:t>
                      </a:r>
                      <a:endParaRPr lang="zh-TW" altLang="en-US" sz="1200" dirty="0">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8000" marR="0" lvl="0" indent="0" algn="just" rtl="0">
                        <a:lnSpc>
                          <a:spcPct val="100000"/>
                        </a:lnSpc>
                        <a:spcBef>
                          <a:spcPts val="0"/>
                        </a:spcBef>
                        <a:spcAft>
                          <a:spcPts val="0"/>
                        </a:spcAft>
                        <a:buSzPts val="1500"/>
                        <a:buFont typeface="Arial" panose="020B0604020202020204" pitchFamily="34" charset="0"/>
                        <a:buNone/>
                      </a:pPr>
                      <a:r>
                        <a:rPr lang="zh-TW"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契約已用印</a:t>
                      </a:r>
                      <a:endParaRPr lang="en-US" sz="1200" b="1" i="0" u="none" strike="noStrike" kern="1200" cap="none" dirty="0">
                        <a:solidFill>
                          <a:srgbClr val="0000FF"/>
                        </a:solidFill>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SzPts val="1500"/>
                        <a:buFont typeface="Microsoft JhengHei"/>
                        <a:buNone/>
                      </a:pP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rPr>
                        <a:t>東海</a:t>
                      </a:r>
                      <a:r>
                        <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rPr>
                        <a:t>耀泰</a:t>
                      </a:r>
                      <a:endParaRPr lang="en-US" sz="1200" b="1" u="none" strike="noStrike" cap="none">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3709487312"/>
                  </a:ext>
                </a:extLst>
              </a:tr>
              <a:tr h="450000">
                <a:tc vMerge="1">
                  <a:txBody>
                    <a:bodyPr/>
                    <a:lstStyle/>
                    <a:p>
                      <a:endParaRPr lang="zh-TW">
                        <a:sym typeface="Microsoft JhengHei"/>
                      </a:endParaRPr>
                    </a:p>
                  </a:txBody>
                  <a:tcPr marL="0" marR="0" marT="0" marB="0" anchor="ctr">
                    <a:lnL w="12700">
                      <a:solidFill>
                        <a:schemeClr val="dk1"/>
                      </a:solidFill>
                    </a:lnL>
                    <a:lnR w="12700">
                      <a:solidFill>
                        <a:schemeClr val="dk1"/>
                      </a:solidFill>
                    </a:lnR>
                    <a:lnT w="12700">
                      <a:solidFill>
                        <a:schemeClr val="dk1"/>
                      </a:solidFill>
                    </a:lnT>
                    <a:lnB w="12700">
                      <a:solidFill>
                        <a:schemeClr val="dk1"/>
                      </a:solidFill>
                    </a:lnB>
                    <a:solidFill>
                      <a:schemeClr val="accent5">
                        <a:lumMod val="40000"/>
                        <a:lumOff val="60000"/>
                      </a:schemeClr>
                    </a:solidFill>
                  </a:tcPr>
                </a:tc>
                <a:tc>
                  <a:txBody>
                    <a:bodyPr/>
                    <a:lstStyle/>
                    <a:p>
                      <a:pPr marL="0" marR="0" lvl="0" indent="0" algn="ctr" rtl="0">
                        <a:lnSpc>
                          <a:spcPct val="100000"/>
                        </a:lnSpc>
                        <a:spcBef>
                          <a:spcPts val="0"/>
                        </a:spcBef>
                        <a:spcAft>
                          <a:spcPts val="0"/>
                        </a:spcAft>
                        <a:buClrTx/>
                        <a:buSzTx/>
                        <a:buFontTx/>
                        <a:buNone/>
                      </a:pPr>
                      <a:r>
                        <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榮騰、</a:t>
                      </a:r>
                      <a:r>
                        <a:rPr lang="zh-TW" altLang="en-US" sz="1200" b="1"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翔星、愛力思</a:t>
                      </a: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(H000)</a:t>
                      </a:r>
                      <a:endPar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just" rtl="0">
                        <a:lnSpc>
                          <a:spcPct val="100000"/>
                        </a:lnSpc>
                        <a:spcBef>
                          <a:spcPts val="0"/>
                        </a:spcBef>
                        <a:spcAft>
                          <a:spcPts val="0"/>
                        </a:spcAft>
                        <a:buSzPts val="1500"/>
                        <a:buFont typeface="Microsoft JhengHei"/>
                        <a:buNone/>
                      </a:pPr>
                      <a:r>
                        <a:rPr lang="zh-TW" altLang="en-US" sz="1200" b="1" i="0" u="none"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復智樂檢測遊戲健管聯盟計畫</a:t>
                      </a:r>
                      <a:endParaRPr lang="en-US" altLang="zh-TW" sz="1200" b="1"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just" rtl="0">
                        <a:lnSpc>
                          <a:spcPct val="100000"/>
                        </a:lnSpc>
                        <a:spcBef>
                          <a:spcPts val="0"/>
                        </a:spcBef>
                        <a:spcAft>
                          <a:spcPts val="0"/>
                        </a:spcAft>
                        <a:buSzPts val="1500"/>
                        <a:buFont typeface="Microsoft JhengHei"/>
                        <a:buNone/>
                      </a:pPr>
                      <a:r>
                        <a:rPr lang="en-US" altLang="zh-TW" sz="1200" b="1"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產發署高齡普惠</a:t>
                      </a:r>
                      <a:r>
                        <a:rPr lang="zh-TW" altLang="en-US" sz="1200" b="1" i="0" u="none"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聯盟輔導案</a:t>
                      </a:r>
                      <a:r>
                        <a:rPr lang="en-US" altLang="zh-TW" sz="1200" b="1"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endParaRPr lang="en-US" altLang="zh-TW" sz="120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SzPts val="1500"/>
                        <a:buFont typeface="Microsoft JhengHei"/>
                        <a:buNone/>
                      </a:pPr>
                      <a:r>
                        <a:rPr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285</a:t>
                      </a:r>
                      <a:endParaRPr lang="zh-TW" altLang="en-US" sz="1200">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SzPts val="1500"/>
                        <a:buFont typeface="Microsoft JhengHei"/>
                        <a:buNone/>
                      </a:pPr>
                      <a:r>
                        <a:rPr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06/28</a:t>
                      </a:r>
                      <a:endParaRPr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8000" marR="0" lvl="0" indent="0" algn="just">
                        <a:lnSpc>
                          <a:spcPct val="100000"/>
                        </a:lnSpc>
                        <a:spcBef>
                          <a:spcPts val="0"/>
                        </a:spcBef>
                        <a:spcAft>
                          <a:spcPts val="0"/>
                        </a:spcAft>
                        <a:buNone/>
                      </a:pPr>
                      <a:r>
                        <a:rPr lang="zh-TW" altLang="en-US"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契</a:t>
                      </a:r>
                      <a:r>
                        <a:rPr lang="zh-TW"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約已用印</a:t>
                      </a:r>
                      <a:endParaRPr lang="zh-TW" sz="1200" b="1" dirty="0">
                        <a:solidFill>
                          <a:srgbClr val="0000FF"/>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SzPts val="1500"/>
                        <a:buFont typeface="Microsoft JhengHei"/>
                        <a:buNone/>
                      </a:pPr>
                      <a:r>
                        <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伯壎</a:t>
                      </a:r>
                      <a:r>
                        <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rPr>
                        <a:t>耀泰</a:t>
                      </a:r>
                      <a:endPar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3891302712"/>
                  </a:ext>
                </a:extLst>
              </a:tr>
              <a:tr h="450000">
                <a:tc rowSpan="5">
                  <a:txBody>
                    <a:bodyPr/>
                    <a:lstStyle/>
                    <a:p>
                      <a:pPr marL="0" marR="0" lvl="0" indent="0" algn="ctr" rtl="0">
                        <a:spcBef>
                          <a:spcPts val="0"/>
                        </a:spcBef>
                        <a:spcAft>
                          <a:spcPts val="0"/>
                        </a:spcAft>
                        <a:buNone/>
                      </a:pP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簽</a:t>
                      </a:r>
                      <a:endPar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p>
                      <a:pPr marL="0" marR="0" lvl="0" indent="0" algn="ctr" rtl="0">
                        <a:spcBef>
                          <a:spcPts val="0"/>
                        </a:spcBef>
                        <a:spcAft>
                          <a:spcPts val="0"/>
                        </a:spcAft>
                        <a:buNone/>
                      </a:pP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約</a:t>
                      </a:r>
                      <a:endPar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p>
                      <a:pPr marL="0" marR="0" lvl="0" indent="0" algn="ctr" rtl="0">
                        <a:spcBef>
                          <a:spcPts val="0"/>
                        </a:spcBef>
                        <a:spcAft>
                          <a:spcPts val="0"/>
                        </a:spcAft>
                        <a:buNone/>
                      </a:pP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中</a:t>
                      </a:r>
                      <a:r>
                        <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90%</a:t>
                      </a:r>
                      <a:endPar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sm" len="sm"/>
                      <a:tailEnd type="none" w="sm" len="sm"/>
                    </a:lnB>
                    <a:solidFill>
                      <a:schemeClr val="accent6">
                        <a:lumMod val="20000"/>
                        <a:lumOff val="80000"/>
                      </a:schemeClr>
                    </a:solidFill>
                  </a:tcPr>
                </a:tc>
                <a:tc>
                  <a:txBody>
                    <a:bodyPr/>
                    <a:lstStyle/>
                    <a:p>
                      <a:pPr marL="0" marR="0" lvl="0" indent="0" algn="ctr" rtl="0">
                        <a:lnSpc>
                          <a:spcPct val="100000"/>
                        </a:lnSpc>
                        <a:spcBef>
                          <a:spcPts val="0"/>
                        </a:spcBef>
                        <a:spcAft>
                          <a:spcPts val="0"/>
                        </a:spcAft>
                        <a:buClrTx/>
                        <a:buSzTx/>
                        <a:buFontTx/>
                        <a:buNone/>
                      </a:pPr>
                      <a:r>
                        <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芝程</a:t>
                      </a:r>
                      <a:endParaRPr lang="zh-TW" altLang="en-US" sz="1200" dirty="0">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defTabSz="914400" rtl="0">
                        <a:lnSpc>
                          <a:spcPct val="100000"/>
                        </a:lnSpc>
                        <a:spcBef>
                          <a:spcPts val="0"/>
                        </a:spcBef>
                        <a:spcAft>
                          <a:spcPts val="0"/>
                        </a:spcAft>
                        <a:buClrTx/>
                        <a:buSzTx/>
                        <a:buFontTx/>
                        <a:buNone/>
                        <a:tabLst/>
                        <a:defRPr/>
                      </a:pP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(H100)</a:t>
                      </a:r>
                      <a:endPar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lvl="0" algn="just" rtl="0">
                        <a:buNone/>
                      </a:pPr>
                      <a:r>
                        <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高齡照護機器人技術輔導案</a:t>
                      </a:r>
                      <a:endPar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0" algn="just" rtl="0">
                        <a:buNone/>
                      </a:pP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產發署高齡普惠場域輔導案</a:t>
                      </a: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a:t>
                      </a:r>
                      <a:endPar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SzPts val="1500"/>
                        <a:buFont typeface="Microsoft JhengHei"/>
                        <a:buNone/>
                      </a:pPr>
                      <a:r>
                        <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rPr>
                        <a:t>1,428</a:t>
                      </a:r>
                      <a:endParaRPr lang="zh-TW" altLang="en-US" sz="1200">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844083" rtl="0">
                        <a:lnSpc>
                          <a:spcPct val="100000"/>
                        </a:lnSpc>
                        <a:spcBef>
                          <a:spcPts val="0"/>
                        </a:spcBef>
                        <a:spcAft>
                          <a:spcPts val="0"/>
                        </a:spcAft>
                        <a:buSzPts val="1500"/>
                        <a:buFont typeface="Microsoft JhengHei"/>
                        <a:buNone/>
                        <a:tabLst/>
                        <a:defRPr/>
                      </a:pPr>
                      <a:r>
                        <a:rPr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07/12</a:t>
                      </a:r>
                      <a:endParaRPr kumimoji="0" lang="zh-TW" altLang="en-US" sz="1200" dirty="0">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8000" marR="0" lvl="0" indent="0" algn="just" rtl="0">
                        <a:lnSpc>
                          <a:spcPct val="100000"/>
                        </a:lnSpc>
                        <a:spcBef>
                          <a:spcPts val="0"/>
                        </a:spcBef>
                        <a:spcAft>
                          <a:spcPts val="0"/>
                        </a:spcAft>
                        <a:buSzPts val="1500"/>
                        <a:buFont typeface="Arial" panose="020B0604020202020204" pitchFamily="34" charset="0"/>
                        <a:buNone/>
                      </a:pPr>
                      <a:r>
                        <a:rPr lang="zh-TW" altLang="en-US"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預計 </a:t>
                      </a:r>
                      <a:r>
                        <a:rPr lang="en-US" altLang="zh-TW"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0</a:t>
                      </a:r>
                      <a:r>
                        <a:rPr lang="zh-TW" altLang="en-US"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7 月中完成雙方用印</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SzPts val="1500"/>
                        <a:buFont typeface="Microsoft JhengHei"/>
                        <a:buNone/>
                      </a:pPr>
                      <a:r>
                        <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和欣</a:t>
                      </a:r>
                      <a:r>
                        <a:rPr lang="en-US" altLang="zh-TW" sz="1200" b="1"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增英</a:t>
                      </a:r>
                      <a:endParaRPr lang="en-US" altLang="zh-TW" sz="1200" b="1" u="none" strike="noStrike" cap="none">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469895611"/>
                  </a:ext>
                </a:extLst>
              </a:tr>
              <a:tr h="450000">
                <a:tc vMerge="1">
                  <a:txBody>
                    <a:bodyPr/>
                    <a:lstStyle/>
                    <a:p>
                      <a:pPr marL="0" marR="0" lvl="0" indent="0" algn="ctr" rtl="0">
                        <a:spcBef>
                          <a:spcPts val="0"/>
                        </a:spcBef>
                        <a:spcAft>
                          <a:spcPts val="0"/>
                        </a:spcAft>
                        <a:buNone/>
                      </a:pPr>
                      <a:endParaRPr lang="zh-TW" altLang="en-US" sz="13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2">
                        <a:lumMod val="40000"/>
                        <a:lumOff val="60000"/>
                      </a:schemeClr>
                    </a:solidFill>
                  </a:tcPr>
                </a:tc>
                <a:tc>
                  <a:txBody>
                    <a:bodyPr/>
                    <a:lstStyle/>
                    <a:p>
                      <a:pPr marL="0" marR="0" lvl="0" indent="0" algn="ctr" defTabSz="914400">
                        <a:lnSpc>
                          <a:spcPct val="100000"/>
                        </a:lnSpc>
                        <a:spcBef>
                          <a:spcPts val="0"/>
                        </a:spcBef>
                        <a:spcAft>
                          <a:spcPts val="0"/>
                        </a:spcAft>
                        <a:buNone/>
                        <a:tabLst/>
                        <a:defRPr/>
                      </a:pPr>
                      <a:r>
                        <a:rPr lang="zh-TW" altLang="en-US" sz="1200" b="1"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鴻鼎</a:t>
                      </a:r>
                    </a:p>
                    <a:p>
                      <a:pPr marL="0" marR="0" lvl="0" indent="0" algn="ctr">
                        <a:lnSpc>
                          <a:spcPct val="100000"/>
                        </a:lnSpc>
                        <a:spcBef>
                          <a:spcPts val="0"/>
                        </a:spcBef>
                        <a:spcAft>
                          <a:spcPts val="0"/>
                        </a:spcAft>
                        <a:buNone/>
                      </a:pPr>
                      <a:r>
                        <a:rPr lang="zh-TW" altLang="en-US" sz="1200" b="1"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(H000)</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just">
                        <a:lnSpc>
                          <a:spcPct val="100000"/>
                        </a:lnSpc>
                        <a:spcBef>
                          <a:spcPts val="0"/>
                        </a:spcBef>
                        <a:spcAft>
                          <a:spcPts val="0"/>
                        </a:spcAft>
                        <a:buNone/>
                      </a:pPr>
                      <a:r>
                        <a:rPr lang="zh-TW" altLang="en-US" sz="1200" b="1" i="0" u="none" strike="noStrike"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預防及延緩失能之長者量力評估計畫</a:t>
                      </a:r>
                    </a:p>
                    <a:p>
                      <a:pPr lvl="0" algn="just">
                        <a:lnSpc>
                          <a:spcPct val="100000"/>
                        </a:lnSpc>
                        <a:spcBef>
                          <a:spcPts val="0"/>
                        </a:spcBef>
                        <a:spcAft>
                          <a:spcPts val="0"/>
                        </a:spcAft>
                        <a:buNone/>
                      </a:pPr>
                      <a:r>
                        <a:rPr lang="en-US" altLang="zh-TW" sz="1200" b="1" i="0" u="none" strike="noStrike" noProof="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sz="1200" b="1" i="0" u="none" strike="noStrike"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產發署高齡普惠</a:t>
                      </a:r>
                      <a:r>
                        <a:rPr lang="zh-TW" altLang="en-US" sz="1200" b="1" i="0" u="none" strike="noStrike"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個案</a:t>
                      </a:r>
                      <a:r>
                        <a:rPr lang="zh-TW" sz="1200" b="1" i="0" u="none" strike="noStrike"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輔導案</a:t>
                      </a:r>
                      <a:r>
                        <a:rPr lang="en-US" altLang="zh-TW" sz="1200" b="1" i="0" u="none" strike="noStrike" noProof="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endParaRPr lang="zh-TW" sz="1200" b="0" i="0" u="none" strike="noStrike"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914400" rtl="0">
                        <a:lnSpc>
                          <a:spcPct val="100000"/>
                        </a:lnSpc>
                        <a:spcBef>
                          <a:spcPts val="0"/>
                        </a:spcBef>
                        <a:spcAft>
                          <a:spcPts val="0"/>
                        </a:spcAft>
                        <a:buSzPts val="1500"/>
                        <a:buFont typeface="Microsoft JhengHei"/>
                        <a:buNone/>
                        <a:tabLst/>
                        <a:defRPr/>
                      </a:pPr>
                      <a:r>
                        <a:rPr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95</a:t>
                      </a:r>
                      <a:endParaRPr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844083" rtl="0">
                        <a:lnSpc>
                          <a:spcPct val="100000"/>
                        </a:lnSpc>
                        <a:spcBef>
                          <a:spcPts val="0"/>
                        </a:spcBef>
                        <a:spcAft>
                          <a:spcPts val="0"/>
                        </a:spcAft>
                        <a:buSzPts val="1500"/>
                        <a:buFont typeface="Microsoft JhengHei"/>
                        <a:buNone/>
                        <a:tabLst/>
                        <a:defRPr/>
                      </a:pPr>
                      <a:r>
                        <a:rPr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Q2</a:t>
                      </a:r>
                      <a:endPar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8000" marR="0" lvl="0" indent="0" algn="just" defTabSz="844083" rtl="0" eaLnBrk="1" latinLnBrk="0" hangingPunct="1">
                        <a:lnSpc>
                          <a:spcPct val="100000"/>
                        </a:lnSpc>
                        <a:spcBef>
                          <a:spcPts val="0"/>
                        </a:spcBef>
                        <a:spcAft>
                          <a:spcPts val="0"/>
                        </a:spcAft>
                        <a:buClr>
                          <a:schemeClr val="dk1"/>
                        </a:buClr>
                        <a:buSzPts val="1500"/>
                        <a:buFont typeface="Arial" panose="020B0604020202020204" pitchFamily="34" charset="0"/>
                        <a:buNone/>
                      </a:pPr>
                      <a:r>
                        <a:rPr lang="zh-TW" altLang="en-US"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對方用印中</a:t>
                      </a:r>
                      <a:endParaRPr lang="en-US" altLang="zh-TW" sz="1200" b="1" i="0" u="none" strike="noStrike" kern="1200" cap="none" dirty="0">
                        <a:solidFill>
                          <a:srgbClr val="0000FF"/>
                        </a:solidFill>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lvl="0" algn="ctr">
                        <a:lnSpc>
                          <a:spcPct val="100000"/>
                        </a:lnSpc>
                        <a:spcBef>
                          <a:spcPts val="0"/>
                        </a:spcBef>
                        <a:spcAft>
                          <a:spcPts val="0"/>
                        </a:spcAft>
                        <a:buNone/>
                      </a:pPr>
                      <a:r>
                        <a:rPr lang="zh-TW" sz="12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伯壎</a:t>
                      </a:r>
                      <a:r>
                        <a:rPr lang="en-US" altLang="zh-TW" sz="1200" b="1" i="0" u="none" strike="noStrike" cap="none" noProof="0" dirty="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zh-TW" sz="12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耀泰</a:t>
                      </a:r>
                      <a:endParaRPr lang="zh-TW" sz="1200" b="0"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3001306164"/>
                  </a:ext>
                </a:extLst>
              </a:tr>
              <a:tr h="450000">
                <a:tc vMerge="1">
                  <a:txBody>
                    <a:bodyPr/>
                    <a:lstStyle/>
                    <a:p>
                      <a:endParaRPr lang="zh-TW" altLang="en-US"/>
                    </a:p>
                  </a:txBody>
                  <a:tcPr>
                    <a:lnT w="12700" cap="flat" cmpd="sng" algn="ctr">
                      <a:solidFill>
                        <a:schemeClr val="dk1"/>
                      </a:solidFill>
                      <a:prstDash val="solid"/>
                      <a:round/>
                      <a:headEnd type="none" w="sm" len="sm"/>
                      <a:tailEnd type="none" w="sm" len="sm"/>
                    </a:lnT>
                  </a:tcPr>
                </a:tc>
                <a:tc>
                  <a:txBody>
                    <a:bodyPr/>
                    <a:lstStyle/>
                    <a:p>
                      <a:pPr marL="0" marR="0" lvl="0" indent="0" algn="ctr" defTabSz="914400">
                        <a:lnSpc>
                          <a:spcPct val="100000"/>
                        </a:lnSpc>
                        <a:spcBef>
                          <a:spcPts val="0"/>
                        </a:spcBef>
                        <a:spcAft>
                          <a:spcPts val="0"/>
                        </a:spcAft>
                        <a:buNone/>
                        <a:tabLst/>
                        <a:defRPr/>
                      </a:pPr>
                      <a:r>
                        <a:rPr lang="en-US" sz="1200" b="1" i="0" u="none" strike="noStrike" noProof="0" dirty="0" err="1">
                          <a:solidFill>
                            <a:schemeClr val="tx1"/>
                          </a:solidFill>
                          <a:latin typeface="Calibri" panose="020F0502020204030204" pitchFamily="34" charset="0"/>
                          <a:ea typeface="Calibri" panose="020F0502020204030204" pitchFamily="34" charset="0"/>
                          <a:cs typeface="Calibri" panose="020F0502020204030204" pitchFamily="34" charset="0"/>
                        </a:rPr>
                        <a:t>知多思</a:t>
                      </a:r>
                      <a:endParaRPr lang="en-US" sz="1200" b="1" i="0" u="none" strike="noStrike" noProof="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0" marR="0" lvl="0" indent="0" algn="ctr">
                        <a:lnSpc>
                          <a:spcPct val="100000"/>
                        </a:lnSpc>
                        <a:spcBef>
                          <a:spcPts val="0"/>
                        </a:spcBef>
                        <a:spcAft>
                          <a:spcPts val="0"/>
                        </a:spcAft>
                        <a:buNone/>
                      </a:pPr>
                      <a:r>
                        <a:rPr lang="en-US" sz="1200" b="1" i="0" u="none" strike="noStrike" noProof="0" dirty="0">
                          <a:solidFill>
                            <a:schemeClr val="tx1"/>
                          </a:solidFill>
                          <a:latin typeface="Calibri" panose="020F0502020204030204" pitchFamily="34" charset="0"/>
                          <a:ea typeface="Calibri" panose="020F0502020204030204" pitchFamily="34" charset="0"/>
                          <a:cs typeface="Calibri" panose="020F0502020204030204" pitchFamily="34" charset="0"/>
                        </a:rPr>
                        <a:t>(H000)</a:t>
                      </a:r>
                      <a:endParaRPr lang="en-US" altLang="zh-TW" sz="1200" b="1" i="0" u="none" strike="noStrike" noProof="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just">
                        <a:lnSpc>
                          <a:spcPct val="100000"/>
                        </a:lnSpc>
                        <a:spcBef>
                          <a:spcPts val="0"/>
                        </a:spcBef>
                        <a:spcAft>
                          <a:spcPts val="0"/>
                        </a:spcAft>
                        <a:buNone/>
                      </a:pPr>
                      <a:r>
                        <a:rPr lang="zh-TW" sz="1200" b="1" i="0" u="none" strike="noStrike"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Good All Day</a:t>
                      </a:r>
                      <a:r>
                        <a:rPr lang="en-US" altLang="zh-TW" sz="1200" b="1" i="0" u="none" strike="noStrike" noProof="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zh-TW" sz="1200" b="1" i="0" u="none" strike="noStrike"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顧好日照顧線上課程與社群計畫</a:t>
                      </a:r>
                    </a:p>
                    <a:p>
                      <a:pPr lvl="0" algn="just">
                        <a:lnSpc>
                          <a:spcPct val="100000"/>
                        </a:lnSpc>
                        <a:spcBef>
                          <a:spcPts val="0"/>
                        </a:spcBef>
                        <a:spcAft>
                          <a:spcPts val="0"/>
                        </a:spcAft>
                        <a:buNone/>
                      </a:pPr>
                      <a:r>
                        <a:rPr lang="en-US" altLang="zh-TW" sz="1200" b="1" i="0" u="none" strike="noStrike" noProof="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sz="1200" b="1" i="0" u="none" strike="noStrike"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產發署高齡普惠</a:t>
                      </a:r>
                      <a:r>
                        <a:rPr lang="zh-TW" altLang="en-US" sz="1200" b="1" i="0" u="none" strike="noStrike"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個案</a:t>
                      </a:r>
                      <a:r>
                        <a:rPr lang="zh-TW" sz="1200" b="1" i="0" u="none" strike="noStrike"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輔導案</a:t>
                      </a:r>
                      <a:r>
                        <a:rPr lang="en-US" altLang="zh-TW" sz="1200" b="1" i="0" u="none" strike="noStrike" noProof="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endParaRPr lang="zh-TW" sz="1200" b="0" i="0" u="none" strike="noStrike"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914400" rtl="0">
                        <a:lnSpc>
                          <a:spcPct val="100000"/>
                        </a:lnSpc>
                        <a:spcBef>
                          <a:spcPts val="0"/>
                        </a:spcBef>
                        <a:spcAft>
                          <a:spcPts val="0"/>
                        </a:spcAft>
                        <a:buSzPts val="1500"/>
                        <a:buFont typeface="Microsoft JhengHei"/>
                        <a:buNone/>
                        <a:tabLst/>
                        <a:defRPr/>
                      </a:pPr>
                      <a:r>
                        <a:rPr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95</a:t>
                      </a:r>
                      <a:endParaRPr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844083" rtl="0">
                        <a:lnSpc>
                          <a:spcPct val="100000"/>
                        </a:lnSpc>
                        <a:spcBef>
                          <a:spcPts val="0"/>
                        </a:spcBef>
                        <a:spcAft>
                          <a:spcPts val="0"/>
                        </a:spcAft>
                        <a:buSzPts val="1500"/>
                        <a:buFont typeface="Microsoft JhengHei"/>
                        <a:buNone/>
                        <a:tabLst/>
                        <a:defRPr/>
                      </a:pPr>
                      <a:r>
                        <a:rPr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Q2</a:t>
                      </a:r>
                      <a:endPar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8000" marR="0" lvl="0" indent="0" algn="just" defTabSz="844083">
                        <a:lnSpc>
                          <a:spcPct val="100000"/>
                        </a:lnSpc>
                        <a:spcBef>
                          <a:spcPts val="0"/>
                        </a:spcBef>
                        <a:spcAft>
                          <a:spcPts val="0"/>
                        </a:spcAft>
                        <a:buNone/>
                      </a:pPr>
                      <a:r>
                        <a:rPr lang="zh-TW" altLang="en-US"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對</a:t>
                      </a:r>
                      <a:r>
                        <a:rPr lang="zh-TW"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方用印中</a:t>
                      </a:r>
                      <a:endParaRPr lang="zh-TW" altLang="en-US" sz="1200" b="1" dirty="0">
                        <a:solidFill>
                          <a:srgbClr val="0000FF"/>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lvl="0" algn="ctr">
                        <a:lnSpc>
                          <a:spcPct val="100000"/>
                        </a:lnSpc>
                        <a:spcBef>
                          <a:spcPts val="0"/>
                        </a:spcBef>
                        <a:spcAft>
                          <a:spcPts val="0"/>
                        </a:spcAft>
                        <a:buNone/>
                      </a:pPr>
                      <a:r>
                        <a:rPr lang="zh-TW" sz="12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伯壎</a:t>
                      </a:r>
                      <a:r>
                        <a:rPr lang="en-US" altLang="zh-TW" sz="1200" b="1" i="0" u="none" strike="noStrike" cap="none" noProof="0" dirty="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zh-TW" sz="12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耀泰</a:t>
                      </a:r>
                      <a:endParaRPr lang="zh-TW" sz="1200" b="0"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879825336"/>
                  </a:ext>
                </a:extLst>
              </a:tr>
              <a:tr h="450000">
                <a:tc vMerge="1">
                  <a:txBody>
                    <a:bodyPr/>
                    <a:lstStyle/>
                    <a:p>
                      <a:endParaRPr lang="zh-TW" altLang="en-US"/>
                    </a:p>
                  </a:txBody>
                  <a:tcPr/>
                </a:tc>
                <a:tc>
                  <a:txBody>
                    <a:bodyPr/>
                    <a:lstStyle/>
                    <a:p>
                      <a:pPr marL="0" lvl="0" indent="0" algn="ctr" defTabSz="914400">
                        <a:lnSpc>
                          <a:spcPct val="100000"/>
                        </a:lnSpc>
                        <a:spcBef>
                          <a:spcPts val="0"/>
                        </a:spcBef>
                        <a:spcAft>
                          <a:spcPts val="0"/>
                        </a:spcAft>
                        <a:buNone/>
                        <a:tabLst/>
                        <a:defRPr/>
                      </a:pPr>
                      <a:r>
                        <a:rPr lang="en-US" sz="1200" b="1" i="0" u="none" strike="noStrike" noProof="0" dirty="0" err="1">
                          <a:solidFill>
                            <a:schemeClr val="tx1"/>
                          </a:solidFill>
                          <a:latin typeface="Calibri" panose="020F0502020204030204" pitchFamily="34" charset="0"/>
                          <a:ea typeface="Calibri" panose="020F0502020204030204" pitchFamily="34" charset="0"/>
                          <a:cs typeface="Calibri" panose="020F0502020204030204" pitchFamily="34" charset="0"/>
                        </a:rPr>
                        <a:t>智齡</a:t>
                      </a:r>
                      <a:endParaRPr lang="en-US" sz="1200" b="1" i="0" u="none" strike="noStrike" noProof="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0" lvl="0" indent="0" algn="ctr">
                        <a:lnSpc>
                          <a:spcPct val="100000"/>
                        </a:lnSpc>
                        <a:spcBef>
                          <a:spcPts val="0"/>
                        </a:spcBef>
                        <a:spcAft>
                          <a:spcPts val="0"/>
                        </a:spcAft>
                        <a:buNone/>
                      </a:pPr>
                      <a:r>
                        <a:rPr lang="en-US" sz="1200" b="1" i="0" u="none" strike="noStrike" noProof="0" dirty="0">
                          <a:solidFill>
                            <a:schemeClr val="tx1"/>
                          </a:solidFill>
                          <a:latin typeface="Calibri" panose="020F0502020204030204" pitchFamily="34" charset="0"/>
                          <a:ea typeface="Calibri" panose="020F0502020204030204" pitchFamily="34" charset="0"/>
                          <a:cs typeface="Calibri" panose="020F0502020204030204" pitchFamily="34" charset="0"/>
                        </a:rPr>
                        <a:t>(H000)</a:t>
                      </a:r>
                      <a:endParaRPr lang="en-US" altLang="zh-TW" sz="1200" b="1" i="0" u="none" strike="noStrike" noProof="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lvl="0" algn="just">
                        <a:buNone/>
                      </a:pPr>
                      <a:r>
                        <a:rPr lang="en-US" sz="1200" b="1" i="0" u="none" strike="noStrike" noProof="0" dirty="0" err="1">
                          <a:solidFill>
                            <a:schemeClr val="tx1"/>
                          </a:solidFill>
                          <a:latin typeface="Calibri" panose="020F0502020204030204" pitchFamily="34" charset="0"/>
                          <a:ea typeface="Calibri" panose="020F0502020204030204" pitchFamily="34" charset="0"/>
                          <a:cs typeface="Calibri" panose="020F0502020204030204" pitchFamily="34" charset="0"/>
                        </a:rPr>
                        <a:t>智樂活據點樂齡活動解決方案服務平台</a:t>
                      </a:r>
                      <a:endParaRPr lang="en-US" sz="1200" b="1" i="0" u="none" strike="noStrike" noProof="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0" algn="just">
                        <a:lnSpc>
                          <a:spcPct val="100000"/>
                        </a:lnSpc>
                        <a:spcBef>
                          <a:spcPts val="0"/>
                        </a:spcBef>
                        <a:spcAft>
                          <a:spcPts val="0"/>
                        </a:spcAft>
                        <a:buNone/>
                      </a:pPr>
                      <a:r>
                        <a:rPr lang="en-US" sz="1200" b="1" i="0" u="none" strike="noStrike" noProof="0" dirty="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zh-TW" altLang="en-US" sz="1200" b="1"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產發署高齡普惠</a:t>
                      </a:r>
                      <a:r>
                        <a:rPr lang="zh-TW" altLang="en-US" sz="1200" b="1" i="0" u="none" strike="noStrike"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個案</a:t>
                      </a:r>
                      <a:r>
                        <a:rPr lang="zh-TW" altLang="en-US" sz="1200" b="1"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輔導案</a:t>
                      </a:r>
                      <a:r>
                        <a:rPr lang="en-US" sz="1200" b="1" i="0" u="none" strike="noStrike" noProof="0" dirty="0">
                          <a:solidFill>
                            <a:schemeClr val="tx1"/>
                          </a:solidFill>
                          <a:latin typeface="Calibri" panose="020F0502020204030204" pitchFamily="34" charset="0"/>
                          <a:ea typeface="Calibri" panose="020F0502020204030204" pitchFamily="34" charset="0"/>
                          <a:cs typeface="Calibri" panose="020F0502020204030204" pitchFamily="34" charset="0"/>
                        </a:rPr>
                        <a:t>)</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914400" rtl="0">
                        <a:lnSpc>
                          <a:spcPct val="100000"/>
                        </a:lnSpc>
                        <a:spcBef>
                          <a:spcPts val="0"/>
                        </a:spcBef>
                        <a:spcAft>
                          <a:spcPts val="0"/>
                        </a:spcAft>
                        <a:buSzPts val="1500"/>
                        <a:buFont typeface="Microsoft JhengHei"/>
                        <a:buNone/>
                        <a:tabLst/>
                        <a:defRPr/>
                      </a:pPr>
                      <a:r>
                        <a:rPr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95</a:t>
                      </a:r>
                      <a:endParaRPr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844083" rtl="0">
                        <a:lnSpc>
                          <a:spcPct val="100000"/>
                        </a:lnSpc>
                        <a:spcBef>
                          <a:spcPts val="0"/>
                        </a:spcBef>
                        <a:spcAft>
                          <a:spcPts val="0"/>
                        </a:spcAft>
                        <a:buSzPts val="1500"/>
                        <a:buFont typeface="Microsoft JhengHei"/>
                        <a:buNone/>
                        <a:tabLst/>
                        <a:defRPr/>
                      </a:pPr>
                      <a:r>
                        <a:rPr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Q2</a:t>
                      </a:r>
                      <a:endPar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8000" marR="0" lvl="0" indent="0" algn="just" defTabSz="844083">
                        <a:lnSpc>
                          <a:spcPct val="100000"/>
                        </a:lnSpc>
                        <a:spcBef>
                          <a:spcPts val="0"/>
                        </a:spcBef>
                        <a:spcAft>
                          <a:spcPts val="0"/>
                        </a:spcAft>
                        <a:buNone/>
                      </a:pPr>
                      <a:r>
                        <a:rPr lang="zh-TW" altLang="en-US"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對</a:t>
                      </a:r>
                      <a:r>
                        <a:rPr lang="zh-TW"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方用印中</a:t>
                      </a:r>
                      <a:endParaRPr lang="zh-TW" altLang="en-US" sz="1200" b="1" dirty="0">
                        <a:solidFill>
                          <a:srgbClr val="0000FF"/>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lvl="0" algn="ctr">
                        <a:lnSpc>
                          <a:spcPct val="100000"/>
                        </a:lnSpc>
                        <a:spcBef>
                          <a:spcPts val="0"/>
                        </a:spcBef>
                        <a:spcAft>
                          <a:spcPts val="0"/>
                        </a:spcAft>
                        <a:buNone/>
                      </a:pPr>
                      <a:r>
                        <a:rPr lang="zh-TW" sz="1200" b="1" i="0" u="none" strike="noStrike"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伯壎</a:t>
                      </a:r>
                      <a:r>
                        <a:rPr lang="en-US" altLang="zh-TW" sz="1200" b="1" i="0" u="none" strike="noStrike" noProof="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sz="1200" b="1" i="0" u="none" strike="noStrike"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耀泰</a:t>
                      </a:r>
                      <a:endParaRPr lang="zh-TW" sz="1200" b="0" i="0" u="none" strike="noStrike"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3894606553"/>
                  </a:ext>
                </a:extLst>
              </a:tr>
              <a:tr h="450000">
                <a:tc vMerge="1">
                  <a:txBody>
                    <a:bodyPr/>
                    <a:lstStyle/>
                    <a:p>
                      <a:pPr marL="0" marR="0" lvl="0" indent="0" algn="ctr" rtl="0">
                        <a:spcBef>
                          <a:spcPts val="0"/>
                        </a:spcBef>
                        <a:spcAft>
                          <a:spcPts val="0"/>
                        </a:spcAft>
                        <a:buNone/>
                      </a:pPr>
                      <a:endParaRPr sz="1400" b="1" u="none" strike="noStrike" cap="none" dirty="0">
                        <a:solidFill>
                          <a:schemeClr val="tx1"/>
                        </a:solidFill>
                        <a:latin typeface="Microsoft JhengHei"/>
                        <a:ea typeface="Microsoft JhengHei"/>
                        <a:cs typeface="Microsoft JhengHe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1">
                        <a:lumMod val="40000"/>
                        <a:lumOff val="60000"/>
                      </a:schemeClr>
                    </a:solidFill>
                  </a:tcPr>
                </a:tc>
                <a:tc>
                  <a:txBody>
                    <a:bodyPr/>
                    <a:lstStyle/>
                    <a:p>
                      <a:pPr marL="0" lvl="0" indent="0" algn="ctr" defTabSz="914400">
                        <a:lnSpc>
                          <a:spcPct val="100000"/>
                        </a:lnSpc>
                        <a:spcBef>
                          <a:spcPts val="0"/>
                        </a:spcBef>
                        <a:spcAft>
                          <a:spcPts val="0"/>
                        </a:spcAft>
                        <a:buNone/>
                        <a:tabLst/>
                        <a:defRPr/>
                      </a:pPr>
                      <a:r>
                        <a:rPr lang="en-US" sz="1200" b="1" i="0" u="none" strike="noStrike" noProof="0" dirty="0" err="1">
                          <a:solidFill>
                            <a:schemeClr val="tx1"/>
                          </a:solidFill>
                          <a:latin typeface="Calibri" panose="020F0502020204030204" pitchFamily="34" charset="0"/>
                          <a:ea typeface="Calibri" panose="020F0502020204030204" pitchFamily="34" charset="0"/>
                          <a:cs typeface="Calibri" panose="020F0502020204030204" pitchFamily="34" charset="0"/>
                        </a:rPr>
                        <a:t>合進製麵</a:t>
                      </a:r>
                      <a:endParaRPr lang="en-US" sz="1200" b="1" i="0" u="none" strike="noStrike" noProof="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0" lvl="0" indent="0" algn="ctr">
                        <a:lnSpc>
                          <a:spcPct val="100000"/>
                        </a:lnSpc>
                        <a:spcBef>
                          <a:spcPts val="0"/>
                        </a:spcBef>
                        <a:spcAft>
                          <a:spcPts val="0"/>
                        </a:spcAft>
                        <a:buNone/>
                      </a:pPr>
                      <a:r>
                        <a:rPr lang="en-US" sz="1200" b="1" i="0" u="none" strike="noStrike" noProof="0" dirty="0">
                          <a:solidFill>
                            <a:schemeClr val="tx1"/>
                          </a:solidFill>
                          <a:latin typeface="Calibri" panose="020F0502020204030204" pitchFamily="34" charset="0"/>
                          <a:ea typeface="Calibri" panose="020F0502020204030204" pitchFamily="34" charset="0"/>
                          <a:cs typeface="Calibri" panose="020F0502020204030204" pitchFamily="34" charset="0"/>
                        </a:rPr>
                        <a:t>(H100)</a:t>
                      </a:r>
                      <a:endParaRPr lang="en-US" altLang="zh-TW" sz="1200" b="1" i="0" u="none" strike="noStrike" noProof="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lvl="0" algn="just">
                        <a:buNone/>
                      </a:pPr>
                      <a:r>
                        <a:rPr lang="en-US" sz="1200" b="1" i="0" u="none" strike="noStrike" noProof="0" dirty="0" err="1">
                          <a:solidFill>
                            <a:schemeClr val="tx1"/>
                          </a:solidFill>
                          <a:latin typeface="Calibri" panose="020F0502020204030204" pitchFamily="34" charset="0"/>
                          <a:ea typeface="Calibri" panose="020F0502020204030204" pitchFamily="34" charset="0"/>
                          <a:cs typeface="Calibri" panose="020F0502020204030204" pitchFamily="34" charset="0"/>
                        </a:rPr>
                        <a:t>養生低</a:t>
                      </a:r>
                      <a:r>
                        <a:rPr lang="en-US" sz="1200" b="1" i="0" u="none" strike="noStrike" noProof="0" dirty="0">
                          <a:solidFill>
                            <a:schemeClr val="tx1"/>
                          </a:solidFill>
                          <a:latin typeface="Calibri" panose="020F0502020204030204" pitchFamily="34" charset="0"/>
                          <a:ea typeface="Calibri" panose="020F0502020204030204" pitchFamily="34" charset="0"/>
                          <a:cs typeface="Calibri" panose="020F0502020204030204" pitchFamily="34" charset="0"/>
                        </a:rPr>
                        <a:t> GI </a:t>
                      </a:r>
                      <a:r>
                        <a:rPr lang="en-US" sz="1200" b="1" i="0" u="none" strike="noStrike" noProof="0" dirty="0" err="1">
                          <a:solidFill>
                            <a:schemeClr val="tx1"/>
                          </a:solidFill>
                          <a:latin typeface="Calibri" panose="020F0502020204030204" pitchFamily="34" charset="0"/>
                          <a:ea typeface="Calibri" panose="020F0502020204030204" pitchFamily="34" charset="0"/>
                          <a:cs typeface="Calibri" panose="020F0502020204030204" pitchFamily="34" charset="0"/>
                        </a:rPr>
                        <a:t>關廟麵</a:t>
                      </a:r>
                      <a:r>
                        <a:rPr lang="en-US" sz="1200" b="1" i="0" u="none" strike="noStrike" noProof="0" dirty="0">
                          <a:solidFill>
                            <a:schemeClr val="tx1"/>
                          </a:solidFill>
                          <a:latin typeface="Calibri" panose="020F0502020204030204" pitchFamily="34" charset="0"/>
                          <a:ea typeface="Calibri" panose="020F0502020204030204" pitchFamily="34" charset="0"/>
                          <a:cs typeface="Calibri" panose="020F0502020204030204" pitchFamily="34" charset="0"/>
                        </a:rPr>
                        <a:t> AI </a:t>
                      </a:r>
                      <a:r>
                        <a:rPr lang="en-US" sz="1200" b="1" i="0" u="none" strike="noStrike" noProof="0" dirty="0" err="1">
                          <a:solidFill>
                            <a:schemeClr val="tx1"/>
                          </a:solidFill>
                          <a:latin typeface="Calibri" panose="020F0502020204030204" pitchFamily="34" charset="0"/>
                          <a:ea typeface="Calibri" panose="020F0502020204030204" pitchFamily="34" charset="0"/>
                          <a:cs typeface="Calibri" panose="020F0502020204030204" pitchFamily="34" charset="0"/>
                        </a:rPr>
                        <a:t>智能祈福食譜輔導計畫</a:t>
                      </a:r>
                      <a:endParaRPr lang="en-US" sz="1200" b="1" i="0" u="none" strike="noStrike" noProof="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0" algn="just">
                        <a:lnSpc>
                          <a:spcPct val="100000"/>
                        </a:lnSpc>
                        <a:spcBef>
                          <a:spcPts val="0"/>
                        </a:spcBef>
                        <a:spcAft>
                          <a:spcPts val="0"/>
                        </a:spcAft>
                        <a:buNone/>
                      </a:pPr>
                      <a:r>
                        <a:rPr lang="en-US" sz="1200" b="1" i="0" u="none" strike="noStrike" noProof="0" dirty="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zh-TW" altLang="en-US" sz="1200" b="1"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產發署高齡普惠</a:t>
                      </a:r>
                      <a:r>
                        <a:rPr lang="zh-TW" altLang="en-US" sz="1200" b="1" i="0" u="none" strike="noStrike"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個案</a:t>
                      </a:r>
                      <a:r>
                        <a:rPr lang="zh-TW" altLang="en-US" sz="1200" b="1"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輔導案</a:t>
                      </a:r>
                      <a:r>
                        <a:rPr lang="en-US" sz="1200" b="1" i="0" u="none" strike="noStrike" noProof="0" dirty="0">
                          <a:solidFill>
                            <a:schemeClr val="tx1"/>
                          </a:solidFill>
                          <a:latin typeface="Calibri" panose="020F0502020204030204" pitchFamily="34" charset="0"/>
                          <a:ea typeface="Calibri" panose="020F0502020204030204" pitchFamily="34" charset="0"/>
                          <a:cs typeface="Calibri" panose="020F0502020204030204" pitchFamily="34" charset="0"/>
                        </a:rPr>
                        <a:t>)</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914400" rtl="0">
                        <a:lnSpc>
                          <a:spcPct val="100000"/>
                        </a:lnSpc>
                        <a:spcBef>
                          <a:spcPts val="0"/>
                        </a:spcBef>
                        <a:spcAft>
                          <a:spcPts val="0"/>
                        </a:spcAft>
                        <a:buSzPts val="1500"/>
                        <a:buFont typeface="Microsoft JhengHei"/>
                        <a:buNone/>
                        <a:tabLst/>
                        <a:defRPr/>
                      </a:pPr>
                      <a:r>
                        <a:rPr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95</a:t>
                      </a:r>
                      <a:endParaRPr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844083" rtl="0">
                        <a:lnSpc>
                          <a:spcPct val="100000"/>
                        </a:lnSpc>
                        <a:spcBef>
                          <a:spcPts val="0"/>
                        </a:spcBef>
                        <a:spcAft>
                          <a:spcPts val="0"/>
                        </a:spcAft>
                        <a:buSzPts val="1500"/>
                        <a:buFont typeface="Microsoft JhengHei"/>
                        <a:buNone/>
                        <a:tabLst/>
                        <a:defRPr/>
                      </a:pPr>
                      <a:r>
                        <a:rPr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Q2</a:t>
                      </a:r>
                      <a:endPar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8000" marR="0" lvl="0" indent="0" algn="just" rtl="0" eaLnBrk="1" latinLnBrk="0" hangingPunct="1">
                        <a:lnSpc>
                          <a:spcPct val="100000"/>
                        </a:lnSpc>
                        <a:spcBef>
                          <a:spcPts val="0"/>
                        </a:spcBef>
                        <a:spcAft>
                          <a:spcPts val="0"/>
                        </a:spcAft>
                        <a:buClr>
                          <a:schemeClr val="dk1"/>
                        </a:buClr>
                        <a:buSzPts val="1500"/>
                        <a:buFont typeface="Arial" panose="020B0604020202020204" pitchFamily="34" charset="0"/>
                        <a:buNone/>
                      </a:pPr>
                      <a:r>
                        <a:rPr lang="zh-TW" altLang="en-US"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預計 </a:t>
                      </a:r>
                      <a:r>
                        <a:rPr lang="en-US" altLang="zh-TW"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0</a:t>
                      </a:r>
                      <a:r>
                        <a:rPr lang="en-US" altLang="zh-TW" sz="1200" b="1" i="0" u="none" strike="noStrike" kern="1200" cap="none" spc="0" normalizeH="0" baseline="0" noProof="0" dirty="0">
                          <a:ln>
                            <a:noFill/>
                          </a:ln>
                          <a:solidFill>
                            <a:srgbClr val="0000FF"/>
                          </a:solidFill>
                          <a:effectLst/>
                          <a:uLnTx/>
                          <a:uFillTx/>
                          <a:latin typeface="Calibri" panose="020F0502020204030204" pitchFamily="34" charset="0"/>
                          <a:ea typeface="Calibri" panose="020F0502020204030204" pitchFamily="34" charset="0"/>
                          <a:cs typeface="Calibri" panose="020F0502020204030204" pitchFamily="34" charset="0"/>
                        </a:rPr>
                        <a:t>7</a:t>
                      </a:r>
                      <a:r>
                        <a:rPr lang="zh-TW" altLang="en-US" sz="1200" b="1" i="0" u="none" strike="noStrike" kern="1200" cap="none" spc="0" normalizeH="0" baseline="0" noProof="0" dirty="0">
                          <a:ln>
                            <a:noFill/>
                          </a:ln>
                          <a:solidFill>
                            <a:srgbClr val="0000FF"/>
                          </a:solidFill>
                          <a:effectLst/>
                          <a:uLnTx/>
                          <a:uFillTx/>
                          <a:latin typeface="Calibri" panose="020F0502020204030204" pitchFamily="34" charset="0"/>
                          <a:ea typeface="Calibri" panose="020F0502020204030204" pitchFamily="34" charset="0"/>
                          <a:cs typeface="Calibri" panose="020F0502020204030204" pitchFamily="34" charset="0"/>
                        </a:rPr>
                        <a:t> </a:t>
                      </a:r>
                      <a:r>
                        <a:rPr lang="zh-TW" altLang="en-US"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月</a:t>
                      </a:r>
                      <a:r>
                        <a:rPr lang="zh-TW"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中完成雙方用印</a:t>
                      </a:r>
                      <a:endParaRPr lang="en-US" sz="1200" b="1" i="0" u="none" strike="noStrike" kern="1200" cap="none" spc="0" normalizeH="0" baseline="0" noProof="0" dirty="0">
                        <a:ln>
                          <a:noFill/>
                        </a:ln>
                        <a:solidFill>
                          <a:srgbClr val="0000FF"/>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ctr">
                        <a:lnSpc>
                          <a:spcPct val="100000"/>
                        </a:lnSpc>
                        <a:spcBef>
                          <a:spcPts val="0"/>
                        </a:spcBef>
                        <a:spcAft>
                          <a:spcPts val="0"/>
                        </a:spcAft>
                        <a:buNone/>
                      </a:pPr>
                      <a:r>
                        <a:rPr lang="zh-TW" sz="1200" b="1" i="0" u="none" strike="noStrike"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淑慧/</a:t>
                      </a:r>
                      <a:r>
                        <a:rPr lang="zh-TW" altLang="en-US" sz="1200" b="1" i="0" u="none" strike="noStrike"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珮君</a:t>
                      </a:r>
                      <a:endParaRPr 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2760879565"/>
                  </a:ext>
                </a:extLst>
              </a:tr>
            </a:tbl>
          </a:graphicData>
        </a:graphic>
      </p:graphicFrame>
      <p:sp>
        <p:nvSpPr>
          <p:cNvPr id="6" name="Google Shape;162;p5"/>
          <p:cNvSpPr txBox="1"/>
          <p:nvPr/>
        </p:nvSpPr>
        <p:spPr>
          <a:xfrm>
            <a:off x="7668512" y="404664"/>
            <a:ext cx="1512000" cy="252000"/>
          </a:xfrm>
          <a:prstGeom prst="rect">
            <a:avLst/>
          </a:prstGeom>
          <a:noFill/>
          <a:ln>
            <a:noFill/>
          </a:ln>
        </p:spPr>
        <p:txBody>
          <a:bodyPr spcFirstLastPara="1" wrap="square" lIns="91425" tIns="45700" rIns="91425" bIns="45700" anchor="ctr" anchorCtr="0">
            <a:spAutoFit/>
          </a:bodyPr>
          <a:lstStyle/>
          <a:p>
            <a:pPr lvl="0" algn="ctr">
              <a:spcBef>
                <a:spcPts val="0"/>
              </a:spcBef>
              <a:spcAft>
                <a:spcPts val="0"/>
              </a:spcAft>
            </a:pPr>
            <a:r>
              <a:rPr lang="en-US" sz="1300" b="1" dirty="0" err="1">
                <a:solidFill>
                  <a:schemeClr val="dk1"/>
                </a:solidFill>
                <a:latin typeface="Calibri" panose="020F0502020204030204" pitchFamily="34" charset="0"/>
                <a:ea typeface="微軟正黑體" panose="020B0604030504040204" pitchFamily="34" charset="-120"/>
                <a:cs typeface="Calibri" panose="020F0502020204030204" pitchFamily="34" charset="0"/>
                <a:sym typeface="Microsoft JhengHei"/>
              </a:rPr>
              <a:t>單位：千元</a:t>
            </a:r>
            <a:r>
              <a:rPr lang="en-US" altLang="zh-TW" sz="1300" b="1" dirty="0">
                <a:solidFill>
                  <a:schemeClr val="dk1"/>
                </a:solidFill>
                <a:latin typeface="Calibri" panose="020F0502020204030204" pitchFamily="34" charset="0"/>
                <a:ea typeface="微軟正黑體" panose="020B0604030504040204" pitchFamily="34" charset="-120"/>
                <a:cs typeface="Calibri" panose="020F0502020204030204" pitchFamily="34" charset="0"/>
                <a:sym typeface="Microsoft JhengHei"/>
              </a:rPr>
              <a:t>(</a:t>
            </a:r>
            <a:r>
              <a:rPr lang="zh-TW" altLang="en-US" sz="1300" dirty="0">
                <a:solidFill>
                  <a:schemeClr val="dk1"/>
                </a:solidFill>
                <a:latin typeface="Calibri" panose="020F0502020204030204" pitchFamily="34" charset="0"/>
                <a:ea typeface="微軟正黑體" panose="020B0604030504040204" pitchFamily="34" charset="-120"/>
                <a:cs typeface="Calibri" panose="020F0502020204030204" pitchFamily="34" charset="0"/>
                <a:sym typeface="Microsoft JhengHei"/>
              </a:rPr>
              <a:t>未稅</a:t>
            </a:r>
            <a:r>
              <a:rPr lang="en-US" altLang="zh-TW" sz="1300" b="1" dirty="0">
                <a:solidFill>
                  <a:schemeClr val="dk1"/>
                </a:solidFill>
                <a:latin typeface="Calibri" panose="020F0502020204030204" pitchFamily="34" charset="0"/>
                <a:ea typeface="微軟正黑體" panose="020B0604030504040204" pitchFamily="34" charset="-120"/>
                <a:cs typeface="Calibri" panose="020F0502020204030204" pitchFamily="34" charset="0"/>
                <a:sym typeface="Microsoft JhengHei"/>
              </a:rPr>
              <a:t>)</a:t>
            </a:r>
            <a:endParaRPr dirty="0">
              <a:latin typeface="Calibri" panose="020F0502020204030204" pitchFamily="34" charset="0"/>
              <a:ea typeface="微軟正黑體" panose="020B0604030504040204" pitchFamily="34" charset="-120"/>
              <a:cs typeface="Calibri" panose="020F0502020204030204" pitchFamily="34" charset="0"/>
            </a:endParaRPr>
          </a:p>
        </p:txBody>
      </p:sp>
    </p:spTree>
    <p:extLst>
      <p:ext uri="{BB962C8B-B14F-4D97-AF65-F5344CB8AC3E}">
        <p14:creationId xmlns:p14="http://schemas.microsoft.com/office/powerpoint/2010/main" val="2052808788"/>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graphicFrame>
        <p:nvGraphicFramePr>
          <p:cNvPr id="161" name="Google Shape;161;p5"/>
          <p:cNvGraphicFramePr/>
          <p:nvPr>
            <p:extLst>
              <p:ext uri="{D42A27DB-BD31-4B8C-83A1-F6EECF244321}">
                <p14:modId xmlns:p14="http://schemas.microsoft.com/office/powerpoint/2010/main" val="3449438444"/>
              </p:ext>
            </p:extLst>
          </p:nvPr>
        </p:nvGraphicFramePr>
        <p:xfrm>
          <a:off x="72000" y="620688"/>
          <a:ext cx="9000000" cy="5400000"/>
        </p:xfrm>
        <a:graphic>
          <a:graphicData uri="http://schemas.openxmlformats.org/drawingml/2006/table">
            <a:tbl>
              <a:tblPr>
                <a:noFill/>
              </a:tblPr>
              <a:tblGrid>
                <a:gridCol w="360000">
                  <a:extLst>
                    <a:ext uri="{9D8B030D-6E8A-4147-A177-3AD203B41FA5}">
                      <a16:colId xmlns:a16="http://schemas.microsoft.com/office/drawing/2014/main" val="404756246"/>
                    </a:ext>
                  </a:extLst>
                </a:gridCol>
                <a:gridCol w="576000">
                  <a:extLst>
                    <a:ext uri="{9D8B030D-6E8A-4147-A177-3AD203B41FA5}">
                      <a16:colId xmlns:a16="http://schemas.microsoft.com/office/drawing/2014/main" val="20001"/>
                    </a:ext>
                  </a:extLst>
                </a:gridCol>
                <a:gridCol w="2628000">
                  <a:extLst>
                    <a:ext uri="{9D8B030D-6E8A-4147-A177-3AD203B41FA5}">
                      <a16:colId xmlns:a16="http://schemas.microsoft.com/office/drawing/2014/main" val="20002"/>
                    </a:ext>
                  </a:extLst>
                </a:gridCol>
                <a:gridCol w="576000">
                  <a:extLst>
                    <a:ext uri="{9D8B030D-6E8A-4147-A177-3AD203B41FA5}">
                      <a16:colId xmlns:a16="http://schemas.microsoft.com/office/drawing/2014/main" val="20003"/>
                    </a:ext>
                  </a:extLst>
                </a:gridCol>
                <a:gridCol w="576000">
                  <a:extLst>
                    <a:ext uri="{9D8B030D-6E8A-4147-A177-3AD203B41FA5}">
                      <a16:colId xmlns:a16="http://schemas.microsoft.com/office/drawing/2014/main" val="20004"/>
                    </a:ext>
                  </a:extLst>
                </a:gridCol>
                <a:gridCol w="3348000">
                  <a:extLst>
                    <a:ext uri="{9D8B030D-6E8A-4147-A177-3AD203B41FA5}">
                      <a16:colId xmlns:a16="http://schemas.microsoft.com/office/drawing/2014/main" val="20005"/>
                    </a:ext>
                  </a:extLst>
                </a:gridCol>
                <a:gridCol w="936000">
                  <a:extLst>
                    <a:ext uri="{9D8B030D-6E8A-4147-A177-3AD203B41FA5}">
                      <a16:colId xmlns:a16="http://schemas.microsoft.com/office/drawing/2014/main" val="20006"/>
                    </a:ext>
                  </a:extLst>
                </a:gridCol>
              </a:tblGrid>
              <a:tr h="450000">
                <a:tc>
                  <a:txBody>
                    <a:bodyPr/>
                    <a:lstStyle/>
                    <a:p>
                      <a:pPr marL="0" marR="0" lvl="0" indent="0" algn="ctr" rtl="0">
                        <a:spcBef>
                          <a:spcPts val="0"/>
                        </a:spcBef>
                        <a:spcAft>
                          <a:spcPts val="0"/>
                        </a:spcAft>
                        <a:buNone/>
                      </a:pPr>
                      <a:endParaRPr sz="1200" b="1" i="0"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txBody>
                  <a:tcPr marL="0" marR="0" marT="0" marB="0" vert="eaVert"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US" sz="1200" b="1" i="0" u="none" strike="noStrike" cap="none" dirty="0" err="1">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廠商</a:t>
                      </a:r>
                      <a:endParaRPr sz="1200" b="1" i="0"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US" sz="1200" b="1" i="0" u="none" strike="noStrike" cap="none" dirty="0" err="1">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專案名稱</a:t>
                      </a:r>
                      <a:endParaRPr sz="1200" b="1" i="0"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US" sz="1200" b="1" i="0" u="none" strike="noStrike" cap="none" dirty="0" err="1">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金額</a:t>
                      </a:r>
                      <a:endParaRPr lang="en-US" sz="1200" b="1" i="0"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p>
                      <a:pPr marL="0" marR="0" lvl="0" indent="0" algn="ctr" rtl="0">
                        <a:spcBef>
                          <a:spcPts val="0"/>
                        </a:spcBef>
                        <a:spcAft>
                          <a:spcPts val="0"/>
                        </a:spcAft>
                        <a:buNone/>
                      </a:pPr>
                      <a:r>
                        <a:rPr lang="en-US" sz="1200" b="1" i="0"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(IP)</a:t>
                      </a:r>
                      <a:endParaRPr sz="12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US" sz="1200" b="1" i="0" u="none" strike="noStrike" cap="none" dirty="0" err="1">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簽約</a:t>
                      </a:r>
                      <a:endParaRPr lang="en-US" sz="1200" b="1" i="0"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p>
                      <a:pPr marL="0" marR="0" lvl="0" indent="0" algn="ctr" rtl="0">
                        <a:spcBef>
                          <a:spcPts val="0"/>
                        </a:spcBef>
                        <a:spcAft>
                          <a:spcPts val="0"/>
                        </a:spcAft>
                        <a:buNone/>
                      </a:pPr>
                      <a:r>
                        <a:rPr lang="en-US" sz="1200" b="1" i="0" u="none" strike="noStrike" cap="none" dirty="0" err="1">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時程</a:t>
                      </a:r>
                      <a:endParaRPr sz="1200" b="1" i="0"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US" sz="1200" b="1" i="0" u="none" strike="noStrike" cap="none" dirty="0" err="1">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現況說明</a:t>
                      </a:r>
                      <a:endParaRPr sz="1200" b="1" i="0"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US" sz="1200" b="1" i="0"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RD/</a:t>
                      </a:r>
                      <a:r>
                        <a:rPr lang="en-US" sz="1200" b="1" i="0" u="none" strike="noStrike" cap="none" dirty="0" err="1">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推廣窗口</a:t>
                      </a:r>
                      <a:endParaRPr sz="1200" b="1" i="0"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0"/>
                  </a:ext>
                </a:extLst>
              </a:tr>
              <a:tr h="450000">
                <a:tc rowSpan="4">
                  <a:txBody>
                    <a:bodyPr/>
                    <a:lstStyle/>
                    <a:p>
                      <a:pPr marL="0" marR="0" lvl="0" indent="0" algn="ctr" rtl="0">
                        <a:spcBef>
                          <a:spcPts val="0"/>
                        </a:spcBef>
                        <a:spcAft>
                          <a:spcPts val="0"/>
                        </a:spcAft>
                        <a:buNone/>
                      </a:pP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推</a:t>
                      </a:r>
                      <a:endPar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p>
                      <a:pPr marL="0" marR="0" lvl="0" indent="0" algn="ctr" rtl="0">
                        <a:spcBef>
                          <a:spcPts val="0"/>
                        </a:spcBef>
                        <a:spcAft>
                          <a:spcPts val="0"/>
                        </a:spcAft>
                        <a:buNone/>
                      </a:pP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廣</a:t>
                      </a:r>
                      <a:endPar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p>
                      <a:pPr marL="0" marR="0" lvl="0" indent="0" algn="ctr" rtl="0">
                        <a:spcBef>
                          <a:spcPts val="0"/>
                        </a:spcBef>
                        <a:spcAft>
                          <a:spcPts val="0"/>
                        </a:spcAft>
                        <a:buNone/>
                      </a:pP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中</a:t>
                      </a:r>
                    </a:p>
                    <a:p>
                      <a:pPr marL="0" marR="0" lvl="0" indent="0" algn="ctr" rtl="0">
                        <a:spcBef>
                          <a:spcPts val="0"/>
                        </a:spcBef>
                        <a:spcAft>
                          <a:spcPts val="0"/>
                        </a:spcAft>
                        <a:buNone/>
                      </a:pPr>
                      <a:r>
                        <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60%</a:t>
                      </a:r>
                      <a:endPar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2">
                        <a:lumMod val="40000"/>
                        <a:lumOff val="60000"/>
                      </a:schemeClr>
                    </a:solidFill>
                  </a:tcPr>
                </a:tc>
                <a:tc>
                  <a:txBody>
                    <a:bodyPr/>
                    <a:lstStyle/>
                    <a:p>
                      <a:pPr marL="0" marR="0" lvl="0" indent="0" algn="ctr" rtl="0">
                        <a:spcBef>
                          <a:spcPts val="0"/>
                        </a:spcBef>
                        <a:spcAft>
                          <a:spcPts val="0"/>
                        </a:spcAft>
                        <a:buNone/>
                      </a:pPr>
                      <a:r>
                        <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高登</a:t>
                      </a:r>
                    </a:p>
                    <a:p>
                      <a:pPr marL="0" marR="0" lvl="0" indent="0" algn="ctr" rtl="0">
                        <a:spcBef>
                          <a:spcPts val="0"/>
                        </a:spcBef>
                        <a:spcAft>
                          <a:spcPts val="0"/>
                        </a:spcAft>
                        <a:buNone/>
                      </a:pP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(H100)</a:t>
                      </a:r>
                      <a:endPar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algn="just" rtl="0"/>
                      <a:r>
                        <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銀髮族虛擬擴增實境肌力與平衡鍛鍊</a:t>
                      </a:r>
                      <a:endPar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just" rtl="0"/>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高齡普惠補助案</a:t>
                      </a: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a:t>
                      </a:r>
                      <a:endParaRPr sz="1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altLang="zh-TW" sz="1200" b="1" i="0"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1,600</a:t>
                      </a:r>
                    </a:p>
                    <a:p>
                      <a:pPr marL="0" marR="0" lvl="0" indent="0" algn="ctr">
                        <a:lnSpc>
                          <a:spcPct val="100000"/>
                        </a:lnSpc>
                        <a:spcBef>
                          <a:spcPts val="0"/>
                        </a:spcBef>
                        <a:spcAft>
                          <a:spcPts val="0"/>
                        </a:spcAft>
                        <a:buNone/>
                      </a:pPr>
                      <a:r>
                        <a:rPr lang="en-US" sz="1200" b="1" i="0" u="none" strike="noStrike" cap="none" noProof="0" dirty="0">
                          <a:solidFill>
                            <a:schemeClr val="tx1"/>
                          </a:solidFill>
                          <a:latin typeface="Calibri" panose="020F0502020204030204" pitchFamily="34" charset="0"/>
                          <a:ea typeface="Calibri" panose="020F0502020204030204" pitchFamily="34" charset="0"/>
                          <a:cs typeface="Calibri" panose="020F0502020204030204" pitchFamily="34" charset="0"/>
                        </a:rPr>
                        <a:t>(1,200)</a:t>
                      </a:r>
                      <a:endParaRPr lang="en-US" sz="12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844083" rtl="0" eaLnBrk="1" fontAlgn="auto" latinLnBrk="0" hangingPunct="1">
                        <a:lnSpc>
                          <a:spcPct val="100000"/>
                        </a:lnSpc>
                        <a:spcBef>
                          <a:spcPts val="0"/>
                        </a:spcBef>
                        <a:spcAft>
                          <a:spcPts val="0"/>
                        </a:spcAft>
                        <a:buClr>
                          <a:prstClr val="black"/>
                        </a:buClr>
                        <a:buSzPts val="1500"/>
                        <a:buFont typeface="Microsoft JhengHei"/>
                        <a:buNone/>
                        <a:tabLst/>
                        <a:defRPr/>
                      </a:pPr>
                      <a:r>
                        <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sym typeface="Microsoft JhengHei"/>
                        </a:rPr>
                        <a:t>Q2</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8000" marR="0" lvl="0" indent="0" algn="just">
                        <a:lnSpc>
                          <a:spcPct val="100000"/>
                        </a:lnSpc>
                        <a:spcBef>
                          <a:spcPts val="0"/>
                        </a:spcBef>
                        <a:spcAft>
                          <a:spcPts val="0"/>
                        </a:spcAft>
                        <a:buNone/>
                      </a:pPr>
                      <a:r>
                        <a:rPr lang="en-US" altLang="zh-TW" sz="1200" b="1" i="0" u="none" strike="noStrike" kern="1200" cap="none" spc="0" normalizeH="0" baseline="0" noProof="0" dirty="0">
                          <a:ln>
                            <a:noFill/>
                          </a:ln>
                          <a:solidFill>
                            <a:srgbClr val="0000FF"/>
                          </a:solidFill>
                          <a:effectLst/>
                          <a:uLnTx/>
                          <a:uFillTx/>
                          <a:latin typeface="Calibri" panose="020F0502020204030204" pitchFamily="34" charset="0"/>
                          <a:ea typeface="Calibri" panose="020F0502020204030204" pitchFamily="34" charset="0"/>
                          <a:cs typeface="Calibri" panose="020F0502020204030204" pitchFamily="34" charset="0"/>
                        </a:rPr>
                        <a:t>06</a:t>
                      </a:r>
                      <a:r>
                        <a:rPr lang="zh-TW"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/17</a:t>
                      </a:r>
                      <a:r>
                        <a:rPr lang="en-US" altLang="zh-TW"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 </a:t>
                      </a:r>
                      <a:r>
                        <a:rPr lang="zh-TW"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公告</a:t>
                      </a:r>
                      <a:r>
                        <a:rPr kumimoji="0" lang="zh-TW"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未</a:t>
                      </a:r>
                      <a:r>
                        <a:rPr lang="zh-TW"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通過</a:t>
                      </a:r>
                      <a:endParaRPr kumimoji="0" lang="zh-TW" sz="1200" dirty="0">
                        <a:solidFill>
                          <a:srgbClr val="0000FF"/>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淑慧</a:t>
                      </a:r>
                      <a:r>
                        <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a:t>
                      </a: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耀泰</a:t>
                      </a:r>
                      <a:endParaRPr lang="en-US"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3001306164"/>
                  </a:ext>
                </a:extLst>
              </a:tr>
              <a:tr h="450000">
                <a:tc vMerge="1">
                  <a:txBody>
                    <a:bodyPr/>
                    <a:lstStyle/>
                    <a:p>
                      <a:endParaRPr lang="zh-TW" altLang="en-US"/>
                    </a:p>
                  </a:txBody>
                  <a:tcPr>
                    <a:lnT w="12700" cap="flat" cmpd="sng" algn="ctr">
                      <a:solidFill>
                        <a:schemeClr val="dk1"/>
                      </a:solidFill>
                      <a:prstDash val="solid"/>
                      <a:round/>
                      <a:headEnd type="none" w="sm" len="sm"/>
                      <a:tailEnd type="none" w="sm" len="sm"/>
                    </a:lnT>
                  </a:tcPr>
                </a:tc>
                <a:tc>
                  <a:txBody>
                    <a:bodyPr/>
                    <a:lstStyle/>
                    <a:p>
                      <a:pPr marL="0" marR="0" lvl="0" indent="0" algn="ctr" rtl="0">
                        <a:spcBef>
                          <a:spcPts val="0"/>
                        </a:spcBef>
                        <a:spcAft>
                          <a:spcPts val="0"/>
                        </a:spcAft>
                        <a:buNone/>
                      </a:pPr>
                      <a:r>
                        <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星詠</a:t>
                      </a:r>
                    </a:p>
                    <a:p>
                      <a:pPr marL="0" marR="0" lvl="0" indent="0" algn="ctr" rtl="0">
                        <a:spcBef>
                          <a:spcPts val="0"/>
                        </a:spcBef>
                        <a:spcAft>
                          <a:spcPts val="0"/>
                        </a:spcAft>
                        <a:buNone/>
                      </a:pP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(H100)</a:t>
                      </a:r>
                      <a:endPar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algn="just" rtl="0"/>
                      <a:r>
                        <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整合生成式 </a:t>
                      </a: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AI </a:t>
                      </a:r>
                      <a:r>
                        <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全方位照顧</a:t>
                      </a:r>
                      <a:endPar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just" rtl="0"/>
                      <a:r>
                        <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旅程計畫</a:t>
                      </a: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高齡普惠補助案</a:t>
                      </a: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a:t>
                      </a:r>
                      <a:endPar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altLang="zh-TW" sz="1200" b="1" i="0"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500</a:t>
                      </a:r>
                      <a:endParaRPr lang="en-US" sz="1200" b="1" i="0"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844083" rtl="0" eaLnBrk="1" fontAlgn="auto" latinLnBrk="0" hangingPunct="1">
                        <a:lnSpc>
                          <a:spcPct val="100000"/>
                        </a:lnSpc>
                        <a:spcBef>
                          <a:spcPts val="0"/>
                        </a:spcBef>
                        <a:spcAft>
                          <a:spcPts val="0"/>
                        </a:spcAft>
                        <a:buClr>
                          <a:prstClr val="black"/>
                        </a:buClr>
                        <a:buSzPts val="1500"/>
                        <a:buFont typeface="Microsoft JhengHei"/>
                        <a:buNone/>
                        <a:tabLst/>
                        <a:defRPr/>
                      </a:pPr>
                      <a:r>
                        <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sym typeface="Microsoft JhengHei"/>
                        </a:rPr>
                        <a:t>Q2</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8000" marR="0" lvl="0" indent="0" algn="just" rtl="0" eaLnBrk="1" fontAlgn="auto" latinLnBrk="0" hangingPunct="1">
                        <a:lnSpc>
                          <a:spcPct val="100000"/>
                        </a:lnSpc>
                        <a:spcBef>
                          <a:spcPts val="0"/>
                        </a:spcBef>
                        <a:spcAft>
                          <a:spcPts val="0"/>
                        </a:spcAft>
                        <a:buClr>
                          <a:prstClr val="black"/>
                        </a:buClr>
                        <a:buSzPts val="1500"/>
                        <a:buFont typeface="Arial" panose="020B0604020202020204" pitchFamily="34" charset="0"/>
                        <a:buNone/>
                      </a:pPr>
                      <a:r>
                        <a:rPr kumimoji="0" lang="en-US" altLang="zh-TW" sz="1200" b="1" i="0" u="none" strike="noStrike" kern="1200" cap="none" spc="0" normalizeH="0" baseline="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05/08 </a:t>
                      </a:r>
                      <a:r>
                        <a:rPr kumimoji="0" lang="zh-TW" altLang="en-US" sz="1200" b="1" i="0" u="none" strike="noStrike" kern="1200" cap="none" spc="0" normalizeH="0" baseline="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rPr>
                        <a:t>審查，經詢問駐署玲腕經理：本次案件量多且產發署尚未結束高齡補助案流程；</a:t>
                      </a:r>
                      <a:r>
                        <a:rPr kumimoji="0" lang="zh-TW" altLang="en-US"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sym typeface="Microsoft JhengHei"/>
                        </a:rPr>
                        <a:t>待審查結果</a:t>
                      </a:r>
                      <a:endParaRPr kumimoji="0" lang="en-US" altLang="zh-TW" sz="1200" b="1" i="0" u="none" strike="noStrike" kern="1200" cap="none" spc="0" normalizeH="0" baseline="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增英</a:t>
                      </a:r>
                      <a:r>
                        <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a:t>
                      </a: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耀泰</a:t>
                      </a:r>
                      <a:endParaRPr lang="en-US"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879825336"/>
                  </a:ext>
                </a:extLst>
              </a:tr>
              <a:tr h="450000">
                <a:tc vMerge="1">
                  <a:txBody>
                    <a:bodyPr/>
                    <a:lstStyle/>
                    <a:p>
                      <a:endParaRPr lang="zh-TW" altLang="en-US"/>
                    </a:p>
                  </a:txBody>
                  <a:tcPr/>
                </a:tc>
                <a:tc>
                  <a:txBody>
                    <a:bodyPr/>
                    <a:lstStyle/>
                    <a:p>
                      <a:pPr marL="0" marR="0" lvl="0" indent="0" algn="ctr" rtl="0">
                        <a:spcBef>
                          <a:spcPts val="0"/>
                        </a:spcBef>
                        <a:spcAft>
                          <a:spcPts val="0"/>
                        </a:spcAft>
                        <a:buNone/>
                      </a:pP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欣辰</a:t>
                      </a:r>
                      <a:endPar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p>
                      <a:pPr marL="0" marR="0" lvl="0" indent="0" algn="ctr" rtl="0">
                        <a:spcBef>
                          <a:spcPts val="0"/>
                        </a:spcBef>
                        <a:spcAft>
                          <a:spcPts val="0"/>
                        </a:spcAft>
                        <a:buNone/>
                      </a:pPr>
                      <a:r>
                        <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(H100)</a:t>
                      </a:r>
                      <a:endParaRPr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txBody>
                  <a:tcPr marL="0" marR="0" marT="0" marB="0" anchor="ctr">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just" rtl="0">
                        <a:lnSpc>
                          <a:spcPct val="100000"/>
                        </a:lnSpc>
                        <a:spcBef>
                          <a:spcPts val="0"/>
                        </a:spcBef>
                        <a:spcAft>
                          <a:spcPts val="0"/>
                        </a:spcAft>
                        <a:buClr>
                          <a:srgbClr val="0000FF"/>
                        </a:buClr>
                        <a:buSzPts val="1500"/>
                        <a:buFont typeface="Microsoft JhengHei"/>
                        <a:buNone/>
                      </a:pP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智慧藥局一站式銀髮族精準照護補給站</a:t>
                      </a:r>
                      <a:r>
                        <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a:t>
                      </a:r>
                      <a:r>
                        <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產發署 </a:t>
                      </a:r>
                      <a:r>
                        <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CITD)</a:t>
                      </a:r>
                      <a:endPar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1,500</a:t>
                      </a:r>
                      <a:endPar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844083" rtl="0" eaLnBrk="1" fontAlgn="auto" latinLnBrk="0" hangingPunct="1">
                        <a:lnSpc>
                          <a:spcPct val="100000"/>
                        </a:lnSpc>
                        <a:spcBef>
                          <a:spcPts val="0"/>
                        </a:spcBef>
                        <a:spcAft>
                          <a:spcPts val="0"/>
                        </a:spcAft>
                        <a:buClr>
                          <a:schemeClr val="dk1"/>
                        </a:buClr>
                        <a:buSzPts val="1500"/>
                        <a:buFont typeface="Microsoft JhengHei"/>
                        <a:buNone/>
                        <a:tabLst/>
                        <a:defRPr/>
                      </a:pPr>
                      <a:r>
                        <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Q2</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8000" marR="0" lvl="0" indent="0" algn="just" rtl="0" eaLnBrk="1" fontAlgn="auto" latinLnBrk="0" hangingPunct="1">
                        <a:lnSpc>
                          <a:spcPct val="100000"/>
                        </a:lnSpc>
                        <a:spcBef>
                          <a:spcPts val="0"/>
                        </a:spcBef>
                        <a:spcAft>
                          <a:spcPts val="0"/>
                        </a:spcAft>
                        <a:buClr>
                          <a:prstClr val="black"/>
                        </a:buClr>
                        <a:buSzPts val="1500"/>
                        <a:buFont typeface="Arial" panose="020B0604020202020204" pitchFamily="34" charset="0"/>
                        <a:buNone/>
                      </a:pPr>
                      <a:r>
                        <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sym typeface="Microsoft JhengHei"/>
                        </a:rPr>
                        <a:t>05/28 </a:t>
                      </a:r>
                      <a:r>
                        <a:rPr kumimoji="0" lang="zh-TW" altLang="en-US"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sym typeface="Microsoft JhengHei"/>
                        </a:rPr>
                        <a:t>簡報審查，待 </a:t>
                      </a:r>
                      <a:r>
                        <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sym typeface="Microsoft JhengHei"/>
                        </a:rPr>
                        <a:t>PO </a:t>
                      </a:r>
                      <a:r>
                        <a:rPr kumimoji="0" lang="zh-TW" altLang="en-US"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sym typeface="Microsoft JhengHei"/>
                        </a:rPr>
                        <a:t>資格審查結果</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500"/>
                        <a:buFont typeface="Microsoft JhengHei"/>
                        <a:buNone/>
                        <a:tabLst/>
                        <a:defRPr/>
                      </a:pP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淑慧</a:t>
                      </a:r>
                      <a:r>
                        <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a:t>
                      </a: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耀泰</a:t>
                      </a:r>
                      <a:endPar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3894606553"/>
                  </a:ext>
                </a:extLst>
              </a:tr>
              <a:tr h="450000">
                <a:tc vMerge="1">
                  <a:txBody>
                    <a:bodyPr/>
                    <a:lstStyle/>
                    <a:p>
                      <a:endParaRPr lang="zh-TW" altLang="en-US"/>
                    </a:p>
                  </a:txBody>
                  <a:tcPr/>
                </a:tc>
                <a:tc>
                  <a:txBody>
                    <a:bodyPr/>
                    <a:lstStyle/>
                    <a:p>
                      <a:pPr marL="0" marR="0" lvl="0" indent="0" algn="ctr">
                        <a:lnSpc>
                          <a:spcPct val="100000"/>
                        </a:lnSpc>
                        <a:spcBef>
                          <a:spcPts val="0"/>
                        </a:spcBef>
                        <a:spcAft>
                          <a:spcPts val="0"/>
                        </a:spcAft>
                        <a:buNone/>
                      </a:pPr>
                      <a:r>
                        <a:rPr lang="zh-TW" sz="1200" b="1"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旳蔓</a:t>
                      </a:r>
                    </a:p>
                    <a:p>
                      <a:pPr marL="0" marR="0" lvl="0" indent="0" algn="ctr">
                        <a:lnSpc>
                          <a:spcPct val="100000"/>
                        </a:lnSpc>
                        <a:spcBef>
                          <a:spcPts val="0"/>
                        </a:spcBef>
                        <a:spcAft>
                          <a:spcPts val="0"/>
                        </a:spcAft>
                        <a:buNone/>
                      </a:pPr>
                      <a:r>
                        <a:rPr lang="zh-TW" sz="1200" b="1"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a:t>
                      </a:r>
                      <a:r>
                        <a:rPr lang="en-US" altLang="zh-TW" sz="1200" b="1" i="0" u="none" strike="noStrike" noProof="0" dirty="0">
                          <a:solidFill>
                            <a:schemeClr val="tx1"/>
                          </a:solidFill>
                          <a:latin typeface="Calibri" panose="020F0502020204030204" pitchFamily="34" charset="0"/>
                          <a:ea typeface="Calibri" panose="020F0502020204030204" pitchFamily="34" charset="0"/>
                          <a:cs typeface="Calibri" panose="020F0502020204030204" pitchFamily="34" charset="0"/>
                        </a:rPr>
                        <a:t>H100)</a:t>
                      </a:r>
                      <a:endParaRPr lang="zh-TW" altLang="en-US" sz="1200" b="1"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just">
                        <a:lnSpc>
                          <a:spcPct val="100000"/>
                        </a:lnSpc>
                        <a:spcBef>
                          <a:spcPts val="0"/>
                        </a:spcBef>
                        <a:spcAft>
                          <a:spcPts val="0"/>
                        </a:spcAft>
                        <a:buNone/>
                      </a:pPr>
                      <a:r>
                        <a:rPr lang="zh-TW" sz="1200" b="1" i="0" u="none" strike="noStrike" kern="1200"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智慧化產後護理服務系統 </a:t>
                      </a:r>
                      <a:endParaRPr 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SzPts val="1500"/>
                        <a:buFont typeface="Microsoft JhengHei"/>
                        <a:buNone/>
                      </a:pPr>
                      <a:r>
                        <a:rPr lang="en-US" altLang="zh-TW" sz="1200" b="1" u="none" strike="noStrike" cap="none" baseline="0" dirty="0">
                          <a:solidFill>
                            <a:schemeClr val="tx1"/>
                          </a:solidFill>
                          <a:latin typeface="Calibri" panose="020F0502020204030204" pitchFamily="34" charset="0"/>
                          <a:ea typeface="Calibri" panose="020F0502020204030204" pitchFamily="34" charset="0"/>
                          <a:cs typeface="Calibri" panose="020F0502020204030204" pitchFamily="34" charset="0"/>
                        </a:rPr>
                        <a:t>(1,000)</a:t>
                      </a:r>
                      <a:endParaRPr lang="en-US" altLang="zh-TW" sz="1200" b="1" u="none" strike="noStrike" cap="none" baseline="0"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lvl="0" algn="ctr">
                        <a:lnSpc>
                          <a:spcPct val="100000"/>
                        </a:lnSpc>
                        <a:spcBef>
                          <a:spcPts val="0"/>
                        </a:spcBef>
                        <a:spcAft>
                          <a:spcPts val="0"/>
                        </a:spcAft>
                        <a:buNone/>
                      </a:pPr>
                      <a:r>
                        <a:rPr lang="en-US" sz="1200" b="1" i="0" u="none" strike="noStrike" cap="none" noProof="0" dirty="0">
                          <a:solidFill>
                            <a:schemeClr val="tx1"/>
                          </a:solidFill>
                          <a:latin typeface="Calibri" panose="020F0502020204030204" pitchFamily="34" charset="0"/>
                          <a:ea typeface="Calibri" panose="020F0502020204030204" pitchFamily="34" charset="0"/>
                          <a:cs typeface="Calibri" panose="020F0502020204030204" pitchFamily="34" charset="0"/>
                        </a:rPr>
                        <a:t>Q3</a:t>
                      </a:r>
                      <a:endParaRPr lang="en-US" sz="1200" b="0" i="0" u="none" strike="noStrike" cap="none" noProof="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8000" marR="0" lvl="0" indent="0" algn="just">
                        <a:lnSpc>
                          <a:spcPct val="100000"/>
                        </a:lnSpc>
                        <a:spcBef>
                          <a:spcPts val="0"/>
                        </a:spcBef>
                        <a:spcAft>
                          <a:spcPts val="0"/>
                        </a:spcAft>
                        <a:buClr>
                          <a:srgbClr val="000000"/>
                        </a:buClr>
                        <a:buNone/>
                      </a:pPr>
                      <a:r>
                        <a:rPr lang="zh-TW" altLang="en-US" sz="1200" b="1" i="0" u="none" strike="noStrike" kern="1200"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預計 </a:t>
                      </a:r>
                      <a:r>
                        <a:rPr lang="en-US" altLang="zh-TW" sz="1200" b="1" i="0" u="none" strike="noStrike" kern="1200" cap="none" noProof="0" dirty="0">
                          <a:solidFill>
                            <a:schemeClr val="tx1"/>
                          </a:solidFill>
                          <a:latin typeface="Calibri" panose="020F0502020204030204" pitchFamily="34" charset="0"/>
                          <a:ea typeface="Calibri" panose="020F0502020204030204" pitchFamily="34" charset="0"/>
                          <a:cs typeface="Calibri" panose="020F0502020204030204" pitchFamily="34" charset="0"/>
                        </a:rPr>
                        <a:t>07/01 </a:t>
                      </a:r>
                      <a:r>
                        <a:rPr lang="zh-TW" altLang="en-US" sz="1200" b="1" i="0" u="none" strike="noStrike" kern="1200"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試營運</a:t>
                      </a:r>
                      <a:endParaRPr kumimoji="0" lang="zh-TW" sz="1200"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914400">
                        <a:lnSpc>
                          <a:spcPct val="100000"/>
                        </a:lnSpc>
                        <a:spcBef>
                          <a:spcPts val="0"/>
                        </a:spcBef>
                        <a:spcAft>
                          <a:spcPts val="0"/>
                        </a:spcAft>
                        <a:buNone/>
                        <a:tabLst/>
                        <a:defRPr/>
                      </a:pPr>
                      <a:r>
                        <a:rPr lang="zh-TW" sz="12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和欣</a:t>
                      </a:r>
                      <a:r>
                        <a:rPr lang="en-US" altLang="zh-TW" sz="1200" b="1" i="0" u="none" strike="noStrike" cap="none" noProof="0" dirty="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zh-TW" altLang="en-US" sz="12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耀泰</a:t>
                      </a:r>
                      <a:endParaRPr lang="zh-TW" altLang="en-US" sz="12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901699001"/>
                  </a:ext>
                </a:extLst>
              </a:tr>
              <a:tr h="450000">
                <a:tc rowSpan="7">
                  <a:txBody>
                    <a:bodyPr/>
                    <a:lstStyle/>
                    <a:p>
                      <a:pPr marL="0" marR="0" lvl="0" indent="0" algn="ctr" rtl="0">
                        <a:spcBef>
                          <a:spcPts val="0"/>
                        </a:spcBef>
                        <a:spcAft>
                          <a:spcPts val="0"/>
                        </a:spcAft>
                        <a:buNone/>
                      </a:pP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努</a:t>
                      </a:r>
                      <a:endPar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p>
                      <a:pPr marL="0" marR="0" lvl="0" indent="0" algn="ctr" rtl="0">
                        <a:spcBef>
                          <a:spcPts val="0"/>
                        </a:spcBef>
                        <a:spcAft>
                          <a:spcPts val="0"/>
                        </a:spcAft>
                        <a:buNone/>
                      </a:pP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力</a:t>
                      </a:r>
                      <a:endPar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p>
                      <a:pPr marL="0" marR="0" lvl="0" indent="0" algn="ctr" rtl="0">
                        <a:spcBef>
                          <a:spcPts val="0"/>
                        </a:spcBef>
                        <a:spcAft>
                          <a:spcPts val="0"/>
                        </a:spcAft>
                        <a:buNone/>
                      </a:pP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中</a:t>
                      </a:r>
                    </a:p>
                    <a:p>
                      <a:pPr marL="0" marR="0" lvl="0" indent="0" algn="ctr" rtl="0">
                        <a:spcBef>
                          <a:spcPts val="0"/>
                        </a:spcBef>
                        <a:spcAft>
                          <a:spcPts val="0"/>
                        </a:spcAft>
                        <a:buNone/>
                      </a:pPr>
                      <a:r>
                        <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50%</a:t>
                      </a:r>
                      <a:endPar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凌網</a:t>
                      </a:r>
                      <a:endPar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(H200)</a:t>
                      </a:r>
                      <a:endPar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just" rtl="0">
                        <a:lnSpc>
                          <a:spcPct val="100000"/>
                        </a:lnSpc>
                        <a:spcBef>
                          <a:spcPts val="0"/>
                        </a:spcBef>
                        <a:spcAft>
                          <a:spcPts val="0"/>
                        </a:spcAft>
                        <a:buClr>
                          <a:schemeClr val="dk1"/>
                        </a:buClr>
                        <a:buSzPts val="1500"/>
                        <a:buFont typeface="Microsoft JhengHei"/>
                        <a:buNone/>
                      </a:pPr>
                      <a:r>
                        <a:rPr lang="zh-TW" altLang="zh-TW" sz="1200" b="1"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郵政會員平臺系統建置專案</a:t>
                      </a:r>
                      <a:endParaRPr lang="en-US" altLang="zh-TW" sz="1200" b="1" i="0" u="none" strike="noStrike" baseline="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altLang="zh-TW" sz="1200" b="1" u="none" strike="noStrike" cap="none" baseline="0"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5,000</a:t>
                      </a:r>
                      <a:endParaRPr lang="zh-TW" altLang="en-US" sz="1200" b="1" u="none" strike="noStrike" cap="none" baseline="0"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844083" rtl="0" eaLnBrk="1" fontAlgn="auto" latinLnBrk="0" hangingPunct="1">
                        <a:lnSpc>
                          <a:spcPct val="100000"/>
                        </a:lnSpc>
                        <a:spcBef>
                          <a:spcPts val="0"/>
                        </a:spcBef>
                        <a:spcAft>
                          <a:spcPts val="0"/>
                        </a:spcAft>
                        <a:buClr>
                          <a:schemeClr val="dk1"/>
                        </a:buClr>
                        <a:buSzPts val="1500"/>
                        <a:buFont typeface="Microsoft JhengHei"/>
                        <a:buNone/>
                        <a:tabLst/>
                        <a:defRPr/>
                      </a:pPr>
                      <a:r>
                        <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Q3</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8000" marR="0" lvl="0" indent="0" algn="just" defTabSz="844083" rtl="0" eaLnBrk="1" latinLnBrk="0" hangingPunct="1">
                        <a:lnSpc>
                          <a:spcPct val="100000"/>
                        </a:lnSpc>
                        <a:spcBef>
                          <a:spcPts val="0"/>
                        </a:spcBef>
                        <a:spcAft>
                          <a:spcPts val="0"/>
                        </a:spcAft>
                        <a:buClr>
                          <a:schemeClr val="dk1"/>
                        </a:buClr>
                        <a:buSzPts val="1500"/>
                        <a:buNone/>
                      </a:pPr>
                      <a:r>
                        <a:rPr lang="en-US" altLang="zh-TW" sz="1200" b="1" i="0" u="none" strike="noStrike" kern="1200" cap="none" dirty="0">
                          <a:solidFill>
                            <a:schemeClr val="tx1"/>
                          </a:solidFill>
                          <a:latin typeface="Calibri" panose="020F0502020204030204" pitchFamily="34" charset="0"/>
                          <a:ea typeface="Calibri" panose="020F0502020204030204" pitchFamily="34" charset="0"/>
                          <a:cs typeface="Calibri" panose="020F0502020204030204" pitchFamily="34" charset="0"/>
                        </a:rPr>
                        <a:t>06/28 </a:t>
                      </a:r>
                      <a:r>
                        <a:rPr lang="zh-TW" altLang="en-US" sz="1200" b="1" i="0" u="none" strike="noStrike" kern="1200"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rPr>
                        <a:t>審查評選會議</a:t>
                      </a:r>
                      <a:endParaRPr lang="zh-TW" sz="1200" dirty="0">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500"/>
                        <a:buFont typeface="Microsoft JhengHei"/>
                        <a:buNone/>
                        <a:tabLst/>
                        <a:defRPr/>
                      </a:pP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溥辰</a:t>
                      </a:r>
                      <a:r>
                        <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a:t>
                      </a: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毓瑩</a:t>
                      </a:r>
                      <a:endPar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2092268820"/>
                  </a:ext>
                </a:extLst>
              </a:tr>
              <a:tr h="450000">
                <a:tc vMerge="1">
                  <a:txBody>
                    <a:bodyPr/>
                    <a:lstStyle/>
                    <a:p>
                      <a:pPr marL="0" marR="0" lvl="0" indent="0" algn="ctr" rtl="0">
                        <a:spcBef>
                          <a:spcPts val="0"/>
                        </a:spcBef>
                        <a:spcAft>
                          <a:spcPts val="0"/>
                        </a:spcAft>
                        <a:buNone/>
                      </a:pPr>
                      <a:endPar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巨鷗</a:t>
                      </a: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1</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(H200)</a:t>
                      </a:r>
                      <a:endPar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just" rtl="0">
                        <a:lnSpc>
                          <a:spcPct val="100000"/>
                        </a:lnSpc>
                        <a:spcBef>
                          <a:spcPts val="0"/>
                        </a:spcBef>
                        <a:spcAft>
                          <a:spcPts val="0"/>
                        </a:spcAft>
                        <a:buClr>
                          <a:schemeClr val="dk1"/>
                        </a:buClr>
                        <a:buSzPts val="1500"/>
                        <a:buFont typeface="Microsoft JhengHei"/>
                        <a:buNone/>
                      </a:pPr>
                      <a:r>
                        <a:rPr lang="zh-TW" altLang="en-US" sz="1200" b="1" i="0" u="none" strike="noStrike" baseline="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文化部花蓮文創園區 </a:t>
                      </a:r>
                      <a:r>
                        <a:rPr lang="en-US" altLang="zh-TW" sz="1200" b="1" i="0" u="none" strike="noStrike" baseline="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BOO</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altLang="zh-TW" sz="1200" b="1" u="none" strike="noStrike" cap="none" baseline="0"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1,000</a:t>
                      </a:r>
                      <a:endParaRPr lang="zh-TW" altLang="en-US" sz="1200" b="1" u="none" strike="noStrike" cap="none" baseline="0"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844083" rtl="0" eaLnBrk="1" fontAlgn="auto" latinLnBrk="0" hangingPunct="1">
                        <a:lnSpc>
                          <a:spcPct val="100000"/>
                        </a:lnSpc>
                        <a:spcBef>
                          <a:spcPts val="0"/>
                        </a:spcBef>
                        <a:spcAft>
                          <a:spcPts val="0"/>
                        </a:spcAft>
                        <a:buClr>
                          <a:schemeClr val="dk1"/>
                        </a:buClr>
                        <a:buSzPts val="1500"/>
                        <a:buFont typeface="Microsoft JhengHei"/>
                        <a:buNone/>
                        <a:tabLst/>
                        <a:defRPr/>
                      </a:pPr>
                      <a:r>
                        <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Q3</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8000" marR="0" lvl="0" indent="0" algn="just" rtl="0" eaLnBrk="1" fontAlgn="auto" latinLnBrk="0" hangingPunct="1">
                        <a:lnSpc>
                          <a:spcPct val="100000"/>
                        </a:lnSpc>
                        <a:spcBef>
                          <a:spcPts val="0"/>
                        </a:spcBef>
                        <a:spcAft>
                          <a:spcPts val="0"/>
                        </a:spcAft>
                        <a:buClr>
                          <a:schemeClr val="dk1"/>
                        </a:buClr>
                        <a:buSzPts val="1500"/>
                        <a:buFont typeface="Arial" panose="020B0604020202020204" pitchFamily="34" charset="0"/>
                        <a:buNone/>
                      </a:pPr>
                      <a:r>
                        <a:rPr lang="en-US" altLang="zh-TW" sz="1200" b="1" i="0" u="none" strike="noStrike" kern="1200" cap="none" dirty="0">
                          <a:solidFill>
                            <a:schemeClr val="tx1"/>
                          </a:solidFill>
                          <a:latin typeface="Calibri" panose="020F0502020204030204" pitchFamily="34" charset="0"/>
                          <a:ea typeface="Calibri" panose="020F0502020204030204" pitchFamily="34" charset="0"/>
                          <a:cs typeface="Calibri" panose="020F0502020204030204" pitchFamily="34" charset="0"/>
                        </a:rPr>
                        <a:t>05/09 </a:t>
                      </a:r>
                      <a:r>
                        <a:rPr lang="zh-TW" altLang="en-US" sz="1200" b="1" i="0" u="none" strike="noStrike" kern="1200"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rPr>
                        <a:t>投標，預計進行第二次審查</a:t>
                      </a:r>
                      <a:endParaRPr lang="en-US" altLang="zh-TW" sz="1200" b="1" i="0" u="none" strike="noStrike" kern="12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500"/>
                        <a:buFont typeface="Microsoft JhengHei"/>
                        <a:buNone/>
                        <a:tabLst/>
                        <a:defRPr/>
                      </a:pP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文新</a:t>
                      </a:r>
                      <a:r>
                        <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a:t>
                      </a: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碧蓮</a:t>
                      </a:r>
                      <a:endPar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1256429778"/>
                  </a:ext>
                </a:extLst>
              </a:tr>
              <a:tr h="450000">
                <a:tc vMerge="1">
                  <a:txBody>
                    <a:bodyPr/>
                    <a:lstStyle/>
                    <a:p>
                      <a:pPr marL="0" marR="0" lvl="0" indent="0" algn="ctr" rtl="0">
                        <a:spcBef>
                          <a:spcPts val="0"/>
                        </a:spcBef>
                        <a:spcAft>
                          <a:spcPts val="0"/>
                        </a:spcAft>
                        <a:buNone/>
                      </a:pPr>
                      <a:endPar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4">
                        <a:lumMod val="40000"/>
                        <a:lumOff val="60000"/>
                      </a:schemeClr>
                    </a:solidFill>
                  </a:tcPr>
                </a:tc>
                <a:tc>
                  <a:txBody>
                    <a:bodyPr/>
                    <a:lstStyle/>
                    <a:p>
                      <a:pPr marL="0" marR="0" lvl="0" indent="0" algn="ctr" rtl="0">
                        <a:lnSpc>
                          <a:spcPct val="100000"/>
                        </a:lnSpc>
                        <a:spcBef>
                          <a:spcPts val="0"/>
                        </a:spcBef>
                        <a:spcAft>
                          <a:spcPts val="0"/>
                        </a:spcAft>
                        <a:buClrTx/>
                        <a:buSzTx/>
                        <a:buFontTx/>
                        <a:buNone/>
                      </a:pPr>
                      <a:r>
                        <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璽樂</a:t>
                      </a:r>
                      <a:endParaRPr lang="en-US" altLang="zh-TW" sz="1200" b="1"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ctr" rtl="0">
                        <a:lnSpc>
                          <a:spcPct val="100000"/>
                        </a:lnSpc>
                        <a:spcBef>
                          <a:spcPts val="0"/>
                        </a:spcBef>
                        <a:spcAft>
                          <a:spcPts val="0"/>
                        </a:spcAft>
                        <a:buClrTx/>
                        <a:buSzTx/>
                        <a:buFontTx/>
                        <a:buNone/>
                      </a:pPr>
                      <a:r>
                        <a:rPr lang="en-US" altLang="zh-TW" sz="1200" b="1"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(H100)</a:t>
                      </a:r>
                      <a:endParaRPr lang="zh-TW" altLang="en-US" sz="1200" b="1">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just" rtl="0">
                        <a:lnSpc>
                          <a:spcPct val="100000"/>
                        </a:lnSpc>
                        <a:spcBef>
                          <a:spcPts val="0"/>
                        </a:spcBef>
                        <a:spcAft>
                          <a:spcPts val="0"/>
                        </a:spcAft>
                        <a:buSzPts val="1500"/>
                        <a:buFont typeface="Microsoft JhengHei"/>
                        <a:buNone/>
                      </a:pPr>
                      <a:r>
                        <a:rPr lang="zh-TW" altLang="en-US" sz="1200" b="1" i="0" u="none" strike="noStrike" baseline="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智慧化產後護理服務系統</a:t>
                      </a:r>
                      <a:endParaRPr lang="en-US" altLang="zh-TW" sz="1200" b="1" i="0" u="none" strike="noStrike" baseline="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SzPts val="1500"/>
                        <a:buFont typeface="Microsoft JhengHei"/>
                        <a:buNone/>
                      </a:pPr>
                      <a:r>
                        <a:rPr lang="en-US" altLang="zh-TW" sz="1200" b="1" u="none" strike="noStrike" cap="none" baseline="0" dirty="0">
                          <a:solidFill>
                            <a:schemeClr val="tx1"/>
                          </a:solidFill>
                          <a:latin typeface="Calibri" panose="020F0502020204030204" pitchFamily="34" charset="0"/>
                          <a:ea typeface="Calibri" panose="020F0502020204030204" pitchFamily="34" charset="0"/>
                          <a:cs typeface="Calibri" panose="020F0502020204030204" pitchFamily="34" charset="0"/>
                        </a:rPr>
                        <a:t>(2,000)</a:t>
                      </a:r>
                      <a:endParaRPr lang="zh-TW" altLang="en-US" sz="1200" b="1" u="none" strike="noStrike" cap="none" baseline="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844083" rtl="0">
                        <a:lnSpc>
                          <a:spcPct val="100000"/>
                        </a:lnSpc>
                        <a:spcBef>
                          <a:spcPts val="0"/>
                        </a:spcBef>
                        <a:spcAft>
                          <a:spcPts val="0"/>
                        </a:spcAft>
                        <a:buSzPts val="1500"/>
                        <a:buFont typeface="Microsoft JhengHei"/>
                        <a:buNone/>
                        <a:tabLst/>
                        <a:defRPr/>
                      </a:pPr>
                      <a:r>
                        <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rPr>
                        <a:t>Q2</a:t>
                      </a:r>
                      <a:endParaRPr lang="zh-TW" altLang="en-US" sz="120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8000" marR="0" lvl="0" indent="0" algn="just" rtl="0">
                        <a:lnSpc>
                          <a:spcPct val="100000"/>
                        </a:lnSpc>
                        <a:spcBef>
                          <a:spcPts val="0"/>
                        </a:spcBef>
                        <a:spcAft>
                          <a:spcPts val="0"/>
                        </a:spcAft>
                        <a:buSzPts val="1500"/>
                        <a:buFont typeface="Arial" panose="020B0604020202020204" pitchFamily="34" charset="0"/>
                        <a:buNone/>
                      </a:pPr>
                      <a:r>
                        <a:rPr lang="en-US" altLang="zh-TW" sz="1200" b="1" i="0" u="none" strike="noStrike" kern="1200" cap="none" dirty="0">
                          <a:solidFill>
                            <a:schemeClr val="tx1"/>
                          </a:solidFill>
                          <a:latin typeface="Calibri" panose="020F0502020204030204" pitchFamily="34" charset="0"/>
                          <a:ea typeface="Calibri" panose="020F0502020204030204" pitchFamily="34" charset="0"/>
                          <a:cs typeface="Calibri" panose="020F0502020204030204" pitchFamily="34" charset="0"/>
                        </a:rPr>
                        <a:t>06/13 </a:t>
                      </a:r>
                      <a:r>
                        <a:rPr lang="zh-TW" altLang="en-US" sz="1200" b="1" i="0" u="none" strike="noStrike" kern="1200"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rPr>
                        <a:t>提供新版報價</a:t>
                      </a:r>
                      <a:endParaRPr lang="zh-TW" sz="120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914400" rtl="0">
                        <a:lnSpc>
                          <a:spcPct val="100000"/>
                        </a:lnSpc>
                        <a:spcBef>
                          <a:spcPts val="0"/>
                        </a:spcBef>
                        <a:spcAft>
                          <a:spcPts val="0"/>
                        </a:spcAft>
                        <a:buSzPts val="1500"/>
                        <a:buFont typeface="Microsoft JhengHei"/>
                        <a:buNone/>
                        <a:tabLst/>
                        <a:defRPr/>
                      </a:pP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rPr>
                        <a:t>和欣</a:t>
                      </a:r>
                      <a:r>
                        <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rPr>
                        <a:t>耀泰</a:t>
                      </a:r>
                      <a:endPar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392096037"/>
                  </a:ext>
                </a:extLst>
              </a:tr>
              <a:tr h="450000">
                <a:tc vMerge="1">
                  <a:txBody>
                    <a:bodyPr/>
                    <a:lstStyle/>
                    <a:p>
                      <a:pPr marL="0" marR="0" lvl="0" indent="0" algn="ctr" rtl="0">
                        <a:spcBef>
                          <a:spcPts val="0"/>
                        </a:spcBef>
                        <a:spcAft>
                          <a:spcPts val="0"/>
                        </a:spcAft>
                        <a:buNone/>
                      </a:pPr>
                      <a:endPar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4">
                        <a:lumMod val="40000"/>
                        <a:lumOff val="60000"/>
                      </a:schemeClr>
                    </a:solidFill>
                  </a:tcPr>
                </a:tc>
                <a:tc>
                  <a:txBody>
                    <a:bodyPr/>
                    <a:lstStyle/>
                    <a:p>
                      <a:pPr marL="0" marR="0" lvl="0" indent="0" algn="ctr" defTabSz="914400" rtl="0">
                        <a:lnSpc>
                          <a:spcPct val="100000"/>
                        </a:lnSpc>
                        <a:spcBef>
                          <a:spcPts val="0"/>
                        </a:spcBef>
                        <a:spcAft>
                          <a:spcPts val="0"/>
                        </a:spcAft>
                        <a:buClrTx/>
                        <a:buSzTx/>
                        <a:buFontTx/>
                        <a:buNone/>
                        <a:tabLst/>
                        <a:defRPr/>
                      </a:pPr>
                      <a:r>
                        <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馥悅</a:t>
                      </a:r>
                      <a:endParaRPr lang="en-US" altLang="zh-TW" sz="1200" b="1"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ctr" defTabSz="914400" rtl="0">
                        <a:lnSpc>
                          <a:spcPct val="100000"/>
                        </a:lnSpc>
                        <a:spcBef>
                          <a:spcPts val="0"/>
                        </a:spcBef>
                        <a:spcAft>
                          <a:spcPts val="0"/>
                        </a:spcAft>
                        <a:buClrTx/>
                        <a:buSzTx/>
                        <a:buFontTx/>
                        <a:buNone/>
                        <a:tabLst/>
                        <a:defRPr/>
                      </a:pPr>
                      <a:r>
                        <a:rPr lang="en-US" altLang="zh-TW" sz="1200" b="1"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(H100)</a:t>
                      </a:r>
                      <a:endPar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just" defTabSz="914400" rtl="0">
                        <a:lnSpc>
                          <a:spcPct val="100000"/>
                        </a:lnSpc>
                        <a:spcBef>
                          <a:spcPts val="0"/>
                        </a:spcBef>
                        <a:spcAft>
                          <a:spcPts val="0"/>
                        </a:spcAft>
                        <a:buSzPts val="1500"/>
                        <a:buFont typeface="Microsoft JhengHei"/>
                        <a:buNone/>
                        <a:tabLst/>
                        <a:defRPr/>
                      </a:pPr>
                      <a:r>
                        <a:rPr lang="zh-TW" altLang="en-US" sz="1200" b="1" i="0" u="none" strike="noStrike" baseline="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智慧化產後護理服務系統</a:t>
                      </a:r>
                      <a:endParaRPr lang="en-US" altLang="zh-TW" sz="1200" b="1" i="0" u="none" strike="noStrike" baseline="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914400" rtl="0">
                        <a:lnSpc>
                          <a:spcPct val="100000"/>
                        </a:lnSpc>
                        <a:spcBef>
                          <a:spcPts val="0"/>
                        </a:spcBef>
                        <a:spcAft>
                          <a:spcPts val="0"/>
                        </a:spcAft>
                        <a:buSzPts val="1500"/>
                        <a:buFont typeface="Microsoft JhengHei"/>
                        <a:buNone/>
                        <a:tabLst/>
                        <a:defRPr/>
                      </a:pPr>
                      <a:r>
                        <a:rPr lang="en-US" altLang="zh-TW" sz="1200" b="1" u="none" strike="noStrike" cap="none" baseline="0"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a:t>
                      </a:r>
                      <a:r>
                        <a:rPr lang="en-US" altLang="zh-TW" sz="1200" b="1" u="none" strike="noStrike" cap="none" baseline="0" dirty="0">
                          <a:solidFill>
                            <a:schemeClr val="tx1"/>
                          </a:solidFill>
                          <a:latin typeface="Calibri" panose="020F0502020204030204" pitchFamily="34" charset="0"/>
                          <a:ea typeface="Calibri" panose="020F0502020204030204" pitchFamily="34" charset="0"/>
                          <a:cs typeface="Calibri" panose="020F0502020204030204" pitchFamily="34" charset="0"/>
                        </a:rPr>
                        <a:t>850</a:t>
                      </a:r>
                      <a:r>
                        <a:rPr lang="en-US" altLang="zh-TW" sz="1200" b="1" u="none" strike="noStrike" cap="none" baseline="0"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a:t>
                      </a:r>
                      <a:endParaRPr lang="zh-TW" altLang="en-US" sz="1200" b="1" u="none" strike="noStrike" cap="none" baseline="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844083" rtl="0">
                        <a:lnSpc>
                          <a:spcPct val="100000"/>
                        </a:lnSpc>
                        <a:spcBef>
                          <a:spcPts val="0"/>
                        </a:spcBef>
                        <a:spcAft>
                          <a:spcPts val="0"/>
                        </a:spcAft>
                        <a:buSzPts val="1500"/>
                        <a:buFont typeface="Microsoft JhengHei"/>
                        <a:buNone/>
                        <a:tabLst/>
                        <a:defRPr/>
                      </a:pPr>
                      <a:r>
                        <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Q2</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8000" marR="0" lvl="0" indent="0" algn="just" rtl="0">
                        <a:lnSpc>
                          <a:spcPct val="100000"/>
                        </a:lnSpc>
                        <a:spcBef>
                          <a:spcPts val="0"/>
                        </a:spcBef>
                        <a:spcAft>
                          <a:spcPts val="0"/>
                        </a:spcAft>
                        <a:buClr>
                          <a:srgbClr val="000000"/>
                        </a:buClr>
                        <a:buSzPts val="1500"/>
                        <a:buFont typeface="Arial" panose="020B0604020202020204" pitchFamily="34" charset="0"/>
                        <a:buNone/>
                      </a:pPr>
                      <a:r>
                        <a:rPr lang="en-US" altLang="zh-TW" sz="1200" b="1" i="0" u="none" strike="noStrike" kern="1200" cap="none" dirty="0">
                          <a:solidFill>
                            <a:schemeClr val="tx1"/>
                          </a:solidFill>
                          <a:latin typeface="Calibri" panose="020F0502020204030204" pitchFamily="34" charset="0"/>
                          <a:ea typeface="Calibri" panose="020F0502020204030204" pitchFamily="34" charset="0"/>
                          <a:cs typeface="Calibri" panose="020F0502020204030204" pitchFamily="34" charset="0"/>
                        </a:rPr>
                        <a:t>03/06 </a:t>
                      </a:r>
                      <a:r>
                        <a:rPr lang="zh-TW" altLang="en-US" sz="1200" b="1" i="0" u="none" strike="noStrike" kern="1200"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rPr>
                        <a:t>提供報價，待業主回覆</a:t>
                      </a:r>
                      <a:endParaRPr lang="zh-TW" sz="120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914400" rtl="0">
                        <a:lnSpc>
                          <a:spcPct val="100000"/>
                        </a:lnSpc>
                        <a:spcBef>
                          <a:spcPts val="0"/>
                        </a:spcBef>
                        <a:spcAft>
                          <a:spcPts val="0"/>
                        </a:spcAft>
                        <a:buSzPts val="1500"/>
                        <a:buFont typeface="Microsoft JhengHei"/>
                        <a:buNone/>
                        <a:tabLst/>
                        <a:defRPr/>
                      </a:pP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和欣</a:t>
                      </a:r>
                      <a:r>
                        <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a:t>
                      </a: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耀泰</a:t>
                      </a:r>
                      <a:endPar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336130877"/>
                  </a:ext>
                </a:extLst>
              </a:tr>
              <a:tr h="450000">
                <a:tc vMerge="1">
                  <a:txBody>
                    <a:bodyPr/>
                    <a:lstStyle/>
                    <a:p>
                      <a:pPr marL="0" marR="0" lvl="0" indent="0" algn="ctr" rtl="0">
                        <a:spcBef>
                          <a:spcPts val="0"/>
                        </a:spcBef>
                        <a:spcAft>
                          <a:spcPts val="0"/>
                        </a:spcAft>
                        <a:buNone/>
                      </a:pPr>
                      <a:endPar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東元</a:t>
                      </a:r>
                      <a:endPar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(H100)</a:t>
                      </a:r>
                      <a:endPar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just" defTabSz="914400" rtl="0" eaLnBrk="1" fontAlgn="auto" latinLnBrk="0" hangingPunct="1">
                        <a:lnSpc>
                          <a:spcPct val="100000"/>
                        </a:lnSpc>
                        <a:spcBef>
                          <a:spcPts val="0"/>
                        </a:spcBef>
                        <a:spcAft>
                          <a:spcPts val="0"/>
                        </a:spcAft>
                        <a:buClr>
                          <a:schemeClr val="dk1"/>
                        </a:buClr>
                        <a:buSzPts val="1500"/>
                        <a:buFont typeface="Microsoft JhengHei"/>
                        <a:buNone/>
                        <a:tabLst/>
                        <a:defRPr/>
                      </a:pPr>
                      <a:r>
                        <a:rPr lang="zh-TW" altLang="en-US" sz="1200" b="1" i="0" u="none" strike="noStrike" baseline="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智慧化產後護理服務系統</a:t>
                      </a:r>
                      <a:endParaRPr lang="en-US" altLang="zh-TW" sz="1200" b="1" i="0" u="none" strike="noStrike" baseline="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altLang="zh-TW" sz="1200" b="1" u="none" strike="noStrike" cap="none" baseline="0"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2,670</a:t>
                      </a:r>
                      <a:endParaRPr lang="zh-TW" altLang="en-US" sz="1200" b="1" u="none" strike="noStrike" cap="none" baseline="0"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844083" rtl="0" eaLnBrk="1" fontAlgn="auto" latinLnBrk="0" hangingPunct="1">
                        <a:lnSpc>
                          <a:spcPct val="100000"/>
                        </a:lnSpc>
                        <a:spcBef>
                          <a:spcPts val="0"/>
                        </a:spcBef>
                        <a:spcAft>
                          <a:spcPts val="0"/>
                        </a:spcAft>
                        <a:buClr>
                          <a:schemeClr val="dk1"/>
                        </a:buClr>
                        <a:buSzPts val="1500"/>
                        <a:buFont typeface="Microsoft JhengHei"/>
                        <a:buNone/>
                        <a:tabLst/>
                        <a:defRPr/>
                      </a:pPr>
                      <a:r>
                        <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Q3</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8000" marR="0" lvl="0" indent="0" algn="just" rtl="0" eaLnBrk="1" latinLnBrk="0" hangingPunct="1">
                        <a:lnSpc>
                          <a:spcPct val="100000"/>
                        </a:lnSpc>
                        <a:spcBef>
                          <a:spcPts val="0"/>
                        </a:spcBef>
                        <a:spcAft>
                          <a:spcPts val="0"/>
                        </a:spcAft>
                        <a:buClr>
                          <a:schemeClr val="dk1"/>
                        </a:buClr>
                        <a:buSzPts val="1500"/>
                        <a:buFont typeface="Arial" panose="020B0604020202020204" pitchFamily="34" charset="0"/>
                        <a:buNone/>
                      </a:pPr>
                      <a:r>
                        <a:rPr lang="en-US" altLang="zh-TW" sz="1200" b="1" i="0" u="none" strike="noStrike" kern="1200" cap="none" dirty="0">
                          <a:solidFill>
                            <a:schemeClr val="tx1"/>
                          </a:solidFill>
                          <a:latin typeface="Calibri" panose="020F0502020204030204" pitchFamily="34" charset="0"/>
                          <a:ea typeface="Calibri" panose="020F0502020204030204" pitchFamily="34" charset="0"/>
                          <a:cs typeface="Calibri" panose="020F0502020204030204" pitchFamily="34" charset="0"/>
                        </a:rPr>
                        <a:t>04/12 </a:t>
                      </a:r>
                      <a:r>
                        <a:rPr lang="zh-TW" altLang="en-US" sz="1200" b="1" i="0" u="none" strike="noStrike" kern="1200"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rPr>
                        <a:t>提供報價，含代購硬體</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500"/>
                        <a:buFont typeface="Microsoft JhengHei"/>
                        <a:buNone/>
                        <a:tabLst/>
                        <a:defRPr/>
                      </a:pP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和欣</a:t>
                      </a:r>
                      <a:r>
                        <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a:t>
                      </a: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耀泰</a:t>
                      </a:r>
                      <a:endPar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54459914"/>
                  </a:ext>
                </a:extLst>
              </a:tr>
              <a:tr h="450000">
                <a:tc vMerge="1">
                  <a:txBody>
                    <a:bodyPr/>
                    <a:lstStyle/>
                    <a:p>
                      <a:pPr marL="0" marR="0" lvl="0" indent="0" algn="ctr" rtl="0">
                        <a:spcBef>
                          <a:spcPts val="0"/>
                        </a:spcBef>
                        <a:spcAft>
                          <a:spcPts val="0"/>
                        </a:spcAft>
                        <a:buNone/>
                      </a:pPr>
                      <a:endPar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巨鷗</a:t>
                      </a:r>
                      <a:r>
                        <a:rPr lang="en-US" altLang="zh-TW" sz="1200" b="1" dirty="0">
                          <a:solidFill>
                            <a:schemeClr val="tx1"/>
                          </a:solidFill>
                          <a:latin typeface="Calibri" panose="020F0502020204030204" pitchFamily="34" charset="0"/>
                          <a:ea typeface="Calibri" panose="020F0502020204030204" pitchFamily="34" charset="0"/>
                          <a:cs typeface="Calibri" panose="020F0502020204030204" pitchFamily="34" charset="0"/>
                        </a:rPr>
                        <a:t>2</a:t>
                      </a:r>
                    </a:p>
                    <a:p>
                      <a:pPr marL="0" marR="0" lvl="0" indent="0" algn="ctr" rtl="0">
                        <a:spcBef>
                          <a:spcPts val="0"/>
                        </a:spcBef>
                        <a:spcAft>
                          <a:spcPts val="0"/>
                        </a:spcAft>
                        <a:buNone/>
                      </a:pPr>
                      <a:r>
                        <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(H200)</a:t>
                      </a:r>
                      <a:endParaRPr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txBody>
                  <a:tcPr marL="0" marR="0" marT="0" marB="0" anchor="ctr">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just" rtl="0">
                        <a:lnSpc>
                          <a:spcPct val="100000"/>
                        </a:lnSpc>
                        <a:spcBef>
                          <a:spcPts val="0"/>
                        </a:spcBef>
                        <a:spcAft>
                          <a:spcPts val="0"/>
                        </a:spcAft>
                        <a:buClr>
                          <a:srgbClr val="0000FF"/>
                        </a:buClr>
                        <a:buSzPts val="1500"/>
                        <a:buFont typeface="Microsoft JhengHei"/>
                        <a:buNone/>
                      </a:pP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銀光行動遊樂園</a:t>
                      </a:r>
                      <a:endPar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p>
                      <a:pPr marL="0" marR="0" lvl="0" indent="0" algn="just" rtl="0">
                        <a:lnSpc>
                          <a:spcPct val="100000"/>
                        </a:lnSpc>
                        <a:spcBef>
                          <a:spcPts val="0"/>
                        </a:spcBef>
                        <a:spcAft>
                          <a:spcPts val="0"/>
                        </a:spcAft>
                        <a:buClr>
                          <a:srgbClr val="0000FF"/>
                        </a:buClr>
                        <a:buSzPts val="1500"/>
                        <a:buFont typeface="Microsoft JhengHei"/>
                        <a:buNone/>
                      </a:pPr>
                      <a:r>
                        <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a:t>
                      </a: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數位部高齡科技補助案</a:t>
                      </a:r>
                      <a:r>
                        <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a:t>
                      </a:r>
                      <a:endPar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2,000</a:t>
                      </a:r>
                      <a:endPar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844083" rtl="0" eaLnBrk="1" fontAlgn="auto" latinLnBrk="0" hangingPunct="1">
                        <a:lnSpc>
                          <a:spcPct val="100000"/>
                        </a:lnSpc>
                        <a:spcBef>
                          <a:spcPts val="0"/>
                        </a:spcBef>
                        <a:spcAft>
                          <a:spcPts val="0"/>
                        </a:spcAft>
                        <a:buClr>
                          <a:schemeClr val="dk1"/>
                        </a:buClr>
                        <a:buSzPts val="1500"/>
                        <a:buFont typeface="Microsoft JhengHei"/>
                        <a:buNone/>
                        <a:tabLst/>
                        <a:defRPr/>
                      </a:pPr>
                      <a:r>
                        <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Q3</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8000" marR="0" lvl="0" indent="0" algn="just" rtl="0" eaLnBrk="1" fontAlgn="auto" latinLnBrk="0" hangingPunct="1">
                        <a:lnSpc>
                          <a:spcPct val="100000"/>
                        </a:lnSpc>
                        <a:spcBef>
                          <a:spcPts val="0"/>
                        </a:spcBef>
                        <a:spcAft>
                          <a:spcPts val="0"/>
                        </a:spcAft>
                        <a:buClr>
                          <a:prstClr val="black"/>
                        </a:buClr>
                        <a:buSzPts val="1500"/>
                        <a:buFont typeface="Arial" panose="020B0604020202020204" pitchFamily="34" charset="0"/>
                        <a:buNone/>
                      </a:pPr>
                      <a:r>
                        <a:rPr lang="en-US" altLang="zh-TW"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0</a:t>
                      </a:r>
                      <a:r>
                        <a:rPr lang="zh-TW"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6</a:t>
                      </a:r>
                      <a:r>
                        <a:rPr lang="en-US" altLang="zh-TW"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 </a:t>
                      </a:r>
                      <a:r>
                        <a:rPr lang="zh-TW"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月份</a:t>
                      </a:r>
                      <a:r>
                        <a:rPr kumimoji="0" lang="zh-TW"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sym typeface="Microsoft JhengHei"/>
                        </a:rPr>
                        <a:t>與巨鷗</a:t>
                      </a:r>
                      <a:r>
                        <a:rPr lang="zh-TW"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討論確認進行計畫書內容準備，預計</a:t>
                      </a:r>
                      <a:r>
                        <a:rPr lang="en-US" altLang="zh-TW"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 </a:t>
                      </a:r>
                      <a:r>
                        <a:rPr lang="zh-TW"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07/15 提案</a:t>
                      </a:r>
                      <a:endParaRPr kumimoji="0" lang="zh-TW" altLang="en-US"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500"/>
                        <a:buFont typeface="Microsoft JhengHei"/>
                        <a:buNone/>
                        <a:tabLst/>
                        <a:defRPr/>
                      </a:pPr>
                      <a:r>
                        <a:rPr lang="en-US" altLang="zh-TW" sz="1200" b="1" u="none" strike="noStrike" cap="none" dirty="0" err="1">
                          <a:solidFill>
                            <a:srgbClr val="0000FF"/>
                          </a:solidFill>
                          <a:latin typeface="Calibri" panose="020F0502020204030204" pitchFamily="34" charset="0"/>
                          <a:ea typeface="Calibri" panose="020F0502020204030204" pitchFamily="34" charset="0"/>
                          <a:cs typeface="Calibri" panose="020F0502020204030204" pitchFamily="34" charset="0"/>
                        </a:rPr>
                        <a:t>文新</a:t>
                      </a:r>
                      <a:r>
                        <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a:t>
                      </a: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碧蓮</a:t>
                      </a:r>
                      <a:endPar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4207101590"/>
                  </a:ext>
                </a:extLst>
              </a:tr>
              <a:tr h="450000">
                <a:tc vMerge="1">
                  <a:txBody>
                    <a:bodyPr/>
                    <a:lstStyle/>
                    <a:p>
                      <a:pPr marL="0" marR="0" lvl="0" indent="0" algn="ctr" rtl="0">
                        <a:spcBef>
                          <a:spcPts val="0"/>
                        </a:spcBef>
                        <a:spcAft>
                          <a:spcPts val="0"/>
                        </a:spcAft>
                        <a:buNone/>
                      </a:pPr>
                      <a:endPar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4">
                        <a:lumMod val="40000"/>
                        <a:lumOff val="60000"/>
                      </a:schemeClr>
                    </a:solidFill>
                  </a:tcPr>
                </a:tc>
                <a:tc>
                  <a:txBody>
                    <a:bodyPr/>
                    <a:lstStyle/>
                    <a:p>
                      <a:pPr marL="0" marR="0" lvl="0" indent="0" algn="ctr" rtl="0">
                        <a:spcBef>
                          <a:spcPts val="0"/>
                        </a:spcBef>
                        <a:spcAft>
                          <a:spcPts val="0"/>
                        </a:spcAft>
                        <a:buNone/>
                      </a:pP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光田</a:t>
                      </a:r>
                    </a:p>
                    <a:p>
                      <a:pPr marL="0" marR="0" lvl="0" indent="0" algn="ctr" rtl="0">
                        <a:spcBef>
                          <a:spcPts val="0"/>
                        </a:spcBef>
                        <a:spcAft>
                          <a:spcPts val="0"/>
                        </a:spcAft>
                        <a:buNone/>
                      </a:pPr>
                      <a:r>
                        <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(H200)</a:t>
                      </a:r>
                    </a:p>
                  </a:txBody>
                  <a:tcPr marL="0" marR="0" marT="0" marB="0" anchor="ctr">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just" rtl="0">
                        <a:lnSpc>
                          <a:spcPct val="100000"/>
                        </a:lnSpc>
                        <a:spcBef>
                          <a:spcPts val="0"/>
                        </a:spcBef>
                        <a:spcAft>
                          <a:spcPts val="0"/>
                        </a:spcAft>
                        <a:buClr>
                          <a:schemeClr val="dk1"/>
                        </a:buClr>
                        <a:buSzPts val="1500"/>
                        <a:buFont typeface="Microsoft JhengHei"/>
                        <a:buNone/>
                      </a:pPr>
                      <a:r>
                        <a:rPr lang="zh-TW" altLang="en-US" sz="1200" b="1" i="0" u="none" strike="noStrike" baseline="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中風上肢復健數位方案</a:t>
                      </a:r>
                      <a:endParaRPr lang="en-US" altLang="zh-TW" sz="1200" b="1" i="0" u="none" strike="noStrike" baseline="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just" rtl="0">
                        <a:lnSpc>
                          <a:spcPct val="100000"/>
                        </a:lnSpc>
                        <a:spcBef>
                          <a:spcPts val="0"/>
                        </a:spcBef>
                        <a:spcAft>
                          <a:spcPts val="0"/>
                        </a:spcAft>
                        <a:buClr>
                          <a:schemeClr val="dk1"/>
                        </a:buClr>
                        <a:buSzPts val="1500"/>
                        <a:buFont typeface="Microsoft JhengHei"/>
                        <a:buNone/>
                      </a:pPr>
                      <a:r>
                        <a:rPr lang="en-US" altLang="zh-TW" sz="1200" b="1" i="0" u="none" strike="noStrike" baseline="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b="1" i="0" u="none" strike="noStrike" baseline="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導入光田復健中心</a:t>
                      </a:r>
                      <a:r>
                        <a:rPr lang="en-US" altLang="zh-TW" sz="1200" b="1" i="0" u="none" strike="noStrike" baseline="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altLang="zh-TW" sz="1200" b="1" u="none" strike="noStrike" cap="none" baseline="0"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500</a:t>
                      </a:r>
                      <a:endParaRPr lang="zh-TW" altLang="en-US" sz="1200" b="1" u="none" strike="noStrike" cap="none" baseline="0"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844083" rtl="0" eaLnBrk="1" fontAlgn="auto" latinLnBrk="0" hangingPunct="1">
                        <a:lnSpc>
                          <a:spcPct val="100000"/>
                        </a:lnSpc>
                        <a:spcBef>
                          <a:spcPts val="0"/>
                        </a:spcBef>
                        <a:spcAft>
                          <a:spcPts val="0"/>
                        </a:spcAft>
                        <a:buClr>
                          <a:schemeClr val="dk1"/>
                        </a:buClr>
                        <a:buSzPts val="1500"/>
                        <a:buFont typeface="Microsoft JhengHei"/>
                        <a:buNone/>
                        <a:tabLst/>
                        <a:defRPr/>
                      </a:pPr>
                      <a:r>
                        <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rPr>
                        <a:t>09/01</a:t>
                      </a:r>
                      <a:endPar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252000" marR="0" lvl="0" indent="-180000" algn="just" defTabSz="844083" rtl="0" eaLnBrk="1" latinLnBrk="0" hangingPunct="1">
                        <a:lnSpc>
                          <a:spcPct val="100000"/>
                        </a:lnSpc>
                        <a:spcBef>
                          <a:spcPts val="0"/>
                        </a:spcBef>
                        <a:spcAft>
                          <a:spcPts val="0"/>
                        </a:spcAft>
                        <a:buClr>
                          <a:schemeClr val="dk1"/>
                        </a:buClr>
                        <a:buSzPts val="1500"/>
                        <a:buFont typeface="Arial" panose="020B0604020202020204" pitchFamily="34" charset="0"/>
                        <a:buChar char="•"/>
                      </a:pPr>
                      <a:r>
                        <a:rPr lang="en-US" altLang="zh-TW" sz="1200" b="1" i="0" u="none" strike="noStrike" kern="1200" cap="none" dirty="0">
                          <a:solidFill>
                            <a:schemeClr val="tx1"/>
                          </a:solidFill>
                          <a:latin typeface="Calibri" panose="020F0502020204030204" pitchFamily="34" charset="0"/>
                          <a:ea typeface="Calibri" panose="020F0502020204030204" pitchFamily="34" charset="0"/>
                          <a:cs typeface="Calibri" panose="020F0502020204030204" pitchFamily="34" charset="0"/>
                        </a:rPr>
                        <a:t>05 </a:t>
                      </a:r>
                      <a:r>
                        <a:rPr lang="zh-TW" altLang="en-US" sz="1200" b="1" i="0" u="none" strike="noStrike" kern="1200"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rPr>
                        <a:t>月 </a:t>
                      </a:r>
                      <a:r>
                        <a:rPr lang="en-US" altLang="zh-TW" sz="1200" b="1" i="0" u="none" strike="noStrike" kern="1200" cap="none" dirty="0">
                          <a:solidFill>
                            <a:schemeClr val="tx1"/>
                          </a:solidFill>
                          <a:latin typeface="Calibri" panose="020F0502020204030204" pitchFamily="34" charset="0"/>
                          <a:ea typeface="Calibri" panose="020F0502020204030204" pitchFamily="34" charset="0"/>
                          <a:cs typeface="Calibri" panose="020F0502020204030204" pitchFamily="34" charset="0"/>
                        </a:rPr>
                        <a:t>IRB </a:t>
                      </a:r>
                      <a:r>
                        <a:rPr lang="zh-TW" altLang="en-US" sz="1200" b="1" i="0" u="none" strike="noStrike" kern="1200"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rPr>
                        <a:t>規劃申請、</a:t>
                      </a:r>
                      <a:r>
                        <a:rPr lang="en-US" altLang="zh-TW" sz="1200" b="1" i="0" u="none" strike="noStrike" kern="1200" cap="none" dirty="0">
                          <a:solidFill>
                            <a:schemeClr val="tx1"/>
                          </a:solidFill>
                          <a:latin typeface="Calibri" panose="020F0502020204030204" pitchFamily="34" charset="0"/>
                          <a:ea typeface="Calibri" panose="020F0502020204030204" pitchFamily="34" charset="0"/>
                          <a:cs typeface="Calibri" panose="020F0502020204030204" pitchFamily="34" charset="0"/>
                        </a:rPr>
                        <a:t>09 </a:t>
                      </a:r>
                      <a:r>
                        <a:rPr lang="zh-TW" altLang="en-US" sz="1200" b="1" i="0" u="none" strike="noStrike" kern="1200"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rPr>
                        <a:t>月導入</a:t>
                      </a:r>
                      <a:endParaRPr lang="en-US" altLang="zh-TW" sz="1200" b="1" i="0" u="none" strike="noStrike" kern="12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252000" marR="0" lvl="0" indent="-180000" algn="just" defTabSz="844083" rtl="0" eaLnBrk="1" latinLnBrk="0" hangingPunct="1">
                        <a:lnSpc>
                          <a:spcPct val="100000"/>
                        </a:lnSpc>
                        <a:spcBef>
                          <a:spcPts val="0"/>
                        </a:spcBef>
                        <a:spcAft>
                          <a:spcPts val="0"/>
                        </a:spcAft>
                        <a:buClr>
                          <a:schemeClr val="dk1"/>
                        </a:buClr>
                        <a:buSzPts val="1500"/>
                        <a:buFont typeface="Arial" panose="020B0604020202020204" pitchFamily="34" charset="0"/>
                        <a:buChar char="•"/>
                      </a:pPr>
                      <a:r>
                        <a:rPr lang="zh-TW" altLang="en-US" sz="1200" b="1" i="0" u="none" strike="noStrike" kern="1200"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rPr>
                        <a:t>預計 </a:t>
                      </a:r>
                      <a:r>
                        <a:rPr lang="en-US" altLang="zh-TW" sz="1200" b="1" i="0" u="none" strike="noStrike" kern="1200" cap="none" dirty="0">
                          <a:solidFill>
                            <a:schemeClr val="tx1"/>
                          </a:solidFill>
                          <a:latin typeface="Calibri" panose="020F0502020204030204" pitchFamily="34" charset="0"/>
                          <a:ea typeface="Calibri" panose="020F0502020204030204" pitchFamily="34" charset="0"/>
                          <a:cs typeface="Calibri" panose="020F0502020204030204" pitchFamily="34" charset="0"/>
                        </a:rPr>
                        <a:t>09 </a:t>
                      </a:r>
                      <a:r>
                        <a:rPr lang="zh-TW" altLang="en-US" sz="1200" b="1" i="0" u="none" strike="noStrike" kern="1200"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rPr>
                        <a:t>月 </a:t>
                      </a:r>
                      <a:r>
                        <a:rPr lang="en-US" altLang="zh-TW" sz="1200" b="1" i="0" u="none" strike="noStrike" kern="1200" cap="none" dirty="0">
                          <a:solidFill>
                            <a:schemeClr val="tx1"/>
                          </a:solidFill>
                          <a:latin typeface="Calibri" panose="020F0502020204030204" pitchFamily="34" charset="0"/>
                          <a:ea typeface="Calibri" panose="020F0502020204030204" pitchFamily="34" charset="0"/>
                          <a:cs typeface="Calibri" panose="020F0502020204030204" pitchFamily="34" charset="0"/>
                        </a:rPr>
                        <a:t>IP </a:t>
                      </a:r>
                      <a:r>
                        <a:rPr lang="zh-TW" altLang="en-US" sz="1200" b="1" i="0" u="none" strike="noStrike" kern="1200"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rPr>
                        <a:t>授權</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500"/>
                        <a:buFont typeface="Microsoft JhengHei"/>
                        <a:buNone/>
                        <a:tabLst/>
                        <a:defRPr/>
                      </a:pP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蔡博</a:t>
                      </a:r>
                      <a:r>
                        <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rPr>
                        <a:t>/</a:t>
                      </a: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俐穎</a:t>
                      </a:r>
                      <a:endParaRPr lang="en-US" altLang="zh-TW" sz="1200" b="1" u="none" strike="noStrike" cap="none" dirty="0">
                        <a:solidFill>
                          <a:schemeClr val="tx1"/>
                        </a:solidFill>
                        <a:latin typeface="Calibri" panose="020F0502020204030204" pitchFamily="34" charset="0"/>
                        <a:ea typeface="Calibri" panose="020F0502020204030204" pitchFamily="34" charset="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770257942"/>
                  </a:ext>
                </a:extLst>
              </a:tr>
            </a:tbl>
          </a:graphicData>
        </a:graphic>
      </p:graphicFrame>
      <p:sp>
        <p:nvSpPr>
          <p:cNvPr id="7" name="Google Shape;160;p5">
            <a:extLst>
              <a:ext uri="{FF2B5EF4-FFF2-40B4-BE49-F238E27FC236}">
                <a16:creationId xmlns:a16="http://schemas.microsoft.com/office/drawing/2014/main" id="{49F5F84C-4A21-44C1-9482-C672C946FEBD}"/>
              </a:ext>
            </a:extLst>
          </p:cNvPr>
          <p:cNvSpPr txBox="1">
            <a:spLocks noGrp="1"/>
          </p:cNvSpPr>
          <p:nvPr>
            <p:ph type="title"/>
          </p:nvPr>
        </p:nvSpPr>
        <p:spPr>
          <a:xfrm>
            <a:off x="432000" y="80688"/>
            <a:ext cx="8280000" cy="540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3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H</a:t>
            </a:r>
            <a:r>
              <a:rPr lang="zh-TW" altLang="en-US" sz="33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 組簽約中</a:t>
            </a:r>
            <a:r>
              <a:rPr lang="en-US" altLang="zh-TW" sz="33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a:t>
            </a:r>
            <a:r>
              <a:rPr lang="zh-TW" altLang="en-US" sz="33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推廣中</a:t>
            </a:r>
            <a:r>
              <a:rPr lang="en-US" sz="33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案件說明-</a:t>
            </a:r>
            <a:r>
              <a:rPr lang="en-US" altLang="zh-TW" sz="33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2</a:t>
            </a:r>
            <a:endParaRPr sz="33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endParaRPr>
          </a:p>
        </p:txBody>
      </p:sp>
      <p:sp>
        <p:nvSpPr>
          <p:cNvPr id="8" name="Google Shape;162;p5">
            <a:extLst>
              <a:ext uri="{FF2B5EF4-FFF2-40B4-BE49-F238E27FC236}">
                <a16:creationId xmlns:a16="http://schemas.microsoft.com/office/drawing/2014/main" id="{800C6B8A-843D-47F7-899C-A3F5B3AB18C8}"/>
              </a:ext>
            </a:extLst>
          </p:cNvPr>
          <p:cNvSpPr txBox="1"/>
          <p:nvPr/>
        </p:nvSpPr>
        <p:spPr>
          <a:xfrm>
            <a:off x="7668512" y="404664"/>
            <a:ext cx="1512000" cy="252000"/>
          </a:xfrm>
          <a:prstGeom prst="rect">
            <a:avLst/>
          </a:prstGeom>
          <a:noFill/>
          <a:ln>
            <a:noFill/>
          </a:ln>
        </p:spPr>
        <p:txBody>
          <a:bodyPr spcFirstLastPara="1" wrap="square" lIns="91425" tIns="45700" rIns="91425" bIns="45700" anchor="ctr" anchorCtr="0">
            <a:spAutoFit/>
          </a:bodyPr>
          <a:lstStyle/>
          <a:p>
            <a:pPr lvl="0" algn="ctr">
              <a:spcBef>
                <a:spcPts val="0"/>
              </a:spcBef>
              <a:spcAft>
                <a:spcPts val="0"/>
              </a:spcAft>
            </a:pPr>
            <a:r>
              <a:rPr lang="en-US" sz="1300" b="1" dirty="0" err="1">
                <a:solidFill>
                  <a:schemeClr val="dk1"/>
                </a:solidFill>
                <a:latin typeface="Calibri" panose="020F0502020204030204" pitchFamily="34" charset="0"/>
                <a:ea typeface="微軟正黑體" panose="020B0604030504040204" pitchFamily="34" charset="-120"/>
                <a:cs typeface="Calibri" panose="020F0502020204030204" pitchFamily="34" charset="0"/>
                <a:sym typeface="Microsoft JhengHei"/>
              </a:rPr>
              <a:t>單位：千元</a:t>
            </a:r>
            <a:r>
              <a:rPr lang="en-US" altLang="zh-TW" sz="1300" b="1" dirty="0">
                <a:solidFill>
                  <a:schemeClr val="dk1"/>
                </a:solidFill>
                <a:latin typeface="Calibri" panose="020F0502020204030204" pitchFamily="34" charset="0"/>
                <a:ea typeface="微軟正黑體" panose="020B0604030504040204" pitchFamily="34" charset="-120"/>
                <a:cs typeface="Calibri" panose="020F0502020204030204" pitchFamily="34" charset="0"/>
                <a:sym typeface="Microsoft JhengHei"/>
              </a:rPr>
              <a:t>(</a:t>
            </a:r>
            <a:r>
              <a:rPr lang="zh-TW" altLang="en-US" sz="1300" dirty="0">
                <a:solidFill>
                  <a:schemeClr val="dk1"/>
                </a:solidFill>
                <a:latin typeface="Calibri" panose="020F0502020204030204" pitchFamily="34" charset="0"/>
                <a:ea typeface="微軟正黑體" panose="020B0604030504040204" pitchFamily="34" charset="-120"/>
                <a:cs typeface="Calibri" panose="020F0502020204030204" pitchFamily="34" charset="0"/>
                <a:sym typeface="Microsoft JhengHei"/>
              </a:rPr>
              <a:t>未稅</a:t>
            </a:r>
            <a:r>
              <a:rPr lang="en-US" altLang="zh-TW" sz="1300" b="1" dirty="0">
                <a:solidFill>
                  <a:schemeClr val="dk1"/>
                </a:solidFill>
                <a:latin typeface="Calibri" panose="020F0502020204030204" pitchFamily="34" charset="0"/>
                <a:ea typeface="微軟正黑體" panose="020B0604030504040204" pitchFamily="34" charset="-120"/>
                <a:cs typeface="Calibri" panose="020F0502020204030204" pitchFamily="34" charset="0"/>
                <a:sym typeface="Microsoft JhengHei"/>
              </a:rPr>
              <a:t>)</a:t>
            </a:r>
            <a:endParaRPr dirty="0">
              <a:latin typeface="Calibri" panose="020F0502020204030204" pitchFamily="34" charset="0"/>
              <a:ea typeface="微軟正黑體" panose="020B0604030504040204" pitchFamily="34" charset="-120"/>
              <a:cs typeface="Calibri" panose="020F0502020204030204" pitchFamily="34" charset="0"/>
            </a:endParaRPr>
          </a:p>
        </p:txBody>
      </p:sp>
    </p:spTree>
    <p:extLst>
      <p:ext uri="{BB962C8B-B14F-4D97-AF65-F5344CB8AC3E}">
        <p14:creationId xmlns:p14="http://schemas.microsoft.com/office/powerpoint/2010/main" val="130867169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432000" y="2709000"/>
            <a:ext cx="8280000" cy="720000"/>
          </a:xfrm>
          <a:prstGeom prst="rect">
            <a:avLst/>
          </a:prstGeom>
          <a:noFill/>
          <a:ln>
            <a:noFill/>
          </a:ln>
        </p:spPr>
        <p:txBody>
          <a:bodyPr lIns="71837" tIns="35918" rIns="71837" bIns="35918" anchor="ctr"/>
          <a:lstStyle>
            <a:lvl1pPr eaLnBrk="0" hangingPunct="0">
              <a:defRPr kumimoji="1">
                <a:solidFill>
                  <a:schemeClr val="tx1"/>
                </a:solidFill>
                <a:latin typeface="Calibri" pitchFamily="34" charset="0"/>
                <a:ea typeface="新細明體" pitchFamily="18" charset="-120"/>
              </a:defRPr>
            </a:lvl1pPr>
            <a:lvl2pPr marL="742950" indent="-285750" eaLnBrk="0" hangingPunct="0">
              <a:defRPr kumimoji="1">
                <a:solidFill>
                  <a:schemeClr val="tx1"/>
                </a:solidFill>
                <a:latin typeface="Calibri" pitchFamily="34" charset="0"/>
                <a:ea typeface="新細明體" pitchFamily="18" charset="-120"/>
              </a:defRPr>
            </a:lvl2pPr>
            <a:lvl3pPr marL="1143000" indent="-228600" eaLnBrk="0" hangingPunct="0">
              <a:defRPr kumimoji="1">
                <a:solidFill>
                  <a:schemeClr val="tx1"/>
                </a:solidFill>
                <a:latin typeface="Calibri" pitchFamily="34" charset="0"/>
                <a:ea typeface="新細明體" pitchFamily="18" charset="-120"/>
              </a:defRPr>
            </a:lvl3pPr>
            <a:lvl4pPr marL="1600200" indent="-228600" eaLnBrk="0" hangingPunct="0">
              <a:defRPr kumimoji="1">
                <a:solidFill>
                  <a:schemeClr val="tx1"/>
                </a:solidFill>
                <a:latin typeface="Calibri" pitchFamily="34" charset="0"/>
                <a:ea typeface="新細明體" pitchFamily="18" charset="-120"/>
              </a:defRPr>
            </a:lvl4pPr>
            <a:lvl5pPr marL="2057400" indent="-228600" eaLnBrk="0" hangingPunct="0">
              <a:defRPr kumimoji="1">
                <a:solidFill>
                  <a:schemeClr val="tx1"/>
                </a:solidFill>
                <a:latin typeface="Calibri"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pitchFamily="18" charset="-120"/>
              </a:defRPr>
            </a:lvl9pPr>
          </a:lstStyle>
          <a:p>
            <a:pPr marL="0" marR="0" lvl="0" indent="0" algn="ctr" defTabSz="914400" rtl="0" eaLnBrk="1" fontAlgn="base" latinLnBrk="0" hangingPunct="1">
              <a:spcBef>
                <a:spcPct val="0"/>
              </a:spcBef>
              <a:spcAft>
                <a:spcPct val="0"/>
              </a:spcAft>
              <a:buClrTx/>
              <a:buSzTx/>
              <a:buFontTx/>
              <a:buNone/>
              <a:tabLst/>
              <a:defRPr/>
            </a:pPr>
            <a:r>
              <a:rPr lang="en-US" altLang="zh-TW" sz="4000" dirty="0">
                <a:solidFill>
                  <a:srgbClr val="002060"/>
                </a:solidFill>
                <a:ea typeface="微軟正黑體" panose="020B0604030504040204" pitchFamily="34" charset="-120"/>
                <a:cs typeface="Calibri" panose="020F0502020204030204" pitchFamily="34" charset="0"/>
              </a:rPr>
              <a:t>Thank  You</a:t>
            </a:r>
            <a:endParaRPr kumimoji="1" lang="zh-TW" altLang="en-US" sz="4000" b="1" i="0" u="none" strike="noStrike" kern="1200" cap="none" spc="0" normalizeH="0" baseline="0" noProof="0" dirty="0">
              <a:ln>
                <a:noFill/>
              </a:ln>
              <a:solidFill>
                <a:srgbClr val="002060"/>
              </a:solidFill>
              <a:effectLst/>
              <a:uLnTx/>
              <a:uFillTx/>
              <a:ea typeface="微軟正黑體" panose="020B0604030504040204" pitchFamily="34" charset="-120"/>
              <a:cs typeface="Calibri" panose="020F0502020204030204" pitchFamily="34" charset="0"/>
            </a:endParaRPr>
          </a:p>
        </p:txBody>
      </p:sp>
    </p:spTree>
    <p:extLst>
      <p:ext uri="{BB962C8B-B14F-4D97-AF65-F5344CB8AC3E}">
        <p14:creationId xmlns:p14="http://schemas.microsoft.com/office/powerpoint/2010/main" val="3224169637"/>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091F5CE-F0D3-4AED-9883-FA6753B4BD33}"/>
              </a:ext>
            </a:extLst>
          </p:cNvPr>
          <p:cNvSpPr>
            <a:spLocks noGrp="1"/>
          </p:cNvSpPr>
          <p:nvPr>
            <p:ph type="ctrTitle"/>
          </p:nvPr>
        </p:nvSpPr>
        <p:spPr>
          <a:xfrm>
            <a:off x="432000" y="2709000"/>
            <a:ext cx="8280000" cy="720000"/>
          </a:xfrm>
        </p:spPr>
        <p:txBody>
          <a:bodyPr/>
          <a:lstStyle/>
          <a:p>
            <a:r>
              <a:rPr lang="zh-TW" altLang="en-US" sz="4000" dirty="0">
                <a:solidFill>
                  <a:srgbClr val="002060"/>
                </a:solidFill>
                <a:effectLst/>
                <a:latin typeface="微軟正黑體" panose="020B0604030504040204" pitchFamily="34" charset="-120"/>
                <a:ea typeface="微軟正黑體" panose="020B0604030504040204" pitchFamily="34" charset="-120"/>
              </a:rPr>
              <a:t>附　件</a:t>
            </a:r>
          </a:p>
        </p:txBody>
      </p:sp>
      <p:sp>
        <p:nvSpPr>
          <p:cNvPr id="4" name="投影片編號版面配置區 3">
            <a:extLst>
              <a:ext uri="{FF2B5EF4-FFF2-40B4-BE49-F238E27FC236}">
                <a16:creationId xmlns:a16="http://schemas.microsoft.com/office/drawing/2014/main" id="{3B5537AB-6905-4717-8495-811D7FF18C4E}"/>
              </a:ext>
            </a:extLst>
          </p:cNvPr>
          <p:cNvSpPr>
            <a:spLocks noGrp="1"/>
          </p:cNvSpPr>
          <p:nvPr>
            <p:ph type="sldNum" sz="quarter" idx="11"/>
          </p:nvPr>
        </p:nvSpPr>
        <p:spPr/>
        <p:txBody>
          <a:bodyPr/>
          <a:lstStyle/>
          <a:p>
            <a:pPr>
              <a:defRPr/>
            </a:pPr>
            <a:fld id="{2A2D1BA6-A525-4294-9821-88548ADF96C9}" type="slidenum">
              <a:rPr lang="en-US" altLang="zh-TW" smtClean="0">
                <a:solidFill>
                  <a:prstClr val="white"/>
                </a:solidFill>
              </a:rPr>
              <a:pPr>
                <a:defRPr/>
              </a:pPr>
              <a:t>8</a:t>
            </a:fld>
            <a:endParaRPr lang="en-US" altLang="zh-TW">
              <a:solidFill>
                <a:prstClr val="white"/>
              </a:solidFill>
            </a:endParaRPr>
          </a:p>
        </p:txBody>
      </p:sp>
    </p:spTree>
    <p:extLst>
      <p:ext uri="{BB962C8B-B14F-4D97-AF65-F5344CB8AC3E}">
        <p14:creationId xmlns:p14="http://schemas.microsoft.com/office/powerpoint/2010/main" val="320973280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內容版面配置區 4"/>
          <p:cNvGraphicFramePr>
            <a:graphicFrameLocks/>
          </p:cNvGraphicFramePr>
          <p:nvPr>
            <p:extLst>
              <p:ext uri="{D42A27DB-BD31-4B8C-83A1-F6EECF244321}">
                <p14:modId xmlns:p14="http://schemas.microsoft.com/office/powerpoint/2010/main" val="752087943"/>
              </p:ext>
            </p:extLst>
          </p:nvPr>
        </p:nvGraphicFramePr>
        <p:xfrm>
          <a:off x="72000" y="764704"/>
          <a:ext cx="9000000" cy="5760000"/>
        </p:xfrm>
        <a:graphic>
          <a:graphicData uri="http://schemas.openxmlformats.org/drawingml/2006/table">
            <a:tbl>
              <a:tblPr firstRow="1" bandRow="1">
                <a:tableStyleId>{5940675A-B579-460E-94D1-54222C63F5DA}</a:tableStyleId>
              </a:tblPr>
              <a:tblGrid>
                <a:gridCol w="432000">
                  <a:extLst>
                    <a:ext uri="{9D8B030D-6E8A-4147-A177-3AD203B41FA5}">
                      <a16:colId xmlns:a16="http://schemas.microsoft.com/office/drawing/2014/main" val="20000"/>
                    </a:ext>
                  </a:extLst>
                </a:gridCol>
                <a:gridCol w="1080000">
                  <a:extLst>
                    <a:ext uri="{9D8B030D-6E8A-4147-A177-3AD203B41FA5}">
                      <a16:colId xmlns:a16="http://schemas.microsoft.com/office/drawing/2014/main" val="20002"/>
                    </a:ext>
                  </a:extLst>
                </a:gridCol>
                <a:gridCol w="2520000">
                  <a:extLst>
                    <a:ext uri="{9D8B030D-6E8A-4147-A177-3AD203B41FA5}">
                      <a16:colId xmlns:a16="http://schemas.microsoft.com/office/drawing/2014/main" val="2379515814"/>
                    </a:ext>
                  </a:extLst>
                </a:gridCol>
                <a:gridCol w="4968000">
                  <a:extLst>
                    <a:ext uri="{9D8B030D-6E8A-4147-A177-3AD203B41FA5}">
                      <a16:colId xmlns:a16="http://schemas.microsoft.com/office/drawing/2014/main" val="1692707848"/>
                    </a:ext>
                  </a:extLst>
                </a:gridCol>
              </a:tblGrid>
              <a:tr h="324000">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en-US" altLang="zh-TW" sz="1300" b="0" dirty="0">
                          <a:solidFill>
                            <a:schemeClr val="tx1"/>
                          </a:solidFill>
                          <a:latin typeface="Calibri" panose="020F0502020204030204" pitchFamily="34" charset="0"/>
                          <a:ea typeface="Calibri" panose="020F0502020204030204" pitchFamily="34" charset="0"/>
                          <a:cs typeface="Calibri" panose="020F0502020204030204" pitchFamily="34" charset="0"/>
                        </a:rPr>
                        <a:t>1</a:t>
                      </a:r>
                      <a:endParaRPr lang="zh-TW" altLang="en-US" sz="1300" b="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nchor="ctr"/>
                </a:tc>
                <a:tc gridSpan="2">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13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重大效益</a:t>
                      </a:r>
                    </a:p>
                  </a:txBody>
                  <a:tcPr marL="68580" marR="68580" marT="34290" marB="34290" anchor="ctr"/>
                </a:tc>
                <a:tc hMerge="1">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endParaRPr lang="zh-TW" altLang="en-US" sz="1400" b="1" dirty="0">
                        <a:latin typeface="微軟正黑體" panose="020B0604030504040204" pitchFamily="34" charset="-120"/>
                        <a:ea typeface="微軟正黑體" panose="020B0604030504040204" pitchFamily="34" charset="-120"/>
                        <a:cs typeface="Calibri" panose="020F0502020204030204" pitchFamily="34" charset="0"/>
                      </a:endParaRPr>
                    </a:p>
                  </a:txBody>
                  <a:tcPr marL="68580" marR="68580" marT="34290" marB="34290" anchor="ctr"/>
                </a:tc>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13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發展</a:t>
                      </a:r>
                      <a:r>
                        <a:rPr lang="en-US" altLang="zh-TW" sz="1300" b="1" dirty="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zh-TW" altLang="en-US" sz="13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推動進度</a:t>
                      </a:r>
                    </a:p>
                  </a:txBody>
                  <a:tcPr marL="68580" marR="68580" marT="34290" marB="34290" anchor="ctr"/>
                </a:tc>
                <a:extLst>
                  <a:ext uri="{0D108BD9-81ED-4DB2-BD59-A6C34878D82A}">
                    <a16:rowId xmlns:a16="http://schemas.microsoft.com/office/drawing/2014/main" val="10000"/>
                  </a:ext>
                </a:extLst>
              </a:tr>
              <a:tr h="1620000">
                <a:tc rowSpan="2">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r>
                        <a:rPr lang="zh-TW" altLang="en-US" sz="1300" b="1"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遠距醫療與健康照護</a:t>
                      </a:r>
                    </a:p>
                  </a:txBody>
                  <a:tcPr marL="68580" marR="68580" marT="34290" marB="34290" anchor="ctr"/>
                </a:tc>
                <a:tc>
                  <a:txBody>
                    <a:bodyPr/>
                    <a:lstStyle/>
                    <a:p>
                      <a:pPr marL="216000" marR="0" lvl="0" indent="-216000" algn="just" defTabSz="844083"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en-US" altLang="zh-TW" sz="1300" b="1" dirty="0">
                          <a:solidFill>
                            <a:schemeClr val="tx1"/>
                          </a:solidFill>
                          <a:latin typeface="Calibri" panose="020F0502020204030204" pitchFamily="34" charset="0"/>
                          <a:ea typeface="Calibri" panose="020F0502020204030204" pitchFamily="34" charset="0"/>
                          <a:cs typeface="Calibri" panose="020F0502020204030204" pitchFamily="34" charset="0"/>
                        </a:rPr>
                        <a:t>Objective</a:t>
                      </a:r>
                      <a:endParaRPr lang="zh-TW" altLang="en-US" sz="13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tc>
                <a:tc>
                  <a:txBody>
                    <a:bodyPr/>
                    <a:lstStyle/>
                    <a:p>
                      <a:pPr marL="215900" marR="0" lvl="1" indent="-2159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打造全國性遠距居家醫護服務系統與解決方案</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en-US" altLang="zh-TW" sz="1200" kern="120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iMAS</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，成為健保署遠距居家醫療標準系統，帶動醫材</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(Device)+Smart Gateway+</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醫咖 </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go(Solution)+</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系統平台一條龍產業鏈，協助實現在地成功老化。</a:t>
                      </a:r>
                    </a:p>
                  </a:txBody>
                  <a:tcPr marL="68580" marR="68580" marT="34290" marB="34290"/>
                </a:tc>
                <a:tc rowSpan="2">
                  <a:txBody>
                    <a:bodyPr/>
                    <a:lstStyle/>
                    <a:p>
                      <a:pPr marL="215900" marR="0" lvl="1" indent="-2159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04/16 </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服科中心偕同院企研處胡紀平副處長等前往健保署，對石崇良署長、龐一鳴副署長、張禹斌主秘等主管，展示討論 </a:t>
                      </a:r>
                      <a:r>
                        <a:rPr lang="en-US" altLang="zh-TW" sz="1200" kern="120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iMAS</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 於遠距居家醫療之應用，石署長建議：未來遠距醫療會以醫師在醫院、居家或機構端則是醫事人員，醫事人員現場進行檢測</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例如：手持式超音波</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，醫師遠端即時視訊看診，看診後，查詢雲端藥歷系統、開立處方籤，上述應用及相關功能模組，建議未來增加於 </a:t>
                      </a:r>
                      <a:r>
                        <a:rPr lang="en-US" altLang="zh-TW" sz="1200" kern="120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iMAS</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 系統，會議初步共識，以 </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07</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 月即將試辦的遠距急性照護應用，指派醫管組針對初步研擬的給付方案</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包含：給付項目、給付總額、給付天數</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，邀請醫師及工研院，試算及確認實施可行性。</a:t>
                      </a:r>
                      <a:endPar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216000" marR="0" lvl="1" indent="-2160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依據於今年 </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07/01</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 即將實施的在宅急症照護試辦計畫之補助方案，協助估算醫療院所需支付的檢測醫材與資訊系統租賃費用，可以符合署內補助金額規劃，</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05/02</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 提供試算內容予醫管組</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綜合企劃組</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張禹斌主秘內部討論之用，後續再與石署長報告。</a:t>
                      </a:r>
                      <a:endPar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216000" marR="0" lvl="1" indent="-2160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sz="1200" b="0" i="0" u="none" strike="noStrike" kern="1200"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06/05 再次赴健保署拜訪醫管組劉林義組長，討論 iMAS 在宅急症照護試辦計畫(HaH)，參與醫院徵選已經公告，欲參加的醫療院所，必須先完成 4 小時的教育訓練課程，工研院 iMAS 與醫咖 go，要先聯繫訓練教材負責單位--台灣在宅醫療學會，列入訓練教材建議選用名單，才利於推廣。</a:t>
                      </a:r>
                      <a:endParaRPr lang="en-US" altLang="zh-TW" sz="1200" b="0" i="0" u="none" strike="noStrike" kern="1200" noProof="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216000" marR="0" lvl="1" indent="-2160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sz="1200" b="0" i="0" u="none" strike="noStrike" kern="1200"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06/13 &amp; 06/14 分別與埔里基督教醫院及高醫，與兩家醫院研商，將進一步提供 iMAS 功能模組等資料，待確認申請 HaH 試辦計畫的模式及照護流程後，必要時，再線上會議溝通確認。</a:t>
                      </a:r>
                      <a:endParaRPr lang="zh-TW" sz="120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tc>
                <a:extLst>
                  <a:ext uri="{0D108BD9-81ED-4DB2-BD59-A6C34878D82A}">
                    <a16:rowId xmlns:a16="http://schemas.microsoft.com/office/drawing/2014/main" val="3885606681"/>
                  </a:ext>
                </a:extLst>
              </a:tr>
              <a:tr h="3816000">
                <a:tc vMerge="1">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endParaRPr lang="zh-TW" altLang="en-US" sz="1400" b="1" kern="12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34290" marB="34290" anchor="ctr"/>
                </a:tc>
                <a:tc>
                  <a:txBody>
                    <a:bodyPr/>
                    <a:lstStyle/>
                    <a:p>
                      <a:pPr marL="216000" marR="0" lvl="0" indent="-216000" algn="just" defTabSz="844083"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en-US" altLang="zh-TW" sz="1300" b="1" i="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Key Result </a:t>
                      </a:r>
                      <a:endParaRPr lang="zh-TW" altLang="en-US" sz="13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tc>
                <a:tc>
                  <a:txBody>
                    <a:bodyPr/>
                    <a:lstStyle/>
                    <a:p>
                      <a:pPr marL="216000" marR="0" lvl="1" indent="-2160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與 </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 家醫學中心，以個案為中心跨院所</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跨科遠距會診符合國際 </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FHIR/DICOM</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 標準</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資料交換</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：醫資加密、不落地跨系統</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跨機構授權調閱，建立規模化之實證典範。</a:t>
                      </a:r>
                    </a:p>
                    <a:p>
                      <a:pPr marL="216000" marR="0" lvl="1" indent="-2160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結合居家醫療醫學會與在宅醫療醫學會、醫材、醫療資訊平台、醫療資訊服務業者，導入數位篩檢工具、復健處方、健康賦能等服務，完備解決方案生態體系，應用推動居家 </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PAC/</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安寧病患之照護、疼痛管理與生理監控服務。</a:t>
                      </a:r>
                    </a:p>
                  </a:txBody>
                  <a:tcPr marL="68580" marR="68580" marT="34290" marB="34290"/>
                </a:tc>
                <a:tc vMerge="1">
                  <a:txBody>
                    <a:bodyPr/>
                    <a:lstStyle/>
                    <a:p>
                      <a:pPr marL="176213" marR="0" lvl="1" indent="-176213" algn="l"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endParaRPr lang="zh-TW" altLang="en-US" sz="1400" kern="12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34290" marB="34290"/>
                </a:tc>
                <a:extLst>
                  <a:ext uri="{0D108BD9-81ED-4DB2-BD59-A6C34878D82A}">
                    <a16:rowId xmlns:a16="http://schemas.microsoft.com/office/drawing/2014/main" val="1152546176"/>
                  </a:ext>
                </a:extLst>
              </a:tr>
            </a:tbl>
          </a:graphicData>
        </a:graphic>
      </p:graphicFrame>
      <p:sp>
        <p:nvSpPr>
          <p:cNvPr id="9" name="Google Shape;160;p5">
            <a:extLst>
              <a:ext uri="{FF2B5EF4-FFF2-40B4-BE49-F238E27FC236}">
                <a16:creationId xmlns:a16="http://schemas.microsoft.com/office/drawing/2014/main" id="{648D034A-9EFE-4369-9C5F-C0B4BDD3ECA1}"/>
              </a:ext>
            </a:extLst>
          </p:cNvPr>
          <p:cNvSpPr txBox="1">
            <a:spLocks noGrp="1"/>
          </p:cNvSpPr>
          <p:nvPr>
            <p:ph type="title"/>
          </p:nvPr>
        </p:nvSpPr>
        <p:spPr>
          <a:xfrm>
            <a:off x="432000" y="44704"/>
            <a:ext cx="8280000" cy="720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3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H </a:t>
            </a:r>
            <a:r>
              <a:rPr lang="zh-TW" altLang="en-US" sz="33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組重大效益推動案例進度</a:t>
            </a:r>
            <a:r>
              <a:rPr lang="en-US" altLang="zh-TW" sz="20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(1/3)</a:t>
            </a:r>
            <a:endParaRPr sz="20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endParaRPr>
          </a:p>
        </p:txBody>
      </p:sp>
    </p:spTree>
    <p:extLst>
      <p:ext uri="{BB962C8B-B14F-4D97-AF65-F5344CB8AC3E}">
        <p14:creationId xmlns:p14="http://schemas.microsoft.com/office/powerpoint/2010/main" val="2691435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佈景主題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8_預設簡報設計">
      <a:majorFont>
        <a:latin typeface=""/>
        <a:ea typeface="標楷體"/>
        <a:cs typeface=""/>
      </a:majorFont>
      <a:minorFont>
        <a:latin typeface="Arial"/>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ln>
          <a:headEnd/>
          <a:tailEnd/>
        </a:ln>
      </a:spPr>
      <a:bodyPr wrap="none" anchor="ctr">
        <a:flatTx/>
      </a:bodyPr>
      <a:lstStyle>
        <a:defPPr>
          <a:defRPr>
            <a:solidFill>
              <a:srgbClr val="FFFFFF"/>
            </a:solidFill>
            <a:ea typeface="宋体" pitchFamily="2" charset="-122"/>
          </a:defRPr>
        </a:defPPr>
      </a:lstStyle>
      <a:style>
        <a:lnRef idx="3">
          <a:schemeClr val="lt1"/>
        </a:lnRef>
        <a:fillRef idx="1">
          <a:schemeClr val="accent3"/>
        </a:fillRef>
        <a:effectRef idx="1">
          <a:schemeClr val="accent3"/>
        </a:effectRef>
        <a:fontRef idx="minor">
          <a:schemeClr val="lt1"/>
        </a:fontRef>
      </a:style>
    </a:spDef>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7EF8F4A3F269B42ABE66C846BAD69C3" ma:contentTypeVersion="10" ma:contentTypeDescription="Create a new document." ma:contentTypeScope="" ma:versionID="405cc5236345981c7e0eeaf4ff5a2026">
  <xsd:schema xmlns:xsd="http://www.w3.org/2001/XMLSchema" xmlns:xs="http://www.w3.org/2001/XMLSchema" xmlns:p="http://schemas.microsoft.com/office/2006/metadata/properties" xmlns:ns2="7a49a012-1a42-488a-ad65-57305d193449" xmlns:ns3="a048a829-da38-4e78-83b1-f53b80d599ea" targetNamespace="http://schemas.microsoft.com/office/2006/metadata/properties" ma:root="true" ma:fieldsID="b9af7c5c0fb5aac628bb0875337ef763" ns2:_="" ns3:_="">
    <xsd:import namespace="7a49a012-1a42-488a-ad65-57305d193449"/>
    <xsd:import namespace="a048a829-da38-4e78-83b1-f53b80d599e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49a012-1a42-488a-ad65-57305d19344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048a829-da38-4e78-83b1-f53b80d599ea"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7962B17-4CDF-4B6A-9B71-C306F2B8AB2A}">
  <ds:schemaRefs>
    <ds:schemaRef ds:uri="http://schemas.microsoft.com/office/2006/metadata/properties"/>
    <ds:schemaRef ds:uri="http://schemas.microsoft.com/office/2006/documentManagement/types"/>
    <ds:schemaRef ds:uri="http://purl.org/dc/terms/"/>
    <ds:schemaRef ds:uri="http://www.w3.org/XML/1998/namespace"/>
    <ds:schemaRef ds:uri="http://schemas.microsoft.com/office/infopath/2007/PartnerControls"/>
    <ds:schemaRef ds:uri="7a49a012-1a42-488a-ad65-57305d193449"/>
    <ds:schemaRef ds:uri="http://schemas.openxmlformats.org/package/2006/metadata/core-properties"/>
    <ds:schemaRef ds:uri="a048a829-da38-4e78-83b1-f53b80d599ea"/>
    <ds:schemaRef ds:uri="http://purl.org/dc/dcmitype/"/>
    <ds:schemaRef ds:uri="http://purl.org/dc/elements/1.1/"/>
  </ds:schemaRefs>
</ds:datastoreItem>
</file>

<file path=customXml/itemProps2.xml><?xml version="1.0" encoding="utf-8"?>
<ds:datastoreItem xmlns:ds="http://schemas.openxmlformats.org/officeDocument/2006/customXml" ds:itemID="{CF0869CA-55C3-49A3-BD9B-173713121A4B}">
  <ds:schemaRefs>
    <ds:schemaRef ds:uri="http://schemas.microsoft.com/sharepoint/v3/contenttype/forms"/>
  </ds:schemaRefs>
</ds:datastoreItem>
</file>

<file path=customXml/itemProps3.xml><?xml version="1.0" encoding="utf-8"?>
<ds:datastoreItem xmlns:ds="http://schemas.openxmlformats.org/officeDocument/2006/customXml" ds:itemID="{D4EC7537-A4F3-40BD-B3D6-D6FA68F0891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a49a012-1a42-488a-ad65-57305d193449"/>
    <ds:schemaRef ds:uri="a048a829-da38-4e78-83b1-f53b80d599e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91036</TotalTime>
  <Words>2812</Words>
  <Application>Microsoft Office PowerPoint</Application>
  <PresentationFormat>如螢幕大小 (4:3)</PresentationFormat>
  <Paragraphs>414</Paragraphs>
  <Slides>11</Slides>
  <Notes>10</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11</vt:i4>
      </vt:variant>
    </vt:vector>
  </HeadingPairs>
  <TitlesOfParts>
    <vt:vector size="19" baseType="lpstr">
      <vt:lpstr>Microsoft JhengHei</vt:lpstr>
      <vt:lpstr>Microsoft JhengHei</vt:lpstr>
      <vt:lpstr>Arial</vt:lpstr>
      <vt:lpstr>Bookman Old Style</vt:lpstr>
      <vt:lpstr>Calibri</vt:lpstr>
      <vt:lpstr>Times New Roman</vt:lpstr>
      <vt:lpstr>Wingdings</vt:lpstr>
      <vt:lpstr>1_佈景主題1</vt:lpstr>
      <vt:lpstr>H 組經營團隊會議報告</vt:lpstr>
      <vt:lpstr>PowerPoint 簡報</vt:lpstr>
      <vt:lpstr>PowerPoint 簡報</vt:lpstr>
      <vt:lpstr>PowerPoint 簡報</vt:lpstr>
      <vt:lpstr>H 組簽約中/推廣中案件說明-1</vt:lpstr>
      <vt:lpstr>H 組簽約中/推廣中案件說明-2</vt:lpstr>
      <vt:lpstr>PowerPoint 簡報</vt:lpstr>
      <vt:lpstr>附　件</vt:lpstr>
      <vt:lpstr>H 組重大效益推動案例進度(1/3)</vt:lpstr>
      <vt:lpstr>H 組重大效益推動案例進度(2/3)</vt:lpstr>
      <vt:lpstr>H 組重大效益推動案例進度(3/3)</vt:lpstr>
    </vt:vector>
  </TitlesOfParts>
  <Company>CMT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下世代車載資通訊系統與創新應用服務技術計畫(1/4)  整體計畫說明</dc:title>
  <dc:creator>ftsai</dc:creator>
  <cp:lastModifiedBy>538294@itri.org.tw</cp:lastModifiedBy>
  <cp:revision>7430</cp:revision>
  <cp:lastPrinted>2023-09-11T04:51:59Z</cp:lastPrinted>
  <dcterms:created xsi:type="dcterms:W3CDTF">2008-08-15T19:18:09Z</dcterms:created>
  <dcterms:modified xsi:type="dcterms:W3CDTF">2024-07-01T01:59:30Z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TAG2">
    <vt:lpwstr>000800aa79000000000001023720</vt:lpwstr>
  </property>
  <property fmtid="{D5CDD505-2E9C-101B-9397-08002B2CF9AE}" pid="3" name="ContentTypeId">
    <vt:lpwstr>0x010100C7EF8F4A3F269B42ABE66C846BAD69C3</vt:lpwstr>
  </property>
</Properties>
</file>