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22"/>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75" r:id="rId14"/>
    <p:sldId id="268" r:id="rId15"/>
    <p:sldId id="269" r:id="rId16"/>
    <p:sldId id="270" r:id="rId17"/>
    <p:sldId id="271" r:id="rId18"/>
    <p:sldId id="274" r:id="rId19"/>
    <p:sldId id="272" r:id="rId20"/>
    <p:sldId id="273" r:id="rId21"/>
  </p:sldIdLst>
  <p:sldSz cx="12192000" cy="68580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1pPr>
    <a:lvl2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2pPr>
    <a:lvl3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3pPr>
    <a:lvl4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4pPr>
    <a:lvl5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5pPr>
    <a:lvl6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6pPr>
    <a:lvl7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7pPr>
    <a:lvl8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8pPr>
    <a:lvl9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inor">
          <a:srgbClr val="000000"/>
        </a:fontRef>
        <a:srgbClr val="000000"/>
      </a:tcTxStyle>
      <a:tcStyle>
        <a:tcBdr>
          <a:left>
            <a:ln w="12700" cap="flat">
              <a:solidFill>
                <a:schemeClr val="accent6"/>
              </a:solidFill>
              <a:prstDash val="solid"/>
              <a:round/>
            </a:ln>
          </a:left>
          <a:right>
            <a:ln w="12700" cap="flat">
              <a:solidFill>
                <a:schemeClr val="accent6"/>
              </a:solidFill>
              <a:prstDash val="solid"/>
              <a:round/>
            </a:ln>
          </a:right>
          <a:top>
            <a:ln w="12700" cap="flat">
              <a:solidFill>
                <a:schemeClr val="accent6"/>
              </a:solidFill>
              <a:prstDash val="solid"/>
              <a:round/>
            </a:ln>
          </a:top>
          <a:bottom>
            <a:ln w="12700" cap="flat">
              <a:solidFill>
                <a:schemeClr val="accent6"/>
              </a:solidFill>
              <a:prstDash val="solid"/>
              <a:round/>
            </a:ln>
          </a:bottom>
          <a:insideH>
            <a:ln w="12700" cap="flat">
              <a:solidFill>
                <a:schemeClr val="accent6"/>
              </a:solidFill>
              <a:prstDash val="solid"/>
              <a:round/>
            </a:ln>
          </a:insideH>
          <a:insideV>
            <a:ln w="12700" cap="flat">
              <a:solidFill>
                <a:schemeClr val="accent6"/>
              </a:solidFill>
              <a:prstDash val="solid"/>
              <a:round/>
            </a:ln>
          </a:insideV>
        </a:tcBdr>
        <a:fill>
          <a:solidFill>
            <a:srgbClr val="CCCCD9"/>
          </a:solidFill>
        </a:fill>
      </a:tcStyle>
    </a:wholeTbl>
    <a:band2H>
      <a:tcTxStyle/>
      <a:tcStyle>
        <a:tcBdr/>
        <a:fill>
          <a:solidFill>
            <a:srgbClr val="E7E7ED"/>
          </a:solidFill>
        </a:fill>
      </a:tcStyle>
    </a:band2H>
    <a:firstCol>
      <a:tcTxStyle b="on" i="off">
        <a:fontRef idx="minor">
          <a:srgbClr val="000000"/>
        </a:fontRef>
        <a:srgbClr val="000000"/>
      </a:tcTxStyle>
      <a:tcStyle>
        <a:tcBdr>
          <a:left>
            <a:ln w="12700" cap="flat">
              <a:solidFill>
                <a:schemeClr val="accent6"/>
              </a:solidFill>
              <a:prstDash val="solid"/>
              <a:round/>
            </a:ln>
          </a:left>
          <a:right>
            <a:ln w="12700" cap="flat">
              <a:solidFill>
                <a:schemeClr val="accent6"/>
              </a:solidFill>
              <a:prstDash val="solid"/>
              <a:round/>
            </a:ln>
          </a:right>
          <a:top>
            <a:ln w="12700" cap="flat">
              <a:solidFill>
                <a:schemeClr val="accent6"/>
              </a:solidFill>
              <a:prstDash val="solid"/>
              <a:round/>
            </a:ln>
          </a:top>
          <a:bottom>
            <a:ln w="12700" cap="flat">
              <a:solidFill>
                <a:schemeClr val="accent6"/>
              </a:solidFill>
              <a:prstDash val="solid"/>
              <a:round/>
            </a:ln>
          </a:bottom>
          <a:insideH>
            <a:ln w="12700" cap="flat">
              <a:solidFill>
                <a:schemeClr val="accent6"/>
              </a:solidFill>
              <a:prstDash val="solid"/>
              <a:round/>
            </a:ln>
          </a:insideH>
          <a:insideV>
            <a:ln w="12700" cap="flat">
              <a:solidFill>
                <a:schemeClr val="accent6"/>
              </a:solidFill>
              <a:prstDash val="solid"/>
              <a:round/>
            </a:ln>
          </a:insideV>
        </a:tcBdr>
        <a:fill>
          <a:solidFill>
            <a:srgbClr val="CCCCD9"/>
          </a:solidFill>
        </a:fill>
      </a:tcStyle>
    </a:firstCol>
    <a:lastRow>
      <a:tcTxStyle b="on" i="off">
        <a:fontRef idx="minor">
          <a:srgbClr val="000000"/>
        </a:fontRef>
        <a:srgbClr val="000000"/>
      </a:tcTxStyle>
      <a:tcStyle>
        <a:tcBdr>
          <a:left>
            <a:ln w="12700" cap="flat">
              <a:solidFill>
                <a:schemeClr val="accent6"/>
              </a:solidFill>
              <a:prstDash val="solid"/>
              <a:round/>
            </a:ln>
          </a:left>
          <a:right>
            <a:ln w="12700" cap="flat">
              <a:solidFill>
                <a:schemeClr val="accent6"/>
              </a:solidFill>
              <a:prstDash val="solid"/>
              <a:round/>
            </a:ln>
          </a:right>
          <a:top>
            <a:ln w="25400" cap="flat">
              <a:solidFill>
                <a:schemeClr val="accent6"/>
              </a:solidFill>
              <a:prstDash val="solid"/>
              <a:round/>
            </a:ln>
          </a:top>
          <a:bottom>
            <a:ln w="12700" cap="flat">
              <a:solidFill>
                <a:schemeClr val="accent6"/>
              </a:solidFill>
              <a:prstDash val="solid"/>
              <a:round/>
            </a:ln>
          </a:bottom>
          <a:insideH>
            <a:ln w="12700" cap="flat">
              <a:solidFill>
                <a:schemeClr val="accent6"/>
              </a:solidFill>
              <a:prstDash val="solid"/>
              <a:round/>
            </a:ln>
          </a:insideH>
          <a:insideV>
            <a:ln w="12700" cap="flat">
              <a:solidFill>
                <a:schemeClr val="accent6"/>
              </a:solidFill>
              <a:prstDash val="solid"/>
              <a:round/>
            </a:ln>
          </a:insideV>
        </a:tcBdr>
        <a:fill>
          <a:solidFill>
            <a:srgbClr val="E7E7ED"/>
          </a:solidFill>
        </a:fill>
      </a:tcStyle>
    </a:lastRow>
    <a:firstRow>
      <a:tcTxStyle b="on" i="off">
        <a:fontRef idx="minor">
          <a:srgbClr val="000000"/>
        </a:fontRef>
        <a:srgbClr val="000000"/>
      </a:tcTxStyle>
      <a:tcStyle>
        <a:tcBdr>
          <a:left>
            <a:ln w="12700" cap="flat">
              <a:solidFill>
                <a:schemeClr val="accent6"/>
              </a:solidFill>
              <a:prstDash val="solid"/>
              <a:round/>
            </a:ln>
          </a:left>
          <a:right>
            <a:ln w="12700" cap="flat">
              <a:solidFill>
                <a:schemeClr val="accent6"/>
              </a:solidFill>
              <a:prstDash val="solid"/>
              <a:round/>
            </a:ln>
          </a:right>
          <a:top>
            <a:ln w="12700" cap="flat">
              <a:solidFill>
                <a:schemeClr val="accent6"/>
              </a:solidFill>
              <a:prstDash val="solid"/>
              <a:round/>
            </a:ln>
          </a:top>
          <a:bottom>
            <a:ln w="12700" cap="flat">
              <a:solidFill>
                <a:schemeClr val="accent6"/>
              </a:solidFill>
              <a:prstDash val="solid"/>
              <a:round/>
            </a:ln>
          </a:bottom>
          <a:insideH>
            <a:ln w="12700" cap="flat">
              <a:solidFill>
                <a:schemeClr val="accent6"/>
              </a:solidFill>
              <a:prstDash val="solid"/>
              <a:round/>
            </a:ln>
          </a:insideH>
          <a:insideV>
            <a:ln w="12700" cap="flat">
              <a:solidFill>
                <a:schemeClr val="accent6"/>
              </a:solidFill>
              <a:prstDash val="solid"/>
              <a:round/>
            </a:ln>
          </a:insideV>
        </a:tcBdr>
        <a:fill>
          <a:solidFill>
            <a:srgbClr val="E7E7ED"/>
          </a:solidFill>
        </a:fill>
      </a:tcStyle>
    </a:firstRow>
  </a:tblStyle>
  <a:tblStyle styleId="{C7B018BB-80A7-4F77-B60F-C8B233D01FF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E7F3F4"/>
          </a:solidFill>
        </a:fill>
      </a:tcStyle>
    </a:wholeTbl>
    <a:band2H>
      <a:tcTxStyle/>
      <a:tcStyle>
        <a:tcBdr/>
        <a:fill>
          <a:solidFill>
            <a:srgbClr val="F3F9FA"/>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EEE7283C-3CF3-47DC-8721-378D4A62B22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BDBDB"/>
          </a:solidFill>
        </a:fill>
      </a:tcStyle>
    </a:wholeTbl>
    <a:band2H>
      <a:tcTxStyle/>
      <a:tcStyle>
        <a:tcBdr/>
        <a:fill>
          <a:solidFill>
            <a:srgbClr val="EEEEEE"/>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CF821DB8-F4EB-4A41-A1BA-3FCAFE7338EE}"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CCCD9"/>
          </a:solidFill>
        </a:fill>
      </a:tcStyle>
    </a:wholeTbl>
    <a:band2H>
      <a:tcTxStyle/>
      <a:tcStyle>
        <a:tcBdr/>
        <a:fill>
          <a:solidFill>
            <a:srgbClr val="E7E7ED"/>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33BA23B1-9221-436E-865A-0063620EA4FD}" styleName="">
    <a:tblBg/>
    <a:wholeTbl>
      <a:tcTxStyle b="off" i="off">
        <a:fontRef idx="min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in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in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2708684C-4D16-4618-839F-0558EEFCDFE6}"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a:tcStyle>
        <a:tcBdr/>
        <a:fill>
          <a:solidFill>
            <a:srgbClr val="E6E6E6"/>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5940675A-B579-460E-94D1-54222C63F5DA}" styleName="無樣式、表格格線">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9"/>
    <p:restoredTop sz="94672"/>
  </p:normalViewPr>
  <p:slideViewPr>
    <p:cSldViewPr snapToGrid="0">
      <p:cViewPr varScale="1">
        <p:scale>
          <a:sx n="72" d="100"/>
          <a:sy n="72" d="100"/>
        </p:scale>
        <p:origin x="432"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32" name="Shape 1032"/>
          <p:cNvSpPr>
            <a:spLocks noGrp="1" noRot="1" noChangeAspect="1"/>
          </p:cNvSpPr>
          <p:nvPr>
            <p:ph type="sldImg"/>
          </p:nvPr>
        </p:nvSpPr>
        <p:spPr>
          <a:xfrm>
            <a:off x="1143000" y="685800"/>
            <a:ext cx="4572000" cy="3429000"/>
          </a:xfrm>
          <a:prstGeom prst="rect">
            <a:avLst/>
          </a:prstGeom>
        </p:spPr>
        <p:txBody>
          <a:bodyPr/>
          <a:lstStyle/>
          <a:p>
            <a:endParaRPr/>
          </a:p>
        </p:txBody>
      </p:sp>
      <p:sp>
        <p:nvSpPr>
          <p:cNvPr id="1033" name="Shape 1033"/>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latinLnBrk="0">
      <a:spcBef>
        <a:spcPts val="400"/>
      </a:spcBef>
      <a:defRPr sz="1200">
        <a:latin typeface="+mn-lt"/>
        <a:ea typeface="+mn-ea"/>
        <a:cs typeface="+mn-cs"/>
        <a:sym typeface="Calibri"/>
      </a:defRPr>
    </a:lvl1pPr>
    <a:lvl2pPr indent="228600" latinLnBrk="0">
      <a:spcBef>
        <a:spcPts val="400"/>
      </a:spcBef>
      <a:defRPr sz="1200">
        <a:latin typeface="+mn-lt"/>
        <a:ea typeface="+mn-ea"/>
        <a:cs typeface="+mn-cs"/>
        <a:sym typeface="Calibri"/>
      </a:defRPr>
    </a:lvl2pPr>
    <a:lvl3pPr indent="457200" latinLnBrk="0">
      <a:spcBef>
        <a:spcPts val="400"/>
      </a:spcBef>
      <a:defRPr sz="1200">
        <a:latin typeface="+mn-lt"/>
        <a:ea typeface="+mn-ea"/>
        <a:cs typeface="+mn-cs"/>
        <a:sym typeface="Calibri"/>
      </a:defRPr>
    </a:lvl3pPr>
    <a:lvl4pPr indent="685800" latinLnBrk="0">
      <a:spcBef>
        <a:spcPts val="400"/>
      </a:spcBef>
      <a:defRPr sz="1200">
        <a:latin typeface="+mn-lt"/>
        <a:ea typeface="+mn-ea"/>
        <a:cs typeface="+mn-cs"/>
        <a:sym typeface="Calibri"/>
      </a:defRPr>
    </a:lvl4pPr>
    <a:lvl5pPr indent="914400" latinLnBrk="0">
      <a:spcBef>
        <a:spcPts val="400"/>
      </a:spcBef>
      <a:defRPr sz="1200">
        <a:latin typeface="+mn-lt"/>
        <a:ea typeface="+mn-ea"/>
        <a:cs typeface="+mn-cs"/>
        <a:sym typeface="Calibri"/>
      </a:defRPr>
    </a:lvl5pPr>
    <a:lvl6pPr indent="1143000" latinLnBrk="0">
      <a:spcBef>
        <a:spcPts val="400"/>
      </a:spcBef>
      <a:defRPr sz="1200">
        <a:latin typeface="+mn-lt"/>
        <a:ea typeface="+mn-ea"/>
        <a:cs typeface="+mn-cs"/>
        <a:sym typeface="Calibri"/>
      </a:defRPr>
    </a:lvl6pPr>
    <a:lvl7pPr indent="1371600" latinLnBrk="0">
      <a:spcBef>
        <a:spcPts val="400"/>
      </a:spcBef>
      <a:defRPr sz="1200">
        <a:latin typeface="+mn-lt"/>
        <a:ea typeface="+mn-ea"/>
        <a:cs typeface="+mn-cs"/>
        <a:sym typeface="Calibri"/>
      </a:defRPr>
    </a:lvl7pPr>
    <a:lvl8pPr indent="1600200" latinLnBrk="0">
      <a:spcBef>
        <a:spcPts val="400"/>
      </a:spcBef>
      <a:defRPr sz="1200">
        <a:latin typeface="+mn-lt"/>
        <a:ea typeface="+mn-ea"/>
        <a:cs typeface="+mn-cs"/>
        <a:sym typeface="Calibri"/>
      </a:defRPr>
    </a:lvl8pPr>
    <a:lvl9pPr indent="1828800" latinLnBrk="0">
      <a:spcBef>
        <a:spcPts val="400"/>
      </a:spcBef>
      <a:defRPr sz="1200">
        <a:latin typeface="+mn-lt"/>
        <a:ea typeface="+mn-ea"/>
        <a:cs typeface="+mn-cs"/>
        <a:sym typeface="Calibri"/>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3" name="Shape 1083"/>
          <p:cNvSpPr>
            <a:spLocks noGrp="1" noRot="1" noChangeAspect="1"/>
          </p:cNvSpPr>
          <p:nvPr>
            <p:ph type="sldImg"/>
          </p:nvPr>
        </p:nvSpPr>
        <p:spPr>
          <a:xfrm>
            <a:off x="381000" y="685800"/>
            <a:ext cx="6096000" cy="3429000"/>
          </a:xfrm>
          <a:prstGeom prst="rect">
            <a:avLst/>
          </a:prstGeom>
        </p:spPr>
        <p:txBody>
          <a:bodyPr/>
          <a:lstStyle/>
          <a:p>
            <a:endParaRPr/>
          </a:p>
        </p:txBody>
      </p:sp>
      <p:sp>
        <p:nvSpPr>
          <p:cNvPr id="1084" name="Shape 1084"/>
          <p:cNvSpPr>
            <a:spLocks noGrp="1"/>
          </p:cNvSpPr>
          <p:nvPr>
            <p:ph type="body" sz="quarter" idx="1"/>
          </p:nvPr>
        </p:nvSpPr>
        <p:spPr>
          <a:prstGeom prst="rect">
            <a:avLst/>
          </a:prstGeom>
        </p:spPr>
        <p:txBody>
          <a:bodyPr/>
          <a:lstStyle/>
          <a:p>
            <a:pPr>
              <a:defRPr>
                <a:latin typeface="微軟正黑體"/>
                <a:ea typeface="微軟正黑體"/>
                <a:cs typeface="微軟正黑體"/>
                <a:sym typeface="微軟正黑體"/>
              </a:defRPr>
            </a:pPr>
            <a:r>
              <a:t>智慧感測光能量高齡健康照護 : 本案將預計與敏盛醫院睡眠中心驗證，目前協各單位驗證時間與內容。</a:t>
            </a:r>
          </a:p>
          <a:p>
            <a:pPr>
              <a:defRPr>
                <a:latin typeface="微軟正黑體"/>
                <a:ea typeface="微軟正黑體"/>
                <a:cs typeface="微軟正黑體"/>
                <a:sym typeface="微軟正黑體"/>
              </a:defRPr>
            </a:pPr>
            <a:r>
              <a:t>虛實融合一體機前瞻顯示互動系統開發 : 本週五與中強進行審查演練，下週四正式審查。</a:t>
            </a:r>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jpeg"/><Relationship Id="rId1" Type="http://schemas.openxmlformats.org/officeDocument/2006/relationships/slideMaster" Target="../slideMasters/slideMaster1.xml"/><Relationship Id="rId6" Type="http://schemas.openxmlformats.org/officeDocument/2006/relationships/image" Target="../media/image8.jpeg"/><Relationship Id="rId5" Type="http://schemas.openxmlformats.org/officeDocument/2006/relationships/image" Target="../media/image7.png"/><Relationship Id="rId4" Type="http://schemas.openxmlformats.org/officeDocument/2006/relationships/image" Target="../media/image6.jpeg"/></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5.png"/><Relationship Id="rId1" Type="http://schemas.openxmlformats.org/officeDocument/2006/relationships/slideMaster" Target="../slideMasters/slideMaster1.xml"/><Relationship Id="rId4" Type="http://schemas.openxmlformats.org/officeDocument/2006/relationships/image" Target="../media/image9.jpeg"/></Relationships>
</file>

<file path=ppt/slideLayouts/_rels/slideLayout2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jpeg"/><Relationship Id="rId1" Type="http://schemas.openxmlformats.org/officeDocument/2006/relationships/slideMaster" Target="../slideMasters/slideMaster1.xml"/><Relationship Id="rId6" Type="http://schemas.openxmlformats.org/officeDocument/2006/relationships/image" Target="../media/image8.jpeg"/><Relationship Id="rId5" Type="http://schemas.openxmlformats.org/officeDocument/2006/relationships/image" Target="../media/image10.png"/><Relationship Id="rId4" Type="http://schemas.openxmlformats.org/officeDocument/2006/relationships/image" Target="../media/image6.jpeg"/></Relationships>
</file>

<file path=ppt/slideLayouts/_rels/slideLayout2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jpeg"/><Relationship Id="rId1" Type="http://schemas.openxmlformats.org/officeDocument/2006/relationships/slideMaster" Target="../slideMasters/slideMaster1.xml"/><Relationship Id="rId6" Type="http://schemas.openxmlformats.org/officeDocument/2006/relationships/image" Target="../media/image8.jpeg"/><Relationship Id="rId5" Type="http://schemas.openxmlformats.org/officeDocument/2006/relationships/image" Target="../media/image10.png"/><Relationship Id="rId4" Type="http://schemas.openxmlformats.org/officeDocument/2006/relationships/image" Target="../media/image6.jpeg"/></Relationships>
</file>

<file path=ppt/slideLayouts/_rels/slideLayout4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7.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Master" Target="../slideMasters/slideMaster1.xml"/></Relationships>
</file>

<file path=ppt/slideLayouts/_rels/slideLayout58.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Master" Target="../slideMasters/slideMaster1.xml"/></Relationships>
</file>

<file path=ppt/slideLayouts/_rels/slideLayout59.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Master" Target="../slideMasters/slideMaster1.xml"/></Relationships>
</file>

<file path=ppt/slideLayouts/_rels/slideLayout61.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Master" Target="../slideMasters/slideMaster1.xml"/></Relationships>
</file>

<file path=ppt/slideLayouts/_rels/slideLayout62.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Master" Target="../slideMasters/slideMaster1.xml"/></Relationships>
</file>

<file path=ppt/slideLayouts/_rels/slideLayout63.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Master" Target="../slideMasters/slideMaster1.xml"/></Relationships>
</file>

<file path=ppt/slideLayouts/_rels/slideLayout64.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Master" Target="../slideMasters/slideMaster1.xml"/></Relationships>
</file>

<file path=ppt/slideLayouts/_rels/slideLayout65.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Master" Target="../slideMasters/slideMaster1.xml"/></Relationships>
</file>

<file path=ppt/slideLayouts/_rels/slideLayout66.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Master" Target="../slideMasters/slideMaster1.xml"/></Relationships>
</file>

<file path=ppt/slideLayouts/_rels/slideLayout67.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Master" Target="../slideMasters/slideMaster1.xml"/></Relationships>
</file>

<file path=ppt/slideLayouts/_rels/slideLayout68.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Master" Target="../slideMasters/slideMaster1.xml"/></Relationships>
</file>

<file path=ppt/slideLayouts/_rels/slideLayout69.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image" Target="../media/image1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x">
  <p:cSld name="標題投影片">
    <p:spTree>
      <p:nvGrpSpPr>
        <p:cNvPr id="1" name=""/>
        <p:cNvGrpSpPr/>
        <p:nvPr/>
      </p:nvGrpSpPr>
      <p:grpSpPr>
        <a:xfrm>
          <a:off x="0" y="0"/>
          <a:ext cx="0" cy="0"/>
          <a:chOff x="0" y="0"/>
          <a:chExt cx="0" cy="0"/>
        </a:xfrm>
      </p:grpSpPr>
      <p:sp>
        <p:nvSpPr>
          <p:cNvPr id="15" name="Rectangle 27"/>
          <p:cNvSpPr/>
          <p:nvPr/>
        </p:nvSpPr>
        <p:spPr>
          <a:xfrm>
            <a:off x="0" y="6618288"/>
            <a:ext cx="12192000" cy="239712"/>
          </a:xfrm>
          <a:prstGeom prst="rect">
            <a:avLst/>
          </a:prstGeom>
          <a:solidFill>
            <a:srgbClr val="009FE2"/>
          </a:solidFill>
          <a:ln w="12700">
            <a:miter lim="400000"/>
          </a:ln>
        </p:spPr>
        <p:txBody>
          <a:bodyPr lIns="45718" tIns="45718" rIns="45718" bIns="45718" anchor="ctr"/>
          <a:lstStyle/>
          <a:p>
            <a:pPr algn="ctr">
              <a:defRPr>
                <a:latin typeface="Arial"/>
                <a:ea typeface="Arial"/>
                <a:cs typeface="Arial"/>
                <a:sym typeface="Arial"/>
              </a:defRPr>
            </a:pPr>
            <a:endParaRPr/>
          </a:p>
        </p:txBody>
      </p:sp>
      <p:sp>
        <p:nvSpPr>
          <p:cNvPr id="16" name="簡報標題"/>
          <p:cNvSpPr txBox="1">
            <a:spLocks noGrp="1"/>
          </p:cNvSpPr>
          <p:nvPr>
            <p:ph type="title" hasCustomPrompt="1"/>
          </p:nvPr>
        </p:nvSpPr>
        <p:spPr>
          <a:xfrm>
            <a:off x="728188" y="2584704"/>
            <a:ext cx="8794754" cy="1219209"/>
          </a:xfrm>
          <a:prstGeom prst="rect">
            <a:avLst/>
          </a:prstGeom>
        </p:spPr>
        <p:txBody>
          <a:bodyPr/>
          <a:lstStyle>
            <a:lvl1pPr>
              <a:defRPr sz="4400" b="1"/>
            </a:lvl1pPr>
          </a:lstStyle>
          <a:p>
            <a:r>
              <a:t>簡報標題</a:t>
            </a:r>
          </a:p>
        </p:txBody>
      </p:sp>
      <p:sp>
        <p:nvSpPr>
          <p:cNvPr id="17" name="內文層級一…"/>
          <p:cNvSpPr txBox="1">
            <a:spLocks noGrp="1"/>
          </p:cNvSpPr>
          <p:nvPr>
            <p:ph type="body" sz="quarter" idx="1" hasCustomPrompt="1"/>
          </p:nvPr>
        </p:nvSpPr>
        <p:spPr>
          <a:xfrm>
            <a:off x="728188" y="5059679"/>
            <a:ext cx="9027829" cy="755912"/>
          </a:xfrm>
          <a:prstGeom prst="rect">
            <a:avLst/>
          </a:prstGeom>
        </p:spPr>
        <p:txBody>
          <a:bodyPr anchor="b"/>
          <a:lstStyle>
            <a:lvl1pPr marL="0" indent="0">
              <a:lnSpc>
                <a:spcPct val="80000"/>
              </a:lnSpc>
              <a:spcBef>
                <a:spcPts val="0"/>
              </a:spcBef>
              <a:buSzTx/>
              <a:buNone/>
              <a:defRPr sz="2000">
                <a:latin typeface="微軟正黑體"/>
                <a:ea typeface="微軟正黑體"/>
                <a:cs typeface="微軟正黑體"/>
                <a:sym typeface="微軟正黑體"/>
              </a:defRPr>
            </a:lvl1pPr>
            <a:lvl2pPr marL="661307" indent="-204107">
              <a:lnSpc>
                <a:spcPct val="80000"/>
              </a:lnSpc>
              <a:spcBef>
                <a:spcPts val="0"/>
              </a:spcBef>
              <a:defRPr sz="2000">
                <a:latin typeface="微軟正黑體"/>
                <a:ea typeface="微軟正黑體"/>
                <a:cs typeface="微軟正黑體"/>
                <a:sym typeface="微軟正黑體"/>
              </a:defRPr>
            </a:lvl2pPr>
            <a:lvl3pPr marL="1104900" indent="-190500">
              <a:lnSpc>
                <a:spcPct val="80000"/>
              </a:lnSpc>
              <a:spcBef>
                <a:spcPts val="0"/>
              </a:spcBef>
              <a:defRPr sz="2000">
                <a:latin typeface="微軟正黑體"/>
                <a:ea typeface="微軟正黑體"/>
                <a:cs typeface="微軟正黑體"/>
                <a:sym typeface="微軟正黑體"/>
              </a:defRPr>
            </a:lvl3pPr>
            <a:lvl4pPr marL="1600200" indent="-228600">
              <a:lnSpc>
                <a:spcPct val="80000"/>
              </a:lnSpc>
              <a:spcBef>
                <a:spcPts val="0"/>
              </a:spcBef>
              <a:defRPr sz="2000">
                <a:latin typeface="微軟正黑體"/>
                <a:ea typeface="微軟正黑體"/>
                <a:cs typeface="微軟正黑體"/>
                <a:sym typeface="微軟正黑體"/>
              </a:defRPr>
            </a:lvl4pPr>
            <a:lvl5pPr marL="2057400" indent="-228600">
              <a:lnSpc>
                <a:spcPct val="80000"/>
              </a:lnSpc>
              <a:spcBef>
                <a:spcPts val="0"/>
              </a:spcBef>
              <a:defRPr sz="2000">
                <a:latin typeface="微軟正黑體"/>
                <a:ea typeface="微軟正黑體"/>
                <a:cs typeface="微軟正黑體"/>
                <a:sym typeface="微軟正黑體"/>
              </a:defRPr>
            </a:lvl5pPr>
          </a:lstStyle>
          <a:p>
            <a:r>
              <a:t>簡報單位 簡報人名稱 職稱</a:t>
            </a:r>
          </a:p>
          <a:p>
            <a:pPr lvl="1"/>
            <a:endParaRPr/>
          </a:p>
          <a:p>
            <a:pPr lvl="2"/>
            <a:endParaRPr/>
          </a:p>
          <a:p>
            <a:pPr lvl="3"/>
            <a:endParaRPr/>
          </a:p>
          <a:p>
            <a:pPr lvl="4"/>
            <a:endParaRPr/>
          </a:p>
        </p:txBody>
      </p:sp>
      <p:sp>
        <p:nvSpPr>
          <p:cNvPr id="18" name="文字版面配置區 8"/>
          <p:cNvSpPr>
            <a:spLocks noGrp="1"/>
          </p:cNvSpPr>
          <p:nvPr>
            <p:ph type="body" sz="quarter" idx="21" hasCustomPrompt="1"/>
          </p:nvPr>
        </p:nvSpPr>
        <p:spPr>
          <a:xfrm>
            <a:off x="728184" y="5902261"/>
            <a:ext cx="3718144" cy="432306"/>
          </a:xfrm>
          <a:prstGeom prst="rect">
            <a:avLst/>
          </a:prstGeom>
        </p:spPr>
        <p:txBody>
          <a:bodyPr/>
          <a:lstStyle>
            <a:lvl1pPr marL="0" indent="0">
              <a:spcBef>
                <a:spcPts val="300"/>
              </a:spcBef>
              <a:buSzTx/>
              <a:buNone/>
              <a:defRPr sz="1600"/>
            </a:lvl1pPr>
          </a:lstStyle>
          <a:p>
            <a:r>
              <a:t>簡報日期</a:t>
            </a:r>
          </a:p>
        </p:txBody>
      </p:sp>
      <p:pic>
        <p:nvPicPr>
          <p:cNvPr id="19" name="Picture 28" descr="Picture 28"/>
          <p:cNvPicPr>
            <a:picLocks noChangeAspect="1"/>
          </p:cNvPicPr>
          <p:nvPr/>
        </p:nvPicPr>
        <p:blipFill>
          <a:blip r:embed="rId2"/>
          <a:stretch>
            <a:fillRect/>
          </a:stretch>
        </p:blipFill>
        <p:spPr>
          <a:xfrm>
            <a:off x="897504" y="354013"/>
            <a:ext cx="2741624" cy="584726"/>
          </a:xfrm>
          <a:prstGeom prst="rect">
            <a:avLst/>
          </a:prstGeom>
          <a:ln w="12700">
            <a:miter lim="400000"/>
          </a:ln>
        </p:spPr>
      </p:pic>
      <p:sp>
        <p:nvSpPr>
          <p:cNvPr id="20" name="Text Box 48"/>
          <p:cNvSpPr txBox="1"/>
          <p:nvPr/>
        </p:nvSpPr>
        <p:spPr>
          <a:xfrm>
            <a:off x="30384" y="6610191"/>
            <a:ext cx="9404447" cy="2692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lvl1pPr>
              <a:defRPr sz="10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pic>
        <p:nvPicPr>
          <p:cNvPr id="21" name="圖片 10" descr="圖片 10"/>
          <p:cNvPicPr>
            <a:picLocks noChangeAspect="1"/>
          </p:cNvPicPr>
          <p:nvPr/>
        </p:nvPicPr>
        <p:blipFill>
          <a:blip r:embed="rId3"/>
          <a:stretch>
            <a:fillRect/>
          </a:stretch>
        </p:blipFill>
        <p:spPr>
          <a:xfrm>
            <a:off x="11020280" y="103449"/>
            <a:ext cx="910320" cy="380934"/>
          </a:xfrm>
          <a:prstGeom prst="rect">
            <a:avLst/>
          </a:prstGeom>
          <a:ln w="12700">
            <a:miter lim="400000"/>
          </a:ln>
        </p:spPr>
      </p:pic>
      <p:sp>
        <p:nvSpPr>
          <p:cNvPr id="22" name="幻燈片編號"/>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tx">
  <p:cSld name="含標題的內容">
    <p:spTree>
      <p:nvGrpSpPr>
        <p:cNvPr id="1" name=""/>
        <p:cNvGrpSpPr/>
        <p:nvPr/>
      </p:nvGrpSpPr>
      <p:grpSpPr>
        <a:xfrm>
          <a:off x="0" y="0"/>
          <a:ext cx="0" cy="0"/>
          <a:chOff x="0" y="0"/>
          <a:chExt cx="0" cy="0"/>
        </a:xfrm>
      </p:grpSpPr>
      <p:sp>
        <p:nvSpPr>
          <p:cNvPr id="131" name="Rectangle 27"/>
          <p:cNvSpPr/>
          <p:nvPr/>
        </p:nvSpPr>
        <p:spPr>
          <a:xfrm>
            <a:off x="0" y="6618288"/>
            <a:ext cx="12192000" cy="239712"/>
          </a:xfrm>
          <a:prstGeom prst="rect">
            <a:avLst/>
          </a:prstGeom>
          <a:solidFill>
            <a:srgbClr val="009FE2"/>
          </a:solidFill>
          <a:ln w="12700">
            <a:miter lim="400000"/>
          </a:ln>
        </p:spPr>
        <p:txBody>
          <a:bodyPr lIns="45718" tIns="45718" rIns="45718" bIns="45718" anchor="ctr"/>
          <a:lstStyle/>
          <a:p>
            <a:pPr algn="ctr">
              <a:defRPr>
                <a:latin typeface="Arial"/>
                <a:ea typeface="Arial"/>
                <a:cs typeface="Arial"/>
                <a:sym typeface="Arial"/>
              </a:defRPr>
            </a:pPr>
            <a:endParaRPr/>
          </a:p>
        </p:txBody>
      </p:sp>
      <p:pic>
        <p:nvPicPr>
          <p:cNvPr id="132" name="Picture 49" descr="Picture 49"/>
          <p:cNvPicPr>
            <a:picLocks noChangeAspect="1"/>
          </p:cNvPicPr>
          <p:nvPr/>
        </p:nvPicPr>
        <p:blipFill>
          <a:blip r:embed="rId2"/>
          <a:stretch>
            <a:fillRect/>
          </a:stretch>
        </p:blipFill>
        <p:spPr>
          <a:xfrm>
            <a:off x="261408" y="83626"/>
            <a:ext cx="1667936" cy="400756"/>
          </a:xfrm>
          <a:prstGeom prst="rect">
            <a:avLst/>
          </a:prstGeom>
          <a:ln w="12700">
            <a:miter lim="400000"/>
          </a:ln>
        </p:spPr>
      </p:pic>
      <p:pic>
        <p:nvPicPr>
          <p:cNvPr id="133" name="圖片 11" descr="圖片 11"/>
          <p:cNvPicPr>
            <a:picLocks noChangeAspect="1"/>
          </p:cNvPicPr>
          <p:nvPr/>
        </p:nvPicPr>
        <p:blipFill>
          <a:blip r:embed="rId3"/>
          <a:stretch>
            <a:fillRect/>
          </a:stretch>
        </p:blipFill>
        <p:spPr>
          <a:xfrm>
            <a:off x="11020280" y="103449"/>
            <a:ext cx="910320" cy="380934"/>
          </a:xfrm>
          <a:prstGeom prst="rect">
            <a:avLst/>
          </a:prstGeom>
          <a:ln w="12700">
            <a:miter lim="400000"/>
          </a:ln>
        </p:spPr>
      </p:pic>
      <p:sp>
        <p:nvSpPr>
          <p:cNvPr id="134" name="Text Box 48"/>
          <p:cNvSpPr txBox="1"/>
          <p:nvPr/>
        </p:nvSpPr>
        <p:spPr>
          <a:xfrm>
            <a:off x="30384" y="6610191"/>
            <a:ext cx="9404447" cy="2692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lvl1pPr>
              <a:defRPr sz="10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sp>
        <p:nvSpPr>
          <p:cNvPr id="135" name="大標題文字"/>
          <p:cNvSpPr txBox="1">
            <a:spLocks noGrp="1"/>
          </p:cNvSpPr>
          <p:nvPr>
            <p:ph type="title"/>
          </p:nvPr>
        </p:nvSpPr>
        <p:spPr>
          <a:xfrm>
            <a:off x="609601" y="273050"/>
            <a:ext cx="4011084" cy="1162050"/>
          </a:xfrm>
          <a:prstGeom prst="rect">
            <a:avLst/>
          </a:prstGeom>
        </p:spPr>
        <p:txBody>
          <a:bodyPr anchor="b"/>
          <a:lstStyle>
            <a:lvl1pPr>
              <a:defRPr sz="2000" b="1"/>
            </a:lvl1pPr>
          </a:lstStyle>
          <a:p>
            <a:r>
              <a:t>大標題文字</a:t>
            </a:r>
          </a:p>
        </p:txBody>
      </p:sp>
      <p:sp>
        <p:nvSpPr>
          <p:cNvPr id="136" name="內文層級一…"/>
          <p:cNvSpPr txBox="1">
            <a:spLocks noGrp="1"/>
          </p:cNvSpPr>
          <p:nvPr>
            <p:ph type="body" idx="1"/>
          </p:nvPr>
        </p:nvSpPr>
        <p:spPr>
          <a:xfrm>
            <a:off x="4766733" y="273050"/>
            <a:ext cx="6815667" cy="5853115"/>
          </a:xfrm>
          <a:prstGeom prst="rect">
            <a:avLst/>
          </a:prstGeom>
        </p:spPr>
        <p:txBody>
          <a:bodyPr/>
          <a:lstStyle/>
          <a:p>
            <a:r>
              <a:t>內文層級一</a:t>
            </a:r>
          </a:p>
          <a:p>
            <a:pPr lvl="1"/>
            <a:r>
              <a:t>內文層級二</a:t>
            </a:r>
          </a:p>
          <a:p>
            <a:pPr lvl="2"/>
            <a:r>
              <a:t>內文層級三</a:t>
            </a:r>
          </a:p>
          <a:p>
            <a:pPr lvl="3"/>
            <a:r>
              <a:t>內文層級四</a:t>
            </a:r>
          </a:p>
          <a:p>
            <a:pPr lvl="4"/>
            <a:r>
              <a:t>內文層級五</a:t>
            </a:r>
          </a:p>
        </p:txBody>
      </p:sp>
      <p:sp>
        <p:nvSpPr>
          <p:cNvPr id="137" name="文字版面配置區 3"/>
          <p:cNvSpPr>
            <a:spLocks noGrp="1"/>
          </p:cNvSpPr>
          <p:nvPr>
            <p:ph type="body" sz="half" idx="21"/>
          </p:nvPr>
        </p:nvSpPr>
        <p:spPr>
          <a:xfrm>
            <a:off x="609599" y="1435101"/>
            <a:ext cx="4011087" cy="4691063"/>
          </a:xfrm>
          <a:prstGeom prst="rect">
            <a:avLst/>
          </a:prstGeom>
        </p:spPr>
        <p:txBody>
          <a:bodyPr/>
          <a:lstStyle/>
          <a:p>
            <a:endParaRPr/>
          </a:p>
        </p:txBody>
      </p:sp>
      <p:sp>
        <p:nvSpPr>
          <p:cNvPr id="138" name="幻燈片編號"/>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tx">
  <p:cSld name="含標題的圖片">
    <p:spTree>
      <p:nvGrpSpPr>
        <p:cNvPr id="1" name=""/>
        <p:cNvGrpSpPr/>
        <p:nvPr/>
      </p:nvGrpSpPr>
      <p:grpSpPr>
        <a:xfrm>
          <a:off x="0" y="0"/>
          <a:ext cx="0" cy="0"/>
          <a:chOff x="0" y="0"/>
          <a:chExt cx="0" cy="0"/>
        </a:xfrm>
      </p:grpSpPr>
      <p:sp>
        <p:nvSpPr>
          <p:cNvPr id="145" name="Rectangle 27"/>
          <p:cNvSpPr/>
          <p:nvPr/>
        </p:nvSpPr>
        <p:spPr>
          <a:xfrm>
            <a:off x="0" y="6618288"/>
            <a:ext cx="12192000" cy="239712"/>
          </a:xfrm>
          <a:prstGeom prst="rect">
            <a:avLst/>
          </a:prstGeom>
          <a:solidFill>
            <a:srgbClr val="009FE2"/>
          </a:solidFill>
          <a:ln w="12700">
            <a:miter lim="400000"/>
          </a:ln>
        </p:spPr>
        <p:txBody>
          <a:bodyPr lIns="45718" tIns="45718" rIns="45718" bIns="45718" anchor="ctr"/>
          <a:lstStyle/>
          <a:p>
            <a:pPr algn="ctr">
              <a:defRPr>
                <a:latin typeface="Arial"/>
                <a:ea typeface="Arial"/>
                <a:cs typeface="Arial"/>
                <a:sym typeface="Arial"/>
              </a:defRPr>
            </a:pPr>
            <a:endParaRPr/>
          </a:p>
        </p:txBody>
      </p:sp>
      <p:pic>
        <p:nvPicPr>
          <p:cNvPr id="146" name="Picture 49" descr="Picture 49"/>
          <p:cNvPicPr>
            <a:picLocks noChangeAspect="1"/>
          </p:cNvPicPr>
          <p:nvPr/>
        </p:nvPicPr>
        <p:blipFill>
          <a:blip r:embed="rId2"/>
          <a:stretch>
            <a:fillRect/>
          </a:stretch>
        </p:blipFill>
        <p:spPr>
          <a:xfrm>
            <a:off x="261408" y="83626"/>
            <a:ext cx="1667936" cy="400756"/>
          </a:xfrm>
          <a:prstGeom prst="rect">
            <a:avLst/>
          </a:prstGeom>
          <a:ln w="12700">
            <a:miter lim="400000"/>
          </a:ln>
        </p:spPr>
      </p:pic>
      <p:pic>
        <p:nvPicPr>
          <p:cNvPr id="147" name="圖片 11" descr="圖片 11"/>
          <p:cNvPicPr>
            <a:picLocks noChangeAspect="1"/>
          </p:cNvPicPr>
          <p:nvPr/>
        </p:nvPicPr>
        <p:blipFill>
          <a:blip r:embed="rId3"/>
          <a:stretch>
            <a:fillRect/>
          </a:stretch>
        </p:blipFill>
        <p:spPr>
          <a:xfrm>
            <a:off x="11020280" y="103449"/>
            <a:ext cx="910320" cy="380934"/>
          </a:xfrm>
          <a:prstGeom prst="rect">
            <a:avLst/>
          </a:prstGeom>
          <a:ln w="12700">
            <a:miter lim="400000"/>
          </a:ln>
        </p:spPr>
      </p:pic>
      <p:sp>
        <p:nvSpPr>
          <p:cNvPr id="148" name="Text Box 48"/>
          <p:cNvSpPr txBox="1"/>
          <p:nvPr/>
        </p:nvSpPr>
        <p:spPr>
          <a:xfrm>
            <a:off x="30384" y="6610191"/>
            <a:ext cx="9404447" cy="2692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lvl1pPr>
              <a:defRPr sz="10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sp>
        <p:nvSpPr>
          <p:cNvPr id="149" name="大標題文字"/>
          <p:cNvSpPr txBox="1">
            <a:spLocks noGrp="1"/>
          </p:cNvSpPr>
          <p:nvPr>
            <p:ph type="title"/>
          </p:nvPr>
        </p:nvSpPr>
        <p:spPr>
          <a:xfrm>
            <a:off x="2389714" y="4800600"/>
            <a:ext cx="7315204" cy="566738"/>
          </a:xfrm>
          <a:prstGeom prst="rect">
            <a:avLst/>
          </a:prstGeom>
        </p:spPr>
        <p:txBody>
          <a:bodyPr anchor="b"/>
          <a:lstStyle>
            <a:lvl1pPr>
              <a:defRPr sz="2000" b="1"/>
            </a:lvl1pPr>
          </a:lstStyle>
          <a:p>
            <a:r>
              <a:t>大標題文字</a:t>
            </a:r>
          </a:p>
        </p:txBody>
      </p:sp>
      <p:sp>
        <p:nvSpPr>
          <p:cNvPr id="150" name="圖片版面配置區 2"/>
          <p:cNvSpPr>
            <a:spLocks noGrp="1"/>
          </p:cNvSpPr>
          <p:nvPr>
            <p:ph type="pic" sz="half" idx="21"/>
          </p:nvPr>
        </p:nvSpPr>
        <p:spPr>
          <a:xfrm>
            <a:off x="2389714" y="612775"/>
            <a:ext cx="7315204" cy="4114800"/>
          </a:xfrm>
          <a:prstGeom prst="rect">
            <a:avLst/>
          </a:prstGeom>
        </p:spPr>
        <p:txBody>
          <a:bodyPr lIns="91439" tIns="45719" rIns="91439" bIns="45719">
            <a:noAutofit/>
          </a:bodyPr>
          <a:lstStyle/>
          <a:p>
            <a:endParaRPr/>
          </a:p>
        </p:txBody>
      </p:sp>
      <p:sp>
        <p:nvSpPr>
          <p:cNvPr id="151" name="內文層級一…"/>
          <p:cNvSpPr txBox="1">
            <a:spLocks noGrp="1"/>
          </p:cNvSpPr>
          <p:nvPr>
            <p:ph type="body" sz="quarter" idx="1"/>
          </p:nvPr>
        </p:nvSpPr>
        <p:spPr>
          <a:xfrm>
            <a:off x="2389714" y="5367337"/>
            <a:ext cx="7315204" cy="804870"/>
          </a:xfrm>
          <a:prstGeom prst="rect">
            <a:avLst/>
          </a:prstGeom>
        </p:spPr>
        <p:txBody>
          <a:bodyPr/>
          <a:lstStyle>
            <a:lvl1pPr marL="0" indent="0">
              <a:spcBef>
                <a:spcPts val="300"/>
              </a:spcBef>
              <a:buSzTx/>
              <a:buNone/>
              <a:defRPr sz="1400"/>
            </a:lvl1pPr>
            <a:lvl2pPr marL="0" indent="0">
              <a:spcBef>
                <a:spcPts val="300"/>
              </a:spcBef>
              <a:buSzTx/>
              <a:buNone/>
              <a:defRPr sz="1400"/>
            </a:lvl2pPr>
            <a:lvl3pPr marL="0" indent="0">
              <a:spcBef>
                <a:spcPts val="300"/>
              </a:spcBef>
              <a:buSzTx/>
              <a:buNone/>
              <a:defRPr sz="1400"/>
            </a:lvl3pPr>
            <a:lvl4pPr marL="0" indent="0">
              <a:spcBef>
                <a:spcPts val="300"/>
              </a:spcBef>
              <a:buSzTx/>
              <a:buNone/>
              <a:defRPr sz="1400"/>
            </a:lvl4pPr>
            <a:lvl5pPr marL="0" indent="0">
              <a:spcBef>
                <a:spcPts val="300"/>
              </a:spcBef>
              <a:buSzTx/>
              <a:buNone/>
              <a:defRPr sz="1400"/>
            </a:lvl5pPr>
          </a:lstStyle>
          <a:p>
            <a:r>
              <a:t>內文層級一</a:t>
            </a:r>
          </a:p>
          <a:p>
            <a:pPr lvl="1"/>
            <a:r>
              <a:t>內文層級二</a:t>
            </a:r>
          </a:p>
          <a:p>
            <a:pPr lvl="2"/>
            <a:r>
              <a:t>內文層級三</a:t>
            </a:r>
          </a:p>
          <a:p>
            <a:pPr lvl="3"/>
            <a:r>
              <a:t>內文層級四</a:t>
            </a:r>
          </a:p>
          <a:p>
            <a:pPr lvl="4"/>
            <a:r>
              <a:t>內文層級五</a:t>
            </a:r>
          </a:p>
        </p:txBody>
      </p:sp>
      <p:sp>
        <p:nvSpPr>
          <p:cNvPr id="152" name="幻燈片編號"/>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x">
  <p:cSld name="章節標題">
    <p:spTree>
      <p:nvGrpSpPr>
        <p:cNvPr id="1" name=""/>
        <p:cNvGrpSpPr/>
        <p:nvPr/>
      </p:nvGrpSpPr>
      <p:grpSpPr>
        <a:xfrm>
          <a:off x="0" y="0"/>
          <a:ext cx="0" cy="0"/>
          <a:chOff x="0" y="0"/>
          <a:chExt cx="0" cy="0"/>
        </a:xfrm>
      </p:grpSpPr>
      <p:sp>
        <p:nvSpPr>
          <p:cNvPr id="159" name="Rectangle 27"/>
          <p:cNvSpPr/>
          <p:nvPr/>
        </p:nvSpPr>
        <p:spPr>
          <a:xfrm>
            <a:off x="0" y="6618288"/>
            <a:ext cx="12192000" cy="239712"/>
          </a:xfrm>
          <a:prstGeom prst="rect">
            <a:avLst/>
          </a:prstGeom>
          <a:solidFill>
            <a:srgbClr val="009FE2"/>
          </a:solidFill>
          <a:ln w="12700">
            <a:miter lim="400000"/>
          </a:ln>
        </p:spPr>
        <p:txBody>
          <a:bodyPr lIns="45718" tIns="45718" rIns="45718" bIns="45718" anchor="ctr"/>
          <a:lstStyle/>
          <a:p>
            <a:pPr algn="ctr">
              <a:defRPr>
                <a:latin typeface="Arial"/>
                <a:ea typeface="Arial"/>
                <a:cs typeface="Arial"/>
                <a:sym typeface="Arial"/>
              </a:defRPr>
            </a:pPr>
            <a:endParaRPr/>
          </a:p>
        </p:txBody>
      </p:sp>
      <p:pic>
        <p:nvPicPr>
          <p:cNvPr id="160" name="Picture 49" descr="Picture 49"/>
          <p:cNvPicPr>
            <a:picLocks noChangeAspect="1"/>
          </p:cNvPicPr>
          <p:nvPr/>
        </p:nvPicPr>
        <p:blipFill>
          <a:blip r:embed="rId2"/>
          <a:stretch>
            <a:fillRect/>
          </a:stretch>
        </p:blipFill>
        <p:spPr>
          <a:xfrm>
            <a:off x="261408" y="83626"/>
            <a:ext cx="1667936" cy="400756"/>
          </a:xfrm>
          <a:prstGeom prst="rect">
            <a:avLst/>
          </a:prstGeom>
          <a:ln w="12700">
            <a:miter lim="400000"/>
          </a:ln>
        </p:spPr>
      </p:pic>
      <p:pic>
        <p:nvPicPr>
          <p:cNvPr id="161" name="圖片 11" descr="圖片 11"/>
          <p:cNvPicPr>
            <a:picLocks noChangeAspect="1"/>
          </p:cNvPicPr>
          <p:nvPr/>
        </p:nvPicPr>
        <p:blipFill>
          <a:blip r:embed="rId3"/>
          <a:stretch>
            <a:fillRect/>
          </a:stretch>
        </p:blipFill>
        <p:spPr>
          <a:xfrm>
            <a:off x="11020280" y="103449"/>
            <a:ext cx="910320" cy="380934"/>
          </a:xfrm>
          <a:prstGeom prst="rect">
            <a:avLst/>
          </a:prstGeom>
          <a:ln w="12700">
            <a:miter lim="400000"/>
          </a:ln>
        </p:spPr>
      </p:pic>
      <p:sp>
        <p:nvSpPr>
          <p:cNvPr id="162" name="Text Box 48"/>
          <p:cNvSpPr txBox="1"/>
          <p:nvPr/>
        </p:nvSpPr>
        <p:spPr>
          <a:xfrm>
            <a:off x="30384" y="6610191"/>
            <a:ext cx="9404447" cy="2692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lvl1pPr>
              <a:defRPr sz="10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sp>
        <p:nvSpPr>
          <p:cNvPr id="163" name="大標題文字"/>
          <p:cNvSpPr txBox="1">
            <a:spLocks noGrp="1"/>
          </p:cNvSpPr>
          <p:nvPr>
            <p:ph type="title"/>
          </p:nvPr>
        </p:nvSpPr>
        <p:spPr>
          <a:xfrm>
            <a:off x="963084" y="4406953"/>
            <a:ext cx="10363201" cy="1362083"/>
          </a:xfrm>
          <a:prstGeom prst="rect">
            <a:avLst/>
          </a:prstGeom>
        </p:spPr>
        <p:txBody>
          <a:bodyPr/>
          <a:lstStyle>
            <a:lvl1pPr>
              <a:defRPr sz="3000" b="1" cap="all"/>
            </a:lvl1pPr>
          </a:lstStyle>
          <a:p>
            <a:r>
              <a:t>大標題文字</a:t>
            </a:r>
          </a:p>
        </p:txBody>
      </p:sp>
      <p:sp>
        <p:nvSpPr>
          <p:cNvPr id="164" name="內文層級一…"/>
          <p:cNvSpPr txBox="1">
            <a:spLocks noGrp="1"/>
          </p:cNvSpPr>
          <p:nvPr>
            <p:ph type="body" sz="quarter" idx="1"/>
          </p:nvPr>
        </p:nvSpPr>
        <p:spPr>
          <a:xfrm>
            <a:off x="963084" y="2906713"/>
            <a:ext cx="10363201" cy="1500195"/>
          </a:xfrm>
          <a:prstGeom prst="rect">
            <a:avLst/>
          </a:prstGeom>
        </p:spPr>
        <p:txBody>
          <a:bodyPr anchor="b"/>
          <a:lstStyle>
            <a:lvl1pPr marL="0" indent="0">
              <a:spcBef>
                <a:spcPts val="300"/>
              </a:spcBef>
              <a:buSzTx/>
              <a:buNone/>
              <a:defRPr sz="1500"/>
            </a:lvl1pPr>
            <a:lvl2pPr marL="0" indent="0">
              <a:spcBef>
                <a:spcPts val="300"/>
              </a:spcBef>
              <a:buSzTx/>
              <a:buNone/>
              <a:defRPr sz="1500"/>
            </a:lvl2pPr>
            <a:lvl3pPr marL="0" indent="0">
              <a:spcBef>
                <a:spcPts val="300"/>
              </a:spcBef>
              <a:buSzTx/>
              <a:buNone/>
              <a:defRPr sz="1500"/>
            </a:lvl3pPr>
            <a:lvl4pPr marL="0" indent="0">
              <a:spcBef>
                <a:spcPts val="300"/>
              </a:spcBef>
              <a:buSzTx/>
              <a:buNone/>
              <a:defRPr sz="1500"/>
            </a:lvl4pPr>
            <a:lvl5pPr marL="0" indent="0">
              <a:spcBef>
                <a:spcPts val="300"/>
              </a:spcBef>
              <a:buSzTx/>
              <a:buNone/>
              <a:defRPr sz="1500"/>
            </a:lvl5pPr>
          </a:lstStyle>
          <a:p>
            <a:r>
              <a:t>內文層級一</a:t>
            </a:r>
          </a:p>
          <a:p>
            <a:pPr lvl="1"/>
            <a:r>
              <a:t>內文層級二</a:t>
            </a:r>
          </a:p>
          <a:p>
            <a:pPr lvl="2"/>
            <a:r>
              <a:t>內文層級三</a:t>
            </a:r>
          </a:p>
          <a:p>
            <a:pPr lvl="3"/>
            <a:r>
              <a:t>內文層級四</a:t>
            </a:r>
          </a:p>
          <a:p>
            <a:pPr lvl="4"/>
            <a:r>
              <a:t>內文層級五</a:t>
            </a:r>
          </a:p>
        </p:txBody>
      </p:sp>
      <p:sp>
        <p:nvSpPr>
          <p:cNvPr id="165" name="幻燈片編號"/>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tx">
  <p:cSld name="標題投影片">
    <p:spTree>
      <p:nvGrpSpPr>
        <p:cNvPr id="1" name=""/>
        <p:cNvGrpSpPr/>
        <p:nvPr/>
      </p:nvGrpSpPr>
      <p:grpSpPr>
        <a:xfrm>
          <a:off x="0" y="0"/>
          <a:ext cx="0" cy="0"/>
          <a:chOff x="0" y="0"/>
          <a:chExt cx="0" cy="0"/>
        </a:xfrm>
      </p:grpSpPr>
      <p:pic>
        <p:nvPicPr>
          <p:cNvPr id="172" name="Picture 57" descr="Picture 57"/>
          <p:cNvPicPr>
            <a:picLocks noChangeAspect="1"/>
          </p:cNvPicPr>
          <p:nvPr/>
        </p:nvPicPr>
        <p:blipFill>
          <a:blip r:embed="rId2"/>
          <a:stretch>
            <a:fillRect/>
          </a:stretch>
        </p:blipFill>
        <p:spPr>
          <a:xfrm>
            <a:off x="8509000" y="4110037"/>
            <a:ext cx="3683000" cy="2747970"/>
          </a:xfrm>
          <a:prstGeom prst="rect">
            <a:avLst/>
          </a:prstGeom>
          <a:ln w="12700">
            <a:miter lim="400000"/>
          </a:ln>
        </p:spPr>
      </p:pic>
      <p:sp>
        <p:nvSpPr>
          <p:cNvPr id="173" name="Rectangle 42"/>
          <p:cNvSpPr/>
          <p:nvPr/>
        </p:nvSpPr>
        <p:spPr>
          <a:xfrm>
            <a:off x="0" y="6618288"/>
            <a:ext cx="12192000" cy="239712"/>
          </a:xfrm>
          <a:prstGeom prst="rect">
            <a:avLst/>
          </a:prstGeom>
          <a:solidFill>
            <a:srgbClr val="00B2B3"/>
          </a:solidFill>
          <a:ln w="12700">
            <a:miter lim="400000"/>
          </a:ln>
        </p:spPr>
        <p:txBody>
          <a:bodyPr lIns="45718" tIns="45718" rIns="45718" bIns="45718" anchor="ctr"/>
          <a:lstStyle/>
          <a:p>
            <a:pPr>
              <a:defRPr>
                <a:latin typeface="Arial"/>
                <a:ea typeface="Arial"/>
                <a:cs typeface="Arial"/>
                <a:sym typeface="Arial"/>
              </a:defRPr>
            </a:pPr>
            <a:endParaRPr/>
          </a:p>
        </p:txBody>
      </p:sp>
      <p:pic>
        <p:nvPicPr>
          <p:cNvPr id="174" name="Picture 26" descr="Picture 26"/>
          <p:cNvPicPr>
            <a:picLocks noChangeAspect="1"/>
          </p:cNvPicPr>
          <p:nvPr/>
        </p:nvPicPr>
        <p:blipFill>
          <a:blip r:embed="rId3"/>
          <a:stretch>
            <a:fillRect/>
          </a:stretch>
        </p:blipFill>
        <p:spPr>
          <a:xfrm>
            <a:off x="876300" y="528640"/>
            <a:ext cx="4438654" cy="1042989"/>
          </a:xfrm>
          <a:prstGeom prst="rect">
            <a:avLst/>
          </a:prstGeom>
          <a:ln w="12700">
            <a:miter lim="400000"/>
          </a:ln>
        </p:spPr>
      </p:pic>
      <p:sp>
        <p:nvSpPr>
          <p:cNvPr id="175" name="簡報標題"/>
          <p:cNvSpPr txBox="1">
            <a:spLocks noGrp="1"/>
          </p:cNvSpPr>
          <p:nvPr>
            <p:ph type="title" hasCustomPrompt="1"/>
          </p:nvPr>
        </p:nvSpPr>
        <p:spPr>
          <a:xfrm>
            <a:off x="728188" y="2584705"/>
            <a:ext cx="8794755" cy="1219204"/>
          </a:xfrm>
          <a:prstGeom prst="rect">
            <a:avLst/>
          </a:prstGeom>
        </p:spPr>
        <p:txBody>
          <a:bodyPr/>
          <a:lstStyle>
            <a:lvl1pPr>
              <a:defRPr sz="3300" b="1">
                <a:solidFill>
                  <a:srgbClr val="00B2B3"/>
                </a:solidFill>
              </a:defRPr>
            </a:lvl1pPr>
          </a:lstStyle>
          <a:p>
            <a:r>
              <a:t>簡報標題</a:t>
            </a:r>
          </a:p>
        </p:txBody>
      </p:sp>
      <p:sp>
        <p:nvSpPr>
          <p:cNvPr id="176" name="內文層級一…"/>
          <p:cNvSpPr txBox="1">
            <a:spLocks noGrp="1"/>
          </p:cNvSpPr>
          <p:nvPr>
            <p:ph type="body" sz="quarter" idx="1" hasCustomPrompt="1"/>
          </p:nvPr>
        </p:nvSpPr>
        <p:spPr>
          <a:xfrm>
            <a:off x="728188" y="5059679"/>
            <a:ext cx="9027829" cy="755912"/>
          </a:xfrm>
          <a:prstGeom prst="rect">
            <a:avLst/>
          </a:prstGeom>
        </p:spPr>
        <p:txBody>
          <a:bodyPr anchor="b"/>
          <a:lstStyle>
            <a:lvl1pPr marL="0" indent="0">
              <a:lnSpc>
                <a:spcPct val="80000"/>
              </a:lnSpc>
              <a:spcBef>
                <a:spcPts val="0"/>
              </a:spcBef>
              <a:buSzTx/>
              <a:buNone/>
              <a:defRPr sz="1500">
                <a:latin typeface="微軟正黑體"/>
                <a:ea typeface="微軟正黑體"/>
                <a:cs typeface="微軟正黑體"/>
                <a:sym typeface="微軟正黑體"/>
              </a:defRPr>
            </a:lvl1pPr>
            <a:lvl2pPr marL="495978" indent="-153079">
              <a:lnSpc>
                <a:spcPct val="80000"/>
              </a:lnSpc>
              <a:spcBef>
                <a:spcPts val="0"/>
              </a:spcBef>
              <a:defRPr sz="1500">
                <a:latin typeface="微軟正黑體"/>
                <a:ea typeface="微軟正黑體"/>
                <a:cs typeface="微軟正黑體"/>
                <a:sym typeface="微軟正黑體"/>
              </a:defRPr>
            </a:lvl2pPr>
            <a:lvl3pPr marL="828675" indent="-142875">
              <a:lnSpc>
                <a:spcPct val="80000"/>
              </a:lnSpc>
              <a:spcBef>
                <a:spcPts val="0"/>
              </a:spcBef>
              <a:defRPr sz="1500">
                <a:latin typeface="微軟正黑體"/>
                <a:ea typeface="微軟正黑體"/>
                <a:cs typeface="微軟正黑體"/>
                <a:sym typeface="微軟正黑體"/>
              </a:defRPr>
            </a:lvl3pPr>
            <a:lvl4pPr marL="1200150" indent="-171450">
              <a:lnSpc>
                <a:spcPct val="80000"/>
              </a:lnSpc>
              <a:spcBef>
                <a:spcPts val="0"/>
              </a:spcBef>
              <a:defRPr sz="1500">
                <a:latin typeface="微軟正黑體"/>
                <a:ea typeface="微軟正黑體"/>
                <a:cs typeface="微軟正黑體"/>
                <a:sym typeface="微軟正黑體"/>
              </a:defRPr>
            </a:lvl4pPr>
            <a:lvl5pPr marL="1543050" indent="-171450">
              <a:lnSpc>
                <a:spcPct val="80000"/>
              </a:lnSpc>
              <a:spcBef>
                <a:spcPts val="0"/>
              </a:spcBef>
              <a:defRPr sz="1500">
                <a:latin typeface="微軟正黑體"/>
                <a:ea typeface="微軟正黑體"/>
                <a:cs typeface="微軟正黑體"/>
                <a:sym typeface="微軟正黑體"/>
              </a:defRPr>
            </a:lvl5pPr>
          </a:lstStyle>
          <a:p>
            <a:r>
              <a:t>簡報單位 簡報人名稱 職稱</a:t>
            </a:r>
          </a:p>
          <a:p>
            <a:pPr lvl="1"/>
            <a:endParaRPr/>
          </a:p>
          <a:p>
            <a:pPr lvl="2"/>
            <a:endParaRPr/>
          </a:p>
          <a:p>
            <a:pPr lvl="3"/>
            <a:endParaRPr/>
          </a:p>
          <a:p>
            <a:pPr lvl="4"/>
            <a:endParaRPr/>
          </a:p>
        </p:txBody>
      </p:sp>
      <p:sp>
        <p:nvSpPr>
          <p:cNvPr id="177" name="文字版面配置區 8"/>
          <p:cNvSpPr>
            <a:spLocks noGrp="1"/>
          </p:cNvSpPr>
          <p:nvPr>
            <p:ph type="body" sz="quarter" idx="21" hasCustomPrompt="1"/>
          </p:nvPr>
        </p:nvSpPr>
        <p:spPr>
          <a:xfrm>
            <a:off x="728184" y="5902264"/>
            <a:ext cx="3718144" cy="432306"/>
          </a:xfrm>
          <a:prstGeom prst="rect">
            <a:avLst/>
          </a:prstGeom>
        </p:spPr>
        <p:txBody>
          <a:bodyPr/>
          <a:lstStyle>
            <a:lvl1pPr marL="0" indent="0">
              <a:spcBef>
                <a:spcPts val="200"/>
              </a:spcBef>
              <a:buSzTx/>
              <a:buNone/>
              <a:defRPr sz="1200"/>
            </a:lvl1pPr>
          </a:lstStyle>
          <a:p>
            <a:r>
              <a:t>簡報日期</a:t>
            </a:r>
          </a:p>
        </p:txBody>
      </p:sp>
      <p:sp>
        <p:nvSpPr>
          <p:cNvPr id="178" name="Text Box 48"/>
          <p:cNvSpPr txBox="1"/>
          <p:nvPr/>
        </p:nvSpPr>
        <p:spPr>
          <a:xfrm>
            <a:off x="30384" y="6610194"/>
            <a:ext cx="9404447" cy="2057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lvl1pPr>
              <a:defRPr sz="7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grpSp>
        <p:nvGrpSpPr>
          <p:cNvPr id="181" name="群組 10"/>
          <p:cNvGrpSpPr/>
          <p:nvPr/>
        </p:nvGrpSpPr>
        <p:grpSpPr>
          <a:xfrm>
            <a:off x="10068578" y="0"/>
            <a:ext cx="2117738" cy="6858000"/>
            <a:chOff x="0" y="0"/>
            <a:chExt cx="2117737" cy="6858000"/>
          </a:xfrm>
        </p:grpSpPr>
        <p:pic>
          <p:nvPicPr>
            <p:cNvPr id="179" name="圖片 14" descr="圖片 14"/>
            <p:cNvPicPr>
              <a:picLocks noChangeAspect="1"/>
            </p:cNvPicPr>
            <p:nvPr/>
          </p:nvPicPr>
          <p:blipFill>
            <a:blip r:embed="rId4"/>
            <a:stretch>
              <a:fillRect/>
            </a:stretch>
          </p:blipFill>
          <p:spPr>
            <a:xfrm>
              <a:off x="-1" y="0"/>
              <a:ext cx="2117738" cy="6858000"/>
            </a:xfrm>
            <a:prstGeom prst="rect">
              <a:avLst/>
            </a:prstGeom>
            <a:ln w="12700" cap="flat">
              <a:noFill/>
              <a:miter lim="400000"/>
            </a:ln>
            <a:effectLst/>
          </p:spPr>
        </p:pic>
        <p:pic>
          <p:nvPicPr>
            <p:cNvPr id="180" name="圖片 16" descr="圖片 16"/>
            <p:cNvPicPr>
              <a:picLocks noChangeAspect="1"/>
            </p:cNvPicPr>
            <p:nvPr/>
          </p:nvPicPr>
          <p:blipFill>
            <a:blip r:embed="rId5"/>
            <a:stretch>
              <a:fillRect/>
            </a:stretch>
          </p:blipFill>
          <p:spPr>
            <a:xfrm>
              <a:off x="418898" y="660393"/>
              <a:ext cx="1436697" cy="1590685"/>
            </a:xfrm>
            <a:prstGeom prst="rect">
              <a:avLst/>
            </a:prstGeom>
            <a:ln w="12700" cap="flat">
              <a:noFill/>
              <a:miter lim="400000"/>
            </a:ln>
            <a:effectLst/>
          </p:spPr>
        </p:pic>
      </p:grpSp>
      <p:pic>
        <p:nvPicPr>
          <p:cNvPr id="182" name="圖片 16" descr="圖片 16"/>
          <p:cNvPicPr>
            <a:picLocks noChangeAspect="1"/>
          </p:cNvPicPr>
          <p:nvPr/>
        </p:nvPicPr>
        <p:blipFill>
          <a:blip r:embed="rId6"/>
          <a:stretch>
            <a:fillRect/>
          </a:stretch>
        </p:blipFill>
        <p:spPr>
          <a:xfrm>
            <a:off x="9291193" y="254788"/>
            <a:ext cx="682743" cy="310334"/>
          </a:xfrm>
          <a:prstGeom prst="rect">
            <a:avLst/>
          </a:prstGeom>
          <a:ln w="12700">
            <a:miter lim="400000"/>
          </a:ln>
        </p:spPr>
      </p:pic>
      <p:sp>
        <p:nvSpPr>
          <p:cNvPr id="183" name="幻燈片編號"/>
          <p:cNvSpPr txBox="1">
            <a:spLocks noGrp="1"/>
          </p:cNvSpPr>
          <p:nvPr>
            <p:ph type="sldNum" sz="quarter" idx="2"/>
          </p:nvPr>
        </p:nvSpPr>
        <p:spPr>
          <a:xfrm>
            <a:off x="11960730" y="6631591"/>
            <a:ext cx="231273" cy="214698"/>
          </a:xfrm>
          <a:prstGeom prst="rect">
            <a:avLst/>
          </a:prstGeom>
        </p:spPr>
        <p:txBody>
          <a:bodyPr/>
          <a:lstStyle>
            <a:lvl1pPr>
              <a:defRPr sz="900" b="1"/>
            </a:lvl1pPr>
          </a:lstStyle>
          <a:p>
            <a:fld id="{86CB4B4D-7CA3-9044-876B-883B54F8677D}" type="slidenum">
              <a:t>‹#›</a:t>
            </a:fld>
            <a:endParaRPr/>
          </a:p>
        </p:txBody>
      </p:sp>
    </p:spTree>
  </p:cSld>
  <p:clrMapOvr>
    <a:masterClrMapping/>
  </p:clrMapOvr>
  <p:transition spd="med"/>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tx">
  <p:cSld name="1_標題及物件">
    <p:spTree>
      <p:nvGrpSpPr>
        <p:cNvPr id="1" name=""/>
        <p:cNvGrpSpPr/>
        <p:nvPr/>
      </p:nvGrpSpPr>
      <p:grpSpPr>
        <a:xfrm>
          <a:off x="0" y="0"/>
          <a:ext cx="0" cy="0"/>
          <a:chOff x="0" y="0"/>
          <a:chExt cx="0" cy="0"/>
        </a:xfrm>
      </p:grpSpPr>
      <p:sp>
        <p:nvSpPr>
          <p:cNvPr id="190" name="Rectangle 42"/>
          <p:cNvSpPr/>
          <p:nvPr/>
        </p:nvSpPr>
        <p:spPr>
          <a:xfrm>
            <a:off x="0" y="6618288"/>
            <a:ext cx="12192000" cy="239712"/>
          </a:xfrm>
          <a:prstGeom prst="rect">
            <a:avLst/>
          </a:prstGeom>
          <a:solidFill>
            <a:srgbClr val="00B2B3"/>
          </a:solidFill>
          <a:ln w="12700">
            <a:miter lim="400000"/>
          </a:ln>
        </p:spPr>
        <p:txBody>
          <a:bodyPr lIns="45718" tIns="45718" rIns="45718" bIns="45718" anchor="ctr"/>
          <a:lstStyle/>
          <a:p>
            <a:pPr algn="ctr">
              <a:defRPr>
                <a:latin typeface="Arial"/>
                <a:ea typeface="Arial"/>
                <a:cs typeface="Arial"/>
                <a:sym typeface="Arial"/>
              </a:defRPr>
            </a:pPr>
            <a:endParaRPr/>
          </a:p>
        </p:txBody>
      </p:sp>
      <p:pic>
        <p:nvPicPr>
          <p:cNvPr id="191" name="Picture 49" descr="Picture 49"/>
          <p:cNvPicPr>
            <a:picLocks noChangeAspect="1"/>
          </p:cNvPicPr>
          <p:nvPr/>
        </p:nvPicPr>
        <p:blipFill>
          <a:blip r:embed="rId2"/>
          <a:stretch>
            <a:fillRect/>
          </a:stretch>
        </p:blipFill>
        <p:spPr>
          <a:xfrm>
            <a:off x="10458452" y="6278562"/>
            <a:ext cx="1667941" cy="290520"/>
          </a:xfrm>
          <a:prstGeom prst="rect">
            <a:avLst/>
          </a:prstGeom>
          <a:ln w="12700">
            <a:miter lim="400000"/>
          </a:ln>
        </p:spPr>
      </p:pic>
      <p:sp>
        <p:nvSpPr>
          <p:cNvPr id="192" name="Line 50"/>
          <p:cNvSpPr/>
          <p:nvPr/>
        </p:nvSpPr>
        <p:spPr>
          <a:xfrm>
            <a:off x="12194119" y="6202362"/>
            <a:ext cx="1155708" cy="8"/>
          </a:xfrm>
          <a:prstGeom prst="line">
            <a:avLst/>
          </a:prstGeom>
          <a:ln>
            <a:solidFill>
              <a:srgbClr val="FF0000"/>
            </a:solidFill>
          </a:ln>
        </p:spPr>
        <p:txBody>
          <a:bodyPr lIns="45718" tIns="45718" rIns="45718" bIns="45718"/>
          <a:lstStyle/>
          <a:p>
            <a:endParaRPr/>
          </a:p>
        </p:txBody>
      </p:sp>
      <p:sp>
        <p:nvSpPr>
          <p:cNvPr id="193" name="Line 51"/>
          <p:cNvSpPr/>
          <p:nvPr/>
        </p:nvSpPr>
        <p:spPr>
          <a:xfrm>
            <a:off x="10353253" y="6860223"/>
            <a:ext cx="8" cy="536583"/>
          </a:xfrm>
          <a:prstGeom prst="line">
            <a:avLst/>
          </a:prstGeom>
          <a:ln>
            <a:solidFill>
              <a:srgbClr val="FF0000"/>
            </a:solidFill>
          </a:ln>
        </p:spPr>
        <p:txBody>
          <a:bodyPr lIns="45718" tIns="45718" rIns="45718" bIns="45718"/>
          <a:lstStyle/>
          <a:p>
            <a:endParaRPr/>
          </a:p>
        </p:txBody>
      </p:sp>
      <p:sp>
        <p:nvSpPr>
          <p:cNvPr id="194" name="Text Box 52"/>
          <p:cNvSpPr txBox="1"/>
          <p:nvPr/>
        </p:nvSpPr>
        <p:spPr>
          <a:xfrm>
            <a:off x="45718" y="7200899"/>
            <a:ext cx="7122163" cy="4089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p>
            <a:pPr>
              <a:spcBef>
                <a:spcPts val="1000"/>
              </a:spcBef>
              <a:defRPr>
                <a:latin typeface="微軟正黑體"/>
                <a:ea typeface="微軟正黑體"/>
                <a:cs typeface="微軟正黑體"/>
                <a:sym typeface="微軟正黑體"/>
              </a:defRPr>
            </a:pPr>
            <a:r>
              <a:t>建議字型：中文微軟正黑體，英文</a:t>
            </a:r>
            <a:r>
              <a:rPr>
                <a:latin typeface="Arial"/>
                <a:ea typeface="Arial"/>
                <a:cs typeface="Arial"/>
                <a:sym typeface="Arial"/>
              </a:rPr>
              <a:t>Arial</a:t>
            </a:r>
          </a:p>
        </p:txBody>
      </p:sp>
      <p:pic>
        <p:nvPicPr>
          <p:cNvPr id="195" name="圖片 10" descr="圖片 10"/>
          <p:cNvPicPr>
            <a:picLocks noChangeAspect="1"/>
          </p:cNvPicPr>
          <p:nvPr/>
        </p:nvPicPr>
        <p:blipFill>
          <a:blip r:embed="rId3"/>
          <a:stretch>
            <a:fillRect/>
          </a:stretch>
        </p:blipFill>
        <p:spPr>
          <a:xfrm>
            <a:off x="11020280" y="193871"/>
            <a:ext cx="910320" cy="310334"/>
          </a:xfrm>
          <a:prstGeom prst="rect">
            <a:avLst/>
          </a:prstGeom>
          <a:ln w="12700">
            <a:miter lim="400000"/>
          </a:ln>
        </p:spPr>
      </p:pic>
      <p:sp>
        <p:nvSpPr>
          <p:cNvPr id="196" name="Text Box 48"/>
          <p:cNvSpPr txBox="1"/>
          <p:nvPr/>
        </p:nvSpPr>
        <p:spPr>
          <a:xfrm>
            <a:off x="30384" y="6610194"/>
            <a:ext cx="9404447" cy="2057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lvl1pPr>
              <a:defRPr sz="7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sp>
        <p:nvSpPr>
          <p:cNvPr id="197" name="內文層級一…"/>
          <p:cNvSpPr txBox="1">
            <a:spLocks noGrp="1"/>
          </p:cNvSpPr>
          <p:nvPr>
            <p:ph type="body" idx="1"/>
          </p:nvPr>
        </p:nvSpPr>
        <p:spPr>
          <a:prstGeom prst="rect">
            <a:avLst/>
          </a:prstGeom>
        </p:spPr>
        <p:txBody>
          <a:bodyPr/>
          <a:lstStyle>
            <a:lvl1pPr marL="257175" indent="-257175">
              <a:spcBef>
                <a:spcPts val="500"/>
              </a:spcBef>
              <a:defRPr sz="2400"/>
            </a:lvl1pPr>
            <a:lvl2pPr marL="587827" indent="-244928">
              <a:spcBef>
                <a:spcPts val="500"/>
              </a:spcBef>
              <a:defRPr sz="2400"/>
            </a:lvl2pPr>
            <a:lvl3pPr marL="914400" indent="-228600">
              <a:spcBef>
                <a:spcPts val="500"/>
              </a:spcBef>
              <a:defRPr sz="2400"/>
            </a:lvl3pPr>
            <a:lvl4pPr marL="1303019" indent="-274319">
              <a:spcBef>
                <a:spcPts val="500"/>
              </a:spcBef>
              <a:defRPr sz="2400"/>
            </a:lvl4pPr>
            <a:lvl5pPr marL="1645920" indent="-274319">
              <a:spcBef>
                <a:spcPts val="500"/>
              </a:spcBef>
              <a:defRPr sz="2400"/>
            </a:lvl5pPr>
          </a:lstStyle>
          <a:p>
            <a:r>
              <a:t>內文層級一</a:t>
            </a:r>
          </a:p>
          <a:p>
            <a:pPr lvl="1"/>
            <a:r>
              <a:t>內文層級二</a:t>
            </a:r>
          </a:p>
          <a:p>
            <a:pPr lvl="2"/>
            <a:r>
              <a:t>內文層級三</a:t>
            </a:r>
          </a:p>
          <a:p>
            <a:pPr lvl="3"/>
            <a:r>
              <a:t>內文層級四</a:t>
            </a:r>
          </a:p>
          <a:p>
            <a:pPr lvl="4"/>
            <a:r>
              <a:t>內文層級五</a:t>
            </a:r>
          </a:p>
        </p:txBody>
      </p:sp>
      <p:sp>
        <p:nvSpPr>
          <p:cNvPr id="198" name="大標題文字"/>
          <p:cNvSpPr txBox="1">
            <a:spLocks noGrp="1"/>
          </p:cNvSpPr>
          <p:nvPr>
            <p:ph type="title"/>
          </p:nvPr>
        </p:nvSpPr>
        <p:spPr>
          <a:prstGeom prst="rect">
            <a:avLst/>
          </a:prstGeom>
        </p:spPr>
        <p:txBody>
          <a:bodyPr/>
          <a:lstStyle>
            <a:lvl1pPr>
              <a:defRPr sz="2700">
                <a:solidFill>
                  <a:srgbClr val="00B2B3"/>
                </a:solidFill>
              </a:defRPr>
            </a:lvl1pPr>
          </a:lstStyle>
          <a:p>
            <a:r>
              <a:t>大標題文字</a:t>
            </a:r>
          </a:p>
        </p:txBody>
      </p:sp>
      <p:sp>
        <p:nvSpPr>
          <p:cNvPr id="199" name="幻燈片編號"/>
          <p:cNvSpPr txBox="1">
            <a:spLocks noGrp="1"/>
          </p:cNvSpPr>
          <p:nvPr>
            <p:ph type="sldNum" sz="quarter" idx="2"/>
          </p:nvPr>
        </p:nvSpPr>
        <p:spPr>
          <a:xfrm>
            <a:off x="11960730" y="6631591"/>
            <a:ext cx="231273" cy="214698"/>
          </a:xfrm>
          <a:prstGeom prst="rect">
            <a:avLst/>
          </a:prstGeom>
        </p:spPr>
        <p:txBody>
          <a:bodyPr/>
          <a:lstStyle>
            <a:lvl1pPr>
              <a:defRPr sz="900" b="1"/>
            </a:lvl1pPr>
          </a:lstStyle>
          <a:p>
            <a:fld id="{86CB4B4D-7CA3-9044-876B-883B54F8677D}" type="slidenum">
              <a:t>‹#›</a:t>
            </a:fld>
            <a:endParaRPr/>
          </a:p>
        </p:txBody>
      </p:sp>
    </p:spTree>
  </p:cSld>
  <p:clrMapOvr>
    <a:masterClrMapping/>
  </p:clrMapOvr>
  <p:transition spd="med"/>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tx">
  <p:cSld name="2_標題及物件">
    <p:spTree>
      <p:nvGrpSpPr>
        <p:cNvPr id="1" name=""/>
        <p:cNvGrpSpPr/>
        <p:nvPr/>
      </p:nvGrpSpPr>
      <p:grpSpPr>
        <a:xfrm>
          <a:off x="0" y="0"/>
          <a:ext cx="0" cy="0"/>
          <a:chOff x="0" y="0"/>
          <a:chExt cx="0" cy="0"/>
        </a:xfrm>
      </p:grpSpPr>
      <p:sp>
        <p:nvSpPr>
          <p:cNvPr id="206" name="Rectangle 42"/>
          <p:cNvSpPr/>
          <p:nvPr/>
        </p:nvSpPr>
        <p:spPr>
          <a:xfrm>
            <a:off x="0" y="6618288"/>
            <a:ext cx="12192000" cy="239712"/>
          </a:xfrm>
          <a:prstGeom prst="rect">
            <a:avLst/>
          </a:prstGeom>
          <a:solidFill>
            <a:srgbClr val="00B2B3"/>
          </a:solidFill>
          <a:ln w="12700">
            <a:miter lim="400000"/>
          </a:ln>
        </p:spPr>
        <p:txBody>
          <a:bodyPr lIns="45718" tIns="45718" rIns="45718" bIns="45718" anchor="ctr"/>
          <a:lstStyle/>
          <a:p>
            <a:pPr algn="ctr">
              <a:defRPr>
                <a:latin typeface="Arial"/>
                <a:ea typeface="Arial"/>
                <a:cs typeface="Arial"/>
                <a:sym typeface="Arial"/>
              </a:defRPr>
            </a:pPr>
            <a:endParaRPr/>
          </a:p>
        </p:txBody>
      </p:sp>
      <p:pic>
        <p:nvPicPr>
          <p:cNvPr id="207" name="Picture 49" descr="Picture 49"/>
          <p:cNvPicPr>
            <a:picLocks noChangeAspect="1"/>
          </p:cNvPicPr>
          <p:nvPr/>
        </p:nvPicPr>
        <p:blipFill>
          <a:blip r:embed="rId2"/>
          <a:stretch>
            <a:fillRect/>
          </a:stretch>
        </p:blipFill>
        <p:spPr>
          <a:xfrm>
            <a:off x="10458452" y="6278562"/>
            <a:ext cx="1667941" cy="290520"/>
          </a:xfrm>
          <a:prstGeom prst="rect">
            <a:avLst/>
          </a:prstGeom>
          <a:ln w="12700">
            <a:miter lim="400000"/>
          </a:ln>
        </p:spPr>
      </p:pic>
      <p:sp>
        <p:nvSpPr>
          <p:cNvPr id="208" name="Line 50"/>
          <p:cNvSpPr/>
          <p:nvPr/>
        </p:nvSpPr>
        <p:spPr>
          <a:xfrm>
            <a:off x="12194119" y="6202362"/>
            <a:ext cx="1155708" cy="8"/>
          </a:xfrm>
          <a:prstGeom prst="line">
            <a:avLst/>
          </a:prstGeom>
          <a:ln>
            <a:solidFill>
              <a:srgbClr val="FF0000"/>
            </a:solidFill>
          </a:ln>
        </p:spPr>
        <p:txBody>
          <a:bodyPr lIns="45718" tIns="45718" rIns="45718" bIns="45718"/>
          <a:lstStyle/>
          <a:p>
            <a:endParaRPr/>
          </a:p>
        </p:txBody>
      </p:sp>
      <p:sp>
        <p:nvSpPr>
          <p:cNvPr id="209" name="Line 51"/>
          <p:cNvSpPr/>
          <p:nvPr/>
        </p:nvSpPr>
        <p:spPr>
          <a:xfrm>
            <a:off x="10353253" y="6860223"/>
            <a:ext cx="8" cy="536583"/>
          </a:xfrm>
          <a:prstGeom prst="line">
            <a:avLst/>
          </a:prstGeom>
          <a:ln>
            <a:solidFill>
              <a:srgbClr val="FF0000"/>
            </a:solidFill>
          </a:ln>
        </p:spPr>
        <p:txBody>
          <a:bodyPr lIns="45718" tIns="45718" rIns="45718" bIns="45718"/>
          <a:lstStyle/>
          <a:p>
            <a:endParaRPr/>
          </a:p>
        </p:txBody>
      </p:sp>
      <p:sp>
        <p:nvSpPr>
          <p:cNvPr id="210" name="Text Box 52"/>
          <p:cNvSpPr txBox="1"/>
          <p:nvPr/>
        </p:nvSpPr>
        <p:spPr>
          <a:xfrm>
            <a:off x="45718" y="7200899"/>
            <a:ext cx="7122163" cy="4089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p>
            <a:pPr>
              <a:spcBef>
                <a:spcPts val="1000"/>
              </a:spcBef>
              <a:defRPr>
                <a:latin typeface="微軟正黑體"/>
                <a:ea typeface="微軟正黑體"/>
                <a:cs typeface="微軟正黑體"/>
                <a:sym typeface="微軟正黑體"/>
              </a:defRPr>
            </a:pPr>
            <a:r>
              <a:t>建議字型：中文微軟正黑體，英文</a:t>
            </a:r>
            <a:r>
              <a:rPr>
                <a:latin typeface="Arial"/>
                <a:ea typeface="Arial"/>
                <a:cs typeface="Arial"/>
                <a:sym typeface="Arial"/>
              </a:rPr>
              <a:t>Arial</a:t>
            </a:r>
          </a:p>
        </p:txBody>
      </p:sp>
      <p:pic>
        <p:nvPicPr>
          <p:cNvPr id="211" name="圖片 10" descr="圖片 10"/>
          <p:cNvPicPr>
            <a:picLocks noChangeAspect="1"/>
          </p:cNvPicPr>
          <p:nvPr/>
        </p:nvPicPr>
        <p:blipFill>
          <a:blip r:embed="rId3"/>
          <a:stretch>
            <a:fillRect/>
          </a:stretch>
        </p:blipFill>
        <p:spPr>
          <a:xfrm>
            <a:off x="11020280" y="193871"/>
            <a:ext cx="910320" cy="310334"/>
          </a:xfrm>
          <a:prstGeom prst="rect">
            <a:avLst/>
          </a:prstGeom>
          <a:ln w="12700">
            <a:miter lim="400000"/>
          </a:ln>
        </p:spPr>
      </p:pic>
      <p:sp>
        <p:nvSpPr>
          <p:cNvPr id="212" name="Text Box 48"/>
          <p:cNvSpPr txBox="1"/>
          <p:nvPr/>
        </p:nvSpPr>
        <p:spPr>
          <a:xfrm>
            <a:off x="30384" y="6610194"/>
            <a:ext cx="9404447" cy="2057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lvl1pPr>
              <a:defRPr sz="7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sp>
        <p:nvSpPr>
          <p:cNvPr id="213" name="內文層級一…"/>
          <p:cNvSpPr txBox="1">
            <a:spLocks noGrp="1"/>
          </p:cNvSpPr>
          <p:nvPr>
            <p:ph type="body" idx="1"/>
          </p:nvPr>
        </p:nvSpPr>
        <p:spPr>
          <a:xfrm>
            <a:off x="609600" y="1439862"/>
            <a:ext cx="8168641" cy="4757743"/>
          </a:xfrm>
          <a:prstGeom prst="rect">
            <a:avLst/>
          </a:prstGeom>
        </p:spPr>
        <p:txBody>
          <a:bodyPr/>
          <a:lstStyle>
            <a:lvl1pPr marL="257175" indent="-257175">
              <a:spcBef>
                <a:spcPts val="500"/>
              </a:spcBef>
              <a:defRPr sz="2400"/>
            </a:lvl1pPr>
            <a:lvl2pPr marL="587827" indent="-244928">
              <a:spcBef>
                <a:spcPts val="500"/>
              </a:spcBef>
              <a:defRPr sz="2400"/>
            </a:lvl2pPr>
            <a:lvl3pPr marL="914400" indent="-228600">
              <a:spcBef>
                <a:spcPts val="500"/>
              </a:spcBef>
              <a:defRPr sz="2400"/>
            </a:lvl3pPr>
            <a:lvl4pPr marL="1303019" indent="-274319">
              <a:spcBef>
                <a:spcPts val="500"/>
              </a:spcBef>
              <a:defRPr sz="2400"/>
            </a:lvl4pPr>
            <a:lvl5pPr marL="1645920" indent="-274319">
              <a:spcBef>
                <a:spcPts val="500"/>
              </a:spcBef>
              <a:defRPr sz="2400"/>
            </a:lvl5pPr>
          </a:lstStyle>
          <a:p>
            <a:r>
              <a:t>內文層級一</a:t>
            </a:r>
          </a:p>
          <a:p>
            <a:pPr lvl="1"/>
            <a:r>
              <a:t>內文層級二</a:t>
            </a:r>
          </a:p>
          <a:p>
            <a:pPr lvl="2"/>
            <a:r>
              <a:t>內文層級三</a:t>
            </a:r>
          </a:p>
          <a:p>
            <a:pPr lvl="3"/>
            <a:r>
              <a:t>內文層級四</a:t>
            </a:r>
          </a:p>
          <a:p>
            <a:pPr lvl="4"/>
            <a:r>
              <a:t>內文層級五</a:t>
            </a:r>
          </a:p>
        </p:txBody>
      </p:sp>
      <p:sp>
        <p:nvSpPr>
          <p:cNvPr id="214" name="大標題文字"/>
          <p:cNvSpPr txBox="1">
            <a:spLocks noGrp="1"/>
          </p:cNvSpPr>
          <p:nvPr>
            <p:ph type="title"/>
          </p:nvPr>
        </p:nvSpPr>
        <p:spPr>
          <a:prstGeom prst="rect">
            <a:avLst/>
          </a:prstGeom>
        </p:spPr>
        <p:txBody>
          <a:bodyPr/>
          <a:lstStyle>
            <a:lvl1pPr>
              <a:defRPr sz="2700">
                <a:solidFill>
                  <a:srgbClr val="00B2B3"/>
                </a:solidFill>
              </a:defRPr>
            </a:lvl1pPr>
          </a:lstStyle>
          <a:p>
            <a:r>
              <a:t>大標題文字</a:t>
            </a:r>
          </a:p>
        </p:txBody>
      </p:sp>
      <p:sp>
        <p:nvSpPr>
          <p:cNvPr id="215" name="圖片版面配置區 2"/>
          <p:cNvSpPr>
            <a:spLocks noGrp="1"/>
          </p:cNvSpPr>
          <p:nvPr>
            <p:ph type="pic" sz="quarter" idx="21"/>
          </p:nvPr>
        </p:nvSpPr>
        <p:spPr>
          <a:xfrm>
            <a:off x="8962100" y="1439862"/>
            <a:ext cx="2798109" cy="4757743"/>
          </a:xfrm>
          <a:prstGeom prst="rect">
            <a:avLst/>
          </a:prstGeom>
        </p:spPr>
        <p:txBody>
          <a:bodyPr lIns="91439" tIns="45719" rIns="91439" bIns="45719">
            <a:noAutofit/>
          </a:bodyPr>
          <a:lstStyle/>
          <a:p>
            <a:endParaRPr/>
          </a:p>
        </p:txBody>
      </p:sp>
      <p:sp>
        <p:nvSpPr>
          <p:cNvPr id="216" name="幻燈片編號"/>
          <p:cNvSpPr txBox="1">
            <a:spLocks noGrp="1"/>
          </p:cNvSpPr>
          <p:nvPr>
            <p:ph type="sldNum" sz="quarter" idx="2"/>
          </p:nvPr>
        </p:nvSpPr>
        <p:spPr>
          <a:xfrm>
            <a:off x="11960730" y="6631591"/>
            <a:ext cx="231273" cy="214698"/>
          </a:xfrm>
          <a:prstGeom prst="rect">
            <a:avLst/>
          </a:prstGeom>
        </p:spPr>
        <p:txBody>
          <a:bodyPr/>
          <a:lstStyle>
            <a:lvl1pPr>
              <a:defRPr sz="900" b="1"/>
            </a:lvl1pPr>
          </a:lstStyle>
          <a:p>
            <a:fld id="{86CB4B4D-7CA3-9044-876B-883B54F8677D}" type="slidenum">
              <a:t>‹#›</a:t>
            </a:fld>
            <a:endParaRPr/>
          </a:p>
        </p:txBody>
      </p:sp>
    </p:spTree>
  </p:cSld>
  <p:clrMapOvr>
    <a:masterClrMapping/>
  </p:clrMapOvr>
  <p:transition spd="med"/>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tx">
  <p:cSld name="3_標題及物件">
    <p:spTree>
      <p:nvGrpSpPr>
        <p:cNvPr id="1" name=""/>
        <p:cNvGrpSpPr/>
        <p:nvPr/>
      </p:nvGrpSpPr>
      <p:grpSpPr>
        <a:xfrm>
          <a:off x="0" y="0"/>
          <a:ext cx="0" cy="0"/>
          <a:chOff x="0" y="0"/>
          <a:chExt cx="0" cy="0"/>
        </a:xfrm>
      </p:grpSpPr>
      <p:sp>
        <p:nvSpPr>
          <p:cNvPr id="223" name="Rectangle 42"/>
          <p:cNvSpPr/>
          <p:nvPr/>
        </p:nvSpPr>
        <p:spPr>
          <a:xfrm>
            <a:off x="0" y="6618288"/>
            <a:ext cx="12192000" cy="239712"/>
          </a:xfrm>
          <a:prstGeom prst="rect">
            <a:avLst/>
          </a:prstGeom>
          <a:solidFill>
            <a:srgbClr val="00B2B3"/>
          </a:solidFill>
          <a:ln w="12700">
            <a:miter lim="400000"/>
          </a:ln>
        </p:spPr>
        <p:txBody>
          <a:bodyPr lIns="45718" tIns="45718" rIns="45718" bIns="45718" anchor="ctr"/>
          <a:lstStyle/>
          <a:p>
            <a:pPr algn="ctr">
              <a:defRPr>
                <a:latin typeface="Arial"/>
                <a:ea typeface="Arial"/>
                <a:cs typeface="Arial"/>
                <a:sym typeface="Arial"/>
              </a:defRPr>
            </a:pPr>
            <a:endParaRPr/>
          </a:p>
        </p:txBody>
      </p:sp>
      <p:pic>
        <p:nvPicPr>
          <p:cNvPr id="224" name="Picture 49" descr="Picture 49"/>
          <p:cNvPicPr>
            <a:picLocks noChangeAspect="1"/>
          </p:cNvPicPr>
          <p:nvPr/>
        </p:nvPicPr>
        <p:blipFill>
          <a:blip r:embed="rId2"/>
          <a:stretch>
            <a:fillRect/>
          </a:stretch>
        </p:blipFill>
        <p:spPr>
          <a:xfrm>
            <a:off x="10458452" y="6278562"/>
            <a:ext cx="1667941" cy="290520"/>
          </a:xfrm>
          <a:prstGeom prst="rect">
            <a:avLst/>
          </a:prstGeom>
          <a:ln w="12700">
            <a:miter lim="400000"/>
          </a:ln>
        </p:spPr>
      </p:pic>
      <p:sp>
        <p:nvSpPr>
          <p:cNvPr id="225" name="Line 50"/>
          <p:cNvSpPr/>
          <p:nvPr/>
        </p:nvSpPr>
        <p:spPr>
          <a:xfrm>
            <a:off x="12194119" y="6202362"/>
            <a:ext cx="1155708" cy="8"/>
          </a:xfrm>
          <a:prstGeom prst="line">
            <a:avLst/>
          </a:prstGeom>
          <a:ln>
            <a:solidFill>
              <a:srgbClr val="FF0000"/>
            </a:solidFill>
          </a:ln>
        </p:spPr>
        <p:txBody>
          <a:bodyPr lIns="45718" tIns="45718" rIns="45718" bIns="45718"/>
          <a:lstStyle/>
          <a:p>
            <a:endParaRPr/>
          </a:p>
        </p:txBody>
      </p:sp>
      <p:sp>
        <p:nvSpPr>
          <p:cNvPr id="226" name="Line 51"/>
          <p:cNvSpPr/>
          <p:nvPr/>
        </p:nvSpPr>
        <p:spPr>
          <a:xfrm>
            <a:off x="10353253" y="6860223"/>
            <a:ext cx="8" cy="536583"/>
          </a:xfrm>
          <a:prstGeom prst="line">
            <a:avLst/>
          </a:prstGeom>
          <a:ln>
            <a:solidFill>
              <a:srgbClr val="FF0000"/>
            </a:solidFill>
          </a:ln>
        </p:spPr>
        <p:txBody>
          <a:bodyPr lIns="45718" tIns="45718" rIns="45718" bIns="45718"/>
          <a:lstStyle/>
          <a:p>
            <a:endParaRPr/>
          </a:p>
        </p:txBody>
      </p:sp>
      <p:sp>
        <p:nvSpPr>
          <p:cNvPr id="227" name="Text Box 52"/>
          <p:cNvSpPr txBox="1"/>
          <p:nvPr/>
        </p:nvSpPr>
        <p:spPr>
          <a:xfrm>
            <a:off x="45718" y="7200899"/>
            <a:ext cx="7122163" cy="4089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p>
            <a:pPr>
              <a:spcBef>
                <a:spcPts val="1000"/>
              </a:spcBef>
              <a:defRPr>
                <a:latin typeface="微軟正黑體"/>
                <a:ea typeface="微軟正黑體"/>
                <a:cs typeface="微軟正黑體"/>
                <a:sym typeface="微軟正黑體"/>
              </a:defRPr>
            </a:pPr>
            <a:r>
              <a:t>建議字型：中文微軟正黑體，英文</a:t>
            </a:r>
            <a:r>
              <a:rPr>
                <a:latin typeface="Arial"/>
                <a:ea typeface="Arial"/>
                <a:cs typeface="Arial"/>
                <a:sym typeface="Arial"/>
              </a:rPr>
              <a:t>Arial</a:t>
            </a:r>
          </a:p>
        </p:txBody>
      </p:sp>
      <p:pic>
        <p:nvPicPr>
          <p:cNvPr id="228" name="圖片 10" descr="圖片 10"/>
          <p:cNvPicPr>
            <a:picLocks noChangeAspect="1"/>
          </p:cNvPicPr>
          <p:nvPr/>
        </p:nvPicPr>
        <p:blipFill>
          <a:blip r:embed="rId3"/>
          <a:stretch>
            <a:fillRect/>
          </a:stretch>
        </p:blipFill>
        <p:spPr>
          <a:xfrm>
            <a:off x="11020280" y="193871"/>
            <a:ext cx="910320" cy="310334"/>
          </a:xfrm>
          <a:prstGeom prst="rect">
            <a:avLst/>
          </a:prstGeom>
          <a:ln w="12700">
            <a:miter lim="400000"/>
          </a:ln>
        </p:spPr>
      </p:pic>
      <p:sp>
        <p:nvSpPr>
          <p:cNvPr id="229" name="Text Box 48"/>
          <p:cNvSpPr txBox="1"/>
          <p:nvPr/>
        </p:nvSpPr>
        <p:spPr>
          <a:xfrm>
            <a:off x="30384" y="6610194"/>
            <a:ext cx="9404447" cy="2057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lvl1pPr>
              <a:defRPr sz="7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sp>
        <p:nvSpPr>
          <p:cNvPr id="230" name="內文層級一…"/>
          <p:cNvSpPr txBox="1">
            <a:spLocks noGrp="1"/>
          </p:cNvSpPr>
          <p:nvPr>
            <p:ph type="body" idx="1"/>
          </p:nvPr>
        </p:nvSpPr>
        <p:spPr>
          <a:xfrm>
            <a:off x="609601" y="1439862"/>
            <a:ext cx="11146971" cy="3184389"/>
          </a:xfrm>
          <a:prstGeom prst="rect">
            <a:avLst/>
          </a:prstGeom>
        </p:spPr>
        <p:txBody>
          <a:bodyPr/>
          <a:lstStyle>
            <a:lvl1pPr marL="257175" indent="-257175">
              <a:spcBef>
                <a:spcPts val="500"/>
              </a:spcBef>
              <a:defRPr sz="2400"/>
            </a:lvl1pPr>
            <a:lvl2pPr marL="587827" indent="-244928">
              <a:spcBef>
                <a:spcPts val="500"/>
              </a:spcBef>
              <a:defRPr sz="2400"/>
            </a:lvl2pPr>
            <a:lvl3pPr marL="914400" indent="-228600">
              <a:spcBef>
                <a:spcPts val="500"/>
              </a:spcBef>
              <a:defRPr sz="2400"/>
            </a:lvl3pPr>
            <a:lvl4pPr marL="1303019" indent="-274319">
              <a:spcBef>
                <a:spcPts val="500"/>
              </a:spcBef>
              <a:defRPr sz="2400"/>
            </a:lvl4pPr>
            <a:lvl5pPr marL="1645920" indent="-274319">
              <a:spcBef>
                <a:spcPts val="500"/>
              </a:spcBef>
              <a:defRPr sz="2400"/>
            </a:lvl5pPr>
          </a:lstStyle>
          <a:p>
            <a:r>
              <a:t>內文層級一</a:t>
            </a:r>
          </a:p>
          <a:p>
            <a:pPr lvl="1"/>
            <a:r>
              <a:t>內文層級二</a:t>
            </a:r>
          </a:p>
          <a:p>
            <a:pPr lvl="2"/>
            <a:r>
              <a:t>內文層級三</a:t>
            </a:r>
          </a:p>
          <a:p>
            <a:pPr lvl="3"/>
            <a:r>
              <a:t>內文層級四</a:t>
            </a:r>
          </a:p>
          <a:p>
            <a:pPr lvl="4"/>
            <a:r>
              <a:t>內文層級五</a:t>
            </a:r>
          </a:p>
        </p:txBody>
      </p:sp>
      <p:sp>
        <p:nvSpPr>
          <p:cNvPr id="231" name="大標題文字"/>
          <p:cNvSpPr txBox="1">
            <a:spLocks noGrp="1"/>
          </p:cNvSpPr>
          <p:nvPr>
            <p:ph type="title"/>
          </p:nvPr>
        </p:nvSpPr>
        <p:spPr>
          <a:xfrm>
            <a:off x="601132" y="316990"/>
            <a:ext cx="11155444" cy="889512"/>
          </a:xfrm>
          <a:prstGeom prst="rect">
            <a:avLst/>
          </a:prstGeom>
        </p:spPr>
        <p:txBody>
          <a:bodyPr/>
          <a:lstStyle>
            <a:lvl1pPr>
              <a:defRPr sz="2700">
                <a:solidFill>
                  <a:srgbClr val="00B2B3"/>
                </a:solidFill>
              </a:defRPr>
            </a:lvl1pPr>
          </a:lstStyle>
          <a:p>
            <a:r>
              <a:t>大標題文字</a:t>
            </a:r>
          </a:p>
        </p:txBody>
      </p:sp>
      <p:sp>
        <p:nvSpPr>
          <p:cNvPr id="232" name="圖片版面配置區 2"/>
          <p:cNvSpPr>
            <a:spLocks noGrp="1"/>
          </p:cNvSpPr>
          <p:nvPr>
            <p:ph type="pic" sz="half" idx="21"/>
          </p:nvPr>
        </p:nvSpPr>
        <p:spPr>
          <a:xfrm>
            <a:off x="609601" y="4725144"/>
            <a:ext cx="11146971" cy="1584184"/>
          </a:xfrm>
          <a:prstGeom prst="rect">
            <a:avLst/>
          </a:prstGeom>
        </p:spPr>
        <p:txBody>
          <a:bodyPr lIns="91439" tIns="45719" rIns="91439" bIns="45719">
            <a:noAutofit/>
          </a:bodyPr>
          <a:lstStyle/>
          <a:p>
            <a:endParaRPr/>
          </a:p>
        </p:txBody>
      </p:sp>
      <p:sp>
        <p:nvSpPr>
          <p:cNvPr id="233" name="幻燈片編號"/>
          <p:cNvSpPr txBox="1">
            <a:spLocks noGrp="1"/>
          </p:cNvSpPr>
          <p:nvPr>
            <p:ph type="sldNum" sz="quarter" idx="2"/>
          </p:nvPr>
        </p:nvSpPr>
        <p:spPr>
          <a:xfrm>
            <a:off x="11960730" y="6631591"/>
            <a:ext cx="231273" cy="214698"/>
          </a:xfrm>
          <a:prstGeom prst="rect">
            <a:avLst/>
          </a:prstGeom>
        </p:spPr>
        <p:txBody>
          <a:bodyPr/>
          <a:lstStyle>
            <a:lvl1pPr>
              <a:defRPr sz="900" b="1"/>
            </a:lvl1pPr>
          </a:lstStyle>
          <a:p>
            <a:fld id="{86CB4B4D-7CA3-9044-876B-883B54F8677D}" type="slidenum">
              <a:t>‹#›</a:t>
            </a:fld>
            <a:endParaRPr/>
          </a:p>
        </p:txBody>
      </p:sp>
    </p:spTree>
  </p:cSld>
  <p:clrMapOvr>
    <a:masterClrMapping/>
  </p:clrMapOvr>
  <p:transition spd="med"/>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tx">
  <p:cSld name="標題及物件">
    <p:spTree>
      <p:nvGrpSpPr>
        <p:cNvPr id="1" name=""/>
        <p:cNvGrpSpPr/>
        <p:nvPr/>
      </p:nvGrpSpPr>
      <p:grpSpPr>
        <a:xfrm>
          <a:off x="0" y="0"/>
          <a:ext cx="0" cy="0"/>
          <a:chOff x="0" y="0"/>
          <a:chExt cx="0" cy="0"/>
        </a:xfrm>
      </p:grpSpPr>
      <p:sp>
        <p:nvSpPr>
          <p:cNvPr id="240" name="Rectangle 42"/>
          <p:cNvSpPr/>
          <p:nvPr/>
        </p:nvSpPr>
        <p:spPr>
          <a:xfrm>
            <a:off x="0" y="6618288"/>
            <a:ext cx="12192000" cy="239712"/>
          </a:xfrm>
          <a:prstGeom prst="rect">
            <a:avLst/>
          </a:prstGeom>
          <a:solidFill>
            <a:srgbClr val="00B2B3"/>
          </a:solidFill>
          <a:ln w="12700">
            <a:miter lim="400000"/>
          </a:ln>
        </p:spPr>
        <p:txBody>
          <a:bodyPr lIns="45718" tIns="45718" rIns="45718" bIns="45718" anchor="ctr"/>
          <a:lstStyle/>
          <a:p>
            <a:pPr algn="ctr">
              <a:defRPr>
                <a:latin typeface="Arial"/>
                <a:ea typeface="Arial"/>
                <a:cs typeface="Arial"/>
                <a:sym typeface="Arial"/>
              </a:defRPr>
            </a:pPr>
            <a:endParaRPr/>
          </a:p>
        </p:txBody>
      </p:sp>
      <p:pic>
        <p:nvPicPr>
          <p:cNvPr id="241" name="Picture 49" descr="Picture 49"/>
          <p:cNvPicPr>
            <a:picLocks noChangeAspect="1"/>
          </p:cNvPicPr>
          <p:nvPr/>
        </p:nvPicPr>
        <p:blipFill>
          <a:blip r:embed="rId2"/>
          <a:stretch>
            <a:fillRect/>
          </a:stretch>
        </p:blipFill>
        <p:spPr>
          <a:xfrm>
            <a:off x="10458452" y="6278562"/>
            <a:ext cx="1667941" cy="290520"/>
          </a:xfrm>
          <a:prstGeom prst="rect">
            <a:avLst/>
          </a:prstGeom>
          <a:ln w="12700">
            <a:miter lim="400000"/>
          </a:ln>
        </p:spPr>
      </p:pic>
      <p:sp>
        <p:nvSpPr>
          <p:cNvPr id="242" name="Line 50"/>
          <p:cNvSpPr/>
          <p:nvPr/>
        </p:nvSpPr>
        <p:spPr>
          <a:xfrm>
            <a:off x="12194119" y="6202362"/>
            <a:ext cx="1155708" cy="8"/>
          </a:xfrm>
          <a:prstGeom prst="line">
            <a:avLst/>
          </a:prstGeom>
          <a:ln>
            <a:solidFill>
              <a:srgbClr val="FF0000"/>
            </a:solidFill>
          </a:ln>
        </p:spPr>
        <p:txBody>
          <a:bodyPr lIns="45718" tIns="45718" rIns="45718" bIns="45718"/>
          <a:lstStyle/>
          <a:p>
            <a:endParaRPr/>
          </a:p>
        </p:txBody>
      </p:sp>
      <p:sp>
        <p:nvSpPr>
          <p:cNvPr id="243" name="Line 51"/>
          <p:cNvSpPr/>
          <p:nvPr/>
        </p:nvSpPr>
        <p:spPr>
          <a:xfrm>
            <a:off x="10353253" y="6860223"/>
            <a:ext cx="8" cy="536583"/>
          </a:xfrm>
          <a:prstGeom prst="line">
            <a:avLst/>
          </a:prstGeom>
          <a:ln>
            <a:solidFill>
              <a:srgbClr val="FF0000"/>
            </a:solidFill>
          </a:ln>
        </p:spPr>
        <p:txBody>
          <a:bodyPr lIns="45718" tIns="45718" rIns="45718" bIns="45718"/>
          <a:lstStyle/>
          <a:p>
            <a:endParaRPr/>
          </a:p>
        </p:txBody>
      </p:sp>
      <p:sp>
        <p:nvSpPr>
          <p:cNvPr id="244" name="Text Box 52"/>
          <p:cNvSpPr txBox="1"/>
          <p:nvPr/>
        </p:nvSpPr>
        <p:spPr>
          <a:xfrm>
            <a:off x="45718" y="7200899"/>
            <a:ext cx="7122163" cy="4089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p>
            <a:pPr>
              <a:spcBef>
                <a:spcPts val="1000"/>
              </a:spcBef>
              <a:defRPr>
                <a:latin typeface="微軟正黑體"/>
                <a:ea typeface="微軟正黑體"/>
                <a:cs typeface="微軟正黑體"/>
                <a:sym typeface="微軟正黑體"/>
              </a:defRPr>
            </a:pPr>
            <a:r>
              <a:t>建議字型：中文微軟正黑體，英文</a:t>
            </a:r>
            <a:r>
              <a:rPr>
                <a:latin typeface="Arial"/>
                <a:ea typeface="Arial"/>
                <a:cs typeface="Arial"/>
                <a:sym typeface="Arial"/>
              </a:rPr>
              <a:t>Arial</a:t>
            </a:r>
          </a:p>
        </p:txBody>
      </p:sp>
      <p:pic>
        <p:nvPicPr>
          <p:cNvPr id="245" name="圖片 10" descr="圖片 10"/>
          <p:cNvPicPr>
            <a:picLocks noChangeAspect="1"/>
          </p:cNvPicPr>
          <p:nvPr/>
        </p:nvPicPr>
        <p:blipFill>
          <a:blip r:embed="rId3"/>
          <a:stretch>
            <a:fillRect/>
          </a:stretch>
        </p:blipFill>
        <p:spPr>
          <a:xfrm>
            <a:off x="11020280" y="193871"/>
            <a:ext cx="910320" cy="310334"/>
          </a:xfrm>
          <a:prstGeom prst="rect">
            <a:avLst/>
          </a:prstGeom>
          <a:ln w="12700">
            <a:miter lim="400000"/>
          </a:ln>
        </p:spPr>
      </p:pic>
      <p:sp>
        <p:nvSpPr>
          <p:cNvPr id="246" name="Text Box 48"/>
          <p:cNvSpPr txBox="1"/>
          <p:nvPr/>
        </p:nvSpPr>
        <p:spPr>
          <a:xfrm>
            <a:off x="30384" y="6610194"/>
            <a:ext cx="9404447" cy="2057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lvl1pPr>
              <a:defRPr sz="7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sp>
        <p:nvSpPr>
          <p:cNvPr id="247" name="大標題文字"/>
          <p:cNvSpPr txBox="1">
            <a:spLocks noGrp="1"/>
          </p:cNvSpPr>
          <p:nvPr>
            <p:ph type="title"/>
          </p:nvPr>
        </p:nvSpPr>
        <p:spPr>
          <a:xfrm>
            <a:off x="914400" y="2564900"/>
            <a:ext cx="10363200" cy="1035550"/>
          </a:xfrm>
          <a:prstGeom prst="rect">
            <a:avLst/>
          </a:prstGeom>
        </p:spPr>
        <p:txBody>
          <a:bodyPr/>
          <a:lstStyle>
            <a:lvl1pPr algn="ctr">
              <a:defRPr sz="2700">
                <a:solidFill>
                  <a:srgbClr val="00B2B3"/>
                </a:solidFill>
              </a:defRPr>
            </a:lvl1pPr>
          </a:lstStyle>
          <a:p>
            <a:r>
              <a:t>大標題文字</a:t>
            </a:r>
          </a:p>
        </p:txBody>
      </p:sp>
      <p:sp>
        <p:nvSpPr>
          <p:cNvPr id="248" name="內文層級一…"/>
          <p:cNvSpPr txBox="1">
            <a:spLocks noGrp="1"/>
          </p:cNvSpPr>
          <p:nvPr>
            <p:ph type="body" sz="quarter" idx="1"/>
          </p:nvPr>
        </p:nvSpPr>
        <p:spPr>
          <a:xfrm>
            <a:off x="1828800" y="3886200"/>
            <a:ext cx="8534400" cy="1752600"/>
          </a:xfrm>
          <a:prstGeom prst="rect">
            <a:avLst/>
          </a:prstGeom>
        </p:spPr>
        <p:txBody>
          <a:bodyPr/>
          <a:lstStyle>
            <a:lvl1pPr marL="0" indent="0" algn="ctr">
              <a:spcBef>
                <a:spcPts val="500"/>
              </a:spcBef>
              <a:buSzTx/>
              <a:buNone/>
              <a:defRPr sz="2400">
                <a:solidFill>
                  <a:srgbClr val="888888"/>
                </a:solidFill>
              </a:defRPr>
            </a:lvl1pPr>
            <a:lvl2pPr marL="0" indent="0" algn="ctr">
              <a:spcBef>
                <a:spcPts val="500"/>
              </a:spcBef>
              <a:buSzTx/>
              <a:buNone/>
              <a:defRPr sz="2400">
                <a:solidFill>
                  <a:srgbClr val="888888"/>
                </a:solidFill>
              </a:defRPr>
            </a:lvl2pPr>
            <a:lvl3pPr marL="0" indent="0" algn="ctr">
              <a:spcBef>
                <a:spcPts val="500"/>
              </a:spcBef>
              <a:buSzTx/>
              <a:buNone/>
              <a:defRPr sz="2400">
                <a:solidFill>
                  <a:srgbClr val="888888"/>
                </a:solidFill>
              </a:defRPr>
            </a:lvl3pPr>
            <a:lvl4pPr marL="0" indent="0" algn="ctr">
              <a:spcBef>
                <a:spcPts val="500"/>
              </a:spcBef>
              <a:buSzTx/>
              <a:buNone/>
              <a:defRPr sz="2400">
                <a:solidFill>
                  <a:srgbClr val="888888"/>
                </a:solidFill>
              </a:defRPr>
            </a:lvl4pPr>
            <a:lvl5pPr marL="0" indent="0" algn="ctr">
              <a:spcBef>
                <a:spcPts val="500"/>
              </a:spcBef>
              <a:buSzTx/>
              <a:buNone/>
              <a:defRPr sz="2400">
                <a:solidFill>
                  <a:srgbClr val="888888"/>
                </a:solidFill>
              </a:defRPr>
            </a:lvl5pPr>
          </a:lstStyle>
          <a:p>
            <a:r>
              <a:t>內文層級一</a:t>
            </a:r>
          </a:p>
          <a:p>
            <a:pPr lvl="1"/>
            <a:r>
              <a:t>內文層級二</a:t>
            </a:r>
          </a:p>
          <a:p>
            <a:pPr lvl="2"/>
            <a:r>
              <a:t>內文層級三</a:t>
            </a:r>
          </a:p>
          <a:p>
            <a:pPr lvl="3"/>
            <a:r>
              <a:t>內文層級四</a:t>
            </a:r>
          </a:p>
          <a:p>
            <a:pPr lvl="4"/>
            <a:r>
              <a:t>內文層級五</a:t>
            </a:r>
          </a:p>
        </p:txBody>
      </p:sp>
      <p:sp>
        <p:nvSpPr>
          <p:cNvPr id="249" name="幻燈片編號"/>
          <p:cNvSpPr txBox="1">
            <a:spLocks noGrp="1"/>
          </p:cNvSpPr>
          <p:nvPr>
            <p:ph type="sldNum" sz="quarter" idx="2"/>
          </p:nvPr>
        </p:nvSpPr>
        <p:spPr>
          <a:xfrm>
            <a:off x="11960730" y="6631591"/>
            <a:ext cx="231273" cy="214698"/>
          </a:xfrm>
          <a:prstGeom prst="rect">
            <a:avLst/>
          </a:prstGeom>
        </p:spPr>
        <p:txBody>
          <a:bodyPr/>
          <a:lstStyle>
            <a:lvl1pPr>
              <a:defRPr sz="900" b="1"/>
            </a:lvl1pPr>
          </a:lstStyle>
          <a:p>
            <a:fld id="{86CB4B4D-7CA3-9044-876B-883B54F8677D}" type="slidenum">
              <a:t>‹#›</a:t>
            </a:fld>
            <a:endParaRPr/>
          </a:p>
        </p:txBody>
      </p:sp>
    </p:spTree>
  </p:cSld>
  <p:clrMapOvr>
    <a:masterClrMapping/>
  </p:clrMapOvr>
  <p:transition spd="med"/>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tx">
  <p:cSld name="區段標題">
    <p:spTree>
      <p:nvGrpSpPr>
        <p:cNvPr id="1" name=""/>
        <p:cNvGrpSpPr/>
        <p:nvPr/>
      </p:nvGrpSpPr>
      <p:grpSpPr>
        <a:xfrm>
          <a:off x="0" y="0"/>
          <a:ext cx="0" cy="0"/>
          <a:chOff x="0" y="0"/>
          <a:chExt cx="0" cy="0"/>
        </a:xfrm>
      </p:grpSpPr>
      <p:sp>
        <p:nvSpPr>
          <p:cNvPr id="256" name="Rectangle 42"/>
          <p:cNvSpPr/>
          <p:nvPr/>
        </p:nvSpPr>
        <p:spPr>
          <a:xfrm>
            <a:off x="0" y="6618288"/>
            <a:ext cx="12192000" cy="239712"/>
          </a:xfrm>
          <a:prstGeom prst="rect">
            <a:avLst/>
          </a:prstGeom>
          <a:solidFill>
            <a:srgbClr val="00B2B3"/>
          </a:solidFill>
          <a:ln w="12700">
            <a:miter lim="400000"/>
          </a:ln>
        </p:spPr>
        <p:txBody>
          <a:bodyPr lIns="45718" tIns="45718" rIns="45718" bIns="45718" anchor="ctr"/>
          <a:lstStyle/>
          <a:p>
            <a:pPr algn="ctr">
              <a:defRPr>
                <a:latin typeface="Arial"/>
                <a:ea typeface="Arial"/>
                <a:cs typeface="Arial"/>
                <a:sym typeface="Arial"/>
              </a:defRPr>
            </a:pPr>
            <a:endParaRPr/>
          </a:p>
        </p:txBody>
      </p:sp>
      <p:pic>
        <p:nvPicPr>
          <p:cNvPr id="257" name="Picture 49" descr="Picture 49"/>
          <p:cNvPicPr>
            <a:picLocks noChangeAspect="1"/>
          </p:cNvPicPr>
          <p:nvPr/>
        </p:nvPicPr>
        <p:blipFill>
          <a:blip r:embed="rId2"/>
          <a:stretch>
            <a:fillRect/>
          </a:stretch>
        </p:blipFill>
        <p:spPr>
          <a:xfrm>
            <a:off x="10458452" y="6278562"/>
            <a:ext cx="1667941" cy="290520"/>
          </a:xfrm>
          <a:prstGeom prst="rect">
            <a:avLst/>
          </a:prstGeom>
          <a:ln w="12700">
            <a:miter lim="400000"/>
          </a:ln>
        </p:spPr>
      </p:pic>
      <p:sp>
        <p:nvSpPr>
          <p:cNvPr id="258" name="Line 50"/>
          <p:cNvSpPr/>
          <p:nvPr/>
        </p:nvSpPr>
        <p:spPr>
          <a:xfrm>
            <a:off x="12194119" y="6202362"/>
            <a:ext cx="1155708" cy="8"/>
          </a:xfrm>
          <a:prstGeom prst="line">
            <a:avLst/>
          </a:prstGeom>
          <a:ln>
            <a:solidFill>
              <a:srgbClr val="FF0000"/>
            </a:solidFill>
          </a:ln>
        </p:spPr>
        <p:txBody>
          <a:bodyPr lIns="45718" tIns="45718" rIns="45718" bIns="45718"/>
          <a:lstStyle/>
          <a:p>
            <a:endParaRPr/>
          </a:p>
        </p:txBody>
      </p:sp>
      <p:sp>
        <p:nvSpPr>
          <p:cNvPr id="259" name="Line 51"/>
          <p:cNvSpPr/>
          <p:nvPr/>
        </p:nvSpPr>
        <p:spPr>
          <a:xfrm>
            <a:off x="10353253" y="6860223"/>
            <a:ext cx="8" cy="536583"/>
          </a:xfrm>
          <a:prstGeom prst="line">
            <a:avLst/>
          </a:prstGeom>
          <a:ln>
            <a:solidFill>
              <a:srgbClr val="FF0000"/>
            </a:solidFill>
          </a:ln>
        </p:spPr>
        <p:txBody>
          <a:bodyPr lIns="45718" tIns="45718" rIns="45718" bIns="45718"/>
          <a:lstStyle/>
          <a:p>
            <a:endParaRPr/>
          </a:p>
        </p:txBody>
      </p:sp>
      <p:sp>
        <p:nvSpPr>
          <p:cNvPr id="260" name="Text Box 52"/>
          <p:cNvSpPr txBox="1"/>
          <p:nvPr/>
        </p:nvSpPr>
        <p:spPr>
          <a:xfrm>
            <a:off x="45718" y="7200899"/>
            <a:ext cx="7122163" cy="4089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p>
            <a:pPr>
              <a:spcBef>
                <a:spcPts val="1000"/>
              </a:spcBef>
              <a:defRPr>
                <a:latin typeface="微軟正黑體"/>
                <a:ea typeface="微軟正黑體"/>
                <a:cs typeface="微軟正黑體"/>
                <a:sym typeface="微軟正黑體"/>
              </a:defRPr>
            </a:pPr>
            <a:r>
              <a:t>建議字型：中文微軟正黑體，英文</a:t>
            </a:r>
            <a:r>
              <a:rPr>
                <a:latin typeface="Arial"/>
                <a:ea typeface="Arial"/>
                <a:cs typeface="Arial"/>
                <a:sym typeface="Arial"/>
              </a:rPr>
              <a:t>Arial</a:t>
            </a:r>
          </a:p>
        </p:txBody>
      </p:sp>
      <p:pic>
        <p:nvPicPr>
          <p:cNvPr id="261" name="圖片 10" descr="圖片 10"/>
          <p:cNvPicPr>
            <a:picLocks noChangeAspect="1"/>
          </p:cNvPicPr>
          <p:nvPr/>
        </p:nvPicPr>
        <p:blipFill>
          <a:blip r:embed="rId3"/>
          <a:stretch>
            <a:fillRect/>
          </a:stretch>
        </p:blipFill>
        <p:spPr>
          <a:xfrm>
            <a:off x="11020280" y="193871"/>
            <a:ext cx="910320" cy="310334"/>
          </a:xfrm>
          <a:prstGeom prst="rect">
            <a:avLst/>
          </a:prstGeom>
          <a:ln w="12700">
            <a:miter lim="400000"/>
          </a:ln>
        </p:spPr>
      </p:pic>
      <p:sp>
        <p:nvSpPr>
          <p:cNvPr id="262" name="Text Box 48"/>
          <p:cNvSpPr txBox="1"/>
          <p:nvPr/>
        </p:nvSpPr>
        <p:spPr>
          <a:xfrm>
            <a:off x="30384" y="6610194"/>
            <a:ext cx="9404447" cy="2057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lvl1pPr>
              <a:defRPr sz="7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sp>
        <p:nvSpPr>
          <p:cNvPr id="263" name="大標題文字"/>
          <p:cNvSpPr txBox="1">
            <a:spLocks noGrp="1"/>
          </p:cNvSpPr>
          <p:nvPr>
            <p:ph type="title"/>
          </p:nvPr>
        </p:nvSpPr>
        <p:spPr>
          <a:xfrm>
            <a:off x="963084" y="4406903"/>
            <a:ext cx="10363201" cy="1362083"/>
          </a:xfrm>
          <a:prstGeom prst="rect">
            <a:avLst/>
          </a:prstGeom>
        </p:spPr>
        <p:txBody>
          <a:bodyPr/>
          <a:lstStyle>
            <a:lvl1pPr>
              <a:defRPr sz="3000" b="1" cap="all">
                <a:solidFill>
                  <a:srgbClr val="00B2B3"/>
                </a:solidFill>
              </a:defRPr>
            </a:lvl1pPr>
          </a:lstStyle>
          <a:p>
            <a:r>
              <a:t>大標題文字</a:t>
            </a:r>
          </a:p>
        </p:txBody>
      </p:sp>
      <p:sp>
        <p:nvSpPr>
          <p:cNvPr id="264" name="內文層級一…"/>
          <p:cNvSpPr txBox="1">
            <a:spLocks noGrp="1"/>
          </p:cNvSpPr>
          <p:nvPr>
            <p:ph type="body" sz="quarter" idx="1"/>
          </p:nvPr>
        </p:nvSpPr>
        <p:spPr>
          <a:xfrm>
            <a:off x="963084" y="2906713"/>
            <a:ext cx="10363201" cy="1500195"/>
          </a:xfrm>
          <a:prstGeom prst="rect">
            <a:avLst/>
          </a:prstGeom>
        </p:spPr>
        <p:txBody>
          <a:bodyPr anchor="b"/>
          <a:lstStyle>
            <a:lvl1pPr marL="0" indent="0">
              <a:spcBef>
                <a:spcPts val="300"/>
              </a:spcBef>
              <a:buSzTx/>
              <a:buNone/>
              <a:defRPr sz="1500">
                <a:solidFill>
                  <a:srgbClr val="888888"/>
                </a:solidFill>
              </a:defRPr>
            </a:lvl1pPr>
            <a:lvl2pPr marL="0" indent="0">
              <a:spcBef>
                <a:spcPts val="300"/>
              </a:spcBef>
              <a:buSzTx/>
              <a:buNone/>
              <a:defRPr sz="1500">
                <a:solidFill>
                  <a:srgbClr val="888888"/>
                </a:solidFill>
              </a:defRPr>
            </a:lvl2pPr>
            <a:lvl3pPr marL="0" indent="0">
              <a:spcBef>
                <a:spcPts val="300"/>
              </a:spcBef>
              <a:buSzTx/>
              <a:buNone/>
              <a:defRPr sz="1500">
                <a:solidFill>
                  <a:srgbClr val="888888"/>
                </a:solidFill>
              </a:defRPr>
            </a:lvl3pPr>
            <a:lvl4pPr marL="0" indent="0">
              <a:spcBef>
                <a:spcPts val="300"/>
              </a:spcBef>
              <a:buSzTx/>
              <a:buNone/>
              <a:defRPr sz="1500">
                <a:solidFill>
                  <a:srgbClr val="888888"/>
                </a:solidFill>
              </a:defRPr>
            </a:lvl4pPr>
            <a:lvl5pPr marL="0" indent="0">
              <a:spcBef>
                <a:spcPts val="300"/>
              </a:spcBef>
              <a:buSzTx/>
              <a:buNone/>
              <a:defRPr sz="1500">
                <a:solidFill>
                  <a:srgbClr val="888888"/>
                </a:solidFill>
              </a:defRPr>
            </a:lvl5pPr>
          </a:lstStyle>
          <a:p>
            <a:r>
              <a:t>內文層級一</a:t>
            </a:r>
          </a:p>
          <a:p>
            <a:pPr lvl="1"/>
            <a:r>
              <a:t>內文層級二</a:t>
            </a:r>
          </a:p>
          <a:p>
            <a:pPr lvl="2"/>
            <a:r>
              <a:t>內文層級三</a:t>
            </a:r>
          </a:p>
          <a:p>
            <a:pPr lvl="3"/>
            <a:r>
              <a:t>內文層級四</a:t>
            </a:r>
          </a:p>
          <a:p>
            <a:pPr lvl="4"/>
            <a:r>
              <a:t>內文層級五</a:t>
            </a:r>
          </a:p>
        </p:txBody>
      </p:sp>
      <p:sp>
        <p:nvSpPr>
          <p:cNvPr id="265" name="幻燈片編號"/>
          <p:cNvSpPr txBox="1">
            <a:spLocks noGrp="1"/>
          </p:cNvSpPr>
          <p:nvPr>
            <p:ph type="sldNum" sz="quarter" idx="2"/>
          </p:nvPr>
        </p:nvSpPr>
        <p:spPr>
          <a:xfrm>
            <a:off x="11960730" y="6631591"/>
            <a:ext cx="231273" cy="214698"/>
          </a:xfrm>
          <a:prstGeom prst="rect">
            <a:avLst/>
          </a:prstGeom>
        </p:spPr>
        <p:txBody>
          <a:bodyPr/>
          <a:lstStyle>
            <a:lvl1pPr>
              <a:defRPr sz="900" b="1"/>
            </a:lvl1pPr>
          </a:lstStyle>
          <a:p>
            <a:fld id="{86CB4B4D-7CA3-9044-876B-883B54F8677D}" type="slidenum">
              <a:t>‹#›</a:t>
            </a:fld>
            <a:endParaRPr/>
          </a:p>
        </p:txBody>
      </p:sp>
    </p:spTree>
  </p:cSld>
  <p:clrMapOvr>
    <a:masterClrMapping/>
  </p:clrMapOvr>
  <p:transition spd="med"/>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tx">
  <p:cSld name="兩項物件">
    <p:spTree>
      <p:nvGrpSpPr>
        <p:cNvPr id="1" name=""/>
        <p:cNvGrpSpPr/>
        <p:nvPr/>
      </p:nvGrpSpPr>
      <p:grpSpPr>
        <a:xfrm>
          <a:off x="0" y="0"/>
          <a:ext cx="0" cy="0"/>
          <a:chOff x="0" y="0"/>
          <a:chExt cx="0" cy="0"/>
        </a:xfrm>
      </p:grpSpPr>
      <p:sp>
        <p:nvSpPr>
          <p:cNvPr id="272" name="Rectangle 42"/>
          <p:cNvSpPr/>
          <p:nvPr/>
        </p:nvSpPr>
        <p:spPr>
          <a:xfrm>
            <a:off x="0" y="6618288"/>
            <a:ext cx="12192000" cy="239712"/>
          </a:xfrm>
          <a:prstGeom prst="rect">
            <a:avLst/>
          </a:prstGeom>
          <a:solidFill>
            <a:srgbClr val="00B2B3"/>
          </a:solidFill>
          <a:ln w="12700">
            <a:miter lim="400000"/>
          </a:ln>
        </p:spPr>
        <p:txBody>
          <a:bodyPr lIns="45718" tIns="45718" rIns="45718" bIns="45718" anchor="ctr"/>
          <a:lstStyle/>
          <a:p>
            <a:pPr algn="ctr">
              <a:defRPr>
                <a:latin typeface="Arial"/>
                <a:ea typeface="Arial"/>
                <a:cs typeface="Arial"/>
                <a:sym typeface="Arial"/>
              </a:defRPr>
            </a:pPr>
            <a:endParaRPr/>
          </a:p>
        </p:txBody>
      </p:sp>
      <p:pic>
        <p:nvPicPr>
          <p:cNvPr id="273" name="Picture 49" descr="Picture 49"/>
          <p:cNvPicPr>
            <a:picLocks noChangeAspect="1"/>
          </p:cNvPicPr>
          <p:nvPr/>
        </p:nvPicPr>
        <p:blipFill>
          <a:blip r:embed="rId2"/>
          <a:stretch>
            <a:fillRect/>
          </a:stretch>
        </p:blipFill>
        <p:spPr>
          <a:xfrm>
            <a:off x="10458452" y="6278562"/>
            <a:ext cx="1667941" cy="290520"/>
          </a:xfrm>
          <a:prstGeom prst="rect">
            <a:avLst/>
          </a:prstGeom>
          <a:ln w="12700">
            <a:miter lim="400000"/>
          </a:ln>
        </p:spPr>
      </p:pic>
      <p:sp>
        <p:nvSpPr>
          <p:cNvPr id="274" name="Line 50"/>
          <p:cNvSpPr/>
          <p:nvPr/>
        </p:nvSpPr>
        <p:spPr>
          <a:xfrm>
            <a:off x="12194119" y="6202362"/>
            <a:ext cx="1155708" cy="8"/>
          </a:xfrm>
          <a:prstGeom prst="line">
            <a:avLst/>
          </a:prstGeom>
          <a:ln>
            <a:solidFill>
              <a:srgbClr val="FF0000"/>
            </a:solidFill>
          </a:ln>
        </p:spPr>
        <p:txBody>
          <a:bodyPr lIns="45718" tIns="45718" rIns="45718" bIns="45718"/>
          <a:lstStyle/>
          <a:p>
            <a:endParaRPr/>
          </a:p>
        </p:txBody>
      </p:sp>
      <p:sp>
        <p:nvSpPr>
          <p:cNvPr id="275" name="Line 51"/>
          <p:cNvSpPr/>
          <p:nvPr/>
        </p:nvSpPr>
        <p:spPr>
          <a:xfrm>
            <a:off x="10353253" y="6860223"/>
            <a:ext cx="8" cy="536583"/>
          </a:xfrm>
          <a:prstGeom prst="line">
            <a:avLst/>
          </a:prstGeom>
          <a:ln>
            <a:solidFill>
              <a:srgbClr val="FF0000"/>
            </a:solidFill>
          </a:ln>
        </p:spPr>
        <p:txBody>
          <a:bodyPr lIns="45718" tIns="45718" rIns="45718" bIns="45718"/>
          <a:lstStyle/>
          <a:p>
            <a:endParaRPr/>
          </a:p>
        </p:txBody>
      </p:sp>
      <p:sp>
        <p:nvSpPr>
          <p:cNvPr id="276" name="Text Box 52"/>
          <p:cNvSpPr txBox="1"/>
          <p:nvPr/>
        </p:nvSpPr>
        <p:spPr>
          <a:xfrm>
            <a:off x="45718" y="7200899"/>
            <a:ext cx="7122163" cy="4089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p>
            <a:pPr>
              <a:spcBef>
                <a:spcPts val="1000"/>
              </a:spcBef>
              <a:defRPr>
                <a:latin typeface="微軟正黑體"/>
                <a:ea typeface="微軟正黑體"/>
                <a:cs typeface="微軟正黑體"/>
                <a:sym typeface="微軟正黑體"/>
              </a:defRPr>
            </a:pPr>
            <a:r>
              <a:t>建議字型：中文微軟正黑體，英文</a:t>
            </a:r>
            <a:r>
              <a:rPr>
                <a:latin typeface="Arial"/>
                <a:ea typeface="Arial"/>
                <a:cs typeface="Arial"/>
                <a:sym typeface="Arial"/>
              </a:rPr>
              <a:t>Arial</a:t>
            </a:r>
          </a:p>
        </p:txBody>
      </p:sp>
      <p:pic>
        <p:nvPicPr>
          <p:cNvPr id="277" name="圖片 10" descr="圖片 10"/>
          <p:cNvPicPr>
            <a:picLocks noChangeAspect="1"/>
          </p:cNvPicPr>
          <p:nvPr/>
        </p:nvPicPr>
        <p:blipFill>
          <a:blip r:embed="rId3"/>
          <a:stretch>
            <a:fillRect/>
          </a:stretch>
        </p:blipFill>
        <p:spPr>
          <a:xfrm>
            <a:off x="11020280" y="193871"/>
            <a:ext cx="910320" cy="310334"/>
          </a:xfrm>
          <a:prstGeom prst="rect">
            <a:avLst/>
          </a:prstGeom>
          <a:ln w="12700">
            <a:miter lim="400000"/>
          </a:ln>
        </p:spPr>
      </p:pic>
      <p:sp>
        <p:nvSpPr>
          <p:cNvPr id="278" name="Text Box 48"/>
          <p:cNvSpPr txBox="1"/>
          <p:nvPr/>
        </p:nvSpPr>
        <p:spPr>
          <a:xfrm>
            <a:off x="30384" y="6610194"/>
            <a:ext cx="9404447" cy="2057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lvl1pPr>
              <a:defRPr sz="7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sp>
        <p:nvSpPr>
          <p:cNvPr id="279" name="內文層級一…"/>
          <p:cNvSpPr txBox="1">
            <a:spLocks noGrp="1"/>
          </p:cNvSpPr>
          <p:nvPr>
            <p:ph type="body" sz="half" idx="1"/>
          </p:nvPr>
        </p:nvSpPr>
        <p:spPr>
          <a:xfrm>
            <a:off x="609601" y="1542734"/>
            <a:ext cx="5473702" cy="4757740"/>
          </a:xfrm>
          <a:prstGeom prst="rect">
            <a:avLst/>
          </a:prstGeom>
        </p:spPr>
        <p:txBody>
          <a:bodyPr/>
          <a:lstStyle>
            <a:lvl1pPr marL="257175" indent="-257175">
              <a:spcBef>
                <a:spcPts val="500"/>
              </a:spcBef>
              <a:defRPr sz="2100"/>
            </a:lvl1pPr>
            <a:lvl2pPr marL="592931" indent="-250031">
              <a:spcBef>
                <a:spcPts val="500"/>
              </a:spcBef>
              <a:defRPr sz="2100"/>
            </a:lvl2pPr>
            <a:lvl3pPr marL="925830" indent="-240030">
              <a:spcBef>
                <a:spcPts val="500"/>
              </a:spcBef>
              <a:defRPr sz="2100"/>
            </a:lvl3pPr>
            <a:lvl4pPr marL="1305657" indent="-276957">
              <a:spcBef>
                <a:spcPts val="500"/>
              </a:spcBef>
              <a:defRPr sz="2100"/>
            </a:lvl4pPr>
            <a:lvl5pPr marL="1648554" indent="-276957">
              <a:spcBef>
                <a:spcPts val="500"/>
              </a:spcBef>
              <a:defRPr sz="2100"/>
            </a:lvl5pPr>
          </a:lstStyle>
          <a:p>
            <a:r>
              <a:t>內文層級一</a:t>
            </a:r>
          </a:p>
          <a:p>
            <a:pPr lvl="1"/>
            <a:r>
              <a:t>內文層級二</a:t>
            </a:r>
          </a:p>
          <a:p>
            <a:pPr lvl="2"/>
            <a:r>
              <a:t>內文層級三</a:t>
            </a:r>
          </a:p>
          <a:p>
            <a:pPr lvl="3"/>
            <a:r>
              <a:t>內文層級四</a:t>
            </a:r>
          </a:p>
          <a:p>
            <a:pPr lvl="4"/>
            <a:r>
              <a:t>內文層級五</a:t>
            </a:r>
          </a:p>
        </p:txBody>
      </p:sp>
      <p:sp>
        <p:nvSpPr>
          <p:cNvPr id="280" name="大標題文字"/>
          <p:cNvSpPr txBox="1">
            <a:spLocks noGrp="1"/>
          </p:cNvSpPr>
          <p:nvPr>
            <p:ph type="title"/>
          </p:nvPr>
        </p:nvSpPr>
        <p:spPr>
          <a:prstGeom prst="rect">
            <a:avLst/>
          </a:prstGeom>
        </p:spPr>
        <p:txBody>
          <a:bodyPr/>
          <a:lstStyle>
            <a:lvl1pPr>
              <a:defRPr sz="2700">
                <a:solidFill>
                  <a:srgbClr val="00B2B3"/>
                </a:solidFill>
              </a:defRPr>
            </a:lvl1pPr>
          </a:lstStyle>
          <a:p>
            <a:r>
              <a:t>大標題文字</a:t>
            </a:r>
          </a:p>
        </p:txBody>
      </p:sp>
      <p:sp>
        <p:nvSpPr>
          <p:cNvPr id="281" name="幻燈片編號"/>
          <p:cNvSpPr txBox="1">
            <a:spLocks noGrp="1"/>
          </p:cNvSpPr>
          <p:nvPr>
            <p:ph type="sldNum" sz="quarter" idx="2"/>
          </p:nvPr>
        </p:nvSpPr>
        <p:spPr>
          <a:xfrm>
            <a:off x="11960730" y="6631591"/>
            <a:ext cx="231273" cy="214698"/>
          </a:xfrm>
          <a:prstGeom prst="rect">
            <a:avLst/>
          </a:prstGeom>
        </p:spPr>
        <p:txBody>
          <a:bodyPr/>
          <a:lstStyle>
            <a:lvl1pPr>
              <a:defRPr sz="900" b="1"/>
            </a:lvl1pPr>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1_標題及物件">
    <p:spTree>
      <p:nvGrpSpPr>
        <p:cNvPr id="1" name=""/>
        <p:cNvGrpSpPr/>
        <p:nvPr/>
      </p:nvGrpSpPr>
      <p:grpSpPr>
        <a:xfrm>
          <a:off x="0" y="0"/>
          <a:ext cx="0" cy="0"/>
          <a:chOff x="0" y="0"/>
          <a:chExt cx="0" cy="0"/>
        </a:xfrm>
      </p:grpSpPr>
      <p:sp>
        <p:nvSpPr>
          <p:cNvPr id="29" name="內文層級一…"/>
          <p:cNvSpPr txBox="1">
            <a:spLocks noGrp="1"/>
          </p:cNvSpPr>
          <p:nvPr>
            <p:ph type="body" idx="1"/>
          </p:nvPr>
        </p:nvSpPr>
        <p:spPr>
          <a:prstGeom prst="rect">
            <a:avLst/>
          </a:prstGeom>
        </p:spPr>
        <p:txBody>
          <a:bodyPr/>
          <a:lstStyle/>
          <a:p>
            <a:r>
              <a:t>內文層級一</a:t>
            </a:r>
          </a:p>
          <a:p>
            <a:pPr lvl="1"/>
            <a:r>
              <a:t>內文層級二</a:t>
            </a:r>
          </a:p>
          <a:p>
            <a:pPr lvl="2"/>
            <a:r>
              <a:t>內文層級三</a:t>
            </a:r>
          </a:p>
          <a:p>
            <a:pPr lvl="3"/>
            <a:r>
              <a:t>內文層級四</a:t>
            </a:r>
          </a:p>
          <a:p>
            <a:pPr lvl="4"/>
            <a:r>
              <a:t>內文層級五</a:t>
            </a:r>
          </a:p>
        </p:txBody>
      </p:sp>
      <p:sp>
        <p:nvSpPr>
          <p:cNvPr id="30" name="大標題文字"/>
          <p:cNvSpPr txBox="1">
            <a:spLocks noGrp="1"/>
          </p:cNvSpPr>
          <p:nvPr>
            <p:ph type="title"/>
          </p:nvPr>
        </p:nvSpPr>
        <p:spPr>
          <a:prstGeom prst="rect">
            <a:avLst/>
          </a:prstGeom>
        </p:spPr>
        <p:txBody>
          <a:bodyPr/>
          <a:lstStyle/>
          <a:p>
            <a:r>
              <a:t>大標題文字</a:t>
            </a:r>
          </a:p>
        </p:txBody>
      </p:sp>
      <p:sp>
        <p:nvSpPr>
          <p:cNvPr id="31" name="幻燈片編號"/>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tx">
  <p:cSld name="比對">
    <p:spTree>
      <p:nvGrpSpPr>
        <p:cNvPr id="1" name=""/>
        <p:cNvGrpSpPr/>
        <p:nvPr/>
      </p:nvGrpSpPr>
      <p:grpSpPr>
        <a:xfrm>
          <a:off x="0" y="0"/>
          <a:ext cx="0" cy="0"/>
          <a:chOff x="0" y="0"/>
          <a:chExt cx="0" cy="0"/>
        </a:xfrm>
      </p:grpSpPr>
      <p:sp>
        <p:nvSpPr>
          <p:cNvPr id="288" name="Rectangle 42"/>
          <p:cNvSpPr/>
          <p:nvPr/>
        </p:nvSpPr>
        <p:spPr>
          <a:xfrm>
            <a:off x="0" y="6618288"/>
            <a:ext cx="12192000" cy="239712"/>
          </a:xfrm>
          <a:prstGeom prst="rect">
            <a:avLst/>
          </a:prstGeom>
          <a:solidFill>
            <a:srgbClr val="00B2B3"/>
          </a:solidFill>
          <a:ln w="12700">
            <a:miter lim="400000"/>
          </a:ln>
        </p:spPr>
        <p:txBody>
          <a:bodyPr lIns="45718" tIns="45718" rIns="45718" bIns="45718" anchor="ctr"/>
          <a:lstStyle/>
          <a:p>
            <a:pPr algn="ctr">
              <a:defRPr>
                <a:latin typeface="Arial"/>
                <a:ea typeface="Arial"/>
                <a:cs typeface="Arial"/>
                <a:sym typeface="Arial"/>
              </a:defRPr>
            </a:pPr>
            <a:endParaRPr/>
          </a:p>
        </p:txBody>
      </p:sp>
      <p:pic>
        <p:nvPicPr>
          <p:cNvPr id="289" name="Picture 49" descr="Picture 49"/>
          <p:cNvPicPr>
            <a:picLocks noChangeAspect="1"/>
          </p:cNvPicPr>
          <p:nvPr/>
        </p:nvPicPr>
        <p:blipFill>
          <a:blip r:embed="rId2"/>
          <a:stretch>
            <a:fillRect/>
          </a:stretch>
        </p:blipFill>
        <p:spPr>
          <a:xfrm>
            <a:off x="10458452" y="6278562"/>
            <a:ext cx="1667941" cy="290520"/>
          </a:xfrm>
          <a:prstGeom prst="rect">
            <a:avLst/>
          </a:prstGeom>
          <a:ln w="12700">
            <a:miter lim="400000"/>
          </a:ln>
        </p:spPr>
      </p:pic>
      <p:sp>
        <p:nvSpPr>
          <p:cNvPr id="290" name="Line 50"/>
          <p:cNvSpPr/>
          <p:nvPr/>
        </p:nvSpPr>
        <p:spPr>
          <a:xfrm>
            <a:off x="12194119" y="6202362"/>
            <a:ext cx="1155708" cy="8"/>
          </a:xfrm>
          <a:prstGeom prst="line">
            <a:avLst/>
          </a:prstGeom>
          <a:ln>
            <a:solidFill>
              <a:srgbClr val="FF0000"/>
            </a:solidFill>
          </a:ln>
        </p:spPr>
        <p:txBody>
          <a:bodyPr lIns="45718" tIns="45718" rIns="45718" bIns="45718"/>
          <a:lstStyle/>
          <a:p>
            <a:endParaRPr/>
          </a:p>
        </p:txBody>
      </p:sp>
      <p:sp>
        <p:nvSpPr>
          <p:cNvPr id="291" name="Line 51"/>
          <p:cNvSpPr/>
          <p:nvPr/>
        </p:nvSpPr>
        <p:spPr>
          <a:xfrm>
            <a:off x="10353253" y="6860223"/>
            <a:ext cx="8" cy="536583"/>
          </a:xfrm>
          <a:prstGeom prst="line">
            <a:avLst/>
          </a:prstGeom>
          <a:ln>
            <a:solidFill>
              <a:srgbClr val="FF0000"/>
            </a:solidFill>
          </a:ln>
        </p:spPr>
        <p:txBody>
          <a:bodyPr lIns="45718" tIns="45718" rIns="45718" bIns="45718"/>
          <a:lstStyle/>
          <a:p>
            <a:endParaRPr/>
          </a:p>
        </p:txBody>
      </p:sp>
      <p:sp>
        <p:nvSpPr>
          <p:cNvPr id="292" name="Text Box 52"/>
          <p:cNvSpPr txBox="1"/>
          <p:nvPr/>
        </p:nvSpPr>
        <p:spPr>
          <a:xfrm>
            <a:off x="45718" y="7200899"/>
            <a:ext cx="7122163" cy="4089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p>
            <a:pPr>
              <a:spcBef>
                <a:spcPts val="1000"/>
              </a:spcBef>
              <a:defRPr>
                <a:latin typeface="微軟正黑體"/>
                <a:ea typeface="微軟正黑體"/>
                <a:cs typeface="微軟正黑體"/>
                <a:sym typeface="微軟正黑體"/>
              </a:defRPr>
            </a:pPr>
            <a:r>
              <a:t>建議字型：中文微軟正黑體，英文</a:t>
            </a:r>
            <a:r>
              <a:rPr>
                <a:latin typeface="Arial"/>
                <a:ea typeface="Arial"/>
                <a:cs typeface="Arial"/>
                <a:sym typeface="Arial"/>
              </a:rPr>
              <a:t>Arial</a:t>
            </a:r>
          </a:p>
        </p:txBody>
      </p:sp>
      <p:pic>
        <p:nvPicPr>
          <p:cNvPr id="293" name="圖片 10" descr="圖片 10"/>
          <p:cNvPicPr>
            <a:picLocks noChangeAspect="1"/>
          </p:cNvPicPr>
          <p:nvPr/>
        </p:nvPicPr>
        <p:blipFill>
          <a:blip r:embed="rId3"/>
          <a:stretch>
            <a:fillRect/>
          </a:stretch>
        </p:blipFill>
        <p:spPr>
          <a:xfrm>
            <a:off x="11020280" y="193871"/>
            <a:ext cx="910320" cy="310334"/>
          </a:xfrm>
          <a:prstGeom prst="rect">
            <a:avLst/>
          </a:prstGeom>
          <a:ln w="12700">
            <a:miter lim="400000"/>
          </a:ln>
        </p:spPr>
      </p:pic>
      <p:sp>
        <p:nvSpPr>
          <p:cNvPr id="294" name="Text Box 48"/>
          <p:cNvSpPr txBox="1"/>
          <p:nvPr/>
        </p:nvSpPr>
        <p:spPr>
          <a:xfrm>
            <a:off x="30384" y="6610194"/>
            <a:ext cx="9404447" cy="2057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lvl1pPr>
              <a:defRPr sz="7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sp>
        <p:nvSpPr>
          <p:cNvPr id="295" name="內文層級一…"/>
          <p:cNvSpPr txBox="1">
            <a:spLocks noGrp="1"/>
          </p:cNvSpPr>
          <p:nvPr>
            <p:ph type="body" sz="quarter" idx="1"/>
          </p:nvPr>
        </p:nvSpPr>
        <p:spPr>
          <a:xfrm>
            <a:off x="609600" y="1535112"/>
            <a:ext cx="5386917" cy="639763"/>
          </a:xfrm>
          <a:prstGeom prst="rect">
            <a:avLst/>
          </a:prstGeom>
        </p:spPr>
        <p:txBody>
          <a:bodyPr anchor="b"/>
          <a:lstStyle>
            <a:lvl1pPr marL="0" indent="0">
              <a:spcBef>
                <a:spcPts val="400"/>
              </a:spcBef>
              <a:buSzTx/>
              <a:buNone/>
              <a:defRPr sz="1800" b="1"/>
            </a:lvl1pPr>
            <a:lvl2pPr marL="0" indent="0">
              <a:spcBef>
                <a:spcPts val="400"/>
              </a:spcBef>
              <a:buSzTx/>
              <a:buNone/>
              <a:defRPr sz="1800" b="1"/>
            </a:lvl2pPr>
            <a:lvl3pPr marL="0" indent="0">
              <a:spcBef>
                <a:spcPts val="400"/>
              </a:spcBef>
              <a:buSzTx/>
              <a:buNone/>
              <a:defRPr sz="1800" b="1"/>
            </a:lvl3pPr>
            <a:lvl4pPr marL="0" indent="0">
              <a:spcBef>
                <a:spcPts val="400"/>
              </a:spcBef>
              <a:buSzTx/>
              <a:buNone/>
              <a:defRPr sz="1800" b="1"/>
            </a:lvl4pPr>
            <a:lvl5pPr marL="0" indent="0">
              <a:spcBef>
                <a:spcPts val="400"/>
              </a:spcBef>
              <a:buSzTx/>
              <a:buNone/>
              <a:defRPr sz="1800" b="1"/>
            </a:lvl5pPr>
          </a:lstStyle>
          <a:p>
            <a:r>
              <a:t>內文層級一</a:t>
            </a:r>
          </a:p>
          <a:p>
            <a:pPr lvl="1"/>
            <a:r>
              <a:t>內文層級二</a:t>
            </a:r>
          </a:p>
          <a:p>
            <a:pPr lvl="2"/>
            <a:r>
              <a:t>內文層級三</a:t>
            </a:r>
          </a:p>
          <a:p>
            <a:pPr lvl="3"/>
            <a:r>
              <a:t>內文層級四</a:t>
            </a:r>
          </a:p>
          <a:p>
            <a:pPr lvl="4"/>
            <a:r>
              <a:t>內文層級五</a:t>
            </a:r>
          </a:p>
        </p:txBody>
      </p:sp>
      <p:sp>
        <p:nvSpPr>
          <p:cNvPr id="296" name="文字版面配置區 4"/>
          <p:cNvSpPr>
            <a:spLocks noGrp="1"/>
          </p:cNvSpPr>
          <p:nvPr>
            <p:ph type="body" sz="quarter" idx="21"/>
          </p:nvPr>
        </p:nvSpPr>
        <p:spPr>
          <a:xfrm>
            <a:off x="6193366" y="1535111"/>
            <a:ext cx="5389041" cy="639771"/>
          </a:xfrm>
          <a:prstGeom prst="rect">
            <a:avLst/>
          </a:prstGeom>
        </p:spPr>
        <p:txBody>
          <a:bodyPr anchor="b"/>
          <a:lstStyle/>
          <a:p>
            <a:endParaRPr/>
          </a:p>
        </p:txBody>
      </p:sp>
      <p:sp>
        <p:nvSpPr>
          <p:cNvPr id="297" name="大標題文字"/>
          <p:cNvSpPr txBox="1">
            <a:spLocks noGrp="1"/>
          </p:cNvSpPr>
          <p:nvPr>
            <p:ph type="title"/>
          </p:nvPr>
        </p:nvSpPr>
        <p:spPr>
          <a:prstGeom prst="rect">
            <a:avLst/>
          </a:prstGeom>
        </p:spPr>
        <p:txBody>
          <a:bodyPr/>
          <a:lstStyle>
            <a:lvl1pPr>
              <a:defRPr sz="2700">
                <a:solidFill>
                  <a:srgbClr val="00B2B3"/>
                </a:solidFill>
              </a:defRPr>
            </a:lvl1pPr>
          </a:lstStyle>
          <a:p>
            <a:r>
              <a:t>大標題文字</a:t>
            </a:r>
          </a:p>
        </p:txBody>
      </p:sp>
      <p:sp>
        <p:nvSpPr>
          <p:cNvPr id="298" name="幻燈片編號"/>
          <p:cNvSpPr txBox="1">
            <a:spLocks noGrp="1"/>
          </p:cNvSpPr>
          <p:nvPr>
            <p:ph type="sldNum" sz="quarter" idx="2"/>
          </p:nvPr>
        </p:nvSpPr>
        <p:spPr>
          <a:xfrm>
            <a:off x="11960730" y="6631591"/>
            <a:ext cx="231273" cy="214698"/>
          </a:xfrm>
          <a:prstGeom prst="rect">
            <a:avLst/>
          </a:prstGeom>
        </p:spPr>
        <p:txBody>
          <a:bodyPr/>
          <a:lstStyle>
            <a:lvl1pPr>
              <a:defRPr sz="900" b="1"/>
            </a:lvl1pPr>
          </a:lstStyle>
          <a:p>
            <a:fld id="{86CB4B4D-7CA3-9044-876B-883B54F8677D}" type="slidenum">
              <a:t>‹#›</a:t>
            </a:fld>
            <a:endParaRPr/>
          </a:p>
        </p:txBody>
      </p:sp>
    </p:spTree>
  </p:cSld>
  <p:clrMapOvr>
    <a:masterClrMapping/>
  </p:clrMapOvr>
  <p:transition spd="med"/>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type="tx">
  <p:cSld name="空白">
    <p:spTree>
      <p:nvGrpSpPr>
        <p:cNvPr id="1" name=""/>
        <p:cNvGrpSpPr/>
        <p:nvPr/>
      </p:nvGrpSpPr>
      <p:grpSpPr>
        <a:xfrm>
          <a:off x="0" y="0"/>
          <a:ext cx="0" cy="0"/>
          <a:chOff x="0" y="0"/>
          <a:chExt cx="0" cy="0"/>
        </a:xfrm>
      </p:grpSpPr>
      <p:sp>
        <p:nvSpPr>
          <p:cNvPr id="305" name="Rectangle 42"/>
          <p:cNvSpPr/>
          <p:nvPr/>
        </p:nvSpPr>
        <p:spPr>
          <a:xfrm>
            <a:off x="0" y="6618288"/>
            <a:ext cx="12192000" cy="239712"/>
          </a:xfrm>
          <a:prstGeom prst="rect">
            <a:avLst/>
          </a:prstGeom>
          <a:solidFill>
            <a:srgbClr val="00B2B3"/>
          </a:solidFill>
          <a:ln w="12700">
            <a:miter lim="400000"/>
          </a:ln>
        </p:spPr>
        <p:txBody>
          <a:bodyPr lIns="45718" tIns="45718" rIns="45718" bIns="45718" anchor="ctr"/>
          <a:lstStyle/>
          <a:p>
            <a:pPr algn="ctr">
              <a:defRPr>
                <a:latin typeface="Arial"/>
                <a:ea typeface="Arial"/>
                <a:cs typeface="Arial"/>
                <a:sym typeface="Arial"/>
              </a:defRPr>
            </a:pPr>
            <a:endParaRPr/>
          </a:p>
        </p:txBody>
      </p:sp>
      <p:pic>
        <p:nvPicPr>
          <p:cNvPr id="306" name="Picture 49" descr="Picture 49"/>
          <p:cNvPicPr>
            <a:picLocks noChangeAspect="1"/>
          </p:cNvPicPr>
          <p:nvPr/>
        </p:nvPicPr>
        <p:blipFill>
          <a:blip r:embed="rId2"/>
          <a:stretch>
            <a:fillRect/>
          </a:stretch>
        </p:blipFill>
        <p:spPr>
          <a:xfrm>
            <a:off x="10458452" y="6278562"/>
            <a:ext cx="1667941" cy="290520"/>
          </a:xfrm>
          <a:prstGeom prst="rect">
            <a:avLst/>
          </a:prstGeom>
          <a:ln w="12700">
            <a:miter lim="400000"/>
          </a:ln>
        </p:spPr>
      </p:pic>
      <p:sp>
        <p:nvSpPr>
          <p:cNvPr id="307" name="Line 50"/>
          <p:cNvSpPr/>
          <p:nvPr/>
        </p:nvSpPr>
        <p:spPr>
          <a:xfrm>
            <a:off x="12194119" y="6202362"/>
            <a:ext cx="1155708" cy="8"/>
          </a:xfrm>
          <a:prstGeom prst="line">
            <a:avLst/>
          </a:prstGeom>
          <a:ln>
            <a:solidFill>
              <a:srgbClr val="FF0000"/>
            </a:solidFill>
          </a:ln>
        </p:spPr>
        <p:txBody>
          <a:bodyPr lIns="45718" tIns="45718" rIns="45718" bIns="45718"/>
          <a:lstStyle/>
          <a:p>
            <a:endParaRPr/>
          </a:p>
        </p:txBody>
      </p:sp>
      <p:sp>
        <p:nvSpPr>
          <p:cNvPr id="308" name="Line 51"/>
          <p:cNvSpPr/>
          <p:nvPr/>
        </p:nvSpPr>
        <p:spPr>
          <a:xfrm>
            <a:off x="10353253" y="6860223"/>
            <a:ext cx="8" cy="536583"/>
          </a:xfrm>
          <a:prstGeom prst="line">
            <a:avLst/>
          </a:prstGeom>
          <a:ln>
            <a:solidFill>
              <a:srgbClr val="FF0000"/>
            </a:solidFill>
          </a:ln>
        </p:spPr>
        <p:txBody>
          <a:bodyPr lIns="45718" tIns="45718" rIns="45718" bIns="45718"/>
          <a:lstStyle/>
          <a:p>
            <a:endParaRPr/>
          </a:p>
        </p:txBody>
      </p:sp>
      <p:sp>
        <p:nvSpPr>
          <p:cNvPr id="309" name="Text Box 52"/>
          <p:cNvSpPr txBox="1"/>
          <p:nvPr/>
        </p:nvSpPr>
        <p:spPr>
          <a:xfrm>
            <a:off x="45718" y="7200899"/>
            <a:ext cx="7122163" cy="4089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p>
            <a:pPr>
              <a:spcBef>
                <a:spcPts val="1000"/>
              </a:spcBef>
              <a:defRPr>
                <a:latin typeface="微軟正黑體"/>
                <a:ea typeface="微軟正黑體"/>
                <a:cs typeface="微軟正黑體"/>
                <a:sym typeface="微軟正黑體"/>
              </a:defRPr>
            </a:pPr>
            <a:r>
              <a:t>建議字型：中文微軟正黑體，英文</a:t>
            </a:r>
            <a:r>
              <a:rPr>
                <a:latin typeface="Arial"/>
                <a:ea typeface="Arial"/>
                <a:cs typeface="Arial"/>
                <a:sym typeface="Arial"/>
              </a:rPr>
              <a:t>Arial</a:t>
            </a:r>
          </a:p>
        </p:txBody>
      </p:sp>
      <p:pic>
        <p:nvPicPr>
          <p:cNvPr id="310" name="圖片 10" descr="圖片 10"/>
          <p:cNvPicPr>
            <a:picLocks noChangeAspect="1"/>
          </p:cNvPicPr>
          <p:nvPr/>
        </p:nvPicPr>
        <p:blipFill>
          <a:blip r:embed="rId3"/>
          <a:stretch>
            <a:fillRect/>
          </a:stretch>
        </p:blipFill>
        <p:spPr>
          <a:xfrm>
            <a:off x="11020280" y="193871"/>
            <a:ext cx="910320" cy="310334"/>
          </a:xfrm>
          <a:prstGeom prst="rect">
            <a:avLst/>
          </a:prstGeom>
          <a:ln w="12700">
            <a:miter lim="400000"/>
          </a:ln>
        </p:spPr>
      </p:pic>
      <p:sp>
        <p:nvSpPr>
          <p:cNvPr id="311" name="Text Box 48"/>
          <p:cNvSpPr txBox="1"/>
          <p:nvPr/>
        </p:nvSpPr>
        <p:spPr>
          <a:xfrm>
            <a:off x="30384" y="6610194"/>
            <a:ext cx="9404447" cy="2057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lvl1pPr>
              <a:defRPr sz="7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sp>
        <p:nvSpPr>
          <p:cNvPr id="312" name="大標題文字"/>
          <p:cNvSpPr txBox="1">
            <a:spLocks noGrp="1"/>
          </p:cNvSpPr>
          <p:nvPr>
            <p:ph type="title"/>
          </p:nvPr>
        </p:nvSpPr>
        <p:spPr>
          <a:prstGeom prst="rect">
            <a:avLst/>
          </a:prstGeom>
        </p:spPr>
        <p:txBody>
          <a:bodyPr/>
          <a:lstStyle>
            <a:lvl1pPr>
              <a:defRPr sz="2700">
                <a:solidFill>
                  <a:srgbClr val="00B2B3"/>
                </a:solidFill>
              </a:defRPr>
            </a:lvl1pPr>
          </a:lstStyle>
          <a:p>
            <a:r>
              <a:t>大標題文字</a:t>
            </a:r>
          </a:p>
        </p:txBody>
      </p:sp>
      <p:sp>
        <p:nvSpPr>
          <p:cNvPr id="313" name="幻燈片編號"/>
          <p:cNvSpPr txBox="1">
            <a:spLocks noGrp="1"/>
          </p:cNvSpPr>
          <p:nvPr>
            <p:ph type="sldNum" sz="quarter" idx="2"/>
          </p:nvPr>
        </p:nvSpPr>
        <p:spPr>
          <a:xfrm>
            <a:off x="11960730" y="6631591"/>
            <a:ext cx="231273" cy="214698"/>
          </a:xfrm>
          <a:prstGeom prst="rect">
            <a:avLst/>
          </a:prstGeom>
        </p:spPr>
        <p:txBody>
          <a:bodyPr/>
          <a:lstStyle>
            <a:lvl1pPr>
              <a:defRPr sz="900" b="1"/>
            </a:lvl1pPr>
          </a:lstStyle>
          <a:p>
            <a:fld id="{86CB4B4D-7CA3-9044-876B-883B54F8677D}" type="slidenum">
              <a:t>‹#›</a:t>
            </a:fld>
            <a:endParaRPr/>
          </a:p>
        </p:txBody>
      </p:sp>
    </p:spTree>
  </p:cSld>
  <p:clrMapOvr>
    <a:masterClrMapping/>
  </p:clrMapOvr>
  <p:transition spd="med"/>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type="tx">
  <p:cSld name="1_空白">
    <p:spTree>
      <p:nvGrpSpPr>
        <p:cNvPr id="1" name=""/>
        <p:cNvGrpSpPr/>
        <p:nvPr/>
      </p:nvGrpSpPr>
      <p:grpSpPr>
        <a:xfrm>
          <a:off x="0" y="0"/>
          <a:ext cx="0" cy="0"/>
          <a:chOff x="0" y="0"/>
          <a:chExt cx="0" cy="0"/>
        </a:xfrm>
      </p:grpSpPr>
      <p:sp>
        <p:nvSpPr>
          <p:cNvPr id="320" name="Rectangle 42"/>
          <p:cNvSpPr/>
          <p:nvPr/>
        </p:nvSpPr>
        <p:spPr>
          <a:xfrm>
            <a:off x="0" y="6618288"/>
            <a:ext cx="12192000" cy="239712"/>
          </a:xfrm>
          <a:prstGeom prst="rect">
            <a:avLst/>
          </a:prstGeom>
          <a:solidFill>
            <a:srgbClr val="00B2B3"/>
          </a:solidFill>
          <a:ln w="12700">
            <a:miter lim="400000"/>
          </a:ln>
        </p:spPr>
        <p:txBody>
          <a:bodyPr lIns="45718" tIns="45718" rIns="45718" bIns="45718" anchor="ctr"/>
          <a:lstStyle/>
          <a:p>
            <a:pPr algn="ctr">
              <a:defRPr>
                <a:latin typeface="Arial"/>
                <a:ea typeface="Arial"/>
                <a:cs typeface="Arial"/>
                <a:sym typeface="Arial"/>
              </a:defRPr>
            </a:pPr>
            <a:endParaRPr/>
          </a:p>
        </p:txBody>
      </p:sp>
      <p:pic>
        <p:nvPicPr>
          <p:cNvPr id="321" name="Picture 49" descr="Picture 49"/>
          <p:cNvPicPr>
            <a:picLocks noChangeAspect="1"/>
          </p:cNvPicPr>
          <p:nvPr/>
        </p:nvPicPr>
        <p:blipFill>
          <a:blip r:embed="rId2"/>
          <a:stretch>
            <a:fillRect/>
          </a:stretch>
        </p:blipFill>
        <p:spPr>
          <a:xfrm>
            <a:off x="10458452" y="6278562"/>
            <a:ext cx="1667941" cy="290520"/>
          </a:xfrm>
          <a:prstGeom prst="rect">
            <a:avLst/>
          </a:prstGeom>
          <a:ln w="12700">
            <a:miter lim="400000"/>
          </a:ln>
        </p:spPr>
      </p:pic>
      <p:sp>
        <p:nvSpPr>
          <p:cNvPr id="322" name="Line 50"/>
          <p:cNvSpPr/>
          <p:nvPr/>
        </p:nvSpPr>
        <p:spPr>
          <a:xfrm>
            <a:off x="12194119" y="6202362"/>
            <a:ext cx="1155708" cy="8"/>
          </a:xfrm>
          <a:prstGeom prst="line">
            <a:avLst/>
          </a:prstGeom>
          <a:ln>
            <a:solidFill>
              <a:srgbClr val="FF0000"/>
            </a:solidFill>
          </a:ln>
        </p:spPr>
        <p:txBody>
          <a:bodyPr lIns="45718" tIns="45718" rIns="45718" bIns="45718"/>
          <a:lstStyle/>
          <a:p>
            <a:endParaRPr/>
          </a:p>
        </p:txBody>
      </p:sp>
      <p:sp>
        <p:nvSpPr>
          <p:cNvPr id="323" name="Line 51"/>
          <p:cNvSpPr/>
          <p:nvPr/>
        </p:nvSpPr>
        <p:spPr>
          <a:xfrm>
            <a:off x="10353253" y="6860223"/>
            <a:ext cx="8" cy="536583"/>
          </a:xfrm>
          <a:prstGeom prst="line">
            <a:avLst/>
          </a:prstGeom>
          <a:ln>
            <a:solidFill>
              <a:srgbClr val="FF0000"/>
            </a:solidFill>
          </a:ln>
        </p:spPr>
        <p:txBody>
          <a:bodyPr lIns="45718" tIns="45718" rIns="45718" bIns="45718"/>
          <a:lstStyle/>
          <a:p>
            <a:endParaRPr/>
          </a:p>
        </p:txBody>
      </p:sp>
      <p:sp>
        <p:nvSpPr>
          <p:cNvPr id="324" name="Text Box 52"/>
          <p:cNvSpPr txBox="1"/>
          <p:nvPr/>
        </p:nvSpPr>
        <p:spPr>
          <a:xfrm>
            <a:off x="45718" y="7200899"/>
            <a:ext cx="7122163" cy="4089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p>
            <a:pPr>
              <a:spcBef>
                <a:spcPts val="1000"/>
              </a:spcBef>
              <a:defRPr>
                <a:latin typeface="微軟正黑體"/>
                <a:ea typeface="微軟正黑體"/>
                <a:cs typeface="微軟正黑體"/>
                <a:sym typeface="微軟正黑體"/>
              </a:defRPr>
            </a:pPr>
            <a:r>
              <a:t>建議字型：中文微軟正黑體，英文</a:t>
            </a:r>
            <a:r>
              <a:rPr>
                <a:latin typeface="Arial"/>
                <a:ea typeface="Arial"/>
                <a:cs typeface="Arial"/>
                <a:sym typeface="Arial"/>
              </a:rPr>
              <a:t>Arial</a:t>
            </a:r>
          </a:p>
        </p:txBody>
      </p:sp>
      <p:pic>
        <p:nvPicPr>
          <p:cNvPr id="325" name="圖片 10" descr="圖片 10"/>
          <p:cNvPicPr>
            <a:picLocks noChangeAspect="1"/>
          </p:cNvPicPr>
          <p:nvPr/>
        </p:nvPicPr>
        <p:blipFill>
          <a:blip r:embed="rId3"/>
          <a:stretch>
            <a:fillRect/>
          </a:stretch>
        </p:blipFill>
        <p:spPr>
          <a:xfrm>
            <a:off x="11020280" y="193871"/>
            <a:ext cx="910320" cy="310334"/>
          </a:xfrm>
          <a:prstGeom prst="rect">
            <a:avLst/>
          </a:prstGeom>
          <a:ln w="12700">
            <a:miter lim="400000"/>
          </a:ln>
        </p:spPr>
      </p:pic>
      <p:sp>
        <p:nvSpPr>
          <p:cNvPr id="326" name="Text Box 48"/>
          <p:cNvSpPr txBox="1"/>
          <p:nvPr/>
        </p:nvSpPr>
        <p:spPr>
          <a:xfrm>
            <a:off x="30384" y="6610194"/>
            <a:ext cx="9404447" cy="2057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lvl1pPr>
              <a:defRPr sz="7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sp>
        <p:nvSpPr>
          <p:cNvPr id="327" name="幻燈片編號"/>
          <p:cNvSpPr txBox="1">
            <a:spLocks noGrp="1"/>
          </p:cNvSpPr>
          <p:nvPr>
            <p:ph type="sldNum" sz="quarter" idx="2"/>
          </p:nvPr>
        </p:nvSpPr>
        <p:spPr>
          <a:xfrm>
            <a:off x="11960730" y="6631591"/>
            <a:ext cx="231273" cy="214698"/>
          </a:xfrm>
          <a:prstGeom prst="rect">
            <a:avLst/>
          </a:prstGeom>
        </p:spPr>
        <p:txBody>
          <a:bodyPr/>
          <a:lstStyle>
            <a:lvl1pPr>
              <a:defRPr sz="900" b="1"/>
            </a:lvl1pPr>
          </a:lstStyle>
          <a:p>
            <a:fld id="{86CB4B4D-7CA3-9044-876B-883B54F8677D}" type="slidenum">
              <a:t>‹#›</a:t>
            </a:fld>
            <a:endParaRPr/>
          </a:p>
        </p:txBody>
      </p:sp>
    </p:spTree>
  </p:cSld>
  <p:clrMapOvr>
    <a:masterClrMapping/>
  </p:clrMapOvr>
  <p:transition spd="med"/>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type="tx">
  <p:cSld name="含標題的內容">
    <p:spTree>
      <p:nvGrpSpPr>
        <p:cNvPr id="1" name=""/>
        <p:cNvGrpSpPr/>
        <p:nvPr/>
      </p:nvGrpSpPr>
      <p:grpSpPr>
        <a:xfrm>
          <a:off x="0" y="0"/>
          <a:ext cx="0" cy="0"/>
          <a:chOff x="0" y="0"/>
          <a:chExt cx="0" cy="0"/>
        </a:xfrm>
      </p:grpSpPr>
      <p:sp>
        <p:nvSpPr>
          <p:cNvPr id="334" name="Rectangle 42"/>
          <p:cNvSpPr/>
          <p:nvPr/>
        </p:nvSpPr>
        <p:spPr>
          <a:xfrm>
            <a:off x="0" y="6618288"/>
            <a:ext cx="12192000" cy="239712"/>
          </a:xfrm>
          <a:prstGeom prst="rect">
            <a:avLst/>
          </a:prstGeom>
          <a:solidFill>
            <a:srgbClr val="00B2B3"/>
          </a:solidFill>
          <a:ln w="12700">
            <a:miter lim="400000"/>
          </a:ln>
        </p:spPr>
        <p:txBody>
          <a:bodyPr lIns="45718" tIns="45718" rIns="45718" bIns="45718" anchor="ctr"/>
          <a:lstStyle/>
          <a:p>
            <a:pPr algn="ctr">
              <a:defRPr>
                <a:latin typeface="Arial"/>
                <a:ea typeface="Arial"/>
                <a:cs typeface="Arial"/>
                <a:sym typeface="Arial"/>
              </a:defRPr>
            </a:pPr>
            <a:endParaRPr/>
          </a:p>
        </p:txBody>
      </p:sp>
      <p:pic>
        <p:nvPicPr>
          <p:cNvPr id="335" name="Picture 49" descr="Picture 49"/>
          <p:cNvPicPr>
            <a:picLocks noChangeAspect="1"/>
          </p:cNvPicPr>
          <p:nvPr/>
        </p:nvPicPr>
        <p:blipFill>
          <a:blip r:embed="rId2"/>
          <a:stretch>
            <a:fillRect/>
          </a:stretch>
        </p:blipFill>
        <p:spPr>
          <a:xfrm>
            <a:off x="10458452" y="6278562"/>
            <a:ext cx="1667941" cy="290520"/>
          </a:xfrm>
          <a:prstGeom prst="rect">
            <a:avLst/>
          </a:prstGeom>
          <a:ln w="12700">
            <a:miter lim="400000"/>
          </a:ln>
        </p:spPr>
      </p:pic>
      <p:sp>
        <p:nvSpPr>
          <p:cNvPr id="336" name="Line 50"/>
          <p:cNvSpPr/>
          <p:nvPr/>
        </p:nvSpPr>
        <p:spPr>
          <a:xfrm>
            <a:off x="12194119" y="6202362"/>
            <a:ext cx="1155708" cy="8"/>
          </a:xfrm>
          <a:prstGeom prst="line">
            <a:avLst/>
          </a:prstGeom>
          <a:ln>
            <a:solidFill>
              <a:srgbClr val="FF0000"/>
            </a:solidFill>
          </a:ln>
        </p:spPr>
        <p:txBody>
          <a:bodyPr lIns="45718" tIns="45718" rIns="45718" bIns="45718"/>
          <a:lstStyle/>
          <a:p>
            <a:endParaRPr/>
          </a:p>
        </p:txBody>
      </p:sp>
      <p:sp>
        <p:nvSpPr>
          <p:cNvPr id="337" name="Line 51"/>
          <p:cNvSpPr/>
          <p:nvPr/>
        </p:nvSpPr>
        <p:spPr>
          <a:xfrm>
            <a:off x="10353253" y="6860223"/>
            <a:ext cx="8" cy="536583"/>
          </a:xfrm>
          <a:prstGeom prst="line">
            <a:avLst/>
          </a:prstGeom>
          <a:ln>
            <a:solidFill>
              <a:srgbClr val="FF0000"/>
            </a:solidFill>
          </a:ln>
        </p:spPr>
        <p:txBody>
          <a:bodyPr lIns="45718" tIns="45718" rIns="45718" bIns="45718"/>
          <a:lstStyle/>
          <a:p>
            <a:endParaRPr/>
          </a:p>
        </p:txBody>
      </p:sp>
      <p:sp>
        <p:nvSpPr>
          <p:cNvPr id="338" name="Text Box 52"/>
          <p:cNvSpPr txBox="1"/>
          <p:nvPr/>
        </p:nvSpPr>
        <p:spPr>
          <a:xfrm>
            <a:off x="45718" y="7200899"/>
            <a:ext cx="7122163" cy="4089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p>
            <a:pPr>
              <a:spcBef>
                <a:spcPts val="1000"/>
              </a:spcBef>
              <a:defRPr>
                <a:latin typeface="微軟正黑體"/>
                <a:ea typeface="微軟正黑體"/>
                <a:cs typeface="微軟正黑體"/>
                <a:sym typeface="微軟正黑體"/>
              </a:defRPr>
            </a:pPr>
            <a:r>
              <a:t>建議字型：中文微軟正黑體，英文</a:t>
            </a:r>
            <a:r>
              <a:rPr>
                <a:latin typeface="Arial"/>
                <a:ea typeface="Arial"/>
                <a:cs typeface="Arial"/>
                <a:sym typeface="Arial"/>
              </a:rPr>
              <a:t>Arial</a:t>
            </a:r>
          </a:p>
        </p:txBody>
      </p:sp>
      <p:pic>
        <p:nvPicPr>
          <p:cNvPr id="339" name="圖片 10" descr="圖片 10"/>
          <p:cNvPicPr>
            <a:picLocks noChangeAspect="1"/>
          </p:cNvPicPr>
          <p:nvPr/>
        </p:nvPicPr>
        <p:blipFill>
          <a:blip r:embed="rId3"/>
          <a:stretch>
            <a:fillRect/>
          </a:stretch>
        </p:blipFill>
        <p:spPr>
          <a:xfrm>
            <a:off x="11020280" y="193871"/>
            <a:ext cx="910320" cy="310334"/>
          </a:xfrm>
          <a:prstGeom prst="rect">
            <a:avLst/>
          </a:prstGeom>
          <a:ln w="12700">
            <a:miter lim="400000"/>
          </a:ln>
        </p:spPr>
      </p:pic>
      <p:sp>
        <p:nvSpPr>
          <p:cNvPr id="340" name="Text Box 48"/>
          <p:cNvSpPr txBox="1"/>
          <p:nvPr/>
        </p:nvSpPr>
        <p:spPr>
          <a:xfrm>
            <a:off x="30384" y="6610194"/>
            <a:ext cx="9404447" cy="2057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lvl1pPr>
              <a:defRPr sz="7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sp>
        <p:nvSpPr>
          <p:cNvPr id="341" name="大標題文字"/>
          <p:cNvSpPr txBox="1">
            <a:spLocks noGrp="1"/>
          </p:cNvSpPr>
          <p:nvPr>
            <p:ph type="title"/>
          </p:nvPr>
        </p:nvSpPr>
        <p:spPr>
          <a:xfrm>
            <a:off x="609601" y="273050"/>
            <a:ext cx="4011087" cy="1162050"/>
          </a:xfrm>
          <a:prstGeom prst="rect">
            <a:avLst/>
          </a:prstGeom>
        </p:spPr>
        <p:txBody>
          <a:bodyPr anchor="b"/>
          <a:lstStyle>
            <a:lvl1pPr>
              <a:defRPr sz="1500" b="1">
                <a:solidFill>
                  <a:srgbClr val="00B2B3"/>
                </a:solidFill>
              </a:defRPr>
            </a:lvl1pPr>
          </a:lstStyle>
          <a:p>
            <a:r>
              <a:t>大標題文字</a:t>
            </a:r>
          </a:p>
        </p:txBody>
      </p:sp>
      <p:sp>
        <p:nvSpPr>
          <p:cNvPr id="342" name="內文層級一…"/>
          <p:cNvSpPr txBox="1">
            <a:spLocks noGrp="1"/>
          </p:cNvSpPr>
          <p:nvPr>
            <p:ph type="body" idx="1"/>
          </p:nvPr>
        </p:nvSpPr>
        <p:spPr>
          <a:xfrm>
            <a:off x="4766733" y="273053"/>
            <a:ext cx="6815667" cy="5853113"/>
          </a:xfrm>
          <a:prstGeom prst="rect">
            <a:avLst/>
          </a:prstGeom>
        </p:spPr>
        <p:txBody>
          <a:bodyPr/>
          <a:lstStyle>
            <a:lvl1pPr marL="257175" indent="-257175">
              <a:spcBef>
                <a:spcPts val="500"/>
              </a:spcBef>
              <a:defRPr sz="2400"/>
            </a:lvl1pPr>
            <a:lvl2pPr marL="587827" indent="-244928">
              <a:spcBef>
                <a:spcPts val="500"/>
              </a:spcBef>
              <a:defRPr sz="2400"/>
            </a:lvl2pPr>
            <a:lvl3pPr marL="914400" indent="-228600">
              <a:spcBef>
                <a:spcPts val="500"/>
              </a:spcBef>
              <a:defRPr sz="2400"/>
            </a:lvl3pPr>
            <a:lvl4pPr marL="1303019" indent="-274319">
              <a:spcBef>
                <a:spcPts val="500"/>
              </a:spcBef>
              <a:defRPr sz="2400"/>
            </a:lvl4pPr>
            <a:lvl5pPr marL="1645920" indent="-274319">
              <a:spcBef>
                <a:spcPts val="500"/>
              </a:spcBef>
              <a:defRPr sz="2400"/>
            </a:lvl5pPr>
          </a:lstStyle>
          <a:p>
            <a:r>
              <a:t>內文層級一</a:t>
            </a:r>
          </a:p>
          <a:p>
            <a:pPr lvl="1"/>
            <a:r>
              <a:t>內文層級二</a:t>
            </a:r>
          </a:p>
          <a:p>
            <a:pPr lvl="2"/>
            <a:r>
              <a:t>內文層級三</a:t>
            </a:r>
          </a:p>
          <a:p>
            <a:pPr lvl="3"/>
            <a:r>
              <a:t>內文層級四</a:t>
            </a:r>
          </a:p>
          <a:p>
            <a:pPr lvl="4"/>
            <a:r>
              <a:t>內文層級五</a:t>
            </a:r>
          </a:p>
        </p:txBody>
      </p:sp>
      <p:sp>
        <p:nvSpPr>
          <p:cNvPr id="343" name="文字版面配置區 3"/>
          <p:cNvSpPr>
            <a:spLocks noGrp="1"/>
          </p:cNvSpPr>
          <p:nvPr>
            <p:ph type="body" sz="half" idx="21"/>
          </p:nvPr>
        </p:nvSpPr>
        <p:spPr>
          <a:xfrm>
            <a:off x="609596" y="1435103"/>
            <a:ext cx="4011097" cy="4691063"/>
          </a:xfrm>
          <a:prstGeom prst="rect">
            <a:avLst/>
          </a:prstGeom>
        </p:spPr>
        <p:txBody>
          <a:bodyPr/>
          <a:lstStyle/>
          <a:p>
            <a:endParaRPr/>
          </a:p>
        </p:txBody>
      </p:sp>
      <p:sp>
        <p:nvSpPr>
          <p:cNvPr id="344" name="幻燈片編號"/>
          <p:cNvSpPr txBox="1">
            <a:spLocks noGrp="1"/>
          </p:cNvSpPr>
          <p:nvPr>
            <p:ph type="sldNum" sz="quarter" idx="2"/>
          </p:nvPr>
        </p:nvSpPr>
        <p:spPr>
          <a:xfrm>
            <a:off x="11960730" y="6631591"/>
            <a:ext cx="231273" cy="214698"/>
          </a:xfrm>
          <a:prstGeom prst="rect">
            <a:avLst/>
          </a:prstGeom>
        </p:spPr>
        <p:txBody>
          <a:bodyPr/>
          <a:lstStyle>
            <a:lvl1pPr>
              <a:defRPr sz="900" b="1"/>
            </a:lvl1pPr>
          </a:lstStyle>
          <a:p>
            <a:fld id="{86CB4B4D-7CA3-9044-876B-883B54F8677D}" type="slidenum">
              <a:t>‹#›</a:t>
            </a:fld>
            <a:endParaRPr/>
          </a:p>
        </p:txBody>
      </p:sp>
    </p:spTree>
  </p:cSld>
  <p:clrMapOvr>
    <a:masterClrMapping/>
  </p:clrMapOvr>
  <p:transition spd="med"/>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type="tx">
  <p:cSld name="含標題的圖片">
    <p:spTree>
      <p:nvGrpSpPr>
        <p:cNvPr id="1" name=""/>
        <p:cNvGrpSpPr/>
        <p:nvPr/>
      </p:nvGrpSpPr>
      <p:grpSpPr>
        <a:xfrm>
          <a:off x="0" y="0"/>
          <a:ext cx="0" cy="0"/>
          <a:chOff x="0" y="0"/>
          <a:chExt cx="0" cy="0"/>
        </a:xfrm>
      </p:grpSpPr>
      <p:sp>
        <p:nvSpPr>
          <p:cNvPr id="351" name="Rectangle 42"/>
          <p:cNvSpPr/>
          <p:nvPr/>
        </p:nvSpPr>
        <p:spPr>
          <a:xfrm>
            <a:off x="0" y="6618288"/>
            <a:ext cx="12192000" cy="239712"/>
          </a:xfrm>
          <a:prstGeom prst="rect">
            <a:avLst/>
          </a:prstGeom>
          <a:solidFill>
            <a:srgbClr val="00B2B3"/>
          </a:solidFill>
          <a:ln w="12700">
            <a:miter lim="400000"/>
          </a:ln>
        </p:spPr>
        <p:txBody>
          <a:bodyPr lIns="45718" tIns="45718" rIns="45718" bIns="45718" anchor="ctr"/>
          <a:lstStyle/>
          <a:p>
            <a:pPr algn="ctr">
              <a:defRPr>
                <a:latin typeface="Arial"/>
                <a:ea typeface="Arial"/>
                <a:cs typeface="Arial"/>
                <a:sym typeface="Arial"/>
              </a:defRPr>
            </a:pPr>
            <a:endParaRPr/>
          </a:p>
        </p:txBody>
      </p:sp>
      <p:pic>
        <p:nvPicPr>
          <p:cNvPr id="352" name="Picture 49" descr="Picture 49"/>
          <p:cNvPicPr>
            <a:picLocks noChangeAspect="1"/>
          </p:cNvPicPr>
          <p:nvPr/>
        </p:nvPicPr>
        <p:blipFill>
          <a:blip r:embed="rId2"/>
          <a:stretch>
            <a:fillRect/>
          </a:stretch>
        </p:blipFill>
        <p:spPr>
          <a:xfrm>
            <a:off x="10458452" y="6278562"/>
            <a:ext cx="1667941" cy="290520"/>
          </a:xfrm>
          <a:prstGeom prst="rect">
            <a:avLst/>
          </a:prstGeom>
          <a:ln w="12700">
            <a:miter lim="400000"/>
          </a:ln>
        </p:spPr>
      </p:pic>
      <p:sp>
        <p:nvSpPr>
          <p:cNvPr id="353" name="Line 50"/>
          <p:cNvSpPr/>
          <p:nvPr/>
        </p:nvSpPr>
        <p:spPr>
          <a:xfrm>
            <a:off x="12194119" y="6202362"/>
            <a:ext cx="1155708" cy="8"/>
          </a:xfrm>
          <a:prstGeom prst="line">
            <a:avLst/>
          </a:prstGeom>
          <a:ln>
            <a:solidFill>
              <a:srgbClr val="FF0000"/>
            </a:solidFill>
          </a:ln>
        </p:spPr>
        <p:txBody>
          <a:bodyPr lIns="45718" tIns="45718" rIns="45718" bIns="45718"/>
          <a:lstStyle/>
          <a:p>
            <a:endParaRPr/>
          </a:p>
        </p:txBody>
      </p:sp>
      <p:sp>
        <p:nvSpPr>
          <p:cNvPr id="354" name="Line 51"/>
          <p:cNvSpPr/>
          <p:nvPr/>
        </p:nvSpPr>
        <p:spPr>
          <a:xfrm>
            <a:off x="10353253" y="6860223"/>
            <a:ext cx="8" cy="536583"/>
          </a:xfrm>
          <a:prstGeom prst="line">
            <a:avLst/>
          </a:prstGeom>
          <a:ln>
            <a:solidFill>
              <a:srgbClr val="FF0000"/>
            </a:solidFill>
          </a:ln>
        </p:spPr>
        <p:txBody>
          <a:bodyPr lIns="45718" tIns="45718" rIns="45718" bIns="45718"/>
          <a:lstStyle/>
          <a:p>
            <a:endParaRPr/>
          </a:p>
        </p:txBody>
      </p:sp>
      <p:sp>
        <p:nvSpPr>
          <p:cNvPr id="355" name="Text Box 52"/>
          <p:cNvSpPr txBox="1"/>
          <p:nvPr/>
        </p:nvSpPr>
        <p:spPr>
          <a:xfrm>
            <a:off x="45718" y="7200899"/>
            <a:ext cx="7122163" cy="4089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p>
            <a:pPr>
              <a:spcBef>
                <a:spcPts val="1000"/>
              </a:spcBef>
              <a:defRPr>
                <a:latin typeface="微軟正黑體"/>
                <a:ea typeface="微軟正黑體"/>
                <a:cs typeface="微軟正黑體"/>
                <a:sym typeface="微軟正黑體"/>
              </a:defRPr>
            </a:pPr>
            <a:r>
              <a:t>建議字型：中文微軟正黑體，英文</a:t>
            </a:r>
            <a:r>
              <a:rPr>
                <a:latin typeface="Arial"/>
                <a:ea typeface="Arial"/>
                <a:cs typeface="Arial"/>
                <a:sym typeface="Arial"/>
              </a:rPr>
              <a:t>Arial</a:t>
            </a:r>
          </a:p>
        </p:txBody>
      </p:sp>
      <p:pic>
        <p:nvPicPr>
          <p:cNvPr id="356" name="圖片 10" descr="圖片 10"/>
          <p:cNvPicPr>
            <a:picLocks noChangeAspect="1"/>
          </p:cNvPicPr>
          <p:nvPr/>
        </p:nvPicPr>
        <p:blipFill>
          <a:blip r:embed="rId3"/>
          <a:stretch>
            <a:fillRect/>
          </a:stretch>
        </p:blipFill>
        <p:spPr>
          <a:xfrm>
            <a:off x="11020280" y="193871"/>
            <a:ext cx="910320" cy="310334"/>
          </a:xfrm>
          <a:prstGeom prst="rect">
            <a:avLst/>
          </a:prstGeom>
          <a:ln w="12700">
            <a:miter lim="400000"/>
          </a:ln>
        </p:spPr>
      </p:pic>
      <p:sp>
        <p:nvSpPr>
          <p:cNvPr id="357" name="Text Box 48"/>
          <p:cNvSpPr txBox="1"/>
          <p:nvPr/>
        </p:nvSpPr>
        <p:spPr>
          <a:xfrm>
            <a:off x="30384" y="6610194"/>
            <a:ext cx="9404447" cy="2057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lvl1pPr>
              <a:defRPr sz="7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sp>
        <p:nvSpPr>
          <p:cNvPr id="358" name="大標題文字"/>
          <p:cNvSpPr txBox="1">
            <a:spLocks noGrp="1"/>
          </p:cNvSpPr>
          <p:nvPr>
            <p:ph type="title"/>
          </p:nvPr>
        </p:nvSpPr>
        <p:spPr>
          <a:xfrm>
            <a:off x="2389714" y="4800600"/>
            <a:ext cx="7315204" cy="566738"/>
          </a:xfrm>
          <a:prstGeom prst="rect">
            <a:avLst/>
          </a:prstGeom>
        </p:spPr>
        <p:txBody>
          <a:bodyPr anchor="b"/>
          <a:lstStyle>
            <a:lvl1pPr>
              <a:defRPr sz="1500" b="1">
                <a:solidFill>
                  <a:srgbClr val="00B2B3"/>
                </a:solidFill>
              </a:defRPr>
            </a:lvl1pPr>
          </a:lstStyle>
          <a:p>
            <a:r>
              <a:t>大標題文字</a:t>
            </a:r>
          </a:p>
        </p:txBody>
      </p:sp>
      <p:sp>
        <p:nvSpPr>
          <p:cNvPr id="359" name="圖片版面配置區 2"/>
          <p:cNvSpPr>
            <a:spLocks noGrp="1"/>
          </p:cNvSpPr>
          <p:nvPr>
            <p:ph type="pic" sz="half" idx="21"/>
          </p:nvPr>
        </p:nvSpPr>
        <p:spPr>
          <a:xfrm>
            <a:off x="2389714" y="612775"/>
            <a:ext cx="7315204" cy="4114800"/>
          </a:xfrm>
          <a:prstGeom prst="rect">
            <a:avLst/>
          </a:prstGeom>
        </p:spPr>
        <p:txBody>
          <a:bodyPr lIns="91439" tIns="45719" rIns="91439" bIns="45719">
            <a:noAutofit/>
          </a:bodyPr>
          <a:lstStyle/>
          <a:p>
            <a:endParaRPr/>
          </a:p>
        </p:txBody>
      </p:sp>
      <p:sp>
        <p:nvSpPr>
          <p:cNvPr id="360" name="內文層級一…"/>
          <p:cNvSpPr txBox="1">
            <a:spLocks noGrp="1"/>
          </p:cNvSpPr>
          <p:nvPr>
            <p:ph type="body" sz="quarter" idx="1"/>
          </p:nvPr>
        </p:nvSpPr>
        <p:spPr>
          <a:xfrm>
            <a:off x="2389714" y="5367337"/>
            <a:ext cx="7315204" cy="804870"/>
          </a:xfrm>
          <a:prstGeom prst="rect">
            <a:avLst/>
          </a:prstGeom>
        </p:spPr>
        <p:txBody>
          <a:bodyPr/>
          <a:lstStyle>
            <a:lvl1pPr marL="0" indent="0">
              <a:spcBef>
                <a:spcPts val="200"/>
              </a:spcBef>
              <a:buSzTx/>
              <a:buNone/>
              <a:defRPr sz="1000"/>
            </a:lvl1pPr>
            <a:lvl2pPr marL="0" indent="0">
              <a:spcBef>
                <a:spcPts val="200"/>
              </a:spcBef>
              <a:buSzTx/>
              <a:buNone/>
              <a:defRPr sz="1000"/>
            </a:lvl2pPr>
            <a:lvl3pPr marL="0" indent="0">
              <a:spcBef>
                <a:spcPts val="200"/>
              </a:spcBef>
              <a:buSzTx/>
              <a:buNone/>
              <a:defRPr sz="1000"/>
            </a:lvl3pPr>
            <a:lvl4pPr marL="0" indent="0">
              <a:spcBef>
                <a:spcPts val="200"/>
              </a:spcBef>
              <a:buSzTx/>
              <a:buNone/>
              <a:defRPr sz="1000"/>
            </a:lvl4pPr>
            <a:lvl5pPr marL="0" indent="0">
              <a:spcBef>
                <a:spcPts val="200"/>
              </a:spcBef>
              <a:buSzTx/>
              <a:buNone/>
              <a:defRPr sz="1000"/>
            </a:lvl5pPr>
          </a:lstStyle>
          <a:p>
            <a:r>
              <a:t>內文層級一</a:t>
            </a:r>
          </a:p>
          <a:p>
            <a:pPr lvl="1"/>
            <a:r>
              <a:t>內文層級二</a:t>
            </a:r>
          </a:p>
          <a:p>
            <a:pPr lvl="2"/>
            <a:r>
              <a:t>內文層級三</a:t>
            </a:r>
          </a:p>
          <a:p>
            <a:pPr lvl="3"/>
            <a:r>
              <a:t>內文層級四</a:t>
            </a:r>
          </a:p>
          <a:p>
            <a:pPr lvl="4"/>
            <a:r>
              <a:t>內文層級五</a:t>
            </a:r>
          </a:p>
        </p:txBody>
      </p:sp>
      <p:sp>
        <p:nvSpPr>
          <p:cNvPr id="361" name="幻燈片編號"/>
          <p:cNvSpPr txBox="1">
            <a:spLocks noGrp="1"/>
          </p:cNvSpPr>
          <p:nvPr>
            <p:ph type="sldNum" sz="quarter" idx="2"/>
          </p:nvPr>
        </p:nvSpPr>
        <p:spPr>
          <a:xfrm>
            <a:off x="11960730" y="6631591"/>
            <a:ext cx="231273" cy="214698"/>
          </a:xfrm>
          <a:prstGeom prst="rect">
            <a:avLst/>
          </a:prstGeom>
        </p:spPr>
        <p:txBody>
          <a:bodyPr/>
          <a:lstStyle>
            <a:lvl1pPr>
              <a:defRPr sz="900" b="1"/>
            </a:lvl1pPr>
          </a:lstStyle>
          <a:p>
            <a:fld id="{86CB4B4D-7CA3-9044-876B-883B54F8677D}" type="slidenum">
              <a:t>‹#›</a:t>
            </a:fld>
            <a:endParaRPr/>
          </a:p>
        </p:txBody>
      </p:sp>
    </p:spTree>
  </p:cSld>
  <p:clrMapOvr>
    <a:masterClrMapping/>
  </p:clrMapOvr>
  <p:transition spd="med"/>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type="tx">
  <p:cSld name="只有標題">
    <p:spTree>
      <p:nvGrpSpPr>
        <p:cNvPr id="1" name=""/>
        <p:cNvGrpSpPr/>
        <p:nvPr/>
      </p:nvGrpSpPr>
      <p:grpSpPr>
        <a:xfrm>
          <a:off x="0" y="0"/>
          <a:ext cx="0" cy="0"/>
          <a:chOff x="0" y="0"/>
          <a:chExt cx="0" cy="0"/>
        </a:xfrm>
      </p:grpSpPr>
      <p:sp>
        <p:nvSpPr>
          <p:cNvPr id="368" name="Rectangle 42"/>
          <p:cNvSpPr/>
          <p:nvPr/>
        </p:nvSpPr>
        <p:spPr>
          <a:xfrm>
            <a:off x="0" y="6618288"/>
            <a:ext cx="12192000" cy="239712"/>
          </a:xfrm>
          <a:prstGeom prst="rect">
            <a:avLst/>
          </a:prstGeom>
          <a:solidFill>
            <a:srgbClr val="00B2B3"/>
          </a:solidFill>
          <a:ln w="12700">
            <a:miter lim="400000"/>
          </a:ln>
        </p:spPr>
        <p:txBody>
          <a:bodyPr lIns="45718" tIns="45718" rIns="45718" bIns="45718" anchor="ctr"/>
          <a:lstStyle/>
          <a:p>
            <a:pPr algn="ctr">
              <a:defRPr>
                <a:latin typeface="Arial"/>
                <a:ea typeface="Arial"/>
                <a:cs typeface="Arial"/>
                <a:sym typeface="Arial"/>
              </a:defRPr>
            </a:pPr>
            <a:endParaRPr/>
          </a:p>
        </p:txBody>
      </p:sp>
      <p:pic>
        <p:nvPicPr>
          <p:cNvPr id="369" name="Picture 49" descr="Picture 49"/>
          <p:cNvPicPr>
            <a:picLocks noChangeAspect="1"/>
          </p:cNvPicPr>
          <p:nvPr/>
        </p:nvPicPr>
        <p:blipFill>
          <a:blip r:embed="rId2"/>
          <a:stretch>
            <a:fillRect/>
          </a:stretch>
        </p:blipFill>
        <p:spPr>
          <a:xfrm>
            <a:off x="10458452" y="6278562"/>
            <a:ext cx="1667941" cy="290520"/>
          </a:xfrm>
          <a:prstGeom prst="rect">
            <a:avLst/>
          </a:prstGeom>
          <a:ln w="12700">
            <a:miter lim="400000"/>
          </a:ln>
        </p:spPr>
      </p:pic>
      <p:sp>
        <p:nvSpPr>
          <p:cNvPr id="370" name="Line 50"/>
          <p:cNvSpPr/>
          <p:nvPr/>
        </p:nvSpPr>
        <p:spPr>
          <a:xfrm>
            <a:off x="12194119" y="6202362"/>
            <a:ext cx="1155708" cy="8"/>
          </a:xfrm>
          <a:prstGeom prst="line">
            <a:avLst/>
          </a:prstGeom>
          <a:ln>
            <a:solidFill>
              <a:srgbClr val="FF0000"/>
            </a:solidFill>
          </a:ln>
        </p:spPr>
        <p:txBody>
          <a:bodyPr lIns="45718" tIns="45718" rIns="45718" bIns="45718"/>
          <a:lstStyle/>
          <a:p>
            <a:endParaRPr/>
          </a:p>
        </p:txBody>
      </p:sp>
      <p:sp>
        <p:nvSpPr>
          <p:cNvPr id="371" name="Line 51"/>
          <p:cNvSpPr/>
          <p:nvPr/>
        </p:nvSpPr>
        <p:spPr>
          <a:xfrm>
            <a:off x="10353253" y="6860223"/>
            <a:ext cx="8" cy="536583"/>
          </a:xfrm>
          <a:prstGeom prst="line">
            <a:avLst/>
          </a:prstGeom>
          <a:ln>
            <a:solidFill>
              <a:srgbClr val="FF0000"/>
            </a:solidFill>
          </a:ln>
        </p:spPr>
        <p:txBody>
          <a:bodyPr lIns="45718" tIns="45718" rIns="45718" bIns="45718"/>
          <a:lstStyle/>
          <a:p>
            <a:endParaRPr/>
          </a:p>
        </p:txBody>
      </p:sp>
      <p:sp>
        <p:nvSpPr>
          <p:cNvPr id="372" name="Text Box 52"/>
          <p:cNvSpPr txBox="1"/>
          <p:nvPr/>
        </p:nvSpPr>
        <p:spPr>
          <a:xfrm>
            <a:off x="45718" y="7200899"/>
            <a:ext cx="7122163" cy="4089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p>
            <a:pPr>
              <a:spcBef>
                <a:spcPts val="1000"/>
              </a:spcBef>
              <a:defRPr>
                <a:latin typeface="微軟正黑體"/>
                <a:ea typeface="微軟正黑體"/>
                <a:cs typeface="微軟正黑體"/>
                <a:sym typeface="微軟正黑體"/>
              </a:defRPr>
            </a:pPr>
            <a:r>
              <a:t>建議字型：中文微軟正黑體，英文</a:t>
            </a:r>
            <a:r>
              <a:rPr>
                <a:latin typeface="Arial"/>
                <a:ea typeface="Arial"/>
                <a:cs typeface="Arial"/>
                <a:sym typeface="Arial"/>
              </a:rPr>
              <a:t>Arial</a:t>
            </a:r>
          </a:p>
        </p:txBody>
      </p:sp>
      <p:pic>
        <p:nvPicPr>
          <p:cNvPr id="373" name="圖片 10" descr="圖片 10"/>
          <p:cNvPicPr>
            <a:picLocks noChangeAspect="1"/>
          </p:cNvPicPr>
          <p:nvPr/>
        </p:nvPicPr>
        <p:blipFill>
          <a:blip r:embed="rId3"/>
          <a:stretch>
            <a:fillRect/>
          </a:stretch>
        </p:blipFill>
        <p:spPr>
          <a:xfrm>
            <a:off x="11020280" y="193871"/>
            <a:ext cx="910320" cy="310334"/>
          </a:xfrm>
          <a:prstGeom prst="rect">
            <a:avLst/>
          </a:prstGeom>
          <a:ln w="12700">
            <a:miter lim="400000"/>
          </a:ln>
        </p:spPr>
      </p:pic>
      <p:sp>
        <p:nvSpPr>
          <p:cNvPr id="374" name="Text Box 48"/>
          <p:cNvSpPr txBox="1"/>
          <p:nvPr/>
        </p:nvSpPr>
        <p:spPr>
          <a:xfrm>
            <a:off x="30384" y="6610194"/>
            <a:ext cx="9404447" cy="2057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lvl1pPr>
              <a:defRPr sz="7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sp>
        <p:nvSpPr>
          <p:cNvPr id="375" name="大標題文字"/>
          <p:cNvSpPr txBox="1">
            <a:spLocks noGrp="1"/>
          </p:cNvSpPr>
          <p:nvPr>
            <p:ph type="title"/>
          </p:nvPr>
        </p:nvSpPr>
        <p:spPr>
          <a:prstGeom prst="rect">
            <a:avLst/>
          </a:prstGeom>
        </p:spPr>
        <p:txBody>
          <a:bodyPr/>
          <a:lstStyle>
            <a:lvl1pPr>
              <a:defRPr sz="2700">
                <a:solidFill>
                  <a:srgbClr val="00B2B3"/>
                </a:solidFill>
              </a:defRPr>
            </a:lvl1pPr>
          </a:lstStyle>
          <a:p>
            <a:r>
              <a:t>大標題文字</a:t>
            </a:r>
          </a:p>
        </p:txBody>
      </p:sp>
      <p:sp>
        <p:nvSpPr>
          <p:cNvPr id="376" name="幻燈片編號"/>
          <p:cNvSpPr txBox="1">
            <a:spLocks noGrp="1"/>
          </p:cNvSpPr>
          <p:nvPr>
            <p:ph type="sldNum" sz="quarter" idx="2"/>
          </p:nvPr>
        </p:nvSpPr>
        <p:spPr>
          <a:xfrm>
            <a:off x="11960730" y="6631591"/>
            <a:ext cx="231273" cy="214698"/>
          </a:xfrm>
          <a:prstGeom prst="rect">
            <a:avLst/>
          </a:prstGeom>
        </p:spPr>
        <p:txBody>
          <a:bodyPr/>
          <a:lstStyle>
            <a:lvl1pPr>
              <a:defRPr sz="900" b="1"/>
            </a:lvl1pPr>
          </a:lstStyle>
          <a:p>
            <a:fld id="{86CB4B4D-7CA3-9044-876B-883B54F8677D}" type="slidenum">
              <a:t>‹#›</a:t>
            </a:fld>
            <a:endParaRPr/>
          </a:p>
        </p:txBody>
      </p:sp>
    </p:spTree>
  </p:cSld>
  <p:clrMapOvr>
    <a:masterClrMapping/>
  </p:clrMapOvr>
  <p:transition spd="med"/>
</p:sldLayout>
</file>

<file path=ppt/slideLayouts/slideLayout26.xml><?xml version="1.0" encoding="utf-8"?>
<p:sldLayout xmlns:a="http://schemas.openxmlformats.org/drawingml/2006/main" xmlns:r="http://schemas.openxmlformats.org/officeDocument/2006/relationships" xmlns:p="http://schemas.openxmlformats.org/presentationml/2006/main" showMasterSp="0" type="tx">
  <p:cSld name="1_標題投影片">
    <p:spTree>
      <p:nvGrpSpPr>
        <p:cNvPr id="1" name=""/>
        <p:cNvGrpSpPr/>
        <p:nvPr/>
      </p:nvGrpSpPr>
      <p:grpSpPr>
        <a:xfrm>
          <a:off x="0" y="0"/>
          <a:ext cx="0" cy="0"/>
          <a:chOff x="0" y="0"/>
          <a:chExt cx="0" cy="0"/>
        </a:xfrm>
      </p:grpSpPr>
      <p:pic>
        <p:nvPicPr>
          <p:cNvPr id="383" name="Picture 26" descr="Picture 26"/>
          <p:cNvPicPr>
            <a:picLocks noChangeAspect="1"/>
          </p:cNvPicPr>
          <p:nvPr/>
        </p:nvPicPr>
        <p:blipFill>
          <a:blip r:embed="rId2"/>
          <a:stretch>
            <a:fillRect/>
          </a:stretch>
        </p:blipFill>
        <p:spPr>
          <a:xfrm>
            <a:off x="876300" y="528640"/>
            <a:ext cx="4438654" cy="1042989"/>
          </a:xfrm>
          <a:prstGeom prst="rect">
            <a:avLst/>
          </a:prstGeom>
          <a:ln w="12700">
            <a:miter lim="400000"/>
          </a:ln>
        </p:spPr>
      </p:pic>
      <p:pic>
        <p:nvPicPr>
          <p:cNvPr id="384" name="Picture 57" descr="Picture 57"/>
          <p:cNvPicPr>
            <a:picLocks noChangeAspect="1"/>
          </p:cNvPicPr>
          <p:nvPr/>
        </p:nvPicPr>
        <p:blipFill>
          <a:blip r:embed="rId3"/>
          <a:stretch>
            <a:fillRect/>
          </a:stretch>
        </p:blipFill>
        <p:spPr>
          <a:xfrm>
            <a:off x="8509000" y="4110037"/>
            <a:ext cx="3683000" cy="2747970"/>
          </a:xfrm>
          <a:prstGeom prst="rect">
            <a:avLst/>
          </a:prstGeom>
          <a:ln w="12700">
            <a:miter lim="400000"/>
          </a:ln>
        </p:spPr>
      </p:pic>
      <p:sp>
        <p:nvSpPr>
          <p:cNvPr id="385" name="大標題文字"/>
          <p:cNvSpPr txBox="1">
            <a:spLocks noGrp="1"/>
          </p:cNvSpPr>
          <p:nvPr>
            <p:ph type="title"/>
          </p:nvPr>
        </p:nvSpPr>
        <p:spPr>
          <a:xfrm>
            <a:off x="958850" y="2338390"/>
            <a:ext cx="10363201" cy="765182"/>
          </a:xfrm>
          <a:prstGeom prst="rect">
            <a:avLst/>
          </a:prstGeom>
        </p:spPr>
        <p:txBody>
          <a:bodyPr/>
          <a:lstStyle>
            <a:lvl1pPr>
              <a:lnSpc>
                <a:spcPct val="80000"/>
              </a:lnSpc>
              <a:defRPr sz="3300">
                <a:solidFill>
                  <a:srgbClr val="00B2B3"/>
                </a:solidFill>
              </a:defRPr>
            </a:lvl1pPr>
          </a:lstStyle>
          <a:p>
            <a:r>
              <a:t>大標題文字</a:t>
            </a:r>
          </a:p>
        </p:txBody>
      </p:sp>
      <p:sp>
        <p:nvSpPr>
          <p:cNvPr id="386" name="內文層級一…"/>
          <p:cNvSpPr txBox="1">
            <a:spLocks noGrp="1"/>
          </p:cNvSpPr>
          <p:nvPr>
            <p:ph type="body" sz="quarter" idx="1"/>
          </p:nvPr>
        </p:nvSpPr>
        <p:spPr>
          <a:xfrm>
            <a:off x="958853" y="3598862"/>
            <a:ext cx="9351434" cy="914408"/>
          </a:xfrm>
          <a:prstGeom prst="rect">
            <a:avLst/>
          </a:prstGeom>
        </p:spPr>
        <p:txBody>
          <a:bodyPr anchor="ctr"/>
          <a:lstStyle>
            <a:lvl1pPr marL="0" indent="0">
              <a:spcBef>
                <a:spcPts val="300"/>
              </a:spcBef>
              <a:buSzTx/>
              <a:buNone/>
              <a:defRPr sz="1500"/>
            </a:lvl1pPr>
            <a:lvl2pPr marL="495978" indent="-153079">
              <a:spcBef>
                <a:spcPts val="300"/>
              </a:spcBef>
              <a:defRPr sz="1500"/>
            </a:lvl2pPr>
            <a:lvl3pPr marL="828675" indent="-142875">
              <a:spcBef>
                <a:spcPts val="300"/>
              </a:spcBef>
              <a:defRPr sz="1500"/>
            </a:lvl3pPr>
            <a:lvl4pPr marL="1200150" indent="-171450">
              <a:spcBef>
                <a:spcPts val="300"/>
              </a:spcBef>
              <a:defRPr sz="1500"/>
            </a:lvl4pPr>
            <a:lvl5pPr marL="1543050" indent="-171450">
              <a:spcBef>
                <a:spcPts val="300"/>
              </a:spcBef>
              <a:defRPr sz="1500"/>
            </a:lvl5pPr>
          </a:lstStyle>
          <a:p>
            <a:r>
              <a:t>內文層級一</a:t>
            </a:r>
          </a:p>
          <a:p>
            <a:pPr lvl="1"/>
            <a:r>
              <a:t>內文層級二</a:t>
            </a:r>
          </a:p>
          <a:p>
            <a:pPr lvl="2"/>
            <a:r>
              <a:t>內文層級三</a:t>
            </a:r>
          </a:p>
          <a:p>
            <a:pPr lvl="3"/>
            <a:r>
              <a:t>內文層級四</a:t>
            </a:r>
          </a:p>
          <a:p>
            <a:pPr lvl="4"/>
            <a:r>
              <a:t>內文層級五</a:t>
            </a:r>
          </a:p>
        </p:txBody>
      </p:sp>
      <p:pic>
        <p:nvPicPr>
          <p:cNvPr id="387" name="圖片 7" descr="圖片 7"/>
          <p:cNvPicPr>
            <a:picLocks noChangeAspect="1"/>
          </p:cNvPicPr>
          <p:nvPr/>
        </p:nvPicPr>
        <p:blipFill>
          <a:blip r:embed="rId4"/>
          <a:stretch>
            <a:fillRect/>
          </a:stretch>
        </p:blipFill>
        <p:spPr>
          <a:xfrm>
            <a:off x="10929408" y="193869"/>
            <a:ext cx="1001192" cy="341312"/>
          </a:xfrm>
          <a:prstGeom prst="rect">
            <a:avLst/>
          </a:prstGeom>
          <a:ln w="12700">
            <a:miter lim="400000"/>
          </a:ln>
        </p:spPr>
      </p:pic>
      <p:sp>
        <p:nvSpPr>
          <p:cNvPr id="388" name="Rectangle 42"/>
          <p:cNvSpPr/>
          <p:nvPr/>
        </p:nvSpPr>
        <p:spPr>
          <a:xfrm>
            <a:off x="-13760" y="6624556"/>
            <a:ext cx="12205762" cy="239712"/>
          </a:xfrm>
          <a:prstGeom prst="rect">
            <a:avLst/>
          </a:prstGeom>
          <a:solidFill>
            <a:srgbClr val="00B2B3"/>
          </a:solidFill>
          <a:ln w="12700">
            <a:miter lim="400000"/>
          </a:ln>
        </p:spPr>
        <p:txBody>
          <a:bodyPr lIns="45718" tIns="45718" rIns="45718" bIns="45718" anchor="ctr"/>
          <a:lstStyle/>
          <a:p>
            <a:pPr>
              <a:defRPr>
                <a:latin typeface="Arial"/>
                <a:ea typeface="Arial"/>
                <a:cs typeface="Arial"/>
                <a:sym typeface="Arial"/>
              </a:defRPr>
            </a:pPr>
            <a:endParaRPr/>
          </a:p>
        </p:txBody>
      </p:sp>
      <p:sp>
        <p:nvSpPr>
          <p:cNvPr id="389" name="Text Box 48"/>
          <p:cNvSpPr txBox="1"/>
          <p:nvPr/>
        </p:nvSpPr>
        <p:spPr>
          <a:xfrm>
            <a:off x="45719" y="6620019"/>
            <a:ext cx="9404447" cy="2057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lvl1pPr>
              <a:defRPr sz="7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sp>
        <p:nvSpPr>
          <p:cNvPr id="390" name="幻燈片編號"/>
          <p:cNvSpPr txBox="1">
            <a:spLocks noGrp="1"/>
          </p:cNvSpPr>
          <p:nvPr>
            <p:ph type="sldNum" sz="quarter" idx="2"/>
          </p:nvPr>
        </p:nvSpPr>
        <p:spPr>
          <a:xfrm>
            <a:off x="11960730" y="6631591"/>
            <a:ext cx="231273" cy="214698"/>
          </a:xfrm>
          <a:prstGeom prst="rect">
            <a:avLst/>
          </a:prstGeom>
        </p:spPr>
        <p:txBody>
          <a:bodyPr/>
          <a:lstStyle>
            <a:lvl1pPr>
              <a:defRPr sz="900" b="1"/>
            </a:lvl1pPr>
          </a:lstStyle>
          <a:p>
            <a:fld id="{86CB4B4D-7CA3-9044-876B-883B54F8677D}" type="slidenum">
              <a:t>‹#›</a:t>
            </a:fld>
            <a:endParaRPr/>
          </a:p>
        </p:txBody>
      </p:sp>
    </p:spTree>
  </p:cSld>
  <p:clrMapOvr>
    <a:masterClrMapping/>
  </p:clrMapOvr>
  <p:transition spd="med"/>
</p:sldLayout>
</file>

<file path=ppt/slideLayouts/slideLayout27.xml><?xml version="1.0" encoding="utf-8"?>
<p:sldLayout xmlns:a="http://schemas.openxmlformats.org/drawingml/2006/main" xmlns:r="http://schemas.openxmlformats.org/officeDocument/2006/relationships" xmlns:p="http://schemas.openxmlformats.org/presentationml/2006/main" showMasterSp="0" type="tx">
  <p:cSld name="標題投影片">
    <p:spTree>
      <p:nvGrpSpPr>
        <p:cNvPr id="1" name=""/>
        <p:cNvGrpSpPr/>
        <p:nvPr/>
      </p:nvGrpSpPr>
      <p:grpSpPr>
        <a:xfrm>
          <a:off x="0" y="0"/>
          <a:ext cx="0" cy="0"/>
          <a:chOff x="0" y="0"/>
          <a:chExt cx="0" cy="0"/>
        </a:xfrm>
      </p:grpSpPr>
      <p:pic>
        <p:nvPicPr>
          <p:cNvPr id="397" name="Picture 57" descr="Picture 57"/>
          <p:cNvPicPr>
            <a:picLocks noChangeAspect="1"/>
          </p:cNvPicPr>
          <p:nvPr/>
        </p:nvPicPr>
        <p:blipFill>
          <a:blip r:embed="rId2"/>
          <a:stretch>
            <a:fillRect/>
          </a:stretch>
        </p:blipFill>
        <p:spPr>
          <a:xfrm>
            <a:off x="8509000" y="4110037"/>
            <a:ext cx="3683000" cy="2747970"/>
          </a:xfrm>
          <a:prstGeom prst="rect">
            <a:avLst/>
          </a:prstGeom>
          <a:ln w="12700">
            <a:miter lim="400000"/>
          </a:ln>
        </p:spPr>
      </p:pic>
      <p:sp>
        <p:nvSpPr>
          <p:cNvPr id="398" name="Rectangle 42"/>
          <p:cNvSpPr/>
          <p:nvPr/>
        </p:nvSpPr>
        <p:spPr>
          <a:xfrm>
            <a:off x="0" y="6618288"/>
            <a:ext cx="12192000" cy="239712"/>
          </a:xfrm>
          <a:prstGeom prst="rect">
            <a:avLst/>
          </a:prstGeom>
          <a:solidFill>
            <a:srgbClr val="00B2B3"/>
          </a:solidFill>
          <a:ln w="12700">
            <a:miter lim="400000"/>
          </a:ln>
        </p:spPr>
        <p:txBody>
          <a:bodyPr lIns="45718" tIns="45718" rIns="45718" bIns="45718" anchor="ctr"/>
          <a:lstStyle/>
          <a:p>
            <a:pPr>
              <a:defRPr>
                <a:latin typeface="Arial"/>
                <a:ea typeface="Arial"/>
                <a:cs typeface="Arial"/>
                <a:sym typeface="Arial"/>
              </a:defRPr>
            </a:pPr>
            <a:endParaRPr/>
          </a:p>
        </p:txBody>
      </p:sp>
      <p:pic>
        <p:nvPicPr>
          <p:cNvPr id="399" name="Picture 26" descr="Picture 26"/>
          <p:cNvPicPr>
            <a:picLocks noChangeAspect="1"/>
          </p:cNvPicPr>
          <p:nvPr/>
        </p:nvPicPr>
        <p:blipFill>
          <a:blip r:embed="rId3"/>
          <a:stretch>
            <a:fillRect/>
          </a:stretch>
        </p:blipFill>
        <p:spPr>
          <a:xfrm>
            <a:off x="876300" y="528639"/>
            <a:ext cx="4438652" cy="1042988"/>
          </a:xfrm>
          <a:prstGeom prst="rect">
            <a:avLst/>
          </a:prstGeom>
          <a:ln w="12700">
            <a:miter lim="400000"/>
          </a:ln>
        </p:spPr>
      </p:pic>
      <p:sp>
        <p:nvSpPr>
          <p:cNvPr id="400" name="簡報標題"/>
          <p:cNvSpPr txBox="1">
            <a:spLocks noGrp="1"/>
          </p:cNvSpPr>
          <p:nvPr>
            <p:ph type="title" hasCustomPrompt="1"/>
          </p:nvPr>
        </p:nvSpPr>
        <p:spPr>
          <a:xfrm>
            <a:off x="728188" y="2584704"/>
            <a:ext cx="8794754" cy="1219209"/>
          </a:xfrm>
          <a:prstGeom prst="rect">
            <a:avLst/>
          </a:prstGeom>
        </p:spPr>
        <p:txBody>
          <a:bodyPr/>
          <a:lstStyle>
            <a:lvl1pPr>
              <a:defRPr sz="4400" b="1">
                <a:solidFill>
                  <a:srgbClr val="00B2B3"/>
                </a:solidFill>
              </a:defRPr>
            </a:lvl1pPr>
          </a:lstStyle>
          <a:p>
            <a:r>
              <a:t>簡報標題</a:t>
            </a:r>
          </a:p>
        </p:txBody>
      </p:sp>
      <p:sp>
        <p:nvSpPr>
          <p:cNvPr id="401" name="內文層級一…"/>
          <p:cNvSpPr txBox="1">
            <a:spLocks noGrp="1"/>
          </p:cNvSpPr>
          <p:nvPr>
            <p:ph type="body" sz="quarter" idx="1" hasCustomPrompt="1"/>
          </p:nvPr>
        </p:nvSpPr>
        <p:spPr>
          <a:xfrm>
            <a:off x="728188" y="5059679"/>
            <a:ext cx="9027829" cy="755912"/>
          </a:xfrm>
          <a:prstGeom prst="rect">
            <a:avLst/>
          </a:prstGeom>
        </p:spPr>
        <p:txBody>
          <a:bodyPr anchor="b"/>
          <a:lstStyle>
            <a:lvl1pPr marL="0" indent="0">
              <a:lnSpc>
                <a:spcPct val="80000"/>
              </a:lnSpc>
              <a:spcBef>
                <a:spcPts val="0"/>
              </a:spcBef>
              <a:buSzTx/>
              <a:buNone/>
              <a:defRPr sz="2000">
                <a:latin typeface="微軟正黑體"/>
                <a:ea typeface="微軟正黑體"/>
                <a:cs typeface="微軟正黑體"/>
                <a:sym typeface="微軟正黑體"/>
              </a:defRPr>
            </a:lvl1pPr>
            <a:lvl2pPr marL="661307" indent="-204107">
              <a:lnSpc>
                <a:spcPct val="80000"/>
              </a:lnSpc>
              <a:spcBef>
                <a:spcPts val="0"/>
              </a:spcBef>
              <a:defRPr sz="2000">
                <a:latin typeface="微軟正黑體"/>
                <a:ea typeface="微軟正黑體"/>
                <a:cs typeface="微軟正黑體"/>
                <a:sym typeface="微軟正黑體"/>
              </a:defRPr>
            </a:lvl2pPr>
            <a:lvl3pPr marL="1104900" indent="-190500">
              <a:lnSpc>
                <a:spcPct val="80000"/>
              </a:lnSpc>
              <a:spcBef>
                <a:spcPts val="0"/>
              </a:spcBef>
              <a:defRPr sz="2000">
                <a:latin typeface="微軟正黑體"/>
                <a:ea typeface="微軟正黑體"/>
                <a:cs typeface="微軟正黑體"/>
                <a:sym typeface="微軟正黑體"/>
              </a:defRPr>
            </a:lvl3pPr>
            <a:lvl4pPr marL="1600200" indent="-228600">
              <a:lnSpc>
                <a:spcPct val="80000"/>
              </a:lnSpc>
              <a:spcBef>
                <a:spcPts val="0"/>
              </a:spcBef>
              <a:defRPr sz="2000">
                <a:latin typeface="微軟正黑體"/>
                <a:ea typeface="微軟正黑體"/>
                <a:cs typeface="微軟正黑體"/>
                <a:sym typeface="微軟正黑體"/>
              </a:defRPr>
            </a:lvl4pPr>
            <a:lvl5pPr marL="2057400" indent="-228600">
              <a:lnSpc>
                <a:spcPct val="80000"/>
              </a:lnSpc>
              <a:spcBef>
                <a:spcPts val="0"/>
              </a:spcBef>
              <a:defRPr sz="2000">
                <a:latin typeface="微軟正黑體"/>
                <a:ea typeface="微軟正黑體"/>
                <a:cs typeface="微軟正黑體"/>
                <a:sym typeface="微軟正黑體"/>
              </a:defRPr>
            </a:lvl5pPr>
          </a:lstStyle>
          <a:p>
            <a:r>
              <a:t>簡報單位 簡報人名稱 職稱</a:t>
            </a:r>
          </a:p>
          <a:p>
            <a:pPr lvl="1"/>
            <a:endParaRPr/>
          </a:p>
          <a:p>
            <a:pPr lvl="2"/>
            <a:endParaRPr/>
          </a:p>
          <a:p>
            <a:pPr lvl="3"/>
            <a:endParaRPr/>
          </a:p>
          <a:p>
            <a:pPr lvl="4"/>
            <a:endParaRPr/>
          </a:p>
        </p:txBody>
      </p:sp>
      <p:sp>
        <p:nvSpPr>
          <p:cNvPr id="402" name="文字版面配置區 8"/>
          <p:cNvSpPr>
            <a:spLocks noGrp="1"/>
          </p:cNvSpPr>
          <p:nvPr>
            <p:ph type="body" sz="quarter" idx="21" hasCustomPrompt="1"/>
          </p:nvPr>
        </p:nvSpPr>
        <p:spPr>
          <a:xfrm>
            <a:off x="728184" y="5902261"/>
            <a:ext cx="3718144" cy="432306"/>
          </a:xfrm>
          <a:prstGeom prst="rect">
            <a:avLst/>
          </a:prstGeom>
        </p:spPr>
        <p:txBody>
          <a:bodyPr/>
          <a:lstStyle>
            <a:lvl1pPr marL="0" indent="0">
              <a:spcBef>
                <a:spcPts val="300"/>
              </a:spcBef>
              <a:buSzTx/>
              <a:buNone/>
              <a:defRPr sz="1600"/>
            </a:lvl1pPr>
          </a:lstStyle>
          <a:p>
            <a:r>
              <a:t>簡報日期</a:t>
            </a:r>
          </a:p>
        </p:txBody>
      </p:sp>
      <p:sp>
        <p:nvSpPr>
          <p:cNvPr id="403" name="Text Box 48"/>
          <p:cNvSpPr txBox="1"/>
          <p:nvPr/>
        </p:nvSpPr>
        <p:spPr>
          <a:xfrm>
            <a:off x="30384" y="6610191"/>
            <a:ext cx="9404447" cy="2692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lvl1pPr>
              <a:defRPr sz="10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grpSp>
        <p:nvGrpSpPr>
          <p:cNvPr id="406" name="群組 10"/>
          <p:cNvGrpSpPr/>
          <p:nvPr/>
        </p:nvGrpSpPr>
        <p:grpSpPr>
          <a:xfrm>
            <a:off x="10068578" y="0"/>
            <a:ext cx="2117738" cy="6858000"/>
            <a:chOff x="0" y="0"/>
            <a:chExt cx="2117737" cy="6858000"/>
          </a:xfrm>
        </p:grpSpPr>
        <p:pic>
          <p:nvPicPr>
            <p:cNvPr id="404" name="圖片 14" descr="圖片 14"/>
            <p:cNvPicPr>
              <a:picLocks noChangeAspect="1"/>
            </p:cNvPicPr>
            <p:nvPr/>
          </p:nvPicPr>
          <p:blipFill>
            <a:blip r:embed="rId4"/>
            <a:stretch>
              <a:fillRect/>
            </a:stretch>
          </p:blipFill>
          <p:spPr>
            <a:xfrm>
              <a:off x="-1" y="0"/>
              <a:ext cx="2117738" cy="6858000"/>
            </a:xfrm>
            <a:prstGeom prst="rect">
              <a:avLst/>
            </a:prstGeom>
            <a:ln w="12700" cap="flat">
              <a:noFill/>
              <a:miter lim="400000"/>
            </a:ln>
            <a:effectLst/>
          </p:spPr>
        </p:pic>
        <p:pic>
          <p:nvPicPr>
            <p:cNvPr id="405" name="圖片 16" descr="圖片 16"/>
            <p:cNvPicPr>
              <a:picLocks noChangeAspect="1"/>
            </p:cNvPicPr>
            <p:nvPr/>
          </p:nvPicPr>
          <p:blipFill>
            <a:blip r:embed="rId5"/>
            <a:stretch>
              <a:fillRect/>
            </a:stretch>
          </p:blipFill>
          <p:spPr>
            <a:xfrm>
              <a:off x="418898" y="660393"/>
              <a:ext cx="1436697" cy="1590685"/>
            </a:xfrm>
            <a:prstGeom prst="rect">
              <a:avLst/>
            </a:prstGeom>
            <a:ln w="12700" cap="flat">
              <a:noFill/>
              <a:miter lim="400000"/>
            </a:ln>
            <a:effectLst/>
          </p:spPr>
        </p:pic>
      </p:grpSp>
      <p:pic>
        <p:nvPicPr>
          <p:cNvPr id="407" name="圖片 16" descr="圖片 16"/>
          <p:cNvPicPr>
            <a:picLocks noChangeAspect="1"/>
          </p:cNvPicPr>
          <p:nvPr/>
        </p:nvPicPr>
        <p:blipFill>
          <a:blip r:embed="rId6"/>
          <a:stretch>
            <a:fillRect/>
          </a:stretch>
        </p:blipFill>
        <p:spPr>
          <a:xfrm>
            <a:off x="9291191" y="64184"/>
            <a:ext cx="682738" cy="310336"/>
          </a:xfrm>
          <a:prstGeom prst="rect">
            <a:avLst/>
          </a:prstGeom>
          <a:ln w="12700">
            <a:miter lim="400000"/>
          </a:ln>
        </p:spPr>
      </p:pic>
      <p:sp>
        <p:nvSpPr>
          <p:cNvPr id="408" name="幻燈片編號"/>
          <p:cNvSpPr txBox="1">
            <a:spLocks noGrp="1"/>
          </p:cNvSpPr>
          <p:nvPr>
            <p:ph type="sldNum" sz="quarter" idx="2"/>
          </p:nvPr>
        </p:nvSpPr>
        <p:spPr>
          <a:prstGeom prst="rect">
            <a:avLst/>
          </a:prstGeom>
        </p:spPr>
        <p:txBody>
          <a:bodyPr/>
          <a:lstStyle>
            <a:lvl1pPr>
              <a:defRPr b="1"/>
            </a:lvl1pPr>
          </a:lstStyle>
          <a:p>
            <a:fld id="{86CB4B4D-7CA3-9044-876B-883B54F8677D}" type="slidenum">
              <a:t>‹#›</a:t>
            </a:fld>
            <a:endParaRPr/>
          </a:p>
        </p:txBody>
      </p:sp>
    </p:spTree>
  </p:cSld>
  <p:clrMapOvr>
    <a:masterClrMapping/>
  </p:clrMapOvr>
  <p:transition spd="med"/>
</p:sldLayout>
</file>

<file path=ppt/slideLayouts/slideLayout28.xml><?xml version="1.0" encoding="utf-8"?>
<p:sldLayout xmlns:a="http://schemas.openxmlformats.org/drawingml/2006/main" xmlns:r="http://schemas.openxmlformats.org/officeDocument/2006/relationships" xmlns:p="http://schemas.openxmlformats.org/presentationml/2006/main" showMasterSp="0" type="tx">
  <p:cSld name="1_標題及物件">
    <p:spTree>
      <p:nvGrpSpPr>
        <p:cNvPr id="1" name=""/>
        <p:cNvGrpSpPr/>
        <p:nvPr/>
      </p:nvGrpSpPr>
      <p:grpSpPr>
        <a:xfrm>
          <a:off x="0" y="0"/>
          <a:ext cx="0" cy="0"/>
          <a:chOff x="0" y="0"/>
          <a:chExt cx="0" cy="0"/>
        </a:xfrm>
      </p:grpSpPr>
      <p:sp>
        <p:nvSpPr>
          <p:cNvPr id="415" name="Rectangle 42"/>
          <p:cNvSpPr/>
          <p:nvPr/>
        </p:nvSpPr>
        <p:spPr>
          <a:xfrm>
            <a:off x="0" y="6618288"/>
            <a:ext cx="12192000" cy="239712"/>
          </a:xfrm>
          <a:prstGeom prst="rect">
            <a:avLst/>
          </a:prstGeom>
          <a:solidFill>
            <a:srgbClr val="00B2B3"/>
          </a:solidFill>
          <a:ln w="12700">
            <a:miter lim="400000"/>
          </a:ln>
        </p:spPr>
        <p:txBody>
          <a:bodyPr lIns="45718" tIns="45718" rIns="45718" bIns="45718" anchor="ctr"/>
          <a:lstStyle/>
          <a:p>
            <a:pPr algn="ctr">
              <a:defRPr>
                <a:latin typeface="Arial"/>
                <a:ea typeface="Arial"/>
                <a:cs typeface="Arial"/>
                <a:sym typeface="Arial"/>
              </a:defRPr>
            </a:pPr>
            <a:endParaRPr/>
          </a:p>
        </p:txBody>
      </p:sp>
      <p:pic>
        <p:nvPicPr>
          <p:cNvPr id="416" name="Picture 49" descr="Picture 49"/>
          <p:cNvPicPr>
            <a:picLocks noChangeAspect="1"/>
          </p:cNvPicPr>
          <p:nvPr/>
        </p:nvPicPr>
        <p:blipFill>
          <a:blip r:embed="rId2"/>
          <a:stretch>
            <a:fillRect/>
          </a:stretch>
        </p:blipFill>
        <p:spPr>
          <a:xfrm>
            <a:off x="10458450" y="6278562"/>
            <a:ext cx="1667936" cy="290520"/>
          </a:xfrm>
          <a:prstGeom prst="rect">
            <a:avLst/>
          </a:prstGeom>
          <a:ln w="12700">
            <a:miter lim="400000"/>
          </a:ln>
        </p:spPr>
      </p:pic>
      <p:sp>
        <p:nvSpPr>
          <p:cNvPr id="417" name="Line 50"/>
          <p:cNvSpPr/>
          <p:nvPr/>
        </p:nvSpPr>
        <p:spPr>
          <a:xfrm>
            <a:off x="12194116" y="6202362"/>
            <a:ext cx="1155708" cy="8"/>
          </a:xfrm>
          <a:prstGeom prst="line">
            <a:avLst/>
          </a:prstGeom>
          <a:ln>
            <a:solidFill>
              <a:srgbClr val="FF0000"/>
            </a:solidFill>
          </a:ln>
        </p:spPr>
        <p:txBody>
          <a:bodyPr lIns="45718" tIns="45718" rIns="45718" bIns="45718"/>
          <a:lstStyle/>
          <a:p>
            <a:endParaRPr/>
          </a:p>
        </p:txBody>
      </p:sp>
      <p:sp>
        <p:nvSpPr>
          <p:cNvPr id="418" name="Line 51"/>
          <p:cNvSpPr/>
          <p:nvPr/>
        </p:nvSpPr>
        <p:spPr>
          <a:xfrm>
            <a:off x="10353250" y="6860223"/>
            <a:ext cx="8" cy="536583"/>
          </a:xfrm>
          <a:prstGeom prst="line">
            <a:avLst/>
          </a:prstGeom>
          <a:ln>
            <a:solidFill>
              <a:srgbClr val="FF0000"/>
            </a:solidFill>
          </a:ln>
        </p:spPr>
        <p:txBody>
          <a:bodyPr lIns="45718" tIns="45718" rIns="45718" bIns="45718"/>
          <a:lstStyle/>
          <a:p>
            <a:endParaRPr/>
          </a:p>
        </p:txBody>
      </p:sp>
      <p:sp>
        <p:nvSpPr>
          <p:cNvPr id="419" name="Text Box 52"/>
          <p:cNvSpPr txBox="1"/>
          <p:nvPr/>
        </p:nvSpPr>
        <p:spPr>
          <a:xfrm>
            <a:off x="45718" y="7200899"/>
            <a:ext cx="7122163" cy="5105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p>
            <a:pPr>
              <a:spcBef>
                <a:spcPts val="1400"/>
              </a:spcBef>
              <a:defRPr sz="2400">
                <a:latin typeface="微軟正黑體"/>
                <a:ea typeface="微軟正黑體"/>
                <a:cs typeface="微軟正黑體"/>
                <a:sym typeface="微軟正黑體"/>
              </a:defRPr>
            </a:pPr>
            <a:r>
              <a:t>建議字型：中文微軟正黑體，英文</a:t>
            </a:r>
            <a:r>
              <a:rPr>
                <a:latin typeface="Arial"/>
                <a:ea typeface="Arial"/>
                <a:cs typeface="Arial"/>
                <a:sym typeface="Arial"/>
              </a:rPr>
              <a:t>Arial</a:t>
            </a:r>
          </a:p>
        </p:txBody>
      </p:sp>
      <p:pic>
        <p:nvPicPr>
          <p:cNvPr id="420" name="圖片 10" descr="圖片 10"/>
          <p:cNvPicPr>
            <a:picLocks noChangeAspect="1"/>
          </p:cNvPicPr>
          <p:nvPr/>
        </p:nvPicPr>
        <p:blipFill>
          <a:blip r:embed="rId3"/>
          <a:stretch>
            <a:fillRect/>
          </a:stretch>
        </p:blipFill>
        <p:spPr>
          <a:xfrm>
            <a:off x="11281688" y="80863"/>
            <a:ext cx="910320" cy="310333"/>
          </a:xfrm>
          <a:prstGeom prst="rect">
            <a:avLst/>
          </a:prstGeom>
          <a:ln w="12700">
            <a:miter lim="400000"/>
          </a:ln>
        </p:spPr>
      </p:pic>
      <p:sp>
        <p:nvSpPr>
          <p:cNvPr id="421" name="Text Box 48"/>
          <p:cNvSpPr txBox="1"/>
          <p:nvPr/>
        </p:nvSpPr>
        <p:spPr>
          <a:xfrm>
            <a:off x="30384" y="6610191"/>
            <a:ext cx="9404447" cy="2692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lvl1pPr>
              <a:defRPr sz="10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sp>
        <p:nvSpPr>
          <p:cNvPr id="422" name="內文層級一…"/>
          <p:cNvSpPr txBox="1">
            <a:spLocks noGrp="1"/>
          </p:cNvSpPr>
          <p:nvPr>
            <p:ph type="body" idx="1"/>
          </p:nvPr>
        </p:nvSpPr>
        <p:spPr>
          <a:prstGeom prst="rect">
            <a:avLst/>
          </a:prstGeom>
        </p:spPr>
        <p:txBody>
          <a:bodyPr/>
          <a:lstStyle/>
          <a:p>
            <a:r>
              <a:t>內文層級一</a:t>
            </a:r>
          </a:p>
          <a:p>
            <a:pPr lvl="1"/>
            <a:r>
              <a:t>內文層級二</a:t>
            </a:r>
          </a:p>
          <a:p>
            <a:pPr lvl="2"/>
            <a:r>
              <a:t>內文層級三</a:t>
            </a:r>
          </a:p>
          <a:p>
            <a:pPr lvl="3"/>
            <a:r>
              <a:t>內文層級四</a:t>
            </a:r>
          </a:p>
          <a:p>
            <a:pPr lvl="4"/>
            <a:r>
              <a:t>內文層級五</a:t>
            </a:r>
          </a:p>
        </p:txBody>
      </p:sp>
      <p:sp>
        <p:nvSpPr>
          <p:cNvPr id="423" name="大標題文字"/>
          <p:cNvSpPr txBox="1">
            <a:spLocks noGrp="1"/>
          </p:cNvSpPr>
          <p:nvPr>
            <p:ph type="title"/>
          </p:nvPr>
        </p:nvSpPr>
        <p:spPr>
          <a:prstGeom prst="rect">
            <a:avLst/>
          </a:prstGeom>
        </p:spPr>
        <p:txBody>
          <a:bodyPr/>
          <a:lstStyle>
            <a:lvl1pPr>
              <a:defRPr>
                <a:solidFill>
                  <a:srgbClr val="00B2B3"/>
                </a:solidFill>
              </a:defRPr>
            </a:lvl1pPr>
          </a:lstStyle>
          <a:p>
            <a:r>
              <a:t>大標題文字</a:t>
            </a:r>
          </a:p>
        </p:txBody>
      </p:sp>
      <p:sp>
        <p:nvSpPr>
          <p:cNvPr id="424" name="幻燈片編號"/>
          <p:cNvSpPr txBox="1">
            <a:spLocks noGrp="1"/>
          </p:cNvSpPr>
          <p:nvPr>
            <p:ph type="sldNum" sz="quarter" idx="2"/>
          </p:nvPr>
        </p:nvSpPr>
        <p:spPr>
          <a:prstGeom prst="rect">
            <a:avLst/>
          </a:prstGeom>
        </p:spPr>
        <p:txBody>
          <a:bodyPr/>
          <a:lstStyle>
            <a:lvl1pPr>
              <a:defRPr b="1"/>
            </a:lvl1pPr>
          </a:lstStyle>
          <a:p>
            <a:fld id="{86CB4B4D-7CA3-9044-876B-883B54F8677D}" type="slidenum">
              <a:t>‹#›</a:t>
            </a:fld>
            <a:endParaRPr/>
          </a:p>
        </p:txBody>
      </p:sp>
    </p:spTree>
  </p:cSld>
  <p:clrMapOvr>
    <a:masterClrMapping/>
  </p:clrMapOvr>
  <p:transition spd="med"/>
</p:sldLayout>
</file>

<file path=ppt/slideLayouts/slideLayout29.xml><?xml version="1.0" encoding="utf-8"?>
<p:sldLayout xmlns:a="http://schemas.openxmlformats.org/drawingml/2006/main" xmlns:r="http://schemas.openxmlformats.org/officeDocument/2006/relationships" xmlns:p="http://schemas.openxmlformats.org/presentationml/2006/main" showMasterSp="0" type="tx">
  <p:cSld name="2_標題及物件">
    <p:spTree>
      <p:nvGrpSpPr>
        <p:cNvPr id="1" name=""/>
        <p:cNvGrpSpPr/>
        <p:nvPr/>
      </p:nvGrpSpPr>
      <p:grpSpPr>
        <a:xfrm>
          <a:off x="0" y="0"/>
          <a:ext cx="0" cy="0"/>
          <a:chOff x="0" y="0"/>
          <a:chExt cx="0" cy="0"/>
        </a:xfrm>
      </p:grpSpPr>
      <p:sp>
        <p:nvSpPr>
          <p:cNvPr id="431" name="Rectangle 42"/>
          <p:cNvSpPr/>
          <p:nvPr/>
        </p:nvSpPr>
        <p:spPr>
          <a:xfrm>
            <a:off x="0" y="6618288"/>
            <a:ext cx="12192000" cy="239712"/>
          </a:xfrm>
          <a:prstGeom prst="rect">
            <a:avLst/>
          </a:prstGeom>
          <a:solidFill>
            <a:srgbClr val="00B2B3"/>
          </a:solidFill>
          <a:ln w="12700">
            <a:miter lim="400000"/>
          </a:ln>
        </p:spPr>
        <p:txBody>
          <a:bodyPr lIns="45718" tIns="45718" rIns="45718" bIns="45718" anchor="ctr"/>
          <a:lstStyle/>
          <a:p>
            <a:pPr algn="ctr">
              <a:defRPr>
                <a:latin typeface="Arial"/>
                <a:ea typeface="Arial"/>
                <a:cs typeface="Arial"/>
                <a:sym typeface="Arial"/>
              </a:defRPr>
            </a:pPr>
            <a:endParaRPr/>
          </a:p>
        </p:txBody>
      </p:sp>
      <p:pic>
        <p:nvPicPr>
          <p:cNvPr id="432" name="Picture 49" descr="Picture 49"/>
          <p:cNvPicPr>
            <a:picLocks noChangeAspect="1"/>
          </p:cNvPicPr>
          <p:nvPr/>
        </p:nvPicPr>
        <p:blipFill>
          <a:blip r:embed="rId2"/>
          <a:stretch>
            <a:fillRect/>
          </a:stretch>
        </p:blipFill>
        <p:spPr>
          <a:xfrm>
            <a:off x="10458450" y="6278562"/>
            <a:ext cx="1667936" cy="290520"/>
          </a:xfrm>
          <a:prstGeom prst="rect">
            <a:avLst/>
          </a:prstGeom>
          <a:ln w="12700">
            <a:miter lim="400000"/>
          </a:ln>
        </p:spPr>
      </p:pic>
      <p:sp>
        <p:nvSpPr>
          <p:cNvPr id="433" name="Line 50"/>
          <p:cNvSpPr/>
          <p:nvPr/>
        </p:nvSpPr>
        <p:spPr>
          <a:xfrm>
            <a:off x="12194116" y="6202362"/>
            <a:ext cx="1155708" cy="8"/>
          </a:xfrm>
          <a:prstGeom prst="line">
            <a:avLst/>
          </a:prstGeom>
          <a:ln>
            <a:solidFill>
              <a:srgbClr val="FF0000"/>
            </a:solidFill>
          </a:ln>
        </p:spPr>
        <p:txBody>
          <a:bodyPr lIns="45718" tIns="45718" rIns="45718" bIns="45718"/>
          <a:lstStyle/>
          <a:p>
            <a:endParaRPr/>
          </a:p>
        </p:txBody>
      </p:sp>
      <p:sp>
        <p:nvSpPr>
          <p:cNvPr id="434" name="Line 51"/>
          <p:cNvSpPr/>
          <p:nvPr/>
        </p:nvSpPr>
        <p:spPr>
          <a:xfrm>
            <a:off x="10353250" y="6860223"/>
            <a:ext cx="8" cy="536583"/>
          </a:xfrm>
          <a:prstGeom prst="line">
            <a:avLst/>
          </a:prstGeom>
          <a:ln>
            <a:solidFill>
              <a:srgbClr val="FF0000"/>
            </a:solidFill>
          </a:ln>
        </p:spPr>
        <p:txBody>
          <a:bodyPr lIns="45718" tIns="45718" rIns="45718" bIns="45718"/>
          <a:lstStyle/>
          <a:p>
            <a:endParaRPr/>
          </a:p>
        </p:txBody>
      </p:sp>
      <p:sp>
        <p:nvSpPr>
          <p:cNvPr id="435" name="Text Box 52"/>
          <p:cNvSpPr txBox="1"/>
          <p:nvPr/>
        </p:nvSpPr>
        <p:spPr>
          <a:xfrm>
            <a:off x="45718" y="7200899"/>
            <a:ext cx="7122163" cy="5105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p>
            <a:pPr>
              <a:spcBef>
                <a:spcPts val="1400"/>
              </a:spcBef>
              <a:defRPr sz="2400">
                <a:latin typeface="微軟正黑體"/>
                <a:ea typeface="微軟正黑體"/>
                <a:cs typeface="微軟正黑體"/>
                <a:sym typeface="微軟正黑體"/>
              </a:defRPr>
            </a:pPr>
            <a:r>
              <a:t>建議字型：中文微軟正黑體，英文</a:t>
            </a:r>
            <a:r>
              <a:rPr>
                <a:latin typeface="Arial"/>
                <a:ea typeface="Arial"/>
                <a:cs typeface="Arial"/>
                <a:sym typeface="Arial"/>
              </a:rPr>
              <a:t>Arial</a:t>
            </a:r>
          </a:p>
        </p:txBody>
      </p:sp>
      <p:pic>
        <p:nvPicPr>
          <p:cNvPr id="436" name="圖片 10" descr="圖片 10"/>
          <p:cNvPicPr>
            <a:picLocks noChangeAspect="1"/>
          </p:cNvPicPr>
          <p:nvPr/>
        </p:nvPicPr>
        <p:blipFill>
          <a:blip r:embed="rId3"/>
          <a:stretch>
            <a:fillRect/>
          </a:stretch>
        </p:blipFill>
        <p:spPr>
          <a:xfrm>
            <a:off x="11281688" y="80863"/>
            <a:ext cx="910320" cy="310333"/>
          </a:xfrm>
          <a:prstGeom prst="rect">
            <a:avLst/>
          </a:prstGeom>
          <a:ln w="12700">
            <a:miter lim="400000"/>
          </a:ln>
        </p:spPr>
      </p:pic>
      <p:sp>
        <p:nvSpPr>
          <p:cNvPr id="437" name="Text Box 48"/>
          <p:cNvSpPr txBox="1"/>
          <p:nvPr/>
        </p:nvSpPr>
        <p:spPr>
          <a:xfrm>
            <a:off x="30384" y="6610191"/>
            <a:ext cx="9404447" cy="2692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lvl1pPr>
              <a:defRPr sz="10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sp>
        <p:nvSpPr>
          <p:cNvPr id="438" name="內文層級一…"/>
          <p:cNvSpPr txBox="1">
            <a:spLocks noGrp="1"/>
          </p:cNvSpPr>
          <p:nvPr>
            <p:ph type="body" idx="1"/>
          </p:nvPr>
        </p:nvSpPr>
        <p:spPr>
          <a:xfrm>
            <a:off x="609600" y="1439862"/>
            <a:ext cx="8168641" cy="4757743"/>
          </a:xfrm>
          <a:prstGeom prst="rect">
            <a:avLst/>
          </a:prstGeom>
        </p:spPr>
        <p:txBody>
          <a:bodyPr/>
          <a:lstStyle/>
          <a:p>
            <a:r>
              <a:t>內文層級一</a:t>
            </a:r>
          </a:p>
          <a:p>
            <a:pPr lvl="1"/>
            <a:r>
              <a:t>內文層級二</a:t>
            </a:r>
          </a:p>
          <a:p>
            <a:pPr lvl="2"/>
            <a:r>
              <a:t>內文層級三</a:t>
            </a:r>
          </a:p>
          <a:p>
            <a:pPr lvl="3"/>
            <a:r>
              <a:t>內文層級四</a:t>
            </a:r>
          </a:p>
          <a:p>
            <a:pPr lvl="4"/>
            <a:r>
              <a:t>內文層級五</a:t>
            </a:r>
          </a:p>
        </p:txBody>
      </p:sp>
      <p:sp>
        <p:nvSpPr>
          <p:cNvPr id="439" name="大標題文字"/>
          <p:cNvSpPr txBox="1">
            <a:spLocks noGrp="1"/>
          </p:cNvSpPr>
          <p:nvPr>
            <p:ph type="title"/>
          </p:nvPr>
        </p:nvSpPr>
        <p:spPr>
          <a:prstGeom prst="rect">
            <a:avLst/>
          </a:prstGeom>
        </p:spPr>
        <p:txBody>
          <a:bodyPr/>
          <a:lstStyle>
            <a:lvl1pPr>
              <a:defRPr>
                <a:solidFill>
                  <a:srgbClr val="00B2B3"/>
                </a:solidFill>
              </a:defRPr>
            </a:lvl1pPr>
          </a:lstStyle>
          <a:p>
            <a:r>
              <a:t>大標題文字</a:t>
            </a:r>
          </a:p>
        </p:txBody>
      </p:sp>
      <p:sp>
        <p:nvSpPr>
          <p:cNvPr id="440" name="圖片版面配置區 2"/>
          <p:cNvSpPr>
            <a:spLocks noGrp="1"/>
          </p:cNvSpPr>
          <p:nvPr>
            <p:ph type="pic" sz="quarter" idx="21"/>
          </p:nvPr>
        </p:nvSpPr>
        <p:spPr>
          <a:xfrm>
            <a:off x="8962097" y="1439862"/>
            <a:ext cx="2798109" cy="4757743"/>
          </a:xfrm>
          <a:prstGeom prst="rect">
            <a:avLst/>
          </a:prstGeom>
        </p:spPr>
        <p:txBody>
          <a:bodyPr lIns="91439" tIns="45719" rIns="91439" bIns="45719">
            <a:noAutofit/>
          </a:bodyPr>
          <a:lstStyle/>
          <a:p>
            <a:endParaRPr/>
          </a:p>
        </p:txBody>
      </p:sp>
      <p:sp>
        <p:nvSpPr>
          <p:cNvPr id="441" name="幻燈片編號"/>
          <p:cNvSpPr txBox="1">
            <a:spLocks noGrp="1"/>
          </p:cNvSpPr>
          <p:nvPr>
            <p:ph type="sldNum" sz="quarter" idx="2"/>
          </p:nvPr>
        </p:nvSpPr>
        <p:spPr>
          <a:prstGeom prst="rect">
            <a:avLst/>
          </a:prstGeom>
        </p:spPr>
        <p:txBody>
          <a:bodyPr/>
          <a:lstStyle>
            <a:lvl1pPr>
              <a:defRPr b="1"/>
            </a:lvl1pPr>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tx">
  <p:cSld name="2_標題及物件">
    <p:spTree>
      <p:nvGrpSpPr>
        <p:cNvPr id="1" name=""/>
        <p:cNvGrpSpPr/>
        <p:nvPr/>
      </p:nvGrpSpPr>
      <p:grpSpPr>
        <a:xfrm>
          <a:off x="0" y="0"/>
          <a:ext cx="0" cy="0"/>
          <a:chOff x="0" y="0"/>
          <a:chExt cx="0" cy="0"/>
        </a:xfrm>
      </p:grpSpPr>
      <p:sp>
        <p:nvSpPr>
          <p:cNvPr id="38" name="Rectangle 27"/>
          <p:cNvSpPr/>
          <p:nvPr/>
        </p:nvSpPr>
        <p:spPr>
          <a:xfrm>
            <a:off x="0" y="6618288"/>
            <a:ext cx="12192000" cy="239712"/>
          </a:xfrm>
          <a:prstGeom prst="rect">
            <a:avLst/>
          </a:prstGeom>
          <a:solidFill>
            <a:srgbClr val="009FE2"/>
          </a:solidFill>
          <a:ln w="12700">
            <a:miter lim="400000"/>
          </a:ln>
        </p:spPr>
        <p:txBody>
          <a:bodyPr lIns="45718" tIns="45718" rIns="45718" bIns="45718" anchor="ctr"/>
          <a:lstStyle/>
          <a:p>
            <a:pPr algn="ctr">
              <a:defRPr>
                <a:latin typeface="Arial"/>
                <a:ea typeface="Arial"/>
                <a:cs typeface="Arial"/>
                <a:sym typeface="Arial"/>
              </a:defRPr>
            </a:pPr>
            <a:endParaRPr/>
          </a:p>
        </p:txBody>
      </p:sp>
      <p:pic>
        <p:nvPicPr>
          <p:cNvPr id="39" name="Picture 49" descr="Picture 49"/>
          <p:cNvPicPr>
            <a:picLocks noChangeAspect="1"/>
          </p:cNvPicPr>
          <p:nvPr/>
        </p:nvPicPr>
        <p:blipFill>
          <a:blip r:embed="rId2"/>
          <a:stretch>
            <a:fillRect/>
          </a:stretch>
        </p:blipFill>
        <p:spPr>
          <a:xfrm>
            <a:off x="261408" y="83626"/>
            <a:ext cx="1667936" cy="400756"/>
          </a:xfrm>
          <a:prstGeom prst="rect">
            <a:avLst/>
          </a:prstGeom>
          <a:ln w="12700">
            <a:miter lim="400000"/>
          </a:ln>
        </p:spPr>
      </p:pic>
      <p:pic>
        <p:nvPicPr>
          <p:cNvPr id="40" name="圖片 11" descr="圖片 11"/>
          <p:cNvPicPr>
            <a:picLocks noChangeAspect="1"/>
          </p:cNvPicPr>
          <p:nvPr/>
        </p:nvPicPr>
        <p:blipFill>
          <a:blip r:embed="rId3"/>
          <a:stretch>
            <a:fillRect/>
          </a:stretch>
        </p:blipFill>
        <p:spPr>
          <a:xfrm>
            <a:off x="11020280" y="103449"/>
            <a:ext cx="910320" cy="380934"/>
          </a:xfrm>
          <a:prstGeom prst="rect">
            <a:avLst/>
          </a:prstGeom>
          <a:ln w="12700">
            <a:miter lim="400000"/>
          </a:ln>
        </p:spPr>
      </p:pic>
      <p:sp>
        <p:nvSpPr>
          <p:cNvPr id="41" name="Text Box 48"/>
          <p:cNvSpPr txBox="1"/>
          <p:nvPr/>
        </p:nvSpPr>
        <p:spPr>
          <a:xfrm>
            <a:off x="30384" y="6610191"/>
            <a:ext cx="9404447" cy="2692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lvl1pPr>
              <a:defRPr sz="10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sp>
        <p:nvSpPr>
          <p:cNvPr id="42" name="內文層級一…"/>
          <p:cNvSpPr txBox="1">
            <a:spLocks noGrp="1"/>
          </p:cNvSpPr>
          <p:nvPr>
            <p:ph type="body" idx="1"/>
          </p:nvPr>
        </p:nvSpPr>
        <p:spPr>
          <a:xfrm>
            <a:off x="609600" y="1439862"/>
            <a:ext cx="8168641" cy="4757743"/>
          </a:xfrm>
          <a:prstGeom prst="rect">
            <a:avLst/>
          </a:prstGeom>
        </p:spPr>
        <p:txBody>
          <a:bodyPr/>
          <a:lstStyle/>
          <a:p>
            <a:r>
              <a:t>內文層級一</a:t>
            </a:r>
          </a:p>
          <a:p>
            <a:pPr lvl="1"/>
            <a:r>
              <a:t>內文層級二</a:t>
            </a:r>
          </a:p>
          <a:p>
            <a:pPr lvl="2"/>
            <a:r>
              <a:t>內文層級三</a:t>
            </a:r>
          </a:p>
          <a:p>
            <a:pPr lvl="3"/>
            <a:r>
              <a:t>內文層級四</a:t>
            </a:r>
          </a:p>
          <a:p>
            <a:pPr lvl="4"/>
            <a:r>
              <a:t>內文層級五</a:t>
            </a:r>
          </a:p>
        </p:txBody>
      </p:sp>
      <p:sp>
        <p:nvSpPr>
          <p:cNvPr id="43" name="大標題文字"/>
          <p:cNvSpPr txBox="1">
            <a:spLocks noGrp="1"/>
          </p:cNvSpPr>
          <p:nvPr>
            <p:ph type="title"/>
          </p:nvPr>
        </p:nvSpPr>
        <p:spPr>
          <a:prstGeom prst="rect">
            <a:avLst/>
          </a:prstGeom>
        </p:spPr>
        <p:txBody>
          <a:bodyPr/>
          <a:lstStyle/>
          <a:p>
            <a:r>
              <a:t>大標題文字</a:t>
            </a:r>
          </a:p>
        </p:txBody>
      </p:sp>
      <p:sp>
        <p:nvSpPr>
          <p:cNvPr id="44" name="圖片版面配置區 2"/>
          <p:cNvSpPr>
            <a:spLocks noGrp="1"/>
          </p:cNvSpPr>
          <p:nvPr>
            <p:ph type="pic" sz="quarter" idx="21"/>
          </p:nvPr>
        </p:nvSpPr>
        <p:spPr>
          <a:xfrm>
            <a:off x="8962097" y="1439862"/>
            <a:ext cx="2798109" cy="4757743"/>
          </a:xfrm>
          <a:prstGeom prst="rect">
            <a:avLst/>
          </a:prstGeom>
        </p:spPr>
        <p:txBody>
          <a:bodyPr lIns="91439" tIns="45719" rIns="91439" bIns="45719">
            <a:noAutofit/>
          </a:bodyPr>
          <a:lstStyle/>
          <a:p>
            <a:endParaRPr/>
          </a:p>
        </p:txBody>
      </p:sp>
      <p:sp>
        <p:nvSpPr>
          <p:cNvPr id="45" name="幻燈片編號"/>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0.xml><?xml version="1.0" encoding="utf-8"?>
<p:sldLayout xmlns:a="http://schemas.openxmlformats.org/drawingml/2006/main" xmlns:r="http://schemas.openxmlformats.org/officeDocument/2006/relationships" xmlns:p="http://schemas.openxmlformats.org/presentationml/2006/main" showMasterSp="0" type="tx">
  <p:cSld name="3_標題及物件">
    <p:spTree>
      <p:nvGrpSpPr>
        <p:cNvPr id="1" name=""/>
        <p:cNvGrpSpPr/>
        <p:nvPr/>
      </p:nvGrpSpPr>
      <p:grpSpPr>
        <a:xfrm>
          <a:off x="0" y="0"/>
          <a:ext cx="0" cy="0"/>
          <a:chOff x="0" y="0"/>
          <a:chExt cx="0" cy="0"/>
        </a:xfrm>
      </p:grpSpPr>
      <p:sp>
        <p:nvSpPr>
          <p:cNvPr id="448" name="Rectangle 42"/>
          <p:cNvSpPr/>
          <p:nvPr/>
        </p:nvSpPr>
        <p:spPr>
          <a:xfrm>
            <a:off x="0" y="6618288"/>
            <a:ext cx="12192000" cy="239712"/>
          </a:xfrm>
          <a:prstGeom prst="rect">
            <a:avLst/>
          </a:prstGeom>
          <a:solidFill>
            <a:srgbClr val="00B2B3"/>
          </a:solidFill>
          <a:ln w="12700">
            <a:miter lim="400000"/>
          </a:ln>
        </p:spPr>
        <p:txBody>
          <a:bodyPr lIns="45718" tIns="45718" rIns="45718" bIns="45718" anchor="ctr"/>
          <a:lstStyle/>
          <a:p>
            <a:pPr algn="ctr">
              <a:defRPr>
                <a:latin typeface="Arial"/>
                <a:ea typeface="Arial"/>
                <a:cs typeface="Arial"/>
                <a:sym typeface="Arial"/>
              </a:defRPr>
            </a:pPr>
            <a:endParaRPr/>
          </a:p>
        </p:txBody>
      </p:sp>
      <p:pic>
        <p:nvPicPr>
          <p:cNvPr id="449" name="Picture 49" descr="Picture 49"/>
          <p:cNvPicPr>
            <a:picLocks noChangeAspect="1"/>
          </p:cNvPicPr>
          <p:nvPr/>
        </p:nvPicPr>
        <p:blipFill>
          <a:blip r:embed="rId2"/>
          <a:stretch>
            <a:fillRect/>
          </a:stretch>
        </p:blipFill>
        <p:spPr>
          <a:xfrm>
            <a:off x="10458450" y="6278562"/>
            <a:ext cx="1667936" cy="290520"/>
          </a:xfrm>
          <a:prstGeom prst="rect">
            <a:avLst/>
          </a:prstGeom>
          <a:ln w="12700">
            <a:miter lim="400000"/>
          </a:ln>
        </p:spPr>
      </p:pic>
      <p:sp>
        <p:nvSpPr>
          <p:cNvPr id="450" name="Line 50"/>
          <p:cNvSpPr/>
          <p:nvPr/>
        </p:nvSpPr>
        <p:spPr>
          <a:xfrm>
            <a:off x="12194116" y="6202362"/>
            <a:ext cx="1155708" cy="8"/>
          </a:xfrm>
          <a:prstGeom prst="line">
            <a:avLst/>
          </a:prstGeom>
          <a:ln>
            <a:solidFill>
              <a:srgbClr val="FF0000"/>
            </a:solidFill>
          </a:ln>
        </p:spPr>
        <p:txBody>
          <a:bodyPr lIns="45718" tIns="45718" rIns="45718" bIns="45718"/>
          <a:lstStyle/>
          <a:p>
            <a:endParaRPr/>
          </a:p>
        </p:txBody>
      </p:sp>
      <p:sp>
        <p:nvSpPr>
          <p:cNvPr id="451" name="Line 51"/>
          <p:cNvSpPr/>
          <p:nvPr/>
        </p:nvSpPr>
        <p:spPr>
          <a:xfrm>
            <a:off x="10353250" y="6860223"/>
            <a:ext cx="8" cy="536583"/>
          </a:xfrm>
          <a:prstGeom prst="line">
            <a:avLst/>
          </a:prstGeom>
          <a:ln>
            <a:solidFill>
              <a:srgbClr val="FF0000"/>
            </a:solidFill>
          </a:ln>
        </p:spPr>
        <p:txBody>
          <a:bodyPr lIns="45718" tIns="45718" rIns="45718" bIns="45718"/>
          <a:lstStyle/>
          <a:p>
            <a:endParaRPr/>
          </a:p>
        </p:txBody>
      </p:sp>
      <p:sp>
        <p:nvSpPr>
          <p:cNvPr id="452" name="Text Box 52"/>
          <p:cNvSpPr txBox="1"/>
          <p:nvPr/>
        </p:nvSpPr>
        <p:spPr>
          <a:xfrm>
            <a:off x="45718" y="7200899"/>
            <a:ext cx="7122163" cy="5105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p>
            <a:pPr>
              <a:spcBef>
                <a:spcPts val="1400"/>
              </a:spcBef>
              <a:defRPr sz="2400">
                <a:latin typeface="微軟正黑體"/>
                <a:ea typeface="微軟正黑體"/>
                <a:cs typeface="微軟正黑體"/>
                <a:sym typeface="微軟正黑體"/>
              </a:defRPr>
            </a:pPr>
            <a:r>
              <a:t>建議字型：中文微軟正黑體，英文</a:t>
            </a:r>
            <a:r>
              <a:rPr>
                <a:latin typeface="Arial"/>
                <a:ea typeface="Arial"/>
                <a:cs typeface="Arial"/>
                <a:sym typeface="Arial"/>
              </a:rPr>
              <a:t>Arial</a:t>
            </a:r>
          </a:p>
        </p:txBody>
      </p:sp>
      <p:pic>
        <p:nvPicPr>
          <p:cNvPr id="453" name="圖片 10" descr="圖片 10"/>
          <p:cNvPicPr>
            <a:picLocks noChangeAspect="1"/>
          </p:cNvPicPr>
          <p:nvPr/>
        </p:nvPicPr>
        <p:blipFill>
          <a:blip r:embed="rId3"/>
          <a:stretch>
            <a:fillRect/>
          </a:stretch>
        </p:blipFill>
        <p:spPr>
          <a:xfrm>
            <a:off x="11281688" y="80863"/>
            <a:ext cx="910320" cy="310333"/>
          </a:xfrm>
          <a:prstGeom prst="rect">
            <a:avLst/>
          </a:prstGeom>
          <a:ln w="12700">
            <a:miter lim="400000"/>
          </a:ln>
        </p:spPr>
      </p:pic>
      <p:sp>
        <p:nvSpPr>
          <p:cNvPr id="454" name="Text Box 48"/>
          <p:cNvSpPr txBox="1"/>
          <p:nvPr/>
        </p:nvSpPr>
        <p:spPr>
          <a:xfrm>
            <a:off x="30384" y="6610191"/>
            <a:ext cx="9404447" cy="2692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lvl1pPr>
              <a:defRPr sz="10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sp>
        <p:nvSpPr>
          <p:cNvPr id="455" name="內文層級一…"/>
          <p:cNvSpPr txBox="1">
            <a:spLocks noGrp="1"/>
          </p:cNvSpPr>
          <p:nvPr>
            <p:ph type="body" idx="1"/>
          </p:nvPr>
        </p:nvSpPr>
        <p:spPr>
          <a:xfrm>
            <a:off x="609600" y="1439862"/>
            <a:ext cx="11146971" cy="3184389"/>
          </a:xfrm>
          <a:prstGeom prst="rect">
            <a:avLst/>
          </a:prstGeom>
        </p:spPr>
        <p:txBody>
          <a:bodyPr/>
          <a:lstStyle/>
          <a:p>
            <a:r>
              <a:t>內文層級一</a:t>
            </a:r>
          </a:p>
          <a:p>
            <a:pPr lvl="1"/>
            <a:r>
              <a:t>內文層級二</a:t>
            </a:r>
          </a:p>
          <a:p>
            <a:pPr lvl="2"/>
            <a:r>
              <a:t>內文層級三</a:t>
            </a:r>
          </a:p>
          <a:p>
            <a:pPr lvl="3"/>
            <a:r>
              <a:t>內文層級四</a:t>
            </a:r>
          </a:p>
          <a:p>
            <a:pPr lvl="4"/>
            <a:r>
              <a:t>內文層級五</a:t>
            </a:r>
          </a:p>
        </p:txBody>
      </p:sp>
      <p:sp>
        <p:nvSpPr>
          <p:cNvPr id="456" name="大標題文字"/>
          <p:cNvSpPr txBox="1">
            <a:spLocks noGrp="1"/>
          </p:cNvSpPr>
          <p:nvPr>
            <p:ph type="title"/>
          </p:nvPr>
        </p:nvSpPr>
        <p:spPr>
          <a:xfrm>
            <a:off x="601132" y="316990"/>
            <a:ext cx="11155441" cy="889512"/>
          </a:xfrm>
          <a:prstGeom prst="rect">
            <a:avLst/>
          </a:prstGeom>
        </p:spPr>
        <p:txBody>
          <a:bodyPr/>
          <a:lstStyle>
            <a:lvl1pPr>
              <a:defRPr>
                <a:solidFill>
                  <a:srgbClr val="00B2B3"/>
                </a:solidFill>
              </a:defRPr>
            </a:lvl1pPr>
          </a:lstStyle>
          <a:p>
            <a:r>
              <a:t>大標題文字</a:t>
            </a:r>
          </a:p>
        </p:txBody>
      </p:sp>
      <p:sp>
        <p:nvSpPr>
          <p:cNvPr id="457" name="圖片版面配置區 2"/>
          <p:cNvSpPr>
            <a:spLocks noGrp="1"/>
          </p:cNvSpPr>
          <p:nvPr>
            <p:ph type="pic" sz="half" idx="21"/>
          </p:nvPr>
        </p:nvSpPr>
        <p:spPr>
          <a:xfrm>
            <a:off x="609600" y="4725144"/>
            <a:ext cx="11146971" cy="1584184"/>
          </a:xfrm>
          <a:prstGeom prst="rect">
            <a:avLst/>
          </a:prstGeom>
        </p:spPr>
        <p:txBody>
          <a:bodyPr lIns="91439" tIns="45719" rIns="91439" bIns="45719">
            <a:noAutofit/>
          </a:bodyPr>
          <a:lstStyle/>
          <a:p>
            <a:endParaRPr/>
          </a:p>
        </p:txBody>
      </p:sp>
      <p:sp>
        <p:nvSpPr>
          <p:cNvPr id="458" name="幻燈片編號"/>
          <p:cNvSpPr txBox="1">
            <a:spLocks noGrp="1"/>
          </p:cNvSpPr>
          <p:nvPr>
            <p:ph type="sldNum" sz="quarter" idx="2"/>
          </p:nvPr>
        </p:nvSpPr>
        <p:spPr>
          <a:prstGeom prst="rect">
            <a:avLst/>
          </a:prstGeom>
        </p:spPr>
        <p:txBody>
          <a:bodyPr/>
          <a:lstStyle>
            <a:lvl1pPr>
              <a:defRPr b="1"/>
            </a:lvl1pPr>
          </a:lstStyle>
          <a:p>
            <a:fld id="{86CB4B4D-7CA3-9044-876B-883B54F8677D}" type="slidenum">
              <a:t>‹#›</a:t>
            </a:fld>
            <a:endParaRPr/>
          </a:p>
        </p:txBody>
      </p:sp>
    </p:spTree>
  </p:cSld>
  <p:clrMapOvr>
    <a:masterClrMapping/>
  </p:clrMapOvr>
  <p:transition spd="med"/>
</p:sldLayout>
</file>

<file path=ppt/slideLayouts/slideLayout31.xml><?xml version="1.0" encoding="utf-8"?>
<p:sldLayout xmlns:a="http://schemas.openxmlformats.org/drawingml/2006/main" xmlns:r="http://schemas.openxmlformats.org/officeDocument/2006/relationships" xmlns:p="http://schemas.openxmlformats.org/presentationml/2006/main" showMasterSp="0" type="tx">
  <p:cSld name="標題及物件">
    <p:spTree>
      <p:nvGrpSpPr>
        <p:cNvPr id="1" name=""/>
        <p:cNvGrpSpPr/>
        <p:nvPr/>
      </p:nvGrpSpPr>
      <p:grpSpPr>
        <a:xfrm>
          <a:off x="0" y="0"/>
          <a:ext cx="0" cy="0"/>
          <a:chOff x="0" y="0"/>
          <a:chExt cx="0" cy="0"/>
        </a:xfrm>
      </p:grpSpPr>
      <p:sp>
        <p:nvSpPr>
          <p:cNvPr id="465" name="Rectangle 42"/>
          <p:cNvSpPr/>
          <p:nvPr/>
        </p:nvSpPr>
        <p:spPr>
          <a:xfrm>
            <a:off x="0" y="6618288"/>
            <a:ext cx="12192000" cy="239712"/>
          </a:xfrm>
          <a:prstGeom prst="rect">
            <a:avLst/>
          </a:prstGeom>
          <a:solidFill>
            <a:srgbClr val="00B2B3"/>
          </a:solidFill>
          <a:ln w="12700">
            <a:miter lim="400000"/>
          </a:ln>
        </p:spPr>
        <p:txBody>
          <a:bodyPr lIns="45718" tIns="45718" rIns="45718" bIns="45718" anchor="ctr"/>
          <a:lstStyle/>
          <a:p>
            <a:pPr algn="ctr">
              <a:defRPr>
                <a:latin typeface="Arial"/>
                <a:ea typeface="Arial"/>
                <a:cs typeface="Arial"/>
                <a:sym typeface="Arial"/>
              </a:defRPr>
            </a:pPr>
            <a:endParaRPr/>
          </a:p>
        </p:txBody>
      </p:sp>
      <p:pic>
        <p:nvPicPr>
          <p:cNvPr id="466" name="Picture 49" descr="Picture 49"/>
          <p:cNvPicPr>
            <a:picLocks noChangeAspect="1"/>
          </p:cNvPicPr>
          <p:nvPr/>
        </p:nvPicPr>
        <p:blipFill>
          <a:blip r:embed="rId2"/>
          <a:stretch>
            <a:fillRect/>
          </a:stretch>
        </p:blipFill>
        <p:spPr>
          <a:xfrm>
            <a:off x="10458450" y="6278562"/>
            <a:ext cx="1667936" cy="290520"/>
          </a:xfrm>
          <a:prstGeom prst="rect">
            <a:avLst/>
          </a:prstGeom>
          <a:ln w="12700">
            <a:miter lim="400000"/>
          </a:ln>
        </p:spPr>
      </p:pic>
      <p:sp>
        <p:nvSpPr>
          <p:cNvPr id="467" name="Line 50"/>
          <p:cNvSpPr/>
          <p:nvPr/>
        </p:nvSpPr>
        <p:spPr>
          <a:xfrm>
            <a:off x="12194116" y="6202362"/>
            <a:ext cx="1155708" cy="8"/>
          </a:xfrm>
          <a:prstGeom prst="line">
            <a:avLst/>
          </a:prstGeom>
          <a:ln>
            <a:solidFill>
              <a:srgbClr val="FF0000"/>
            </a:solidFill>
          </a:ln>
        </p:spPr>
        <p:txBody>
          <a:bodyPr lIns="45718" tIns="45718" rIns="45718" bIns="45718"/>
          <a:lstStyle/>
          <a:p>
            <a:endParaRPr/>
          </a:p>
        </p:txBody>
      </p:sp>
      <p:sp>
        <p:nvSpPr>
          <p:cNvPr id="468" name="Line 51"/>
          <p:cNvSpPr/>
          <p:nvPr/>
        </p:nvSpPr>
        <p:spPr>
          <a:xfrm>
            <a:off x="10353250" y="6860223"/>
            <a:ext cx="8" cy="536583"/>
          </a:xfrm>
          <a:prstGeom prst="line">
            <a:avLst/>
          </a:prstGeom>
          <a:ln>
            <a:solidFill>
              <a:srgbClr val="FF0000"/>
            </a:solidFill>
          </a:ln>
        </p:spPr>
        <p:txBody>
          <a:bodyPr lIns="45718" tIns="45718" rIns="45718" bIns="45718"/>
          <a:lstStyle/>
          <a:p>
            <a:endParaRPr/>
          </a:p>
        </p:txBody>
      </p:sp>
      <p:sp>
        <p:nvSpPr>
          <p:cNvPr id="469" name="Text Box 52"/>
          <p:cNvSpPr txBox="1"/>
          <p:nvPr/>
        </p:nvSpPr>
        <p:spPr>
          <a:xfrm>
            <a:off x="45718" y="7200899"/>
            <a:ext cx="7122163" cy="5105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p>
            <a:pPr>
              <a:spcBef>
                <a:spcPts val="1400"/>
              </a:spcBef>
              <a:defRPr sz="2400">
                <a:latin typeface="微軟正黑體"/>
                <a:ea typeface="微軟正黑體"/>
                <a:cs typeface="微軟正黑體"/>
                <a:sym typeface="微軟正黑體"/>
              </a:defRPr>
            </a:pPr>
            <a:r>
              <a:t>建議字型：中文微軟正黑體，英文</a:t>
            </a:r>
            <a:r>
              <a:rPr>
                <a:latin typeface="Arial"/>
                <a:ea typeface="Arial"/>
                <a:cs typeface="Arial"/>
                <a:sym typeface="Arial"/>
              </a:rPr>
              <a:t>Arial</a:t>
            </a:r>
          </a:p>
        </p:txBody>
      </p:sp>
      <p:pic>
        <p:nvPicPr>
          <p:cNvPr id="470" name="圖片 10" descr="圖片 10"/>
          <p:cNvPicPr>
            <a:picLocks noChangeAspect="1"/>
          </p:cNvPicPr>
          <p:nvPr/>
        </p:nvPicPr>
        <p:blipFill>
          <a:blip r:embed="rId3"/>
          <a:stretch>
            <a:fillRect/>
          </a:stretch>
        </p:blipFill>
        <p:spPr>
          <a:xfrm>
            <a:off x="11281688" y="80863"/>
            <a:ext cx="910320" cy="310333"/>
          </a:xfrm>
          <a:prstGeom prst="rect">
            <a:avLst/>
          </a:prstGeom>
          <a:ln w="12700">
            <a:miter lim="400000"/>
          </a:ln>
        </p:spPr>
      </p:pic>
      <p:sp>
        <p:nvSpPr>
          <p:cNvPr id="471" name="Text Box 48"/>
          <p:cNvSpPr txBox="1"/>
          <p:nvPr/>
        </p:nvSpPr>
        <p:spPr>
          <a:xfrm>
            <a:off x="30384" y="6610191"/>
            <a:ext cx="9404447" cy="2692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lvl1pPr>
              <a:defRPr sz="10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sp>
        <p:nvSpPr>
          <p:cNvPr id="472" name="大標題文字"/>
          <p:cNvSpPr txBox="1">
            <a:spLocks noGrp="1"/>
          </p:cNvSpPr>
          <p:nvPr>
            <p:ph type="title"/>
          </p:nvPr>
        </p:nvSpPr>
        <p:spPr>
          <a:xfrm>
            <a:off x="914400" y="2564900"/>
            <a:ext cx="10363200" cy="1035550"/>
          </a:xfrm>
          <a:prstGeom prst="rect">
            <a:avLst/>
          </a:prstGeom>
        </p:spPr>
        <p:txBody>
          <a:bodyPr/>
          <a:lstStyle>
            <a:lvl1pPr algn="ctr">
              <a:defRPr>
                <a:solidFill>
                  <a:srgbClr val="00B2B3"/>
                </a:solidFill>
              </a:defRPr>
            </a:lvl1pPr>
          </a:lstStyle>
          <a:p>
            <a:r>
              <a:t>大標題文字</a:t>
            </a:r>
          </a:p>
        </p:txBody>
      </p:sp>
      <p:sp>
        <p:nvSpPr>
          <p:cNvPr id="473" name="內文層級一…"/>
          <p:cNvSpPr txBox="1">
            <a:spLocks noGrp="1"/>
          </p:cNvSpPr>
          <p:nvPr>
            <p:ph type="body" sz="quarter" idx="1"/>
          </p:nvPr>
        </p:nvSpPr>
        <p:spPr>
          <a:xfrm>
            <a:off x="1828800" y="3886200"/>
            <a:ext cx="8534400" cy="1752600"/>
          </a:xfrm>
          <a:prstGeom prst="rect">
            <a:avLst/>
          </a:prstGeom>
        </p:spPr>
        <p:txBody>
          <a:bodyPr/>
          <a:lstStyle>
            <a:lvl1pPr marL="0" indent="0" algn="ctr">
              <a:buSzTx/>
              <a:buNone/>
              <a:defRPr>
                <a:solidFill>
                  <a:srgbClr val="888888"/>
                </a:solidFill>
              </a:defRPr>
            </a:lvl1pPr>
            <a:lvl2pPr marL="0" indent="0" algn="ctr">
              <a:buSzTx/>
              <a:buNone/>
              <a:defRPr>
                <a:solidFill>
                  <a:srgbClr val="888888"/>
                </a:solidFill>
              </a:defRPr>
            </a:lvl2pPr>
            <a:lvl3pPr marL="0" indent="0" algn="ctr">
              <a:buSzTx/>
              <a:buNone/>
              <a:defRPr>
                <a:solidFill>
                  <a:srgbClr val="888888"/>
                </a:solidFill>
              </a:defRPr>
            </a:lvl3pPr>
            <a:lvl4pPr marL="0" indent="0" algn="ctr">
              <a:buSzTx/>
              <a:buNone/>
              <a:defRPr>
                <a:solidFill>
                  <a:srgbClr val="888888"/>
                </a:solidFill>
              </a:defRPr>
            </a:lvl4pPr>
            <a:lvl5pPr marL="0" indent="0" algn="ctr">
              <a:buSzTx/>
              <a:buNone/>
              <a:defRPr>
                <a:solidFill>
                  <a:srgbClr val="888888"/>
                </a:solidFill>
              </a:defRPr>
            </a:lvl5pPr>
          </a:lstStyle>
          <a:p>
            <a:r>
              <a:t>內文層級一</a:t>
            </a:r>
          </a:p>
          <a:p>
            <a:pPr lvl="1"/>
            <a:r>
              <a:t>內文層級二</a:t>
            </a:r>
          </a:p>
          <a:p>
            <a:pPr lvl="2"/>
            <a:r>
              <a:t>內文層級三</a:t>
            </a:r>
          </a:p>
          <a:p>
            <a:pPr lvl="3"/>
            <a:r>
              <a:t>內文層級四</a:t>
            </a:r>
          </a:p>
          <a:p>
            <a:pPr lvl="4"/>
            <a:r>
              <a:t>內文層級五</a:t>
            </a:r>
          </a:p>
        </p:txBody>
      </p:sp>
      <p:sp>
        <p:nvSpPr>
          <p:cNvPr id="474" name="幻燈片編號"/>
          <p:cNvSpPr txBox="1">
            <a:spLocks noGrp="1"/>
          </p:cNvSpPr>
          <p:nvPr>
            <p:ph type="sldNum" sz="quarter" idx="2"/>
          </p:nvPr>
        </p:nvSpPr>
        <p:spPr>
          <a:prstGeom prst="rect">
            <a:avLst/>
          </a:prstGeom>
        </p:spPr>
        <p:txBody>
          <a:bodyPr/>
          <a:lstStyle>
            <a:lvl1pPr>
              <a:defRPr b="1"/>
            </a:lvl1pPr>
          </a:lstStyle>
          <a:p>
            <a:fld id="{86CB4B4D-7CA3-9044-876B-883B54F8677D}" type="slidenum">
              <a:t>‹#›</a:t>
            </a:fld>
            <a:endParaRPr/>
          </a:p>
        </p:txBody>
      </p:sp>
    </p:spTree>
  </p:cSld>
  <p:clrMapOvr>
    <a:masterClrMapping/>
  </p:clrMapOvr>
  <p:transition spd="med"/>
</p:sldLayout>
</file>

<file path=ppt/slideLayouts/slideLayout32.xml><?xml version="1.0" encoding="utf-8"?>
<p:sldLayout xmlns:a="http://schemas.openxmlformats.org/drawingml/2006/main" xmlns:r="http://schemas.openxmlformats.org/officeDocument/2006/relationships" xmlns:p="http://schemas.openxmlformats.org/presentationml/2006/main" showMasterSp="0" type="tx">
  <p:cSld name="區段標題">
    <p:spTree>
      <p:nvGrpSpPr>
        <p:cNvPr id="1" name=""/>
        <p:cNvGrpSpPr/>
        <p:nvPr/>
      </p:nvGrpSpPr>
      <p:grpSpPr>
        <a:xfrm>
          <a:off x="0" y="0"/>
          <a:ext cx="0" cy="0"/>
          <a:chOff x="0" y="0"/>
          <a:chExt cx="0" cy="0"/>
        </a:xfrm>
      </p:grpSpPr>
      <p:sp>
        <p:nvSpPr>
          <p:cNvPr id="481" name="Rectangle 42"/>
          <p:cNvSpPr/>
          <p:nvPr/>
        </p:nvSpPr>
        <p:spPr>
          <a:xfrm>
            <a:off x="0" y="6618288"/>
            <a:ext cx="12192000" cy="239712"/>
          </a:xfrm>
          <a:prstGeom prst="rect">
            <a:avLst/>
          </a:prstGeom>
          <a:solidFill>
            <a:srgbClr val="00B2B3"/>
          </a:solidFill>
          <a:ln w="12700">
            <a:miter lim="400000"/>
          </a:ln>
        </p:spPr>
        <p:txBody>
          <a:bodyPr lIns="45718" tIns="45718" rIns="45718" bIns="45718" anchor="ctr"/>
          <a:lstStyle/>
          <a:p>
            <a:pPr algn="ctr">
              <a:defRPr>
                <a:latin typeface="Arial"/>
                <a:ea typeface="Arial"/>
                <a:cs typeface="Arial"/>
                <a:sym typeface="Arial"/>
              </a:defRPr>
            </a:pPr>
            <a:endParaRPr/>
          </a:p>
        </p:txBody>
      </p:sp>
      <p:pic>
        <p:nvPicPr>
          <p:cNvPr id="482" name="Picture 49" descr="Picture 49"/>
          <p:cNvPicPr>
            <a:picLocks noChangeAspect="1"/>
          </p:cNvPicPr>
          <p:nvPr/>
        </p:nvPicPr>
        <p:blipFill>
          <a:blip r:embed="rId2"/>
          <a:stretch>
            <a:fillRect/>
          </a:stretch>
        </p:blipFill>
        <p:spPr>
          <a:xfrm>
            <a:off x="10458450" y="6278562"/>
            <a:ext cx="1667936" cy="290520"/>
          </a:xfrm>
          <a:prstGeom prst="rect">
            <a:avLst/>
          </a:prstGeom>
          <a:ln w="12700">
            <a:miter lim="400000"/>
          </a:ln>
        </p:spPr>
      </p:pic>
      <p:sp>
        <p:nvSpPr>
          <p:cNvPr id="483" name="Line 50"/>
          <p:cNvSpPr/>
          <p:nvPr/>
        </p:nvSpPr>
        <p:spPr>
          <a:xfrm>
            <a:off x="12194116" y="6202362"/>
            <a:ext cx="1155708" cy="8"/>
          </a:xfrm>
          <a:prstGeom prst="line">
            <a:avLst/>
          </a:prstGeom>
          <a:ln>
            <a:solidFill>
              <a:srgbClr val="FF0000"/>
            </a:solidFill>
          </a:ln>
        </p:spPr>
        <p:txBody>
          <a:bodyPr lIns="45718" tIns="45718" rIns="45718" bIns="45718"/>
          <a:lstStyle/>
          <a:p>
            <a:endParaRPr/>
          </a:p>
        </p:txBody>
      </p:sp>
      <p:sp>
        <p:nvSpPr>
          <p:cNvPr id="484" name="Line 51"/>
          <p:cNvSpPr/>
          <p:nvPr/>
        </p:nvSpPr>
        <p:spPr>
          <a:xfrm>
            <a:off x="10353250" y="6860223"/>
            <a:ext cx="8" cy="536583"/>
          </a:xfrm>
          <a:prstGeom prst="line">
            <a:avLst/>
          </a:prstGeom>
          <a:ln>
            <a:solidFill>
              <a:srgbClr val="FF0000"/>
            </a:solidFill>
          </a:ln>
        </p:spPr>
        <p:txBody>
          <a:bodyPr lIns="45718" tIns="45718" rIns="45718" bIns="45718"/>
          <a:lstStyle/>
          <a:p>
            <a:endParaRPr/>
          </a:p>
        </p:txBody>
      </p:sp>
      <p:sp>
        <p:nvSpPr>
          <p:cNvPr id="485" name="Text Box 52"/>
          <p:cNvSpPr txBox="1"/>
          <p:nvPr/>
        </p:nvSpPr>
        <p:spPr>
          <a:xfrm>
            <a:off x="45718" y="7200899"/>
            <a:ext cx="7122163" cy="5105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p>
            <a:pPr>
              <a:spcBef>
                <a:spcPts val="1400"/>
              </a:spcBef>
              <a:defRPr sz="2400">
                <a:latin typeface="微軟正黑體"/>
                <a:ea typeface="微軟正黑體"/>
                <a:cs typeface="微軟正黑體"/>
                <a:sym typeface="微軟正黑體"/>
              </a:defRPr>
            </a:pPr>
            <a:r>
              <a:t>建議字型：中文微軟正黑體，英文</a:t>
            </a:r>
            <a:r>
              <a:rPr>
                <a:latin typeface="Arial"/>
                <a:ea typeface="Arial"/>
                <a:cs typeface="Arial"/>
                <a:sym typeface="Arial"/>
              </a:rPr>
              <a:t>Arial</a:t>
            </a:r>
          </a:p>
        </p:txBody>
      </p:sp>
      <p:pic>
        <p:nvPicPr>
          <p:cNvPr id="486" name="圖片 10" descr="圖片 10"/>
          <p:cNvPicPr>
            <a:picLocks noChangeAspect="1"/>
          </p:cNvPicPr>
          <p:nvPr/>
        </p:nvPicPr>
        <p:blipFill>
          <a:blip r:embed="rId3"/>
          <a:stretch>
            <a:fillRect/>
          </a:stretch>
        </p:blipFill>
        <p:spPr>
          <a:xfrm>
            <a:off x="11281688" y="80863"/>
            <a:ext cx="910320" cy="310333"/>
          </a:xfrm>
          <a:prstGeom prst="rect">
            <a:avLst/>
          </a:prstGeom>
          <a:ln w="12700">
            <a:miter lim="400000"/>
          </a:ln>
        </p:spPr>
      </p:pic>
      <p:sp>
        <p:nvSpPr>
          <p:cNvPr id="487" name="Text Box 48"/>
          <p:cNvSpPr txBox="1"/>
          <p:nvPr/>
        </p:nvSpPr>
        <p:spPr>
          <a:xfrm>
            <a:off x="30384" y="6610191"/>
            <a:ext cx="9404447" cy="2692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lvl1pPr>
              <a:defRPr sz="10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sp>
        <p:nvSpPr>
          <p:cNvPr id="488" name="大標題文字"/>
          <p:cNvSpPr txBox="1">
            <a:spLocks noGrp="1"/>
          </p:cNvSpPr>
          <p:nvPr>
            <p:ph type="title"/>
          </p:nvPr>
        </p:nvSpPr>
        <p:spPr>
          <a:xfrm>
            <a:off x="963084" y="4406901"/>
            <a:ext cx="10363201" cy="1362083"/>
          </a:xfrm>
          <a:prstGeom prst="rect">
            <a:avLst/>
          </a:prstGeom>
        </p:spPr>
        <p:txBody>
          <a:bodyPr/>
          <a:lstStyle>
            <a:lvl1pPr>
              <a:defRPr sz="4000" b="1" cap="all">
                <a:solidFill>
                  <a:srgbClr val="00B2B3"/>
                </a:solidFill>
              </a:defRPr>
            </a:lvl1pPr>
          </a:lstStyle>
          <a:p>
            <a:r>
              <a:t>大標題文字</a:t>
            </a:r>
          </a:p>
        </p:txBody>
      </p:sp>
      <p:sp>
        <p:nvSpPr>
          <p:cNvPr id="489" name="內文層級一…"/>
          <p:cNvSpPr txBox="1">
            <a:spLocks noGrp="1"/>
          </p:cNvSpPr>
          <p:nvPr>
            <p:ph type="body" sz="quarter" idx="1"/>
          </p:nvPr>
        </p:nvSpPr>
        <p:spPr>
          <a:xfrm>
            <a:off x="963084" y="2906713"/>
            <a:ext cx="10363201" cy="1500195"/>
          </a:xfrm>
          <a:prstGeom prst="rect">
            <a:avLst/>
          </a:prstGeom>
        </p:spPr>
        <p:txBody>
          <a:bodyPr anchor="b"/>
          <a:lstStyle>
            <a:lvl1pPr marL="0" indent="0">
              <a:spcBef>
                <a:spcPts val="400"/>
              </a:spcBef>
              <a:buSzTx/>
              <a:buNone/>
              <a:defRPr sz="2000">
                <a:solidFill>
                  <a:srgbClr val="888888"/>
                </a:solidFill>
              </a:defRPr>
            </a:lvl1pPr>
            <a:lvl2pPr marL="0" indent="0">
              <a:spcBef>
                <a:spcPts val="400"/>
              </a:spcBef>
              <a:buSzTx/>
              <a:buNone/>
              <a:defRPr sz="2000">
                <a:solidFill>
                  <a:srgbClr val="888888"/>
                </a:solidFill>
              </a:defRPr>
            </a:lvl2pPr>
            <a:lvl3pPr marL="0" indent="0">
              <a:spcBef>
                <a:spcPts val="400"/>
              </a:spcBef>
              <a:buSzTx/>
              <a:buNone/>
              <a:defRPr sz="2000">
                <a:solidFill>
                  <a:srgbClr val="888888"/>
                </a:solidFill>
              </a:defRPr>
            </a:lvl3pPr>
            <a:lvl4pPr marL="0" indent="0">
              <a:spcBef>
                <a:spcPts val="400"/>
              </a:spcBef>
              <a:buSzTx/>
              <a:buNone/>
              <a:defRPr sz="2000">
                <a:solidFill>
                  <a:srgbClr val="888888"/>
                </a:solidFill>
              </a:defRPr>
            </a:lvl4pPr>
            <a:lvl5pPr marL="0" indent="0">
              <a:spcBef>
                <a:spcPts val="400"/>
              </a:spcBef>
              <a:buSzTx/>
              <a:buNone/>
              <a:defRPr sz="2000">
                <a:solidFill>
                  <a:srgbClr val="888888"/>
                </a:solidFill>
              </a:defRPr>
            </a:lvl5pPr>
          </a:lstStyle>
          <a:p>
            <a:r>
              <a:t>內文層級一</a:t>
            </a:r>
          </a:p>
          <a:p>
            <a:pPr lvl="1"/>
            <a:r>
              <a:t>內文層級二</a:t>
            </a:r>
          </a:p>
          <a:p>
            <a:pPr lvl="2"/>
            <a:r>
              <a:t>內文層級三</a:t>
            </a:r>
          </a:p>
          <a:p>
            <a:pPr lvl="3"/>
            <a:r>
              <a:t>內文層級四</a:t>
            </a:r>
          </a:p>
          <a:p>
            <a:pPr lvl="4"/>
            <a:r>
              <a:t>內文層級五</a:t>
            </a:r>
          </a:p>
        </p:txBody>
      </p:sp>
      <p:sp>
        <p:nvSpPr>
          <p:cNvPr id="490" name="幻燈片編號"/>
          <p:cNvSpPr txBox="1">
            <a:spLocks noGrp="1"/>
          </p:cNvSpPr>
          <p:nvPr>
            <p:ph type="sldNum" sz="quarter" idx="2"/>
          </p:nvPr>
        </p:nvSpPr>
        <p:spPr>
          <a:prstGeom prst="rect">
            <a:avLst/>
          </a:prstGeom>
        </p:spPr>
        <p:txBody>
          <a:bodyPr/>
          <a:lstStyle>
            <a:lvl1pPr>
              <a:defRPr b="1"/>
            </a:lvl1pPr>
          </a:lstStyle>
          <a:p>
            <a:fld id="{86CB4B4D-7CA3-9044-876B-883B54F8677D}" type="slidenum">
              <a:t>‹#›</a:t>
            </a:fld>
            <a:endParaRPr/>
          </a:p>
        </p:txBody>
      </p:sp>
    </p:spTree>
  </p:cSld>
  <p:clrMapOvr>
    <a:masterClrMapping/>
  </p:clrMapOvr>
  <p:transition spd="med"/>
</p:sldLayout>
</file>

<file path=ppt/slideLayouts/slideLayout33.xml><?xml version="1.0" encoding="utf-8"?>
<p:sldLayout xmlns:a="http://schemas.openxmlformats.org/drawingml/2006/main" xmlns:r="http://schemas.openxmlformats.org/officeDocument/2006/relationships" xmlns:p="http://schemas.openxmlformats.org/presentationml/2006/main" showMasterSp="0" type="tx">
  <p:cSld name="兩項物件">
    <p:spTree>
      <p:nvGrpSpPr>
        <p:cNvPr id="1" name=""/>
        <p:cNvGrpSpPr/>
        <p:nvPr/>
      </p:nvGrpSpPr>
      <p:grpSpPr>
        <a:xfrm>
          <a:off x="0" y="0"/>
          <a:ext cx="0" cy="0"/>
          <a:chOff x="0" y="0"/>
          <a:chExt cx="0" cy="0"/>
        </a:xfrm>
      </p:grpSpPr>
      <p:sp>
        <p:nvSpPr>
          <p:cNvPr id="497" name="Rectangle 42"/>
          <p:cNvSpPr/>
          <p:nvPr/>
        </p:nvSpPr>
        <p:spPr>
          <a:xfrm>
            <a:off x="0" y="6618288"/>
            <a:ext cx="12192000" cy="239712"/>
          </a:xfrm>
          <a:prstGeom prst="rect">
            <a:avLst/>
          </a:prstGeom>
          <a:solidFill>
            <a:srgbClr val="00B2B3"/>
          </a:solidFill>
          <a:ln w="12700">
            <a:miter lim="400000"/>
          </a:ln>
        </p:spPr>
        <p:txBody>
          <a:bodyPr lIns="45718" tIns="45718" rIns="45718" bIns="45718" anchor="ctr"/>
          <a:lstStyle/>
          <a:p>
            <a:pPr algn="ctr">
              <a:defRPr>
                <a:latin typeface="Arial"/>
                <a:ea typeface="Arial"/>
                <a:cs typeface="Arial"/>
                <a:sym typeface="Arial"/>
              </a:defRPr>
            </a:pPr>
            <a:endParaRPr/>
          </a:p>
        </p:txBody>
      </p:sp>
      <p:pic>
        <p:nvPicPr>
          <p:cNvPr id="498" name="Picture 49" descr="Picture 49"/>
          <p:cNvPicPr>
            <a:picLocks noChangeAspect="1"/>
          </p:cNvPicPr>
          <p:nvPr/>
        </p:nvPicPr>
        <p:blipFill>
          <a:blip r:embed="rId2"/>
          <a:stretch>
            <a:fillRect/>
          </a:stretch>
        </p:blipFill>
        <p:spPr>
          <a:xfrm>
            <a:off x="10458450" y="6278562"/>
            <a:ext cx="1667936" cy="290520"/>
          </a:xfrm>
          <a:prstGeom prst="rect">
            <a:avLst/>
          </a:prstGeom>
          <a:ln w="12700">
            <a:miter lim="400000"/>
          </a:ln>
        </p:spPr>
      </p:pic>
      <p:sp>
        <p:nvSpPr>
          <p:cNvPr id="499" name="Line 50"/>
          <p:cNvSpPr/>
          <p:nvPr/>
        </p:nvSpPr>
        <p:spPr>
          <a:xfrm>
            <a:off x="12194116" y="6202362"/>
            <a:ext cx="1155708" cy="8"/>
          </a:xfrm>
          <a:prstGeom prst="line">
            <a:avLst/>
          </a:prstGeom>
          <a:ln>
            <a:solidFill>
              <a:srgbClr val="FF0000"/>
            </a:solidFill>
          </a:ln>
        </p:spPr>
        <p:txBody>
          <a:bodyPr lIns="45718" tIns="45718" rIns="45718" bIns="45718"/>
          <a:lstStyle/>
          <a:p>
            <a:endParaRPr/>
          </a:p>
        </p:txBody>
      </p:sp>
      <p:sp>
        <p:nvSpPr>
          <p:cNvPr id="500" name="Line 51"/>
          <p:cNvSpPr/>
          <p:nvPr/>
        </p:nvSpPr>
        <p:spPr>
          <a:xfrm>
            <a:off x="10353250" y="6860223"/>
            <a:ext cx="8" cy="536583"/>
          </a:xfrm>
          <a:prstGeom prst="line">
            <a:avLst/>
          </a:prstGeom>
          <a:ln>
            <a:solidFill>
              <a:srgbClr val="FF0000"/>
            </a:solidFill>
          </a:ln>
        </p:spPr>
        <p:txBody>
          <a:bodyPr lIns="45718" tIns="45718" rIns="45718" bIns="45718"/>
          <a:lstStyle/>
          <a:p>
            <a:endParaRPr/>
          </a:p>
        </p:txBody>
      </p:sp>
      <p:sp>
        <p:nvSpPr>
          <p:cNvPr id="501" name="Text Box 52"/>
          <p:cNvSpPr txBox="1"/>
          <p:nvPr/>
        </p:nvSpPr>
        <p:spPr>
          <a:xfrm>
            <a:off x="45718" y="7200899"/>
            <a:ext cx="7122163" cy="5105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p>
            <a:pPr>
              <a:spcBef>
                <a:spcPts val="1400"/>
              </a:spcBef>
              <a:defRPr sz="2400">
                <a:latin typeface="微軟正黑體"/>
                <a:ea typeface="微軟正黑體"/>
                <a:cs typeface="微軟正黑體"/>
                <a:sym typeface="微軟正黑體"/>
              </a:defRPr>
            </a:pPr>
            <a:r>
              <a:t>建議字型：中文微軟正黑體，英文</a:t>
            </a:r>
            <a:r>
              <a:rPr>
                <a:latin typeface="Arial"/>
                <a:ea typeface="Arial"/>
                <a:cs typeface="Arial"/>
                <a:sym typeface="Arial"/>
              </a:rPr>
              <a:t>Arial</a:t>
            </a:r>
          </a:p>
        </p:txBody>
      </p:sp>
      <p:pic>
        <p:nvPicPr>
          <p:cNvPr id="502" name="圖片 10" descr="圖片 10"/>
          <p:cNvPicPr>
            <a:picLocks noChangeAspect="1"/>
          </p:cNvPicPr>
          <p:nvPr/>
        </p:nvPicPr>
        <p:blipFill>
          <a:blip r:embed="rId3"/>
          <a:stretch>
            <a:fillRect/>
          </a:stretch>
        </p:blipFill>
        <p:spPr>
          <a:xfrm>
            <a:off x="11281688" y="80863"/>
            <a:ext cx="910320" cy="310333"/>
          </a:xfrm>
          <a:prstGeom prst="rect">
            <a:avLst/>
          </a:prstGeom>
          <a:ln w="12700">
            <a:miter lim="400000"/>
          </a:ln>
        </p:spPr>
      </p:pic>
      <p:sp>
        <p:nvSpPr>
          <p:cNvPr id="503" name="Text Box 48"/>
          <p:cNvSpPr txBox="1"/>
          <p:nvPr/>
        </p:nvSpPr>
        <p:spPr>
          <a:xfrm>
            <a:off x="30384" y="6610191"/>
            <a:ext cx="9404447" cy="2692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lvl1pPr>
              <a:defRPr sz="10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sp>
        <p:nvSpPr>
          <p:cNvPr id="504" name="內文層級一…"/>
          <p:cNvSpPr txBox="1">
            <a:spLocks noGrp="1"/>
          </p:cNvSpPr>
          <p:nvPr>
            <p:ph type="body" sz="half" idx="1"/>
          </p:nvPr>
        </p:nvSpPr>
        <p:spPr>
          <a:xfrm>
            <a:off x="609601" y="1542734"/>
            <a:ext cx="5473702" cy="4757738"/>
          </a:xfrm>
          <a:prstGeom prst="rect">
            <a:avLst/>
          </a:prstGeom>
        </p:spPr>
        <p:txBody>
          <a:bodyPr/>
          <a:lstStyle>
            <a:lvl1pPr>
              <a:spcBef>
                <a:spcPts val="600"/>
              </a:spcBef>
              <a:defRPr sz="2800"/>
            </a:lvl1pPr>
            <a:lvl2pPr marL="790575" indent="-333375">
              <a:spcBef>
                <a:spcPts val="600"/>
              </a:spcBef>
              <a:defRPr sz="2800"/>
            </a:lvl2pPr>
            <a:lvl3pPr marL="1234438" indent="-320038">
              <a:spcBef>
                <a:spcPts val="600"/>
              </a:spcBef>
              <a:defRPr sz="2800"/>
            </a:lvl3pPr>
            <a:lvl4pPr marL="1727200" indent="-355600">
              <a:spcBef>
                <a:spcPts val="600"/>
              </a:spcBef>
              <a:defRPr sz="2800"/>
            </a:lvl4pPr>
            <a:lvl5pPr marL="2184400" indent="-355600">
              <a:spcBef>
                <a:spcPts val="600"/>
              </a:spcBef>
              <a:defRPr sz="2800"/>
            </a:lvl5pPr>
          </a:lstStyle>
          <a:p>
            <a:r>
              <a:t>內文層級一</a:t>
            </a:r>
          </a:p>
          <a:p>
            <a:pPr lvl="1"/>
            <a:r>
              <a:t>內文層級二</a:t>
            </a:r>
          </a:p>
          <a:p>
            <a:pPr lvl="2"/>
            <a:r>
              <a:t>內文層級三</a:t>
            </a:r>
          </a:p>
          <a:p>
            <a:pPr lvl="3"/>
            <a:r>
              <a:t>內文層級四</a:t>
            </a:r>
          </a:p>
          <a:p>
            <a:pPr lvl="4"/>
            <a:r>
              <a:t>內文層級五</a:t>
            </a:r>
          </a:p>
        </p:txBody>
      </p:sp>
      <p:sp>
        <p:nvSpPr>
          <p:cNvPr id="505" name="大標題文字"/>
          <p:cNvSpPr txBox="1">
            <a:spLocks noGrp="1"/>
          </p:cNvSpPr>
          <p:nvPr>
            <p:ph type="title"/>
          </p:nvPr>
        </p:nvSpPr>
        <p:spPr>
          <a:prstGeom prst="rect">
            <a:avLst/>
          </a:prstGeom>
        </p:spPr>
        <p:txBody>
          <a:bodyPr/>
          <a:lstStyle>
            <a:lvl1pPr>
              <a:defRPr>
                <a:solidFill>
                  <a:srgbClr val="00B2B3"/>
                </a:solidFill>
              </a:defRPr>
            </a:lvl1pPr>
          </a:lstStyle>
          <a:p>
            <a:r>
              <a:t>大標題文字</a:t>
            </a:r>
          </a:p>
        </p:txBody>
      </p:sp>
      <p:sp>
        <p:nvSpPr>
          <p:cNvPr id="506" name="幻燈片編號"/>
          <p:cNvSpPr txBox="1">
            <a:spLocks noGrp="1"/>
          </p:cNvSpPr>
          <p:nvPr>
            <p:ph type="sldNum" sz="quarter" idx="2"/>
          </p:nvPr>
        </p:nvSpPr>
        <p:spPr>
          <a:prstGeom prst="rect">
            <a:avLst/>
          </a:prstGeom>
        </p:spPr>
        <p:txBody>
          <a:bodyPr/>
          <a:lstStyle>
            <a:lvl1pPr>
              <a:defRPr b="1"/>
            </a:lvl1pPr>
          </a:lstStyle>
          <a:p>
            <a:fld id="{86CB4B4D-7CA3-9044-876B-883B54F8677D}" type="slidenum">
              <a:t>‹#›</a:t>
            </a:fld>
            <a:endParaRPr/>
          </a:p>
        </p:txBody>
      </p:sp>
    </p:spTree>
  </p:cSld>
  <p:clrMapOvr>
    <a:masterClrMapping/>
  </p:clrMapOvr>
  <p:transition spd="med"/>
</p:sldLayout>
</file>

<file path=ppt/slideLayouts/slideLayout34.xml><?xml version="1.0" encoding="utf-8"?>
<p:sldLayout xmlns:a="http://schemas.openxmlformats.org/drawingml/2006/main" xmlns:r="http://schemas.openxmlformats.org/officeDocument/2006/relationships" xmlns:p="http://schemas.openxmlformats.org/presentationml/2006/main" showMasterSp="0" type="tx">
  <p:cSld name="比對">
    <p:spTree>
      <p:nvGrpSpPr>
        <p:cNvPr id="1" name=""/>
        <p:cNvGrpSpPr/>
        <p:nvPr/>
      </p:nvGrpSpPr>
      <p:grpSpPr>
        <a:xfrm>
          <a:off x="0" y="0"/>
          <a:ext cx="0" cy="0"/>
          <a:chOff x="0" y="0"/>
          <a:chExt cx="0" cy="0"/>
        </a:xfrm>
      </p:grpSpPr>
      <p:sp>
        <p:nvSpPr>
          <p:cNvPr id="513" name="Rectangle 42"/>
          <p:cNvSpPr/>
          <p:nvPr/>
        </p:nvSpPr>
        <p:spPr>
          <a:xfrm>
            <a:off x="0" y="6618288"/>
            <a:ext cx="12192000" cy="239712"/>
          </a:xfrm>
          <a:prstGeom prst="rect">
            <a:avLst/>
          </a:prstGeom>
          <a:solidFill>
            <a:srgbClr val="00B2B3"/>
          </a:solidFill>
          <a:ln w="12700">
            <a:miter lim="400000"/>
          </a:ln>
        </p:spPr>
        <p:txBody>
          <a:bodyPr lIns="45718" tIns="45718" rIns="45718" bIns="45718" anchor="ctr"/>
          <a:lstStyle/>
          <a:p>
            <a:pPr algn="ctr">
              <a:defRPr>
                <a:latin typeface="Arial"/>
                <a:ea typeface="Arial"/>
                <a:cs typeface="Arial"/>
                <a:sym typeface="Arial"/>
              </a:defRPr>
            </a:pPr>
            <a:endParaRPr/>
          </a:p>
        </p:txBody>
      </p:sp>
      <p:pic>
        <p:nvPicPr>
          <p:cNvPr id="514" name="Picture 49" descr="Picture 49"/>
          <p:cNvPicPr>
            <a:picLocks noChangeAspect="1"/>
          </p:cNvPicPr>
          <p:nvPr/>
        </p:nvPicPr>
        <p:blipFill>
          <a:blip r:embed="rId2"/>
          <a:stretch>
            <a:fillRect/>
          </a:stretch>
        </p:blipFill>
        <p:spPr>
          <a:xfrm>
            <a:off x="10458450" y="6278562"/>
            <a:ext cx="1667936" cy="290520"/>
          </a:xfrm>
          <a:prstGeom prst="rect">
            <a:avLst/>
          </a:prstGeom>
          <a:ln w="12700">
            <a:miter lim="400000"/>
          </a:ln>
        </p:spPr>
      </p:pic>
      <p:sp>
        <p:nvSpPr>
          <p:cNvPr id="515" name="Line 50"/>
          <p:cNvSpPr/>
          <p:nvPr/>
        </p:nvSpPr>
        <p:spPr>
          <a:xfrm>
            <a:off x="12194116" y="6202362"/>
            <a:ext cx="1155708" cy="8"/>
          </a:xfrm>
          <a:prstGeom prst="line">
            <a:avLst/>
          </a:prstGeom>
          <a:ln>
            <a:solidFill>
              <a:srgbClr val="FF0000"/>
            </a:solidFill>
          </a:ln>
        </p:spPr>
        <p:txBody>
          <a:bodyPr lIns="45718" tIns="45718" rIns="45718" bIns="45718"/>
          <a:lstStyle/>
          <a:p>
            <a:endParaRPr/>
          </a:p>
        </p:txBody>
      </p:sp>
      <p:sp>
        <p:nvSpPr>
          <p:cNvPr id="516" name="Line 51"/>
          <p:cNvSpPr/>
          <p:nvPr/>
        </p:nvSpPr>
        <p:spPr>
          <a:xfrm>
            <a:off x="10353250" y="6860223"/>
            <a:ext cx="8" cy="536583"/>
          </a:xfrm>
          <a:prstGeom prst="line">
            <a:avLst/>
          </a:prstGeom>
          <a:ln>
            <a:solidFill>
              <a:srgbClr val="FF0000"/>
            </a:solidFill>
          </a:ln>
        </p:spPr>
        <p:txBody>
          <a:bodyPr lIns="45718" tIns="45718" rIns="45718" bIns="45718"/>
          <a:lstStyle/>
          <a:p>
            <a:endParaRPr/>
          </a:p>
        </p:txBody>
      </p:sp>
      <p:sp>
        <p:nvSpPr>
          <p:cNvPr id="517" name="Text Box 52"/>
          <p:cNvSpPr txBox="1"/>
          <p:nvPr/>
        </p:nvSpPr>
        <p:spPr>
          <a:xfrm>
            <a:off x="45718" y="7200899"/>
            <a:ext cx="7122163" cy="5105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p>
            <a:pPr>
              <a:spcBef>
                <a:spcPts val="1400"/>
              </a:spcBef>
              <a:defRPr sz="2400">
                <a:latin typeface="微軟正黑體"/>
                <a:ea typeface="微軟正黑體"/>
                <a:cs typeface="微軟正黑體"/>
                <a:sym typeface="微軟正黑體"/>
              </a:defRPr>
            </a:pPr>
            <a:r>
              <a:t>建議字型：中文微軟正黑體，英文</a:t>
            </a:r>
            <a:r>
              <a:rPr>
                <a:latin typeface="Arial"/>
                <a:ea typeface="Arial"/>
                <a:cs typeface="Arial"/>
                <a:sym typeface="Arial"/>
              </a:rPr>
              <a:t>Arial</a:t>
            </a:r>
          </a:p>
        </p:txBody>
      </p:sp>
      <p:pic>
        <p:nvPicPr>
          <p:cNvPr id="518" name="圖片 10" descr="圖片 10"/>
          <p:cNvPicPr>
            <a:picLocks noChangeAspect="1"/>
          </p:cNvPicPr>
          <p:nvPr/>
        </p:nvPicPr>
        <p:blipFill>
          <a:blip r:embed="rId3"/>
          <a:stretch>
            <a:fillRect/>
          </a:stretch>
        </p:blipFill>
        <p:spPr>
          <a:xfrm>
            <a:off x="11281688" y="80863"/>
            <a:ext cx="910320" cy="310333"/>
          </a:xfrm>
          <a:prstGeom prst="rect">
            <a:avLst/>
          </a:prstGeom>
          <a:ln w="12700">
            <a:miter lim="400000"/>
          </a:ln>
        </p:spPr>
      </p:pic>
      <p:sp>
        <p:nvSpPr>
          <p:cNvPr id="519" name="Text Box 48"/>
          <p:cNvSpPr txBox="1"/>
          <p:nvPr/>
        </p:nvSpPr>
        <p:spPr>
          <a:xfrm>
            <a:off x="30384" y="6610191"/>
            <a:ext cx="9404447" cy="2692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lvl1pPr>
              <a:defRPr sz="10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sp>
        <p:nvSpPr>
          <p:cNvPr id="520" name="內文層級一…"/>
          <p:cNvSpPr txBox="1">
            <a:spLocks noGrp="1"/>
          </p:cNvSpPr>
          <p:nvPr>
            <p:ph type="body" sz="quarter" idx="1"/>
          </p:nvPr>
        </p:nvSpPr>
        <p:spPr>
          <a:xfrm>
            <a:off x="609600" y="1535112"/>
            <a:ext cx="5386917" cy="639763"/>
          </a:xfrm>
          <a:prstGeom prst="rect">
            <a:avLst/>
          </a:prstGeom>
        </p:spPr>
        <p:txBody>
          <a:bodyPr anchor="b"/>
          <a:lstStyle>
            <a:lvl1pPr marL="0" indent="0">
              <a:spcBef>
                <a:spcPts val="500"/>
              </a:spcBef>
              <a:buSzTx/>
              <a:buNone/>
              <a:defRPr sz="2400" b="1"/>
            </a:lvl1pPr>
            <a:lvl2pPr marL="0" indent="0">
              <a:spcBef>
                <a:spcPts val="500"/>
              </a:spcBef>
              <a:buSzTx/>
              <a:buNone/>
              <a:defRPr sz="2400" b="1"/>
            </a:lvl2pPr>
            <a:lvl3pPr marL="0" indent="0">
              <a:spcBef>
                <a:spcPts val="500"/>
              </a:spcBef>
              <a:buSzTx/>
              <a:buNone/>
              <a:defRPr sz="2400" b="1"/>
            </a:lvl3pPr>
            <a:lvl4pPr marL="0" indent="0">
              <a:spcBef>
                <a:spcPts val="500"/>
              </a:spcBef>
              <a:buSzTx/>
              <a:buNone/>
              <a:defRPr sz="2400" b="1"/>
            </a:lvl4pPr>
            <a:lvl5pPr marL="0" indent="0">
              <a:spcBef>
                <a:spcPts val="500"/>
              </a:spcBef>
              <a:buSzTx/>
              <a:buNone/>
              <a:defRPr sz="2400" b="1"/>
            </a:lvl5pPr>
          </a:lstStyle>
          <a:p>
            <a:r>
              <a:t>內文層級一</a:t>
            </a:r>
          </a:p>
          <a:p>
            <a:pPr lvl="1"/>
            <a:r>
              <a:t>內文層級二</a:t>
            </a:r>
          </a:p>
          <a:p>
            <a:pPr lvl="2"/>
            <a:r>
              <a:t>內文層級三</a:t>
            </a:r>
          </a:p>
          <a:p>
            <a:pPr lvl="3"/>
            <a:r>
              <a:t>內文層級四</a:t>
            </a:r>
          </a:p>
          <a:p>
            <a:pPr lvl="4"/>
            <a:r>
              <a:t>內文層級五</a:t>
            </a:r>
          </a:p>
        </p:txBody>
      </p:sp>
      <p:sp>
        <p:nvSpPr>
          <p:cNvPr id="521" name="文字版面配置區 4"/>
          <p:cNvSpPr>
            <a:spLocks noGrp="1"/>
          </p:cNvSpPr>
          <p:nvPr>
            <p:ph type="body" sz="quarter" idx="21"/>
          </p:nvPr>
        </p:nvSpPr>
        <p:spPr>
          <a:xfrm>
            <a:off x="6193366" y="1535111"/>
            <a:ext cx="5389041" cy="639771"/>
          </a:xfrm>
          <a:prstGeom prst="rect">
            <a:avLst/>
          </a:prstGeom>
        </p:spPr>
        <p:txBody>
          <a:bodyPr anchor="b"/>
          <a:lstStyle/>
          <a:p>
            <a:endParaRPr/>
          </a:p>
        </p:txBody>
      </p:sp>
      <p:sp>
        <p:nvSpPr>
          <p:cNvPr id="522" name="大標題文字"/>
          <p:cNvSpPr txBox="1">
            <a:spLocks noGrp="1"/>
          </p:cNvSpPr>
          <p:nvPr>
            <p:ph type="title"/>
          </p:nvPr>
        </p:nvSpPr>
        <p:spPr>
          <a:prstGeom prst="rect">
            <a:avLst/>
          </a:prstGeom>
        </p:spPr>
        <p:txBody>
          <a:bodyPr/>
          <a:lstStyle>
            <a:lvl1pPr>
              <a:defRPr>
                <a:solidFill>
                  <a:srgbClr val="00B2B3"/>
                </a:solidFill>
              </a:defRPr>
            </a:lvl1pPr>
          </a:lstStyle>
          <a:p>
            <a:r>
              <a:t>大標題文字</a:t>
            </a:r>
          </a:p>
        </p:txBody>
      </p:sp>
      <p:sp>
        <p:nvSpPr>
          <p:cNvPr id="523" name="幻燈片編號"/>
          <p:cNvSpPr txBox="1">
            <a:spLocks noGrp="1"/>
          </p:cNvSpPr>
          <p:nvPr>
            <p:ph type="sldNum" sz="quarter" idx="2"/>
          </p:nvPr>
        </p:nvSpPr>
        <p:spPr>
          <a:prstGeom prst="rect">
            <a:avLst/>
          </a:prstGeom>
        </p:spPr>
        <p:txBody>
          <a:bodyPr/>
          <a:lstStyle>
            <a:lvl1pPr>
              <a:defRPr b="1"/>
            </a:lvl1pPr>
          </a:lstStyle>
          <a:p>
            <a:fld id="{86CB4B4D-7CA3-9044-876B-883B54F8677D}" type="slidenum">
              <a:t>‹#›</a:t>
            </a:fld>
            <a:endParaRPr/>
          </a:p>
        </p:txBody>
      </p:sp>
    </p:spTree>
  </p:cSld>
  <p:clrMapOvr>
    <a:masterClrMapping/>
  </p:clrMapOvr>
  <p:transition spd="med"/>
</p:sldLayout>
</file>

<file path=ppt/slideLayouts/slideLayout35.xml><?xml version="1.0" encoding="utf-8"?>
<p:sldLayout xmlns:a="http://schemas.openxmlformats.org/drawingml/2006/main" xmlns:r="http://schemas.openxmlformats.org/officeDocument/2006/relationships" xmlns:p="http://schemas.openxmlformats.org/presentationml/2006/main" showMasterSp="0" type="tx">
  <p:cSld name="空白">
    <p:spTree>
      <p:nvGrpSpPr>
        <p:cNvPr id="1" name=""/>
        <p:cNvGrpSpPr/>
        <p:nvPr/>
      </p:nvGrpSpPr>
      <p:grpSpPr>
        <a:xfrm>
          <a:off x="0" y="0"/>
          <a:ext cx="0" cy="0"/>
          <a:chOff x="0" y="0"/>
          <a:chExt cx="0" cy="0"/>
        </a:xfrm>
      </p:grpSpPr>
      <p:sp>
        <p:nvSpPr>
          <p:cNvPr id="530" name="Rectangle 42"/>
          <p:cNvSpPr/>
          <p:nvPr/>
        </p:nvSpPr>
        <p:spPr>
          <a:xfrm>
            <a:off x="0" y="6618288"/>
            <a:ext cx="12192000" cy="239712"/>
          </a:xfrm>
          <a:prstGeom prst="rect">
            <a:avLst/>
          </a:prstGeom>
          <a:solidFill>
            <a:srgbClr val="00B2B3"/>
          </a:solidFill>
          <a:ln w="12700">
            <a:miter lim="400000"/>
          </a:ln>
        </p:spPr>
        <p:txBody>
          <a:bodyPr lIns="45718" tIns="45718" rIns="45718" bIns="45718" anchor="ctr"/>
          <a:lstStyle/>
          <a:p>
            <a:pPr algn="ctr">
              <a:defRPr>
                <a:latin typeface="Arial"/>
                <a:ea typeface="Arial"/>
                <a:cs typeface="Arial"/>
                <a:sym typeface="Arial"/>
              </a:defRPr>
            </a:pPr>
            <a:endParaRPr/>
          </a:p>
        </p:txBody>
      </p:sp>
      <p:pic>
        <p:nvPicPr>
          <p:cNvPr id="531" name="Picture 49" descr="Picture 49"/>
          <p:cNvPicPr>
            <a:picLocks noChangeAspect="1"/>
          </p:cNvPicPr>
          <p:nvPr/>
        </p:nvPicPr>
        <p:blipFill>
          <a:blip r:embed="rId2"/>
          <a:stretch>
            <a:fillRect/>
          </a:stretch>
        </p:blipFill>
        <p:spPr>
          <a:xfrm>
            <a:off x="10458450" y="6278562"/>
            <a:ext cx="1667936" cy="290520"/>
          </a:xfrm>
          <a:prstGeom prst="rect">
            <a:avLst/>
          </a:prstGeom>
          <a:ln w="12700">
            <a:miter lim="400000"/>
          </a:ln>
        </p:spPr>
      </p:pic>
      <p:sp>
        <p:nvSpPr>
          <p:cNvPr id="532" name="Line 50"/>
          <p:cNvSpPr/>
          <p:nvPr/>
        </p:nvSpPr>
        <p:spPr>
          <a:xfrm>
            <a:off x="12194116" y="6202362"/>
            <a:ext cx="1155708" cy="8"/>
          </a:xfrm>
          <a:prstGeom prst="line">
            <a:avLst/>
          </a:prstGeom>
          <a:ln>
            <a:solidFill>
              <a:srgbClr val="FF0000"/>
            </a:solidFill>
          </a:ln>
        </p:spPr>
        <p:txBody>
          <a:bodyPr lIns="45718" tIns="45718" rIns="45718" bIns="45718"/>
          <a:lstStyle/>
          <a:p>
            <a:endParaRPr/>
          </a:p>
        </p:txBody>
      </p:sp>
      <p:sp>
        <p:nvSpPr>
          <p:cNvPr id="533" name="Line 51"/>
          <p:cNvSpPr/>
          <p:nvPr/>
        </p:nvSpPr>
        <p:spPr>
          <a:xfrm>
            <a:off x="10353250" y="6860223"/>
            <a:ext cx="8" cy="536583"/>
          </a:xfrm>
          <a:prstGeom prst="line">
            <a:avLst/>
          </a:prstGeom>
          <a:ln>
            <a:solidFill>
              <a:srgbClr val="FF0000"/>
            </a:solidFill>
          </a:ln>
        </p:spPr>
        <p:txBody>
          <a:bodyPr lIns="45718" tIns="45718" rIns="45718" bIns="45718"/>
          <a:lstStyle/>
          <a:p>
            <a:endParaRPr/>
          </a:p>
        </p:txBody>
      </p:sp>
      <p:sp>
        <p:nvSpPr>
          <p:cNvPr id="534" name="Text Box 52"/>
          <p:cNvSpPr txBox="1"/>
          <p:nvPr/>
        </p:nvSpPr>
        <p:spPr>
          <a:xfrm>
            <a:off x="45718" y="7200899"/>
            <a:ext cx="7122163" cy="5105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p>
            <a:pPr>
              <a:spcBef>
                <a:spcPts val="1400"/>
              </a:spcBef>
              <a:defRPr sz="2400">
                <a:latin typeface="微軟正黑體"/>
                <a:ea typeface="微軟正黑體"/>
                <a:cs typeface="微軟正黑體"/>
                <a:sym typeface="微軟正黑體"/>
              </a:defRPr>
            </a:pPr>
            <a:r>
              <a:t>建議字型：中文微軟正黑體，英文</a:t>
            </a:r>
            <a:r>
              <a:rPr>
                <a:latin typeface="Arial"/>
                <a:ea typeface="Arial"/>
                <a:cs typeface="Arial"/>
                <a:sym typeface="Arial"/>
              </a:rPr>
              <a:t>Arial</a:t>
            </a:r>
          </a:p>
        </p:txBody>
      </p:sp>
      <p:pic>
        <p:nvPicPr>
          <p:cNvPr id="535" name="圖片 10" descr="圖片 10"/>
          <p:cNvPicPr>
            <a:picLocks noChangeAspect="1"/>
          </p:cNvPicPr>
          <p:nvPr/>
        </p:nvPicPr>
        <p:blipFill>
          <a:blip r:embed="rId3"/>
          <a:stretch>
            <a:fillRect/>
          </a:stretch>
        </p:blipFill>
        <p:spPr>
          <a:xfrm>
            <a:off x="11281688" y="80863"/>
            <a:ext cx="910320" cy="310333"/>
          </a:xfrm>
          <a:prstGeom prst="rect">
            <a:avLst/>
          </a:prstGeom>
          <a:ln w="12700">
            <a:miter lim="400000"/>
          </a:ln>
        </p:spPr>
      </p:pic>
      <p:sp>
        <p:nvSpPr>
          <p:cNvPr id="536" name="Text Box 48"/>
          <p:cNvSpPr txBox="1"/>
          <p:nvPr/>
        </p:nvSpPr>
        <p:spPr>
          <a:xfrm>
            <a:off x="30384" y="6610191"/>
            <a:ext cx="9404447" cy="2692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lvl1pPr>
              <a:defRPr sz="10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sp>
        <p:nvSpPr>
          <p:cNvPr id="537" name="大標題文字"/>
          <p:cNvSpPr txBox="1">
            <a:spLocks noGrp="1"/>
          </p:cNvSpPr>
          <p:nvPr>
            <p:ph type="title"/>
          </p:nvPr>
        </p:nvSpPr>
        <p:spPr>
          <a:prstGeom prst="rect">
            <a:avLst/>
          </a:prstGeom>
        </p:spPr>
        <p:txBody>
          <a:bodyPr/>
          <a:lstStyle>
            <a:lvl1pPr>
              <a:defRPr>
                <a:solidFill>
                  <a:srgbClr val="00B2B3"/>
                </a:solidFill>
              </a:defRPr>
            </a:lvl1pPr>
          </a:lstStyle>
          <a:p>
            <a:r>
              <a:t>大標題文字</a:t>
            </a:r>
          </a:p>
        </p:txBody>
      </p:sp>
      <p:sp>
        <p:nvSpPr>
          <p:cNvPr id="538" name="幻燈片編號"/>
          <p:cNvSpPr txBox="1">
            <a:spLocks noGrp="1"/>
          </p:cNvSpPr>
          <p:nvPr>
            <p:ph type="sldNum" sz="quarter" idx="2"/>
          </p:nvPr>
        </p:nvSpPr>
        <p:spPr>
          <a:prstGeom prst="rect">
            <a:avLst/>
          </a:prstGeom>
        </p:spPr>
        <p:txBody>
          <a:bodyPr/>
          <a:lstStyle>
            <a:lvl1pPr>
              <a:defRPr b="1"/>
            </a:lvl1pPr>
          </a:lstStyle>
          <a:p>
            <a:fld id="{86CB4B4D-7CA3-9044-876B-883B54F8677D}" type="slidenum">
              <a:t>‹#›</a:t>
            </a:fld>
            <a:endParaRPr/>
          </a:p>
        </p:txBody>
      </p:sp>
    </p:spTree>
  </p:cSld>
  <p:clrMapOvr>
    <a:masterClrMapping/>
  </p:clrMapOvr>
  <p:transition spd="med"/>
</p:sldLayout>
</file>

<file path=ppt/slideLayouts/slideLayout36.xml><?xml version="1.0" encoding="utf-8"?>
<p:sldLayout xmlns:a="http://schemas.openxmlformats.org/drawingml/2006/main" xmlns:r="http://schemas.openxmlformats.org/officeDocument/2006/relationships" xmlns:p="http://schemas.openxmlformats.org/presentationml/2006/main" showMasterSp="0" type="tx">
  <p:cSld name="1_空白">
    <p:spTree>
      <p:nvGrpSpPr>
        <p:cNvPr id="1" name=""/>
        <p:cNvGrpSpPr/>
        <p:nvPr/>
      </p:nvGrpSpPr>
      <p:grpSpPr>
        <a:xfrm>
          <a:off x="0" y="0"/>
          <a:ext cx="0" cy="0"/>
          <a:chOff x="0" y="0"/>
          <a:chExt cx="0" cy="0"/>
        </a:xfrm>
      </p:grpSpPr>
      <p:sp>
        <p:nvSpPr>
          <p:cNvPr id="545" name="Rectangle 42"/>
          <p:cNvSpPr/>
          <p:nvPr/>
        </p:nvSpPr>
        <p:spPr>
          <a:xfrm>
            <a:off x="0" y="6618288"/>
            <a:ext cx="12192000" cy="239712"/>
          </a:xfrm>
          <a:prstGeom prst="rect">
            <a:avLst/>
          </a:prstGeom>
          <a:solidFill>
            <a:srgbClr val="00B2B3"/>
          </a:solidFill>
          <a:ln w="12700">
            <a:miter lim="400000"/>
          </a:ln>
        </p:spPr>
        <p:txBody>
          <a:bodyPr lIns="45718" tIns="45718" rIns="45718" bIns="45718" anchor="ctr"/>
          <a:lstStyle/>
          <a:p>
            <a:pPr algn="ctr">
              <a:defRPr>
                <a:latin typeface="Arial"/>
                <a:ea typeface="Arial"/>
                <a:cs typeface="Arial"/>
                <a:sym typeface="Arial"/>
              </a:defRPr>
            </a:pPr>
            <a:endParaRPr/>
          </a:p>
        </p:txBody>
      </p:sp>
      <p:pic>
        <p:nvPicPr>
          <p:cNvPr id="546" name="Picture 49" descr="Picture 49"/>
          <p:cNvPicPr>
            <a:picLocks noChangeAspect="1"/>
          </p:cNvPicPr>
          <p:nvPr/>
        </p:nvPicPr>
        <p:blipFill>
          <a:blip r:embed="rId2"/>
          <a:stretch>
            <a:fillRect/>
          </a:stretch>
        </p:blipFill>
        <p:spPr>
          <a:xfrm>
            <a:off x="10458450" y="6278562"/>
            <a:ext cx="1667936" cy="290520"/>
          </a:xfrm>
          <a:prstGeom prst="rect">
            <a:avLst/>
          </a:prstGeom>
          <a:ln w="12700">
            <a:miter lim="400000"/>
          </a:ln>
        </p:spPr>
      </p:pic>
      <p:sp>
        <p:nvSpPr>
          <p:cNvPr id="547" name="Line 50"/>
          <p:cNvSpPr/>
          <p:nvPr/>
        </p:nvSpPr>
        <p:spPr>
          <a:xfrm>
            <a:off x="12194116" y="6202362"/>
            <a:ext cx="1155708" cy="8"/>
          </a:xfrm>
          <a:prstGeom prst="line">
            <a:avLst/>
          </a:prstGeom>
          <a:ln>
            <a:solidFill>
              <a:srgbClr val="FF0000"/>
            </a:solidFill>
          </a:ln>
        </p:spPr>
        <p:txBody>
          <a:bodyPr lIns="45718" tIns="45718" rIns="45718" bIns="45718"/>
          <a:lstStyle/>
          <a:p>
            <a:endParaRPr/>
          </a:p>
        </p:txBody>
      </p:sp>
      <p:sp>
        <p:nvSpPr>
          <p:cNvPr id="548" name="Line 51"/>
          <p:cNvSpPr/>
          <p:nvPr/>
        </p:nvSpPr>
        <p:spPr>
          <a:xfrm>
            <a:off x="10353250" y="6860223"/>
            <a:ext cx="8" cy="536583"/>
          </a:xfrm>
          <a:prstGeom prst="line">
            <a:avLst/>
          </a:prstGeom>
          <a:ln>
            <a:solidFill>
              <a:srgbClr val="FF0000"/>
            </a:solidFill>
          </a:ln>
        </p:spPr>
        <p:txBody>
          <a:bodyPr lIns="45718" tIns="45718" rIns="45718" bIns="45718"/>
          <a:lstStyle/>
          <a:p>
            <a:endParaRPr/>
          </a:p>
        </p:txBody>
      </p:sp>
      <p:sp>
        <p:nvSpPr>
          <p:cNvPr id="549" name="Text Box 52"/>
          <p:cNvSpPr txBox="1"/>
          <p:nvPr/>
        </p:nvSpPr>
        <p:spPr>
          <a:xfrm>
            <a:off x="45718" y="7200899"/>
            <a:ext cx="7122163" cy="5105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p>
            <a:pPr>
              <a:spcBef>
                <a:spcPts val="1400"/>
              </a:spcBef>
              <a:defRPr sz="2400">
                <a:latin typeface="微軟正黑體"/>
                <a:ea typeface="微軟正黑體"/>
                <a:cs typeface="微軟正黑體"/>
                <a:sym typeface="微軟正黑體"/>
              </a:defRPr>
            </a:pPr>
            <a:r>
              <a:t>建議字型：中文微軟正黑體，英文</a:t>
            </a:r>
            <a:r>
              <a:rPr>
                <a:latin typeface="Arial"/>
                <a:ea typeface="Arial"/>
                <a:cs typeface="Arial"/>
                <a:sym typeface="Arial"/>
              </a:rPr>
              <a:t>Arial</a:t>
            </a:r>
          </a:p>
        </p:txBody>
      </p:sp>
      <p:pic>
        <p:nvPicPr>
          <p:cNvPr id="550" name="圖片 10" descr="圖片 10"/>
          <p:cNvPicPr>
            <a:picLocks noChangeAspect="1"/>
          </p:cNvPicPr>
          <p:nvPr/>
        </p:nvPicPr>
        <p:blipFill>
          <a:blip r:embed="rId3"/>
          <a:stretch>
            <a:fillRect/>
          </a:stretch>
        </p:blipFill>
        <p:spPr>
          <a:xfrm>
            <a:off x="11281688" y="80863"/>
            <a:ext cx="910320" cy="310333"/>
          </a:xfrm>
          <a:prstGeom prst="rect">
            <a:avLst/>
          </a:prstGeom>
          <a:ln w="12700">
            <a:miter lim="400000"/>
          </a:ln>
        </p:spPr>
      </p:pic>
      <p:sp>
        <p:nvSpPr>
          <p:cNvPr id="551" name="Text Box 48"/>
          <p:cNvSpPr txBox="1"/>
          <p:nvPr/>
        </p:nvSpPr>
        <p:spPr>
          <a:xfrm>
            <a:off x="30384" y="6610191"/>
            <a:ext cx="9404447" cy="2692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lvl1pPr>
              <a:defRPr sz="10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sp>
        <p:nvSpPr>
          <p:cNvPr id="552" name="幻燈片編號"/>
          <p:cNvSpPr txBox="1">
            <a:spLocks noGrp="1"/>
          </p:cNvSpPr>
          <p:nvPr>
            <p:ph type="sldNum" sz="quarter" idx="2"/>
          </p:nvPr>
        </p:nvSpPr>
        <p:spPr>
          <a:prstGeom prst="rect">
            <a:avLst/>
          </a:prstGeom>
        </p:spPr>
        <p:txBody>
          <a:bodyPr/>
          <a:lstStyle>
            <a:lvl1pPr>
              <a:defRPr b="1"/>
            </a:lvl1pPr>
          </a:lstStyle>
          <a:p>
            <a:fld id="{86CB4B4D-7CA3-9044-876B-883B54F8677D}" type="slidenum">
              <a:t>‹#›</a:t>
            </a:fld>
            <a:endParaRPr/>
          </a:p>
        </p:txBody>
      </p:sp>
    </p:spTree>
  </p:cSld>
  <p:clrMapOvr>
    <a:masterClrMapping/>
  </p:clrMapOvr>
  <p:transition spd="med"/>
</p:sldLayout>
</file>

<file path=ppt/slideLayouts/slideLayout37.xml><?xml version="1.0" encoding="utf-8"?>
<p:sldLayout xmlns:a="http://schemas.openxmlformats.org/drawingml/2006/main" xmlns:r="http://schemas.openxmlformats.org/officeDocument/2006/relationships" xmlns:p="http://schemas.openxmlformats.org/presentationml/2006/main" showMasterSp="0" type="tx">
  <p:cSld name="含標題的內容">
    <p:spTree>
      <p:nvGrpSpPr>
        <p:cNvPr id="1" name=""/>
        <p:cNvGrpSpPr/>
        <p:nvPr/>
      </p:nvGrpSpPr>
      <p:grpSpPr>
        <a:xfrm>
          <a:off x="0" y="0"/>
          <a:ext cx="0" cy="0"/>
          <a:chOff x="0" y="0"/>
          <a:chExt cx="0" cy="0"/>
        </a:xfrm>
      </p:grpSpPr>
      <p:sp>
        <p:nvSpPr>
          <p:cNvPr id="559" name="Rectangle 42"/>
          <p:cNvSpPr/>
          <p:nvPr/>
        </p:nvSpPr>
        <p:spPr>
          <a:xfrm>
            <a:off x="0" y="6618288"/>
            <a:ext cx="12192000" cy="239712"/>
          </a:xfrm>
          <a:prstGeom prst="rect">
            <a:avLst/>
          </a:prstGeom>
          <a:solidFill>
            <a:srgbClr val="00B2B3"/>
          </a:solidFill>
          <a:ln w="12700">
            <a:miter lim="400000"/>
          </a:ln>
        </p:spPr>
        <p:txBody>
          <a:bodyPr lIns="45718" tIns="45718" rIns="45718" bIns="45718" anchor="ctr"/>
          <a:lstStyle/>
          <a:p>
            <a:pPr algn="ctr">
              <a:defRPr>
                <a:latin typeface="Arial"/>
                <a:ea typeface="Arial"/>
                <a:cs typeface="Arial"/>
                <a:sym typeface="Arial"/>
              </a:defRPr>
            </a:pPr>
            <a:endParaRPr/>
          </a:p>
        </p:txBody>
      </p:sp>
      <p:pic>
        <p:nvPicPr>
          <p:cNvPr id="560" name="Picture 49" descr="Picture 49"/>
          <p:cNvPicPr>
            <a:picLocks noChangeAspect="1"/>
          </p:cNvPicPr>
          <p:nvPr/>
        </p:nvPicPr>
        <p:blipFill>
          <a:blip r:embed="rId2"/>
          <a:stretch>
            <a:fillRect/>
          </a:stretch>
        </p:blipFill>
        <p:spPr>
          <a:xfrm>
            <a:off x="10458450" y="6278562"/>
            <a:ext cx="1667936" cy="290520"/>
          </a:xfrm>
          <a:prstGeom prst="rect">
            <a:avLst/>
          </a:prstGeom>
          <a:ln w="12700">
            <a:miter lim="400000"/>
          </a:ln>
        </p:spPr>
      </p:pic>
      <p:sp>
        <p:nvSpPr>
          <p:cNvPr id="561" name="Line 50"/>
          <p:cNvSpPr/>
          <p:nvPr/>
        </p:nvSpPr>
        <p:spPr>
          <a:xfrm>
            <a:off x="12194116" y="6202362"/>
            <a:ext cx="1155708" cy="8"/>
          </a:xfrm>
          <a:prstGeom prst="line">
            <a:avLst/>
          </a:prstGeom>
          <a:ln>
            <a:solidFill>
              <a:srgbClr val="FF0000"/>
            </a:solidFill>
          </a:ln>
        </p:spPr>
        <p:txBody>
          <a:bodyPr lIns="45718" tIns="45718" rIns="45718" bIns="45718"/>
          <a:lstStyle/>
          <a:p>
            <a:endParaRPr/>
          </a:p>
        </p:txBody>
      </p:sp>
      <p:sp>
        <p:nvSpPr>
          <p:cNvPr id="562" name="Line 51"/>
          <p:cNvSpPr/>
          <p:nvPr/>
        </p:nvSpPr>
        <p:spPr>
          <a:xfrm>
            <a:off x="10353250" y="6860223"/>
            <a:ext cx="8" cy="536583"/>
          </a:xfrm>
          <a:prstGeom prst="line">
            <a:avLst/>
          </a:prstGeom>
          <a:ln>
            <a:solidFill>
              <a:srgbClr val="FF0000"/>
            </a:solidFill>
          </a:ln>
        </p:spPr>
        <p:txBody>
          <a:bodyPr lIns="45718" tIns="45718" rIns="45718" bIns="45718"/>
          <a:lstStyle/>
          <a:p>
            <a:endParaRPr/>
          </a:p>
        </p:txBody>
      </p:sp>
      <p:sp>
        <p:nvSpPr>
          <p:cNvPr id="563" name="Text Box 52"/>
          <p:cNvSpPr txBox="1"/>
          <p:nvPr/>
        </p:nvSpPr>
        <p:spPr>
          <a:xfrm>
            <a:off x="45718" y="7200899"/>
            <a:ext cx="7122163" cy="5105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p>
            <a:pPr>
              <a:spcBef>
                <a:spcPts val="1400"/>
              </a:spcBef>
              <a:defRPr sz="2400">
                <a:latin typeface="微軟正黑體"/>
                <a:ea typeface="微軟正黑體"/>
                <a:cs typeface="微軟正黑體"/>
                <a:sym typeface="微軟正黑體"/>
              </a:defRPr>
            </a:pPr>
            <a:r>
              <a:t>建議字型：中文微軟正黑體，英文</a:t>
            </a:r>
            <a:r>
              <a:rPr>
                <a:latin typeface="Arial"/>
                <a:ea typeface="Arial"/>
                <a:cs typeface="Arial"/>
                <a:sym typeface="Arial"/>
              </a:rPr>
              <a:t>Arial</a:t>
            </a:r>
          </a:p>
        </p:txBody>
      </p:sp>
      <p:pic>
        <p:nvPicPr>
          <p:cNvPr id="564" name="圖片 10" descr="圖片 10"/>
          <p:cNvPicPr>
            <a:picLocks noChangeAspect="1"/>
          </p:cNvPicPr>
          <p:nvPr/>
        </p:nvPicPr>
        <p:blipFill>
          <a:blip r:embed="rId3"/>
          <a:stretch>
            <a:fillRect/>
          </a:stretch>
        </p:blipFill>
        <p:spPr>
          <a:xfrm>
            <a:off x="11281688" y="80863"/>
            <a:ext cx="910320" cy="310333"/>
          </a:xfrm>
          <a:prstGeom prst="rect">
            <a:avLst/>
          </a:prstGeom>
          <a:ln w="12700">
            <a:miter lim="400000"/>
          </a:ln>
        </p:spPr>
      </p:pic>
      <p:sp>
        <p:nvSpPr>
          <p:cNvPr id="565" name="Text Box 48"/>
          <p:cNvSpPr txBox="1"/>
          <p:nvPr/>
        </p:nvSpPr>
        <p:spPr>
          <a:xfrm>
            <a:off x="30384" y="6610191"/>
            <a:ext cx="9404447" cy="2692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lvl1pPr>
              <a:defRPr sz="10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sp>
        <p:nvSpPr>
          <p:cNvPr id="566" name="大標題文字"/>
          <p:cNvSpPr txBox="1">
            <a:spLocks noGrp="1"/>
          </p:cNvSpPr>
          <p:nvPr>
            <p:ph type="title"/>
          </p:nvPr>
        </p:nvSpPr>
        <p:spPr>
          <a:xfrm>
            <a:off x="609601" y="273050"/>
            <a:ext cx="4011084" cy="1162050"/>
          </a:xfrm>
          <a:prstGeom prst="rect">
            <a:avLst/>
          </a:prstGeom>
        </p:spPr>
        <p:txBody>
          <a:bodyPr anchor="b"/>
          <a:lstStyle>
            <a:lvl1pPr>
              <a:defRPr sz="2000" b="1">
                <a:solidFill>
                  <a:srgbClr val="00B2B3"/>
                </a:solidFill>
              </a:defRPr>
            </a:lvl1pPr>
          </a:lstStyle>
          <a:p>
            <a:r>
              <a:t>大標題文字</a:t>
            </a:r>
          </a:p>
        </p:txBody>
      </p:sp>
      <p:sp>
        <p:nvSpPr>
          <p:cNvPr id="567" name="內文層級一…"/>
          <p:cNvSpPr txBox="1">
            <a:spLocks noGrp="1"/>
          </p:cNvSpPr>
          <p:nvPr>
            <p:ph type="body" idx="1"/>
          </p:nvPr>
        </p:nvSpPr>
        <p:spPr>
          <a:xfrm>
            <a:off x="4766733" y="273050"/>
            <a:ext cx="6815667" cy="5853115"/>
          </a:xfrm>
          <a:prstGeom prst="rect">
            <a:avLst/>
          </a:prstGeom>
        </p:spPr>
        <p:txBody>
          <a:bodyPr/>
          <a:lstStyle/>
          <a:p>
            <a:r>
              <a:t>內文層級一</a:t>
            </a:r>
          </a:p>
          <a:p>
            <a:pPr lvl="1"/>
            <a:r>
              <a:t>內文層級二</a:t>
            </a:r>
          </a:p>
          <a:p>
            <a:pPr lvl="2"/>
            <a:r>
              <a:t>內文層級三</a:t>
            </a:r>
          </a:p>
          <a:p>
            <a:pPr lvl="3"/>
            <a:r>
              <a:t>內文層級四</a:t>
            </a:r>
          </a:p>
          <a:p>
            <a:pPr lvl="4"/>
            <a:r>
              <a:t>內文層級五</a:t>
            </a:r>
          </a:p>
        </p:txBody>
      </p:sp>
      <p:sp>
        <p:nvSpPr>
          <p:cNvPr id="568" name="文字版面配置區 3"/>
          <p:cNvSpPr>
            <a:spLocks noGrp="1"/>
          </p:cNvSpPr>
          <p:nvPr>
            <p:ph type="body" sz="half" idx="21"/>
          </p:nvPr>
        </p:nvSpPr>
        <p:spPr>
          <a:xfrm>
            <a:off x="609599" y="1435101"/>
            <a:ext cx="4011087" cy="4691063"/>
          </a:xfrm>
          <a:prstGeom prst="rect">
            <a:avLst/>
          </a:prstGeom>
        </p:spPr>
        <p:txBody>
          <a:bodyPr/>
          <a:lstStyle/>
          <a:p>
            <a:endParaRPr/>
          </a:p>
        </p:txBody>
      </p:sp>
      <p:sp>
        <p:nvSpPr>
          <p:cNvPr id="569" name="幻燈片編號"/>
          <p:cNvSpPr txBox="1">
            <a:spLocks noGrp="1"/>
          </p:cNvSpPr>
          <p:nvPr>
            <p:ph type="sldNum" sz="quarter" idx="2"/>
          </p:nvPr>
        </p:nvSpPr>
        <p:spPr>
          <a:prstGeom prst="rect">
            <a:avLst/>
          </a:prstGeom>
        </p:spPr>
        <p:txBody>
          <a:bodyPr/>
          <a:lstStyle>
            <a:lvl1pPr>
              <a:defRPr b="1"/>
            </a:lvl1pPr>
          </a:lstStyle>
          <a:p>
            <a:fld id="{86CB4B4D-7CA3-9044-876B-883B54F8677D}" type="slidenum">
              <a:t>‹#›</a:t>
            </a:fld>
            <a:endParaRPr/>
          </a:p>
        </p:txBody>
      </p:sp>
    </p:spTree>
  </p:cSld>
  <p:clrMapOvr>
    <a:masterClrMapping/>
  </p:clrMapOvr>
  <p:transition spd="med"/>
</p:sldLayout>
</file>

<file path=ppt/slideLayouts/slideLayout38.xml><?xml version="1.0" encoding="utf-8"?>
<p:sldLayout xmlns:a="http://schemas.openxmlformats.org/drawingml/2006/main" xmlns:r="http://schemas.openxmlformats.org/officeDocument/2006/relationships" xmlns:p="http://schemas.openxmlformats.org/presentationml/2006/main" showMasterSp="0" type="tx">
  <p:cSld name="含標題的圖片">
    <p:spTree>
      <p:nvGrpSpPr>
        <p:cNvPr id="1" name=""/>
        <p:cNvGrpSpPr/>
        <p:nvPr/>
      </p:nvGrpSpPr>
      <p:grpSpPr>
        <a:xfrm>
          <a:off x="0" y="0"/>
          <a:ext cx="0" cy="0"/>
          <a:chOff x="0" y="0"/>
          <a:chExt cx="0" cy="0"/>
        </a:xfrm>
      </p:grpSpPr>
      <p:sp>
        <p:nvSpPr>
          <p:cNvPr id="576" name="Rectangle 42"/>
          <p:cNvSpPr/>
          <p:nvPr/>
        </p:nvSpPr>
        <p:spPr>
          <a:xfrm>
            <a:off x="0" y="6618288"/>
            <a:ext cx="12192000" cy="239712"/>
          </a:xfrm>
          <a:prstGeom prst="rect">
            <a:avLst/>
          </a:prstGeom>
          <a:solidFill>
            <a:srgbClr val="00B2B3"/>
          </a:solidFill>
          <a:ln w="12700">
            <a:miter lim="400000"/>
          </a:ln>
        </p:spPr>
        <p:txBody>
          <a:bodyPr lIns="45718" tIns="45718" rIns="45718" bIns="45718" anchor="ctr"/>
          <a:lstStyle/>
          <a:p>
            <a:pPr algn="ctr">
              <a:defRPr>
                <a:latin typeface="Arial"/>
                <a:ea typeface="Arial"/>
                <a:cs typeface="Arial"/>
                <a:sym typeface="Arial"/>
              </a:defRPr>
            </a:pPr>
            <a:endParaRPr/>
          </a:p>
        </p:txBody>
      </p:sp>
      <p:pic>
        <p:nvPicPr>
          <p:cNvPr id="577" name="Picture 49" descr="Picture 49"/>
          <p:cNvPicPr>
            <a:picLocks noChangeAspect="1"/>
          </p:cNvPicPr>
          <p:nvPr/>
        </p:nvPicPr>
        <p:blipFill>
          <a:blip r:embed="rId2"/>
          <a:stretch>
            <a:fillRect/>
          </a:stretch>
        </p:blipFill>
        <p:spPr>
          <a:xfrm>
            <a:off x="10458450" y="6278562"/>
            <a:ext cx="1667936" cy="290520"/>
          </a:xfrm>
          <a:prstGeom prst="rect">
            <a:avLst/>
          </a:prstGeom>
          <a:ln w="12700">
            <a:miter lim="400000"/>
          </a:ln>
        </p:spPr>
      </p:pic>
      <p:sp>
        <p:nvSpPr>
          <p:cNvPr id="578" name="Line 50"/>
          <p:cNvSpPr/>
          <p:nvPr/>
        </p:nvSpPr>
        <p:spPr>
          <a:xfrm>
            <a:off x="12194116" y="6202362"/>
            <a:ext cx="1155708" cy="8"/>
          </a:xfrm>
          <a:prstGeom prst="line">
            <a:avLst/>
          </a:prstGeom>
          <a:ln>
            <a:solidFill>
              <a:srgbClr val="FF0000"/>
            </a:solidFill>
          </a:ln>
        </p:spPr>
        <p:txBody>
          <a:bodyPr lIns="45718" tIns="45718" rIns="45718" bIns="45718"/>
          <a:lstStyle/>
          <a:p>
            <a:endParaRPr/>
          </a:p>
        </p:txBody>
      </p:sp>
      <p:sp>
        <p:nvSpPr>
          <p:cNvPr id="579" name="Line 51"/>
          <p:cNvSpPr/>
          <p:nvPr/>
        </p:nvSpPr>
        <p:spPr>
          <a:xfrm>
            <a:off x="10353250" y="6860223"/>
            <a:ext cx="8" cy="536583"/>
          </a:xfrm>
          <a:prstGeom prst="line">
            <a:avLst/>
          </a:prstGeom>
          <a:ln>
            <a:solidFill>
              <a:srgbClr val="FF0000"/>
            </a:solidFill>
          </a:ln>
        </p:spPr>
        <p:txBody>
          <a:bodyPr lIns="45718" tIns="45718" rIns="45718" bIns="45718"/>
          <a:lstStyle/>
          <a:p>
            <a:endParaRPr/>
          </a:p>
        </p:txBody>
      </p:sp>
      <p:sp>
        <p:nvSpPr>
          <p:cNvPr id="580" name="Text Box 52"/>
          <p:cNvSpPr txBox="1"/>
          <p:nvPr/>
        </p:nvSpPr>
        <p:spPr>
          <a:xfrm>
            <a:off x="45718" y="7200899"/>
            <a:ext cx="7122163" cy="5105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p>
            <a:pPr>
              <a:spcBef>
                <a:spcPts val="1400"/>
              </a:spcBef>
              <a:defRPr sz="2400">
                <a:latin typeface="微軟正黑體"/>
                <a:ea typeface="微軟正黑體"/>
                <a:cs typeface="微軟正黑體"/>
                <a:sym typeface="微軟正黑體"/>
              </a:defRPr>
            </a:pPr>
            <a:r>
              <a:t>建議字型：中文微軟正黑體，英文</a:t>
            </a:r>
            <a:r>
              <a:rPr>
                <a:latin typeface="Arial"/>
                <a:ea typeface="Arial"/>
                <a:cs typeface="Arial"/>
                <a:sym typeface="Arial"/>
              </a:rPr>
              <a:t>Arial</a:t>
            </a:r>
          </a:p>
        </p:txBody>
      </p:sp>
      <p:pic>
        <p:nvPicPr>
          <p:cNvPr id="581" name="圖片 10" descr="圖片 10"/>
          <p:cNvPicPr>
            <a:picLocks noChangeAspect="1"/>
          </p:cNvPicPr>
          <p:nvPr/>
        </p:nvPicPr>
        <p:blipFill>
          <a:blip r:embed="rId3"/>
          <a:stretch>
            <a:fillRect/>
          </a:stretch>
        </p:blipFill>
        <p:spPr>
          <a:xfrm>
            <a:off x="11281688" y="80863"/>
            <a:ext cx="910320" cy="310333"/>
          </a:xfrm>
          <a:prstGeom prst="rect">
            <a:avLst/>
          </a:prstGeom>
          <a:ln w="12700">
            <a:miter lim="400000"/>
          </a:ln>
        </p:spPr>
      </p:pic>
      <p:sp>
        <p:nvSpPr>
          <p:cNvPr id="582" name="Text Box 48"/>
          <p:cNvSpPr txBox="1"/>
          <p:nvPr/>
        </p:nvSpPr>
        <p:spPr>
          <a:xfrm>
            <a:off x="30384" y="6610191"/>
            <a:ext cx="9404447" cy="2692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lvl1pPr>
              <a:defRPr sz="10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sp>
        <p:nvSpPr>
          <p:cNvPr id="583" name="大標題文字"/>
          <p:cNvSpPr txBox="1">
            <a:spLocks noGrp="1"/>
          </p:cNvSpPr>
          <p:nvPr>
            <p:ph type="title"/>
          </p:nvPr>
        </p:nvSpPr>
        <p:spPr>
          <a:xfrm>
            <a:off x="2389714" y="4800600"/>
            <a:ext cx="7315204" cy="566738"/>
          </a:xfrm>
          <a:prstGeom prst="rect">
            <a:avLst/>
          </a:prstGeom>
        </p:spPr>
        <p:txBody>
          <a:bodyPr anchor="b"/>
          <a:lstStyle>
            <a:lvl1pPr>
              <a:defRPr sz="2000" b="1">
                <a:solidFill>
                  <a:srgbClr val="00B2B3"/>
                </a:solidFill>
              </a:defRPr>
            </a:lvl1pPr>
          </a:lstStyle>
          <a:p>
            <a:r>
              <a:t>大標題文字</a:t>
            </a:r>
          </a:p>
        </p:txBody>
      </p:sp>
      <p:sp>
        <p:nvSpPr>
          <p:cNvPr id="584" name="圖片版面配置區 2"/>
          <p:cNvSpPr>
            <a:spLocks noGrp="1"/>
          </p:cNvSpPr>
          <p:nvPr>
            <p:ph type="pic" sz="half" idx="21"/>
          </p:nvPr>
        </p:nvSpPr>
        <p:spPr>
          <a:xfrm>
            <a:off x="2389714" y="612775"/>
            <a:ext cx="7315204" cy="4114800"/>
          </a:xfrm>
          <a:prstGeom prst="rect">
            <a:avLst/>
          </a:prstGeom>
        </p:spPr>
        <p:txBody>
          <a:bodyPr lIns="91439" tIns="45719" rIns="91439" bIns="45719">
            <a:noAutofit/>
          </a:bodyPr>
          <a:lstStyle/>
          <a:p>
            <a:endParaRPr/>
          </a:p>
        </p:txBody>
      </p:sp>
      <p:sp>
        <p:nvSpPr>
          <p:cNvPr id="585" name="內文層級一…"/>
          <p:cNvSpPr txBox="1">
            <a:spLocks noGrp="1"/>
          </p:cNvSpPr>
          <p:nvPr>
            <p:ph type="body" sz="quarter" idx="1"/>
          </p:nvPr>
        </p:nvSpPr>
        <p:spPr>
          <a:xfrm>
            <a:off x="2389714" y="5367337"/>
            <a:ext cx="7315204" cy="804870"/>
          </a:xfrm>
          <a:prstGeom prst="rect">
            <a:avLst/>
          </a:prstGeom>
        </p:spPr>
        <p:txBody>
          <a:bodyPr/>
          <a:lstStyle>
            <a:lvl1pPr marL="0" indent="0">
              <a:spcBef>
                <a:spcPts val="300"/>
              </a:spcBef>
              <a:buSzTx/>
              <a:buNone/>
              <a:defRPr sz="1400"/>
            </a:lvl1pPr>
            <a:lvl2pPr marL="0" indent="0">
              <a:spcBef>
                <a:spcPts val="300"/>
              </a:spcBef>
              <a:buSzTx/>
              <a:buNone/>
              <a:defRPr sz="1400"/>
            </a:lvl2pPr>
            <a:lvl3pPr marL="0" indent="0">
              <a:spcBef>
                <a:spcPts val="300"/>
              </a:spcBef>
              <a:buSzTx/>
              <a:buNone/>
              <a:defRPr sz="1400"/>
            </a:lvl3pPr>
            <a:lvl4pPr marL="0" indent="0">
              <a:spcBef>
                <a:spcPts val="300"/>
              </a:spcBef>
              <a:buSzTx/>
              <a:buNone/>
              <a:defRPr sz="1400"/>
            </a:lvl4pPr>
            <a:lvl5pPr marL="0" indent="0">
              <a:spcBef>
                <a:spcPts val="300"/>
              </a:spcBef>
              <a:buSzTx/>
              <a:buNone/>
              <a:defRPr sz="1400"/>
            </a:lvl5pPr>
          </a:lstStyle>
          <a:p>
            <a:r>
              <a:t>內文層級一</a:t>
            </a:r>
          </a:p>
          <a:p>
            <a:pPr lvl="1"/>
            <a:r>
              <a:t>內文層級二</a:t>
            </a:r>
          </a:p>
          <a:p>
            <a:pPr lvl="2"/>
            <a:r>
              <a:t>內文層級三</a:t>
            </a:r>
          </a:p>
          <a:p>
            <a:pPr lvl="3"/>
            <a:r>
              <a:t>內文層級四</a:t>
            </a:r>
          </a:p>
          <a:p>
            <a:pPr lvl="4"/>
            <a:r>
              <a:t>內文層級五</a:t>
            </a:r>
          </a:p>
        </p:txBody>
      </p:sp>
      <p:sp>
        <p:nvSpPr>
          <p:cNvPr id="586" name="幻燈片編號"/>
          <p:cNvSpPr txBox="1">
            <a:spLocks noGrp="1"/>
          </p:cNvSpPr>
          <p:nvPr>
            <p:ph type="sldNum" sz="quarter" idx="2"/>
          </p:nvPr>
        </p:nvSpPr>
        <p:spPr>
          <a:prstGeom prst="rect">
            <a:avLst/>
          </a:prstGeom>
        </p:spPr>
        <p:txBody>
          <a:bodyPr/>
          <a:lstStyle>
            <a:lvl1pPr>
              <a:defRPr b="1"/>
            </a:lvl1pPr>
          </a:lstStyle>
          <a:p>
            <a:fld id="{86CB4B4D-7CA3-9044-876B-883B54F8677D}" type="slidenum">
              <a:t>‹#›</a:t>
            </a:fld>
            <a:endParaRPr/>
          </a:p>
        </p:txBody>
      </p:sp>
    </p:spTree>
  </p:cSld>
  <p:clrMapOvr>
    <a:masterClrMapping/>
  </p:clrMapOvr>
  <p:transition spd="med"/>
</p:sldLayout>
</file>

<file path=ppt/slideLayouts/slideLayout39.xml><?xml version="1.0" encoding="utf-8"?>
<p:sldLayout xmlns:a="http://schemas.openxmlformats.org/drawingml/2006/main" xmlns:r="http://schemas.openxmlformats.org/officeDocument/2006/relationships" xmlns:p="http://schemas.openxmlformats.org/presentationml/2006/main" showMasterSp="0" type="tx">
  <p:cSld name="只有標題">
    <p:spTree>
      <p:nvGrpSpPr>
        <p:cNvPr id="1" name=""/>
        <p:cNvGrpSpPr/>
        <p:nvPr/>
      </p:nvGrpSpPr>
      <p:grpSpPr>
        <a:xfrm>
          <a:off x="0" y="0"/>
          <a:ext cx="0" cy="0"/>
          <a:chOff x="0" y="0"/>
          <a:chExt cx="0" cy="0"/>
        </a:xfrm>
      </p:grpSpPr>
      <p:sp>
        <p:nvSpPr>
          <p:cNvPr id="593" name="Rectangle 42"/>
          <p:cNvSpPr/>
          <p:nvPr/>
        </p:nvSpPr>
        <p:spPr>
          <a:xfrm>
            <a:off x="0" y="6618288"/>
            <a:ext cx="12192000" cy="239712"/>
          </a:xfrm>
          <a:prstGeom prst="rect">
            <a:avLst/>
          </a:prstGeom>
          <a:solidFill>
            <a:srgbClr val="00B2B3"/>
          </a:solidFill>
          <a:ln w="12700">
            <a:miter lim="400000"/>
          </a:ln>
        </p:spPr>
        <p:txBody>
          <a:bodyPr lIns="45718" tIns="45718" rIns="45718" bIns="45718" anchor="ctr"/>
          <a:lstStyle/>
          <a:p>
            <a:pPr algn="ctr">
              <a:defRPr>
                <a:latin typeface="Arial"/>
                <a:ea typeface="Arial"/>
                <a:cs typeface="Arial"/>
                <a:sym typeface="Arial"/>
              </a:defRPr>
            </a:pPr>
            <a:endParaRPr/>
          </a:p>
        </p:txBody>
      </p:sp>
      <p:pic>
        <p:nvPicPr>
          <p:cNvPr id="594" name="Picture 49" descr="Picture 49"/>
          <p:cNvPicPr>
            <a:picLocks noChangeAspect="1"/>
          </p:cNvPicPr>
          <p:nvPr/>
        </p:nvPicPr>
        <p:blipFill>
          <a:blip r:embed="rId2"/>
          <a:stretch>
            <a:fillRect/>
          </a:stretch>
        </p:blipFill>
        <p:spPr>
          <a:xfrm>
            <a:off x="10458450" y="6278562"/>
            <a:ext cx="1667936" cy="290520"/>
          </a:xfrm>
          <a:prstGeom prst="rect">
            <a:avLst/>
          </a:prstGeom>
          <a:ln w="12700">
            <a:miter lim="400000"/>
          </a:ln>
        </p:spPr>
      </p:pic>
      <p:sp>
        <p:nvSpPr>
          <p:cNvPr id="595" name="Line 50"/>
          <p:cNvSpPr/>
          <p:nvPr/>
        </p:nvSpPr>
        <p:spPr>
          <a:xfrm>
            <a:off x="12194116" y="6202362"/>
            <a:ext cx="1155708" cy="8"/>
          </a:xfrm>
          <a:prstGeom prst="line">
            <a:avLst/>
          </a:prstGeom>
          <a:ln>
            <a:solidFill>
              <a:srgbClr val="FF0000"/>
            </a:solidFill>
          </a:ln>
        </p:spPr>
        <p:txBody>
          <a:bodyPr lIns="45718" tIns="45718" rIns="45718" bIns="45718"/>
          <a:lstStyle/>
          <a:p>
            <a:endParaRPr/>
          </a:p>
        </p:txBody>
      </p:sp>
      <p:sp>
        <p:nvSpPr>
          <p:cNvPr id="596" name="Line 51"/>
          <p:cNvSpPr/>
          <p:nvPr/>
        </p:nvSpPr>
        <p:spPr>
          <a:xfrm>
            <a:off x="10353250" y="6860223"/>
            <a:ext cx="8" cy="536583"/>
          </a:xfrm>
          <a:prstGeom prst="line">
            <a:avLst/>
          </a:prstGeom>
          <a:ln>
            <a:solidFill>
              <a:srgbClr val="FF0000"/>
            </a:solidFill>
          </a:ln>
        </p:spPr>
        <p:txBody>
          <a:bodyPr lIns="45718" tIns="45718" rIns="45718" bIns="45718"/>
          <a:lstStyle/>
          <a:p>
            <a:endParaRPr/>
          </a:p>
        </p:txBody>
      </p:sp>
      <p:sp>
        <p:nvSpPr>
          <p:cNvPr id="597" name="Text Box 52"/>
          <p:cNvSpPr txBox="1"/>
          <p:nvPr/>
        </p:nvSpPr>
        <p:spPr>
          <a:xfrm>
            <a:off x="45718" y="7200899"/>
            <a:ext cx="7122163" cy="5105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p>
            <a:pPr>
              <a:spcBef>
                <a:spcPts val="1400"/>
              </a:spcBef>
              <a:defRPr sz="2400">
                <a:latin typeface="微軟正黑體"/>
                <a:ea typeface="微軟正黑體"/>
                <a:cs typeface="微軟正黑體"/>
                <a:sym typeface="微軟正黑體"/>
              </a:defRPr>
            </a:pPr>
            <a:r>
              <a:t>建議字型：中文微軟正黑體，英文</a:t>
            </a:r>
            <a:r>
              <a:rPr>
                <a:latin typeface="Arial"/>
                <a:ea typeface="Arial"/>
                <a:cs typeface="Arial"/>
                <a:sym typeface="Arial"/>
              </a:rPr>
              <a:t>Arial</a:t>
            </a:r>
          </a:p>
        </p:txBody>
      </p:sp>
      <p:pic>
        <p:nvPicPr>
          <p:cNvPr id="598" name="圖片 10" descr="圖片 10"/>
          <p:cNvPicPr>
            <a:picLocks noChangeAspect="1"/>
          </p:cNvPicPr>
          <p:nvPr/>
        </p:nvPicPr>
        <p:blipFill>
          <a:blip r:embed="rId3"/>
          <a:stretch>
            <a:fillRect/>
          </a:stretch>
        </p:blipFill>
        <p:spPr>
          <a:xfrm>
            <a:off x="11281688" y="80863"/>
            <a:ext cx="910320" cy="310333"/>
          </a:xfrm>
          <a:prstGeom prst="rect">
            <a:avLst/>
          </a:prstGeom>
          <a:ln w="12700">
            <a:miter lim="400000"/>
          </a:ln>
        </p:spPr>
      </p:pic>
      <p:sp>
        <p:nvSpPr>
          <p:cNvPr id="599" name="Text Box 48"/>
          <p:cNvSpPr txBox="1"/>
          <p:nvPr/>
        </p:nvSpPr>
        <p:spPr>
          <a:xfrm>
            <a:off x="30384" y="6610191"/>
            <a:ext cx="9404447" cy="2692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lvl1pPr>
              <a:defRPr sz="10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sp>
        <p:nvSpPr>
          <p:cNvPr id="600" name="大標題文字"/>
          <p:cNvSpPr txBox="1">
            <a:spLocks noGrp="1"/>
          </p:cNvSpPr>
          <p:nvPr>
            <p:ph type="title"/>
          </p:nvPr>
        </p:nvSpPr>
        <p:spPr>
          <a:prstGeom prst="rect">
            <a:avLst/>
          </a:prstGeom>
        </p:spPr>
        <p:txBody>
          <a:bodyPr/>
          <a:lstStyle>
            <a:lvl1pPr>
              <a:defRPr>
                <a:solidFill>
                  <a:srgbClr val="00B2B3"/>
                </a:solidFill>
              </a:defRPr>
            </a:lvl1pPr>
          </a:lstStyle>
          <a:p>
            <a:r>
              <a:t>大標題文字</a:t>
            </a:r>
          </a:p>
        </p:txBody>
      </p:sp>
      <p:sp>
        <p:nvSpPr>
          <p:cNvPr id="601" name="幻燈片編號"/>
          <p:cNvSpPr txBox="1">
            <a:spLocks noGrp="1"/>
          </p:cNvSpPr>
          <p:nvPr>
            <p:ph type="sldNum" sz="quarter" idx="2"/>
          </p:nvPr>
        </p:nvSpPr>
        <p:spPr>
          <a:prstGeom prst="rect">
            <a:avLst/>
          </a:prstGeom>
        </p:spPr>
        <p:txBody>
          <a:bodyPr/>
          <a:lstStyle>
            <a:lvl1pPr>
              <a:defRPr b="1"/>
            </a:lvl1pPr>
          </a:lstStyle>
          <a:p>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x">
  <p:cSld name="3_標題及物件">
    <p:spTree>
      <p:nvGrpSpPr>
        <p:cNvPr id="1" name=""/>
        <p:cNvGrpSpPr/>
        <p:nvPr/>
      </p:nvGrpSpPr>
      <p:grpSpPr>
        <a:xfrm>
          <a:off x="0" y="0"/>
          <a:ext cx="0" cy="0"/>
          <a:chOff x="0" y="0"/>
          <a:chExt cx="0" cy="0"/>
        </a:xfrm>
      </p:grpSpPr>
      <p:sp>
        <p:nvSpPr>
          <p:cNvPr id="52" name="Rectangle 27"/>
          <p:cNvSpPr/>
          <p:nvPr/>
        </p:nvSpPr>
        <p:spPr>
          <a:xfrm>
            <a:off x="0" y="6618288"/>
            <a:ext cx="12192000" cy="239712"/>
          </a:xfrm>
          <a:prstGeom prst="rect">
            <a:avLst/>
          </a:prstGeom>
          <a:solidFill>
            <a:srgbClr val="009FE2"/>
          </a:solidFill>
          <a:ln w="12700">
            <a:miter lim="400000"/>
          </a:ln>
        </p:spPr>
        <p:txBody>
          <a:bodyPr lIns="45718" tIns="45718" rIns="45718" bIns="45718" anchor="ctr"/>
          <a:lstStyle/>
          <a:p>
            <a:pPr algn="ctr">
              <a:defRPr>
                <a:latin typeface="Arial"/>
                <a:ea typeface="Arial"/>
                <a:cs typeface="Arial"/>
                <a:sym typeface="Arial"/>
              </a:defRPr>
            </a:pPr>
            <a:endParaRPr/>
          </a:p>
        </p:txBody>
      </p:sp>
      <p:pic>
        <p:nvPicPr>
          <p:cNvPr id="53" name="Picture 49" descr="Picture 49"/>
          <p:cNvPicPr>
            <a:picLocks noChangeAspect="1"/>
          </p:cNvPicPr>
          <p:nvPr/>
        </p:nvPicPr>
        <p:blipFill>
          <a:blip r:embed="rId2"/>
          <a:stretch>
            <a:fillRect/>
          </a:stretch>
        </p:blipFill>
        <p:spPr>
          <a:xfrm>
            <a:off x="261408" y="83626"/>
            <a:ext cx="1667936" cy="400756"/>
          </a:xfrm>
          <a:prstGeom prst="rect">
            <a:avLst/>
          </a:prstGeom>
          <a:ln w="12700">
            <a:miter lim="400000"/>
          </a:ln>
        </p:spPr>
      </p:pic>
      <p:pic>
        <p:nvPicPr>
          <p:cNvPr id="54" name="圖片 11" descr="圖片 11"/>
          <p:cNvPicPr>
            <a:picLocks noChangeAspect="1"/>
          </p:cNvPicPr>
          <p:nvPr/>
        </p:nvPicPr>
        <p:blipFill>
          <a:blip r:embed="rId3"/>
          <a:stretch>
            <a:fillRect/>
          </a:stretch>
        </p:blipFill>
        <p:spPr>
          <a:xfrm>
            <a:off x="11020280" y="103449"/>
            <a:ext cx="910320" cy="380934"/>
          </a:xfrm>
          <a:prstGeom prst="rect">
            <a:avLst/>
          </a:prstGeom>
          <a:ln w="12700">
            <a:miter lim="400000"/>
          </a:ln>
        </p:spPr>
      </p:pic>
      <p:sp>
        <p:nvSpPr>
          <p:cNvPr id="55" name="Text Box 48"/>
          <p:cNvSpPr txBox="1"/>
          <p:nvPr/>
        </p:nvSpPr>
        <p:spPr>
          <a:xfrm>
            <a:off x="30384" y="6610191"/>
            <a:ext cx="9404447" cy="2692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lvl1pPr>
              <a:defRPr sz="10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sp>
        <p:nvSpPr>
          <p:cNvPr id="56" name="內文層級一…"/>
          <p:cNvSpPr txBox="1">
            <a:spLocks noGrp="1"/>
          </p:cNvSpPr>
          <p:nvPr>
            <p:ph type="body" idx="1"/>
          </p:nvPr>
        </p:nvSpPr>
        <p:spPr>
          <a:xfrm>
            <a:off x="609600" y="1439862"/>
            <a:ext cx="11146971" cy="3184389"/>
          </a:xfrm>
          <a:prstGeom prst="rect">
            <a:avLst/>
          </a:prstGeom>
        </p:spPr>
        <p:txBody>
          <a:bodyPr/>
          <a:lstStyle/>
          <a:p>
            <a:r>
              <a:t>內文層級一</a:t>
            </a:r>
          </a:p>
          <a:p>
            <a:pPr lvl="1"/>
            <a:r>
              <a:t>內文層級二</a:t>
            </a:r>
          </a:p>
          <a:p>
            <a:pPr lvl="2"/>
            <a:r>
              <a:t>內文層級三</a:t>
            </a:r>
          </a:p>
          <a:p>
            <a:pPr lvl="3"/>
            <a:r>
              <a:t>內文層級四</a:t>
            </a:r>
          </a:p>
          <a:p>
            <a:pPr lvl="4"/>
            <a:r>
              <a:t>內文層級五</a:t>
            </a:r>
          </a:p>
        </p:txBody>
      </p:sp>
      <p:sp>
        <p:nvSpPr>
          <p:cNvPr id="57" name="大標題文字"/>
          <p:cNvSpPr txBox="1">
            <a:spLocks noGrp="1"/>
          </p:cNvSpPr>
          <p:nvPr>
            <p:ph type="title"/>
          </p:nvPr>
        </p:nvSpPr>
        <p:spPr>
          <a:xfrm>
            <a:off x="601132" y="316990"/>
            <a:ext cx="11155441" cy="889512"/>
          </a:xfrm>
          <a:prstGeom prst="rect">
            <a:avLst/>
          </a:prstGeom>
        </p:spPr>
        <p:txBody>
          <a:bodyPr/>
          <a:lstStyle/>
          <a:p>
            <a:r>
              <a:t>大標題文字</a:t>
            </a:r>
          </a:p>
        </p:txBody>
      </p:sp>
      <p:sp>
        <p:nvSpPr>
          <p:cNvPr id="58" name="圖片版面配置區 2"/>
          <p:cNvSpPr>
            <a:spLocks noGrp="1"/>
          </p:cNvSpPr>
          <p:nvPr>
            <p:ph type="pic" sz="half" idx="21"/>
          </p:nvPr>
        </p:nvSpPr>
        <p:spPr>
          <a:xfrm>
            <a:off x="609600" y="4725144"/>
            <a:ext cx="11146971" cy="1584184"/>
          </a:xfrm>
          <a:prstGeom prst="rect">
            <a:avLst/>
          </a:prstGeom>
        </p:spPr>
        <p:txBody>
          <a:bodyPr lIns="91439" tIns="45719" rIns="91439" bIns="45719">
            <a:noAutofit/>
          </a:bodyPr>
          <a:lstStyle/>
          <a:p>
            <a:endParaRPr/>
          </a:p>
        </p:txBody>
      </p:sp>
      <p:sp>
        <p:nvSpPr>
          <p:cNvPr id="59" name="幻燈片編號"/>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0.xml><?xml version="1.0" encoding="utf-8"?>
<p:sldLayout xmlns:a="http://schemas.openxmlformats.org/drawingml/2006/main" xmlns:r="http://schemas.openxmlformats.org/officeDocument/2006/relationships" xmlns:p="http://schemas.openxmlformats.org/presentationml/2006/main" showMasterSp="0" type="tx">
  <p:cSld name="標題及內容">
    <p:spTree>
      <p:nvGrpSpPr>
        <p:cNvPr id="1" name=""/>
        <p:cNvGrpSpPr/>
        <p:nvPr/>
      </p:nvGrpSpPr>
      <p:grpSpPr>
        <a:xfrm>
          <a:off x="0" y="0"/>
          <a:ext cx="0" cy="0"/>
          <a:chOff x="0" y="0"/>
          <a:chExt cx="0" cy="0"/>
        </a:xfrm>
      </p:grpSpPr>
      <p:sp>
        <p:nvSpPr>
          <p:cNvPr id="608" name="Rectangle 42"/>
          <p:cNvSpPr/>
          <p:nvPr/>
        </p:nvSpPr>
        <p:spPr>
          <a:xfrm>
            <a:off x="0" y="6618288"/>
            <a:ext cx="12192000" cy="239712"/>
          </a:xfrm>
          <a:prstGeom prst="rect">
            <a:avLst/>
          </a:prstGeom>
          <a:solidFill>
            <a:srgbClr val="00B2B3"/>
          </a:solidFill>
          <a:ln w="12700">
            <a:miter lim="400000"/>
          </a:ln>
        </p:spPr>
        <p:txBody>
          <a:bodyPr lIns="45718" tIns="45718" rIns="45718" bIns="45718" anchor="ctr"/>
          <a:lstStyle/>
          <a:p>
            <a:pPr algn="ctr">
              <a:defRPr>
                <a:latin typeface="Arial"/>
                <a:ea typeface="Arial"/>
                <a:cs typeface="Arial"/>
                <a:sym typeface="Arial"/>
              </a:defRPr>
            </a:pPr>
            <a:endParaRPr/>
          </a:p>
        </p:txBody>
      </p:sp>
      <p:pic>
        <p:nvPicPr>
          <p:cNvPr id="609" name="Picture 49" descr="Picture 49"/>
          <p:cNvPicPr>
            <a:picLocks noChangeAspect="1"/>
          </p:cNvPicPr>
          <p:nvPr/>
        </p:nvPicPr>
        <p:blipFill>
          <a:blip r:embed="rId2"/>
          <a:stretch>
            <a:fillRect/>
          </a:stretch>
        </p:blipFill>
        <p:spPr>
          <a:xfrm>
            <a:off x="10458450" y="6278562"/>
            <a:ext cx="1667936" cy="290520"/>
          </a:xfrm>
          <a:prstGeom prst="rect">
            <a:avLst/>
          </a:prstGeom>
          <a:ln w="12700">
            <a:miter lim="400000"/>
          </a:ln>
        </p:spPr>
      </p:pic>
      <p:sp>
        <p:nvSpPr>
          <p:cNvPr id="610" name="Line 50"/>
          <p:cNvSpPr/>
          <p:nvPr/>
        </p:nvSpPr>
        <p:spPr>
          <a:xfrm>
            <a:off x="12194116" y="6202362"/>
            <a:ext cx="1155708" cy="8"/>
          </a:xfrm>
          <a:prstGeom prst="line">
            <a:avLst/>
          </a:prstGeom>
          <a:ln>
            <a:solidFill>
              <a:srgbClr val="FF0000"/>
            </a:solidFill>
          </a:ln>
        </p:spPr>
        <p:txBody>
          <a:bodyPr lIns="45718" tIns="45718" rIns="45718" bIns="45718"/>
          <a:lstStyle/>
          <a:p>
            <a:endParaRPr/>
          </a:p>
        </p:txBody>
      </p:sp>
      <p:sp>
        <p:nvSpPr>
          <p:cNvPr id="611" name="Line 51"/>
          <p:cNvSpPr/>
          <p:nvPr/>
        </p:nvSpPr>
        <p:spPr>
          <a:xfrm>
            <a:off x="10353250" y="6860223"/>
            <a:ext cx="8" cy="536583"/>
          </a:xfrm>
          <a:prstGeom prst="line">
            <a:avLst/>
          </a:prstGeom>
          <a:ln>
            <a:solidFill>
              <a:srgbClr val="FF0000"/>
            </a:solidFill>
          </a:ln>
        </p:spPr>
        <p:txBody>
          <a:bodyPr lIns="45718" tIns="45718" rIns="45718" bIns="45718"/>
          <a:lstStyle/>
          <a:p>
            <a:endParaRPr/>
          </a:p>
        </p:txBody>
      </p:sp>
      <p:sp>
        <p:nvSpPr>
          <p:cNvPr id="612" name="Text Box 52"/>
          <p:cNvSpPr txBox="1"/>
          <p:nvPr/>
        </p:nvSpPr>
        <p:spPr>
          <a:xfrm>
            <a:off x="45718" y="7200899"/>
            <a:ext cx="7122163" cy="5105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p>
            <a:pPr>
              <a:spcBef>
                <a:spcPts val="1400"/>
              </a:spcBef>
              <a:defRPr sz="2400">
                <a:latin typeface="微軟正黑體"/>
                <a:ea typeface="微軟正黑體"/>
                <a:cs typeface="微軟正黑體"/>
                <a:sym typeface="微軟正黑體"/>
              </a:defRPr>
            </a:pPr>
            <a:r>
              <a:t>建議字型：中文微軟正黑體，英文</a:t>
            </a:r>
            <a:r>
              <a:rPr>
                <a:latin typeface="Arial"/>
                <a:ea typeface="Arial"/>
                <a:cs typeface="Arial"/>
                <a:sym typeface="Arial"/>
              </a:rPr>
              <a:t>Arial</a:t>
            </a:r>
          </a:p>
        </p:txBody>
      </p:sp>
      <p:pic>
        <p:nvPicPr>
          <p:cNvPr id="613" name="圖片 10" descr="圖片 10"/>
          <p:cNvPicPr>
            <a:picLocks noChangeAspect="1"/>
          </p:cNvPicPr>
          <p:nvPr/>
        </p:nvPicPr>
        <p:blipFill>
          <a:blip r:embed="rId3"/>
          <a:stretch>
            <a:fillRect/>
          </a:stretch>
        </p:blipFill>
        <p:spPr>
          <a:xfrm>
            <a:off x="11281688" y="80863"/>
            <a:ext cx="910320" cy="310333"/>
          </a:xfrm>
          <a:prstGeom prst="rect">
            <a:avLst/>
          </a:prstGeom>
          <a:ln w="12700">
            <a:miter lim="400000"/>
          </a:ln>
        </p:spPr>
      </p:pic>
      <p:sp>
        <p:nvSpPr>
          <p:cNvPr id="614" name="Text Box 48"/>
          <p:cNvSpPr txBox="1"/>
          <p:nvPr/>
        </p:nvSpPr>
        <p:spPr>
          <a:xfrm>
            <a:off x="30384" y="6610191"/>
            <a:ext cx="9404447" cy="2692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lvl1pPr>
              <a:defRPr sz="10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sp>
        <p:nvSpPr>
          <p:cNvPr id="615" name="大標題文字"/>
          <p:cNvSpPr txBox="1">
            <a:spLocks noGrp="1"/>
          </p:cNvSpPr>
          <p:nvPr>
            <p:ph type="title"/>
          </p:nvPr>
        </p:nvSpPr>
        <p:spPr>
          <a:prstGeom prst="rect">
            <a:avLst/>
          </a:prstGeom>
        </p:spPr>
        <p:txBody>
          <a:bodyPr/>
          <a:lstStyle>
            <a:lvl1pPr>
              <a:defRPr>
                <a:solidFill>
                  <a:srgbClr val="00B2B3"/>
                </a:solidFill>
                <a:latin typeface="Microsoft JhengHei UI"/>
                <a:ea typeface="Microsoft JhengHei UI"/>
                <a:cs typeface="Microsoft JhengHei UI"/>
                <a:sym typeface="Microsoft JhengHei UI"/>
              </a:defRPr>
            </a:lvl1pPr>
          </a:lstStyle>
          <a:p>
            <a:r>
              <a:t>大標題文字</a:t>
            </a:r>
          </a:p>
        </p:txBody>
      </p:sp>
      <p:sp>
        <p:nvSpPr>
          <p:cNvPr id="616" name="內文層級一…"/>
          <p:cNvSpPr txBox="1">
            <a:spLocks noGrp="1"/>
          </p:cNvSpPr>
          <p:nvPr>
            <p:ph type="body" idx="1"/>
          </p:nvPr>
        </p:nvSpPr>
        <p:spPr>
          <a:xfrm>
            <a:off x="964092" y="1223753"/>
            <a:ext cx="10262621" cy="5220585"/>
          </a:xfrm>
          <a:prstGeom prst="rect">
            <a:avLst/>
          </a:prstGeom>
        </p:spPr>
        <p:txBody>
          <a:bodyPr/>
          <a:lstStyle/>
          <a:p>
            <a:r>
              <a:t>內文層級一</a:t>
            </a:r>
          </a:p>
          <a:p>
            <a:pPr lvl="1"/>
            <a:r>
              <a:t>內文層級二</a:t>
            </a:r>
          </a:p>
          <a:p>
            <a:pPr lvl="2"/>
            <a:r>
              <a:t>內文層級三</a:t>
            </a:r>
          </a:p>
          <a:p>
            <a:pPr lvl="3"/>
            <a:r>
              <a:t>內文層級四</a:t>
            </a:r>
          </a:p>
          <a:p>
            <a:pPr lvl="4"/>
            <a:r>
              <a:t>內文層級五</a:t>
            </a:r>
          </a:p>
        </p:txBody>
      </p:sp>
      <p:sp>
        <p:nvSpPr>
          <p:cNvPr id="617" name="幻燈片編號"/>
          <p:cNvSpPr txBox="1">
            <a:spLocks noGrp="1"/>
          </p:cNvSpPr>
          <p:nvPr>
            <p:ph type="sldNum" sz="quarter" idx="2"/>
          </p:nvPr>
        </p:nvSpPr>
        <p:spPr>
          <a:prstGeom prst="rect">
            <a:avLst/>
          </a:prstGeom>
        </p:spPr>
        <p:txBody>
          <a:bodyPr/>
          <a:lstStyle>
            <a:lvl1pPr>
              <a:defRPr b="1"/>
            </a:lvl1pPr>
          </a:lstStyle>
          <a:p>
            <a:fld id="{86CB4B4D-7CA3-9044-876B-883B54F8677D}" type="slidenum">
              <a:t>‹#›</a:t>
            </a:fld>
            <a:endParaRPr/>
          </a:p>
        </p:txBody>
      </p:sp>
    </p:spTree>
  </p:cSld>
  <p:clrMapOvr>
    <a:masterClrMapping/>
  </p:clrMapOvr>
  <p:transition spd="med"/>
</p:sldLayout>
</file>

<file path=ppt/slideLayouts/slideLayout41.xml><?xml version="1.0" encoding="utf-8"?>
<p:sldLayout xmlns:a="http://schemas.openxmlformats.org/drawingml/2006/main" xmlns:r="http://schemas.openxmlformats.org/officeDocument/2006/relationships" xmlns:p="http://schemas.openxmlformats.org/presentationml/2006/main" showMasterSp="0" type="tx">
  <p:cSld name="標題及內容">
    <p:spTree>
      <p:nvGrpSpPr>
        <p:cNvPr id="1" name=""/>
        <p:cNvGrpSpPr/>
        <p:nvPr/>
      </p:nvGrpSpPr>
      <p:grpSpPr>
        <a:xfrm>
          <a:off x="0" y="0"/>
          <a:ext cx="0" cy="0"/>
          <a:chOff x="0" y="0"/>
          <a:chExt cx="0" cy="0"/>
        </a:xfrm>
      </p:grpSpPr>
      <p:sp>
        <p:nvSpPr>
          <p:cNvPr id="624" name="Rectangle 42"/>
          <p:cNvSpPr/>
          <p:nvPr/>
        </p:nvSpPr>
        <p:spPr>
          <a:xfrm>
            <a:off x="0" y="6618288"/>
            <a:ext cx="12192000" cy="239712"/>
          </a:xfrm>
          <a:prstGeom prst="rect">
            <a:avLst/>
          </a:prstGeom>
          <a:solidFill>
            <a:srgbClr val="00B2B3"/>
          </a:solidFill>
          <a:ln w="12700">
            <a:miter lim="400000"/>
          </a:ln>
        </p:spPr>
        <p:txBody>
          <a:bodyPr lIns="45718" tIns="45718" rIns="45718" bIns="45718" anchor="ctr"/>
          <a:lstStyle/>
          <a:p>
            <a:pPr algn="ctr">
              <a:defRPr>
                <a:latin typeface="Arial"/>
                <a:ea typeface="Arial"/>
                <a:cs typeface="Arial"/>
                <a:sym typeface="Arial"/>
              </a:defRPr>
            </a:pPr>
            <a:endParaRPr/>
          </a:p>
        </p:txBody>
      </p:sp>
      <p:pic>
        <p:nvPicPr>
          <p:cNvPr id="625" name="Picture 49" descr="Picture 49"/>
          <p:cNvPicPr>
            <a:picLocks noChangeAspect="1"/>
          </p:cNvPicPr>
          <p:nvPr/>
        </p:nvPicPr>
        <p:blipFill>
          <a:blip r:embed="rId2"/>
          <a:stretch>
            <a:fillRect/>
          </a:stretch>
        </p:blipFill>
        <p:spPr>
          <a:xfrm>
            <a:off x="10458450" y="6278562"/>
            <a:ext cx="1667936" cy="290520"/>
          </a:xfrm>
          <a:prstGeom prst="rect">
            <a:avLst/>
          </a:prstGeom>
          <a:ln w="12700">
            <a:miter lim="400000"/>
          </a:ln>
        </p:spPr>
      </p:pic>
      <p:sp>
        <p:nvSpPr>
          <p:cNvPr id="626" name="Line 50"/>
          <p:cNvSpPr/>
          <p:nvPr/>
        </p:nvSpPr>
        <p:spPr>
          <a:xfrm>
            <a:off x="12194116" y="6202362"/>
            <a:ext cx="1155708" cy="8"/>
          </a:xfrm>
          <a:prstGeom prst="line">
            <a:avLst/>
          </a:prstGeom>
          <a:ln>
            <a:solidFill>
              <a:srgbClr val="FF0000"/>
            </a:solidFill>
          </a:ln>
        </p:spPr>
        <p:txBody>
          <a:bodyPr lIns="45718" tIns="45718" rIns="45718" bIns="45718"/>
          <a:lstStyle/>
          <a:p>
            <a:endParaRPr/>
          </a:p>
        </p:txBody>
      </p:sp>
      <p:sp>
        <p:nvSpPr>
          <p:cNvPr id="627" name="Line 51"/>
          <p:cNvSpPr/>
          <p:nvPr/>
        </p:nvSpPr>
        <p:spPr>
          <a:xfrm>
            <a:off x="10353250" y="6860223"/>
            <a:ext cx="8" cy="536583"/>
          </a:xfrm>
          <a:prstGeom prst="line">
            <a:avLst/>
          </a:prstGeom>
          <a:ln>
            <a:solidFill>
              <a:srgbClr val="FF0000"/>
            </a:solidFill>
          </a:ln>
        </p:spPr>
        <p:txBody>
          <a:bodyPr lIns="45718" tIns="45718" rIns="45718" bIns="45718"/>
          <a:lstStyle/>
          <a:p>
            <a:endParaRPr/>
          </a:p>
        </p:txBody>
      </p:sp>
      <p:sp>
        <p:nvSpPr>
          <p:cNvPr id="628" name="Text Box 52"/>
          <p:cNvSpPr txBox="1"/>
          <p:nvPr/>
        </p:nvSpPr>
        <p:spPr>
          <a:xfrm>
            <a:off x="45718" y="7200899"/>
            <a:ext cx="7122163" cy="5105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p>
            <a:pPr>
              <a:spcBef>
                <a:spcPts val="1400"/>
              </a:spcBef>
              <a:defRPr sz="2400">
                <a:latin typeface="微軟正黑體"/>
                <a:ea typeface="微軟正黑體"/>
                <a:cs typeface="微軟正黑體"/>
                <a:sym typeface="微軟正黑體"/>
              </a:defRPr>
            </a:pPr>
            <a:r>
              <a:t>建議字型：中文微軟正黑體，英文</a:t>
            </a:r>
            <a:r>
              <a:rPr>
                <a:latin typeface="Arial"/>
                <a:ea typeface="Arial"/>
                <a:cs typeface="Arial"/>
                <a:sym typeface="Arial"/>
              </a:rPr>
              <a:t>Arial</a:t>
            </a:r>
          </a:p>
        </p:txBody>
      </p:sp>
      <p:pic>
        <p:nvPicPr>
          <p:cNvPr id="629" name="圖片 10" descr="圖片 10"/>
          <p:cNvPicPr>
            <a:picLocks noChangeAspect="1"/>
          </p:cNvPicPr>
          <p:nvPr/>
        </p:nvPicPr>
        <p:blipFill>
          <a:blip r:embed="rId3"/>
          <a:stretch>
            <a:fillRect/>
          </a:stretch>
        </p:blipFill>
        <p:spPr>
          <a:xfrm>
            <a:off x="11281688" y="80863"/>
            <a:ext cx="910320" cy="310333"/>
          </a:xfrm>
          <a:prstGeom prst="rect">
            <a:avLst/>
          </a:prstGeom>
          <a:ln w="12700">
            <a:miter lim="400000"/>
          </a:ln>
        </p:spPr>
      </p:pic>
      <p:sp>
        <p:nvSpPr>
          <p:cNvPr id="630" name="Text Box 48"/>
          <p:cNvSpPr txBox="1"/>
          <p:nvPr/>
        </p:nvSpPr>
        <p:spPr>
          <a:xfrm>
            <a:off x="30384" y="6610191"/>
            <a:ext cx="9404447" cy="2692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lvl1pPr>
              <a:defRPr sz="10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sp>
        <p:nvSpPr>
          <p:cNvPr id="631" name="大標題文字"/>
          <p:cNvSpPr txBox="1">
            <a:spLocks noGrp="1"/>
          </p:cNvSpPr>
          <p:nvPr>
            <p:ph type="title"/>
          </p:nvPr>
        </p:nvSpPr>
        <p:spPr>
          <a:prstGeom prst="rect">
            <a:avLst/>
          </a:prstGeom>
        </p:spPr>
        <p:txBody>
          <a:bodyPr lIns="0" tIns="0" rIns="0" bIns="0"/>
          <a:lstStyle>
            <a:lvl1pPr>
              <a:defRPr>
                <a:solidFill>
                  <a:srgbClr val="00B1B3"/>
                </a:solidFill>
                <a:latin typeface="微軟正黑體"/>
                <a:ea typeface="微軟正黑體"/>
                <a:cs typeface="微軟正黑體"/>
                <a:sym typeface="微軟正黑體"/>
              </a:defRPr>
            </a:lvl1pPr>
          </a:lstStyle>
          <a:p>
            <a:r>
              <a:t>大標題文字</a:t>
            </a:r>
          </a:p>
        </p:txBody>
      </p:sp>
      <p:sp>
        <p:nvSpPr>
          <p:cNvPr id="632" name="內文層級一…"/>
          <p:cNvSpPr txBox="1">
            <a:spLocks noGrp="1"/>
          </p:cNvSpPr>
          <p:nvPr>
            <p:ph type="body" idx="1"/>
          </p:nvPr>
        </p:nvSpPr>
        <p:spPr>
          <a:prstGeom prst="rect">
            <a:avLst/>
          </a:prstGeom>
        </p:spPr>
        <p:txBody>
          <a:bodyPr lIns="0" tIns="0" rIns="0" bIns="0"/>
          <a:lstStyle/>
          <a:p>
            <a:r>
              <a:t>內文層級一</a:t>
            </a:r>
          </a:p>
          <a:p>
            <a:pPr lvl="1"/>
            <a:r>
              <a:t>內文層級二</a:t>
            </a:r>
          </a:p>
          <a:p>
            <a:pPr lvl="2"/>
            <a:r>
              <a:t>內文層級三</a:t>
            </a:r>
          </a:p>
          <a:p>
            <a:pPr lvl="3"/>
            <a:r>
              <a:t>內文層級四</a:t>
            </a:r>
          </a:p>
          <a:p>
            <a:pPr lvl="4"/>
            <a:r>
              <a:t>內文層級五</a:t>
            </a:r>
          </a:p>
        </p:txBody>
      </p:sp>
      <p:sp>
        <p:nvSpPr>
          <p:cNvPr id="633" name="幻燈片編號"/>
          <p:cNvSpPr txBox="1">
            <a:spLocks noGrp="1"/>
          </p:cNvSpPr>
          <p:nvPr>
            <p:ph type="sldNum" sz="quarter" idx="2"/>
          </p:nvPr>
        </p:nvSpPr>
        <p:spPr>
          <a:xfrm>
            <a:off x="11978034" y="6651670"/>
            <a:ext cx="213966" cy="174537"/>
          </a:xfrm>
          <a:prstGeom prst="rect">
            <a:avLst/>
          </a:prstGeom>
        </p:spPr>
        <p:txBody>
          <a:bodyPr lIns="0" tIns="0" rIns="0" bIns="0"/>
          <a:lstStyle>
            <a:lvl1pPr indent="38100">
              <a:lnSpc>
                <a:spcPts val="1400"/>
              </a:lnSpc>
              <a:defRPr spc="-25"/>
            </a:lvl1pPr>
          </a:lstStyle>
          <a:p>
            <a:fld id="{86CB4B4D-7CA3-9044-876B-883B54F8677D}" type="slidenum">
              <a:t>‹#›</a:t>
            </a:fld>
            <a:endParaRPr/>
          </a:p>
        </p:txBody>
      </p:sp>
    </p:spTree>
  </p:cSld>
  <p:clrMapOvr>
    <a:masterClrMapping/>
  </p:clrMapOvr>
  <p:transition spd="med"/>
</p:sldLayout>
</file>

<file path=ppt/slideLayouts/slideLayout42.xml><?xml version="1.0" encoding="utf-8"?>
<p:sldLayout xmlns:a="http://schemas.openxmlformats.org/drawingml/2006/main" xmlns:r="http://schemas.openxmlformats.org/officeDocument/2006/relationships" xmlns:p="http://schemas.openxmlformats.org/presentationml/2006/main" showMasterSp="0" type="tx">
  <p:cSld name="Contents slide layout">
    <p:spTree>
      <p:nvGrpSpPr>
        <p:cNvPr id="1" name=""/>
        <p:cNvGrpSpPr/>
        <p:nvPr/>
      </p:nvGrpSpPr>
      <p:grpSpPr>
        <a:xfrm>
          <a:off x="0" y="0"/>
          <a:ext cx="0" cy="0"/>
          <a:chOff x="0" y="0"/>
          <a:chExt cx="0" cy="0"/>
        </a:xfrm>
      </p:grpSpPr>
      <p:sp>
        <p:nvSpPr>
          <p:cNvPr id="640" name="Rectangle 42"/>
          <p:cNvSpPr/>
          <p:nvPr/>
        </p:nvSpPr>
        <p:spPr>
          <a:xfrm>
            <a:off x="0" y="6618288"/>
            <a:ext cx="12192000" cy="239712"/>
          </a:xfrm>
          <a:prstGeom prst="rect">
            <a:avLst/>
          </a:prstGeom>
          <a:solidFill>
            <a:srgbClr val="00B2B3"/>
          </a:solidFill>
          <a:ln w="12700">
            <a:miter lim="400000"/>
          </a:ln>
        </p:spPr>
        <p:txBody>
          <a:bodyPr lIns="45718" tIns="45718" rIns="45718" bIns="45718" anchor="ctr"/>
          <a:lstStyle/>
          <a:p>
            <a:pPr algn="ctr">
              <a:defRPr>
                <a:latin typeface="Arial"/>
                <a:ea typeface="Arial"/>
                <a:cs typeface="Arial"/>
                <a:sym typeface="Arial"/>
              </a:defRPr>
            </a:pPr>
            <a:endParaRPr/>
          </a:p>
        </p:txBody>
      </p:sp>
      <p:pic>
        <p:nvPicPr>
          <p:cNvPr id="641" name="Picture 49" descr="Picture 49"/>
          <p:cNvPicPr>
            <a:picLocks noChangeAspect="1"/>
          </p:cNvPicPr>
          <p:nvPr/>
        </p:nvPicPr>
        <p:blipFill>
          <a:blip r:embed="rId2"/>
          <a:stretch>
            <a:fillRect/>
          </a:stretch>
        </p:blipFill>
        <p:spPr>
          <a:xfrm>
            <a:off x="10458450" y="6278562"/>
            <a:ext cx="1667936" cy="290520"/>
          </a:xfrm>
          <a:prstGeom prst="rect">
            <a:avLst/>
          </a:prstGeom>
          <a:ln w="12700">
            <a:miter lim="400000"/>
          </a:ln>
        </p:spPr>
      </p:pic>
      <p:sp>
        <p:nvSpPr>
          <p:cNvPr id="642" name="Line 50"/>
          <p:cNvSpPr/>
          <p:nvPr/>
        </p:nvSpPr>
        <p:spPr>
          <a:xfrm>
            <a:off x="12194116" y="6202362"/>
            <a:ext cx="1155708" cy="8"/>
          </a:xfrm>
          <a:prstGeom prst="line">
            <a:avLst/>
          </a:prstGeom>
          <a:ln>
            <a:solidFill>
              <a:srgbClr val="FF0000"/>
            </a:solidFill>
          </a:ln>
        </p:spPr>
        <p:txBody>
          <a:bodyPr lIns="45718" tIns="45718" rIns="45718" bIns="45718"/>
          <a:lstStyle/>
          <a:p>
            <a:endParaRPr/>
          </a:p>
        </p:txBody>
      </p:sp>
      <p:sp>
        <p:nvSpPr>
          <p:cNvPr id="643" name="Line 51"/>
          <p:cNvSpPr/>
          <p:nvPr/>
        </p:nvSpPr>
        <p:spPr>
          <a:xfrm>
            <a:off x="10353250" y="6860223"/>
            <a:ext cx="8" cy="536583"/>
          </a:xfrm>
          <a:prstGeom prst="line">
            <a:avLst/>
          </a:prstGeom>
          <a:ln>
            <a:solidFill>
              <a:srgbClr val="FF0000"/>
            </a:solidFill>
          </a:ln>
        </p:spPr>
        <p:txBody>
          <a:bodyPr lIns="45718" tIns="45718" rIns="45718" bIns="45718"/>
          <a:lstStyle/>
          <a:p>
            <a:endParaRPr/>
          </a:p>
        </p:txBody>
      </p:sp>
      <p:sp>
        <p:nvSpPr>
          <p:cNvPr id="644" name="Text Box 52"/>
          <p:cNvSpPr txBox="1"/>
          <p:nvPr/>
        </p:nvSpPr>
        <p:spPr>
          <a:xfrm>
            <a:off x="45718" y="7200899"/>
            <a:ext cx="7122163" cy="5105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p>
            <a:pPr>
              <a:spcBef>
                <a:spcPts val="1400"/>
              </a:spcBef>
              <a:defRPr sz="2400">
                <a:latin typeface="微軟正黑體"/>
                <a:ea typeface="微軟正黑體"/>
                <a:cs typeface="微軟正黑體"/>
                <a:sym typeface="微軟正黑體"/>
              </a:defRPr>
            </a:pPr>
            <a:r>
              <a:t>建議字型：中文微軟正黑體，英文</a:t>
            </a:r>
            <a:r>
              <a:rPr>
                <a:latin typeface="Arial"/>
                <a:ea typeface="Arial"/>
                <a:cs typeface="Arial"/>
                <a:sym typeface="Arial"/>
              </a:rPr>
              <a:t>Arial</a:t>
            </a:r>
          </a:p>
        </p:txBody>
      </p:sp>
      <p:pic>
        <p:nvPicPr>
          <p:cNvPr id="645" name="圖片 10" descr="圖片 10"/>
          <p:cNvPicPr>
            <a:picLocks noChangeAspect="1"/>
          </p:cNvPicPr>
          <p:nvPr/>
        </p:nvPicPr>
        <p:blipFill>
          <a:blip r:embed="rId3"/>
          <a:stretch>
            <a:fillRect/>
          </a:stretch>
        </p:blipFill>
        <p:spPr>
          <a:xfrm>
            <a:off x="11281688" y="80863"/>
            <a:ext cx="910320" cy="310333"/>
          </a:xfrm>
          <a:prstGeom prst="rect">
            <a:avLst/>
          </a:prstGeom>
          <a:ln w="12700">
            <a:miter lim="400000"/>
          </a:ln>
        </p:spPr>
      </p:pic>
      <p:sp>
        <p:nvSpPr>
          <p:cNvPr id="646" name="Text Box 48"/>
          <p:cNvSpPr txBox="1"/>
          <p:nvPr/>
        </p:nvSpPr>
        <p:spPr>
          <a:xfrm>
            <a:off x="30384" y="6610191"/>
            <a:ext cx="9404447" cy="2692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lvl1pPr>
              <a:defRPr sz="10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sp>
        <p:nvSpPr>
          <p:cNvPr id="647" name="內文層級一…"/>
          <p:cNvSpPr txBox="1">
            <a:spLocks noGrp="1"/>
          </p:cNvSpPr>
          <p:nvPr>
            <p:ph type="body" sz="quarter" idx="1" hasCustomPrompt="1"/>
          </p:nvPr>
        </p:nvSpPr>
        <p:spPr>
          <a:xfrm>
            <a:off x="323527" y="339509"/>
            <a:ext cx="11573200" cy="724248"/>
          </a:xfrm>
          <a:prstGeom prst="rect">
            <a:avLst/>
          </a:prstGeom>
        </p:spPr>
        <p:txBody>
          <a:bodyPr anchor="ctr"/>
          <a:lstStyle>
            <a:lvl1pPr marL="0" indent="0" algn="ctr">
              <a:spcBef>
                <a:spcPts val="1200"/>
              </a:spcBef>
              <a:buSzTx/>
              <a:buNone/>
              <a:defRPr sz="5400">
                <a:solidFill>
                  <a:srgbClr val="262626"/>
                </a:solidFill>
              </a:defRPr>
            </a:lvl1pPr>
            <a:lvl2pPr marL="1008289" indent="-551088" algn="ctr">
              <a:spcBef>
                <a:spcPts val="1200"/>
              </a:spcBef>
              <a:defRPr sz="5400">
                <a:solidFill>
                  <a:srgbClr val="262626"/>
                </a:solidFill>
              </a:defRPr>
            </a:lvl2pPr>
            <a:lvl3pPr marL="1428750" indent="-514350" algn="ctr">
              <a:spcBef>
                <a:spcPts val="1200"/>
              </a:spcBef>
              <a:defRPr sz="5400">
                <a:solidFill>
                  <a:srgbClr val="262626"/>
                </a:solidFill>
              </a:defRPr>
            </a:lvl3pPr>
            <a:lvl4pPr marL="1988820" indent="-617219" algn="ctr">
              <a:spcBef>
                <a:spcPts val="1200"/>
              </a:spcBef>
              <a:defRPr sz="5400">
                <a:solidFill>
                  <a:srgbClr val="262626"/>
                </a:solidFill>
              </a:defRPr>
            </a:lvl4pPr>
            <a:lvl5pPr marL="2446020" indent="-617220" algn="ctr">
              <a:spcBef>
                <a:spcPts val="1200"/>
              </a:spcBef>
              <a:defRPr sz="5400">
                <a:solidFill>
                  <a:srgbClr val="262626"/>
                </a:solidFill>
              </a:defRPr>
            </a:lvl5pPr>
          </a:lstStyle>
          <a:p>
            <a:r>
              <a:t>BASIC LAYOUT</a:t>
            </a:r>
          </a:p>
          <a:p>
            <a:pPr lvl="1"/>
            <a:endParaRPr/>
          </a:p>
          <a:p>
            <a:pPr lvl="2"/>
            <a:endParaRPr/>
          </a:p>
          <a:p>
            <a:pPr lvl="3"/>
            <a:endParaRPr/>
          </a:p>
          <a:p>
            <a:pPr lvl="4"/>
            <a:endParaRPr/>
          </a:p>
        </p:txBody>
      </p:sp>
      <p:sp>
        <p:nvSpPr>
          <p:cNvPr id="648" name="幻燈片編號"/>
          <p:cNvSpPr txBox="1">
            <a:spLocks noGrp="1"/>
          </p:cNvSpPr>
          <p:nvPr>
            <p:ph type="sldNum" sz="quarter" idx="2"/>
          </p:nvPr>
        </p:nvSpPr>
        <p:spPr>
          <a:xfrm>
            <a:off x="8463952" y="6224225"/>
            <a:ext cx="273652" cy="26425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3.xml><?xml version="1.0" encoding="utf-8"?>
<p:sldLayout xmlns:a="http://schemas.openxmlformats.org/drawingml/2006/main" xmlns:r="http://schemas.openxmlformats.org/officeDocument/2006/relationships" xmlns:p="http://schemas.openxmlformats.org/presentationml/2006/main" showMasterSp="0" type="tx">
  <p:cSld name="2_空白">
    <p:spTree>
      <p:nvGrpSpPr>
        <p:cNvPr id="1" name=""/>
        <p:cNvGrpSpPr/>
        <p:nvPr/>
      </p:nvGrpSpPr>
      <p:grpSpPr>
        <a:xfrm>
          <a:off x="0" y="0"/>
          <a:ext cx="0" cy="0"/>
          <a:chOff x="0" y="0"/>
          <a:chExt cx="0" cy="0"/>
        </a:xfrm>
      </p:grpSpPr>
      <p:sp>
        <p:nvSpPr>
          <p:cNvPr id="655" name="Rectangle 42"/>
          <p:cNvSpPr/>
          <p:nvPr/>
        </p:nvSpPr>
        <p:spPr>
          <a:xfrm>
            <a:off x="0" y="6618288"/>
            <a:ext cx="12192000" cy="239712"/>
          </a:xfrm>
          <a:prstGeom prst="rect">
            <a:avLst/>
          </a:prstGeom>
          <a:solidFill>
            <a:srgbClr val="00B2B3"/>
          </a:solidFill>
          <a:ln w="12700">
            <a:miter lim="400000"/>
          </a:ln>
        </p:spPr>
        <p:txBody>
          <a:bodyPr lIns="45718" tIns="45718" rIns="45718" bIns="45718" anchor="ctr"/>
          <a:lstStyle/>
          <a:p>
            <a:pPr algn="ctr">
              <a:defRPr>
                <a:latin typeface="Arial"/>
                <a:ea typeface="Arial"/>
                <a:cs typeface="Arial"/>
                <a:sym typeface="Arial"/>
              </a:defRPr>
            </a:pPr>
            <a:endParaRPr/>
          </a:p>
        </p:txBody>
      </p:sp>
      <p:pic>
        <p:nvPicPr>
          <p:cNvPr id="656" name="Picture 49" descr="Picture 49"/>
          <p:cNvPicPr>
            <a:picLocks noChangeAspect="1"/>
          </p:cNvPicPr>
          <p:nvPr/>
        </p:nvPicPr>
        <p:blipFill>
          <a:blip r:embed="rId2"/>
          <a:stretch>
            <a:fillRect/>
          </a:stretch>
        </p:blipFill>
        <p:spPr>
          <a:xfrm>
            <a:off x="10458450" y="6278562"/>
            <a:ext cx="1667936" cy="290520"/>
          </a:xfrm>
          <a:prstGeom prst="rect">
            <a:avLst/>
          </a:prstGeom>
          <a:ln w="12700">
            <a:miter lim="400000"/>
          </a:ln>
        </p:spPr>
      </p:pic>
      <p:sp>
        <p:nvSpPr>
          <p:cNvPr id="657" name="Line 50"/>
          <p:cNvSpPr/>
          <p:nvPr/>
        </p:nvSpPr>
        <p:spPr>
          <a:xfrm>
            <a:off x="12194116" y="6202362"/>
            <a:ext cx="1155708" cy="8"/>
          </a:xfrm>
          <a:prstGeom prst="line">
            <a:avLst/>
          </a:prstGeom>
          <a:ln>
            <a:solidFill>
              <a:srgbClr val="FF0000"/>
            </a:solidFill>
          </a:ln>
        </p:spPr>
        <p:txBody>
          <a:bodyPr lIns="45718" tIns="45718" rIns="45718" bIns="45718"/>
          <a:lstStyle/>
          <a:p>
            <a:endParaRPr/>
          </a:p>
        </p:txBody>
      </p:sp>
      <p:sp>
        <p:nvSpPr>
          <p:cNvPr id="658" name="Line 51"/>
          <p:cNvSpPr/>
          <p:nvPr/>
        </p:nvSpPr>
        <p:spPr>
          <a:xfrm>
            <a:off x="10353250" y="6860223"/>
            <a:ext cx="8" cy="536583"/>
          </a:xfrm>
          <a:prstGeom prst="line">
            <a:avLst/>
          </a:prstGeom>
          <a:ln>
            <a:solidFill>
              <a:srgbClr val="FF0000"/>
            </a:solidFill>
          </a:ln>
        </p:spPr>
        <p:txBody>
          <a:bodyPr lIns="45718" tIns="45718" rIns="45718" bIns="45718"/>
          <a:lstStyle/>
          <a:p>
            <a:endParaRPr/>
          </a:p>
        </p:txBody>
      </p:sp>
      <p:sp>
        <p:nvSpPr>
          <p:cNvPr id="659" name="Text Box 52"/>
          <p:cNvSpPr txBox="1"/>
          <p:nvPr/>
        </p:nvSpPr>
        <p:spPr>
          <a:xfrm>
            <a:off x="45718" y="7200899"/>
            <a:ext cx="7122163" cy="5105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p>
            <a:pPr>
              <a:spcBef>
                <a:spcPts val="1400"/>
              </a:spcBef>
              <a:defRPr sz="2400">
                <a:latin typeface="微軟正黑體"/>
                <a:ea typeface="微軟正黑體"/>
                <a:cs typeface="微軟正黑體"/>
                <a:sym typeface="微軟正黑體"/>
              </a:defRPr>
            </a:pPr>
            <a:r>
              <a:t>建議字型：中文微軟正黑體，英文</a:t>
            </a:r>
            <a:r>
              <a:rPr>
                <a:latin typeface="Arial"/>
                <a:ea typeface="Arial"/>
                <a:cs typeface="Arial"/>
                <a:sym typeface="Arial"/>
              </a:rPr>
              <a:t>Arial</a:t>
            </a:r>
          </a:p>
        </p:txBody>
      </p:sp>
      <p:pic>
        <p:nvPicPr>
          <p:cNvPr id="660" name="圖片 10" descr="圖片 10"/>
          <p:cNvPicPr>
            <a:picLocks noChangeAspect="1"/>
          </p:cNvPicPr>
          <p:nvPr/>
        </p:nvPicPr>
        <p:blipFill>
          <a:blip r:embed="rId3"/>
          <a:stretch>
            <a:fillRect/>
          </a:stretch>
        </p:blipFill>
        <p:spPr>
          <a:xfrm>
            <a:off x="11281688" y="80863"/>
            <a:ext cx="910320" cy="310333"/>
          </a:xfrm>
          <a:prstGeom prst="rect">
            <a:avLst/>
          </a:prstGeom>
          <a:ln w="12700">
            <a:miter lim="400000"/>
          </a:ln>
        </p:spPr>
      </p:pic>
      <p:sp>
        <p:nvSpPr>
          <p:cNvPr id="661" name="Text Box 48"/>
          <p:cNvSpPr txBox="1"/>
          <p:nvPr/>
        </p:nvSpPr>
        <p:spPr>
          <a:xfrm>
            <a:off x="30384" y="6610191"/>
            <a:ext cx="9404447" cy="2692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lvl1pPr>
              <a:defRPr sz="10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sp>
        <p:nvSpPr>
          <p:cNvPr id="662" name="幻燈片編號"/>
          <p:cNvSpPr txBox="1">
            <a:spLocks noGrp="1"/>
          </p:cNvSpPr>
          <p:nvPr>
            <p:ph type="sldNum" sz="quarter" idx="2"/>
          </p:nvPr>
        </p:nvSpPr>
        <p:spPr>
          <a:prstGeom prst="rect">
            <a:avLst/>
          </a:prstGeom>
        </p:spPr>
        <p:txBody>
          <a:bodyPr/>
          <a:lstStyle>
            <a:lvl1pPr>
              <a:defRPr b="1"/>
            </a:lvl1pPr>
          </a:lstStyle>
          <a:p>
            <a:fld id="{86CB4B4D-7CA3-9044-876B-883B54F8677D}" type="slidenum">
              <a:t>‹#›</a:t>
            </a:fld>
            <a:endParaRPr/>
          </a:p>
        </p:txBody>
      </p:sp>
    </p:spTree>
  </p:cSld>
  <p:clrMapOvr>
    <a:masterClrMapping/>
  </p:clrMapOvr>
  <p:transition spd="med"/>
</p:sldLayout>
</file>

<file path=ppt/slideLayouts/slideLayout44.xml><?xml version="1.0" encoding="utf-8"?>
<p:sldLayout xmlns:a="http://schemas.openxmlformats.org/drawingml/2006/main" xmlns:r="http://schemas.openxmlformats.org/officeDocument/2006/relationships" xmlns:p="http://schemas.openxmlformats.org/presentationml/2006/main" showMasterSp="0" type="tx">
  <p:cSld name="標題投影片">
    <p:spTree>
      <p:nvGrpSpPr>
        <p:cNvPr id="1" name=""/>
        <p:cNvGrpSpPr/>
        <p:nvPr/>
      </p:nvGrpSpPr>
      <p:grpSpPr>
        <a:xfrm>
          <a:off x="0" y="0"/>
          <a:ext cx="0" cy="0"/>
          <a:chOff x="0" y="0"/>
          <a:chExt cx="0" cy="0"/>
        </a:xfrm>
      </p:grpSpPr>
      <p:pic>
        <p:nvPicPr>
          <p:cNvPr id="669" name="Picture 57" descr="Picture 57"/>
          <p:cNvPicPr>
            <a:picLocks noChangeAspect="1"/>
          </p:cNvPicPr>
          <p:nvPr/>
        </p:nvPicPr>
        <p:blipFill>
          <a:blip r:embed="rId2"/>
          <a:stretch>
            <a:fillRect/>
          </a:stretch>
        </p:blipFill>
        <p:spPr>
          <a:xfrm>
            <a:off x="8509000" y="4110037"/>
            <a:ext cx="3683000" cy="2747970"/>
          </a:xfrm>
          <a:prstGeom prst="rect">
            <a:avLst/>
          </a:prstGeom>
          <a:ln w="12700">
            <a:miter lim="400000"/>
          </a:ln>
        </p:spPr>
      </p:pic>
      <p:sp>
        <p:nvSpPr>
          <p:cNvPr id="670" name="Rectangle 42"/>
          <p:cNvSpPr/>
          <p:nvPr/>
        </p:nvSpPr>
        <p:spPr>
          <a:xfrm>
            <a:off x="0" y="6618288"/>
            <a:ext cx="12192000" cy="239712"/>
          </a:xfrm>
          <a:prstGeom prst="rect">
            <a:avLst/>
          </a:prstGeom>
          <a:solidFill>
            <a:srgbClr val="00B2B3"/>
          </a:solidFill>
          <a:ln w="12700">
            <a:miter lim="400000"/>
          </a:ln>
        </p:spPr>
        <p:txBody>
          <a:bodyPr lIns="45718" tIns="45718" rIns="45718" bIns="45718" anchor="ctr"/>
          <a:lstStyle/>
          <a:p>
            <a:pPr>
              <a:defRPr>
                <a:latin typeface="Arial"/>
                <a:ea typeface="Arial"/>
                <a:cs typeface="Arial"/>
                <a:sym typeface="Arial"/>
              </a:defRPr>
            </a:pPr>
            <a:endParaRPr/>
          </a:p>
        </p:txBody>
      </p:sp>
      <p:pic>
        <p:nvPicPr>
          <p:cNvPr id="671" name="Picture 26" descr="Picture 26"/>
          <p:cNvPicPr>
            <a:picLocks noChangeAspect="1"/>
          </p:cNvPicPr>
          <p:nvPr/>
        </p:nvPicPr>
        <p:blipFill>
          <a:blip r:embed="rId3"/>
          <a:stretch>
            <a:fillRect/>
          </a:stretch>
        </p:blipFill>
        <p:spPr>
          <a:xfrm>
            <a:off x="876300" y="528639"/>
            <a:ext cx="4438652" cy="1042988"/>
          </a:xfrm>
          <a:prstGeom prst="rect">
            <a:avLst/>
          </a:prstGeom>
          <a:ln w="12700">
            <a:miter lim="400000"/>
          </a:ln>
        </p:spPr>
      </p:pic>
      <p:sp>
        <p:nvSpPr>
          <p:cNvPr id="672" name="簡報標題"/>
          <p:cNvSpPr txBox="1">
            <a:spLocks noGrp="1"/>
          </p:cNvSpPr>
          <p:nvPr>
            <p:ph type="title" hasCustomPrompt="1"/>
          </p:nvPr>
        </p:nvSpPr>
        <p:spPr>
          <a:xfrm>
            <a:off x="728188" y="2584704"/>
            <a:ext cx="8794754" cy="1219209"/>
          </a:xfrm>
          <a:prstGeom prst="rect">
            <a:avLst/>
          </a:prstGeom>
        </p:spPr>
        <p:txBody>
          <a:bodyPr/>
          <a:lstStyle>
            <a:lvl1pPr>
              <a:defRPr sz="4400" b="1">
                <a:solidFill>
                  <a:srgbClr val="00B2B3"/>
                </a:solidFill>
              </a:defRPr>
            </a:lvl1pPr>
          </a:lstStyle>
          <a:p>
            <a:r>
              <a:t>簡報標題</a:t>
            </a:r>
          </a:p>
        </p:txBody>
      </p:sp>
      <p:sp>
        <p:nvSpPr>
          <p:cNvPr id="673" name="內文層級一…"/>
          <p:cNvSpPr txBox="1">
            <a:spLocks noGrp="1"/>
          </p:cNvSpPr>
          <p:nvPr>
            <p:ph type="body" sz="quarter" idx="1" hasCustomPrompt="1"/>
          </p:nvPr>
        </p:nvSpPr>
        <p:spPr>
          <a:xfrm>
            <a:off x="728188" y="5059679"/>
            <a:ext cx="9027829" cy="755912"/>
          </a:xfrm>
          <a:prstGeom prst="rect">
            <a:avLst/>
          </a:prstGeom>
        </p:spPr>
        <p:txBody>
          <a:bodyPr anchor="b"/>
          <a:lstStyle>
            <a:lvl1pPr marL="0" indent="0">
              <a:lnSpc>
                <a:spcPct val="80000"/>
              </a:lnSpc>
              <a:spcBef>
                <a:spcPts val="0"/>
              </a:spcBef>
              <a:buSzTx/>
              <a:buNone/>
              <a:defRPr sz="2000">
                <a:latin typeface="微軟正黑體"/>
                <a:ea typeface="微軟正黑體"/>
                <a:cs typeface="微軟正黑體"/>
                <a:sym typeface="微軟正黑體"/>
              </a:defRPr>
            </a:lvl1pPr>
            <a:lvl2pPr marL="661307" indent="-204107">
              <a:lnSpc>
                <a:spcPct val="80000"/>
              </a:lnSpc>
              <a:spcBef>
                <a:spcPts val="0"/>
              </a:spcBef>
              <a:defRPr sz="2000">
                <a:latin typeface="微軟正黑體"/>
                <a:ea typeface="微軟正黑體"/>
                <a:cs typeface="微軟正黑體"/>
                <a:sym typeface="微軟正黑體"/>
              </a:defRPr>
            </a:lvl2pPr>
            <a:lvl3pPr marL="1104900" indent="-190500">
              <a:lnSpc>
                <a:spcPct val="80000"/>
              </a:lnSpc>
              <a:spcBef>
                <a:spcPts val="0"/>
              </a:spcBef>
              <a:defRPr sz="2000">
                <a:latin typeface="微軟正黑體"/>
                <a:ea typeface="微軟正黑體"/>
                <a:cs typeface="微軟正黑體"/>
                <a:sym typeface="微軟正黑體"/>
              </a:defRPr>
            </a:lvl3pPr>
            <a:lvl4pPr marL="1600200" indent="-228600">
              <a:lnSpc>
                <a:spcPct val="80000"/>
              </a:lnSpc>
              <a:spcBef>
                <a:spcPts val="0"/>
              </a:spcBef>
              <a:defRPr sz="2000">
                <a:latin typeface="微軟正黑體"/>
                <a:ea typeface="微軟正黑體"/>
                <a:cs typeface="微軟正黑體"/>
                <a:sym typeface="微軟正黑體"/>
              </a:defRPr>
            </a:lvl4pPr>
            <a:lvl5pPr marL="2057400" indent="-228600">
              <a:lnSpc>
                <a:spcPct val="80000"/>
              </a:lnSpc>
              <a:spcBef>
                <a:spcPts val="0"/>
              </a:spcBef>
              <a:defRPr sz="2000">
                <a:latin typeface="微軟正黑體"/>
                <a:ea typeface="微軟正黑體"/>
                <a:cs typeface="微軟正黑體"/>
                <a:sym typeface="微軟正黑體"/>
              </a:defRPr>
            </a:lvl5pPr>
          </a:lstStyle>
          <a:p>
            <a:r>
              <a:t>簡報單位 簡報人名稱 職稱</a:t>
            </a:r>
          </a:p>
          <a:p>
            <a:pPr lvl="1"/>
            <a:endParaRPr/>
          </a:p>
          <a:p>
            <a:pPr lvl="2"/>
            <a:endParaRPr/>
          </a:p>
          <a:p>
            <a:pPr lvl="3"/>
            <a:endParaRPr/>
          </a:p>
          <a:p>
            <a:pPr lvl="4"/>
            <a:endParaRPr/>
          </a:p>
        </p:txBody>
      </p:sp>
      <p:sp>
        <p:nvSpPr>
          <p:cNvPr id="674" name="文字版面配置區 8"/>
          <p:cNvSpPr>
            <a:spLocks noGrp="1"/>
          </p:cNvSpPr>
          <p:nvPr>
            <p:ph type="body" sz="quarter" idx="21" hasCustomPrompt="1"/>
          </p:nvPr>
        </p:nvSpPr>
        <p:spPr>
          <a:xfrm>
            <a:off x="728184" y="5902261"/>
            <a:ext cx="3718144" cy="432306"/>
          </a:xfrm>
          <a:prstGeom prst="rect">
            <a:avLst/>
          </a:prstGeom>
        </p:spPr>
        <p:txBody>
          <a:bodyPr/>
          <a:lstStyle>
            <a:lvl1pPr marL="0" indent="0">
              <a:spcBef>
                <a:spcPts val="300"/>
              </a:spcBef>
              <a:buSzTx/>
              <a:buNone/>
              <a:defRPr sz="1600"/>
            </a:lvl1pPr>
          </a:lstStyle>
          <a:p>
            <a:r>
              <a:t>簡報日期</a:t>
            </a:r>
          </a:p>
        </p:txBody>
      </p:sp>
      <p:sp>
        <p:nvSpPr>
          <p:cNvPr id="675" name="Text Box 48"/>
          <p:cNvSpPr txBox="1"/>
          <p:nvPr/>
        </p:nvSpPr>
        <p:spPr>
          <a:xfrm>
            <a:off x="30384" y="6610191"/>
            <a:ext cx="9404447" cy="2692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lvl1pPr>
              <a:defRPr sz="10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grpSp>
        <p:nvGrpSpPr>
          <p:cNvPr id="678" name="群組 10"/>
          <p:cNvGrpSpPr/>
          <p:nvPr/>
        </p:nvGrpSpPr>
        <p:grpSpPr>
          <a:xfrm>
            <a:off x="10068578" y="0"/>
            <a:ext cx="2117738" cy="6858000"/>
            <a:chOff x="0" y="0"/>
            <a:chExt cx="2117737" cy="6858000"/>
          </a:xfrm>
        </p:grpSpPr>
        <p:pic>
          <p:nvPicPr>
            <p:cNvPr id="676" name="圖片 14" descr="圖片 14"/>
            <p:cNvPicPr>
              <a:picLocks noChangeAspect="1"/>
            </p:cNvPicPr>
            <p:nvPr/>
          </p:nvPicPr>
          <p:blipFill>
            <a:blip r:embed="rId4"/>
            <a:stretch>
              <a:fillRect/>
            </a:stretch>
          </p:blipFill>
          <p:spPr>
            <a:xfrm>
              <a:off x="-1" y="0"/>
              <a:ext cx="2117738" cy="6858000"/>
            </a:xfrm>
            <a:prstGeom prst="rect">
              <a:avLst/>
            </a:prstGeom>
            <a:ln w="12700" cap="flat">
              <a:noFill/>
              <a:miter lim="400000"/>
            </a:ln>
            <a:effectLst/>
          </p:spPr>
        </p:pic>
        <p:pic>
          <p:nvPicPr>
            <p:cNvPr id="677" name="圖片 16" descr="圖片 16"/>
            <p:cNvPicPr>
              <a:picLocks noChangeAspect="1"/>
            </p:cNvPicPr>
            <p:nvPr/>
          </p:nvPicPr>
          <p:blipFill>
            <a:blip r:embed="rId5"/>
            <a:stretch>
              <a:fillRect/>
            </a:stretch>
          </p:blipFill>
          <p:spPr>
            <a:xfrm>
              <a:off x="418898" y="660393"/>
              <a:ext cx="1436697" cy="1590685"/>
            </a:xfrm>
            <a:prstGeom prst="rect">
              <a:avLst/>
            </a:prstGeom>
            <a:ln w="12700" cap="flat">
              <a:noFill/>
              <a:miter lim="400000"/>
            </a:ln>
            <a:effectLst/>
          </p:spPr>
        </p:pic>
      </p:grpSp>
      <p:pic>
        <p:nvPicPr>
          <p:cNvPr id="679" name="圖片 16" descr="圖片 16"/>
          <p:cNvPicPr>
            <a:picLocks noChangeAspect="1"/>
          </p:cNvPicPr>
          <p:nvPr/>
        </p:nvPicPr>
        <p:blipFill>
          <a:blip r:embed="rId6"/>
          <a:stretch>
            <a:fillRect/>
          </a:stretch>
        </p:blipFill>
        <p:spPr>
          <a:xfrm>
            <a:off x="9291191" y="254785"/>
            <a:ext cx="682738" cy="310334"/>
          </a:xfrm>
          <a:prstGeom prst="rect">
            <a:avLst/>
          </a:prstGeom>
          <a:ln w="12700">
            <a:miter lim="400000"/>
          </a:ln>
        </p:spPr>
      </p:pic>
      <p:sp>
        <p:nvSpPr>
          <p:cNvPr id="680" name="幻燈片編號"/>
          <p:cNvSpPr txBox="1">
            <a:spLocks noGrp="1"/>
          </p:cNvSpPr>
          <p:nvPr>
            <p:ph type="sldNum" sz="quarter" idx="2"/>
          </p:nvPr>
        </p:nvSpPr>
        <p:spPr>
          <a:prstGeom prst="rect">
            <a:avLst/>
          </a:prstGeom>
        </p:spPr>
        <p:txBody>
          <a:bodyPr/>
          <a:lstStyle>
            <a:lvl1pPr>
              <a:defRPr b="1"/>
            </a:lvl1pPr>
          </a:lstStyle>
          <a:p>
            <a:fld id="{86CB4B4D-7CA3-9044-876B-883B54F8677D}" type="slidenum">
              <a:t>‹#›</a:t>
            </a:fld>
            <a:endParaRPr/>
          </a:p>
        </p:txBody>
      </p:sp>
    </p:spTree>
  </p:cSld>
  <p:clrMapOvr>
    <a:masterClrMapping/>
  </p:clrMapOvr>
  <p:transition spd="med"/>
</p:sldLayout>
</file>

<file path=ppt/slideLayouts/slideLayout45.xml><?xml version="1.0" encoding="utf-8"?>
<p:sldLayout xmlns:a="http://schemas.openxmlformats.org/drawingml/2006/main" xmlns:r="http://schemas.openxmlformats.org/officeDocument/2006/relationships" xmlns:p="http://schemas.openxmlformats.org/presentationml/2006/main" showMasterSp="0" type="tx">
  <p:cSld name="1_標題及物件">
    <p:spTree>
      <p:nvGrpSpPr>
        <p:cNvPr id="1" name=""/>
        <p:cNvGrpSpPr/>
        <p:nvPr/>
      </p:nvGrpSpPr>
      <p:grpSpPr>
        <a:xfrm>
          <a:off x="0" y="0"/>
          <a:ext cx="0" cy="0"/>
          <a:chOff x="0" y="0"/>
          <a:chExt cx="0" cy="0"/>
        </a:xfrm>
      </p:grpSpPr>
      <p:sp>
        <p:nvSpPr>
          <p:cNvPr id="687" name="Rectangle 42"/>
          <p:cNvSpPr/>
          <p:nvPr/>
        </p:nvSpPr>
        <p:spPr>
          <a:xfrm>
            <a:off x="0" y="6618288"/>
            <a:ext cx="12192000" cy="239712"/>
          </a:xfrm>
          <a:prstGeom prst="rect">
            <a:avLst/>
          </a:prstGeom>
          <a:solidFill>
            <a:srgbClr val="00B2B3"/>
          </a:solidFill>
          <a:ln w="12700">
            <a:miter lim="400000"/>
          </a:ln>
        </p:spPr>
        <p:txBody>
          <a:bodyPr lIns="45718" tIns="45718" rIns="45718" bIns="45718" anchor="ctr"/>
          <a:lstStyle/>
          <a:p>
            <a:pPr algn="ctr">
              <a:defRPr>
                <a:latin typeface="Arial"/>
                <a:ea typeface="Arial"/>
                <a:cs typeface="Arial"/>
                <a:sym typeface="Arial"/>
              </a:defRPr>
            </a:pPr>
            <a:endParaRPr/>
          </a:p>
        </p:txBody>
      </p:sp>
      <p:pic>
        <p:nvPicPr>
          <p:cNvPr id="688" name="Picture 49" descr="Picture 49"/>
          <p:cNvPicPr>
            <a:picLocks noChangeAspect="1"/>
          </p:cNvPicPr>
          <p:nvPr/>
        </p:nvPicPr>
        <p:blipFill>
          <a:blip r:embed="rId2"/>
          <a:stretch>
            <a:fillRect/>
          </a:stretch>
        </p:blipFill>
        <p:spPr>
          <a:xfrm>
            <a:off x="10458450" y="6278562"/>
            <a:ext cx="1667936" cy="290520"/>
          </a:xfrm>
          <a:prstGeom prst="rect">
            <a:avLst/>
          </a:prstGeom>
          <a:ln w="12700">
            <a:miter lim="400000"/>
          </a:ln>
        </p:spPr>
      </p:pic>
      <p:sp>
        <p:nvSpPr>
          <p:cNvPr id="689" name="Line 50"/>
          <p:cNvSpPr/>
          <p:nvPr/>
        </p:nvSpPr>
        <p:spPr>
          <a:xfrm>
            <a:off x="12194116" y="6202362"/>
            <a:ext cx="1155708" cy="8"/>
          </a:xfrm>
          <a:prstGeom prst="line">
            <a:avLst/>
          </a:prstGeom>
          <a:ln>
            <a:solidFill>
              <a:srgbClr val="FF0000"/>
            </a:solidFill>
          </a:ln>
        </p:spPr>
        <p:txBody>
          <a:bodyPr lIns="45718" tIns="45718" rIns="45718" bIns="45718"/>
          <a:lstStyle/>
          <a:p>
            <a:endParaRPr/>
          </a:p>
        </p:txBody>
      </p:sp>
      <p:sp>
        <p:nvSpPr>
          <p:cNvPr id="690" name="Line 51"/>
          <p:cNvSpPr/>
          <p:nvPr/>
        </p:nvSpPr>
        <p:spPr>
          <a:xfrm>
            <a:off x="10353250" y="6860223"/>
            <a:ext cx="8" cy="536583"/>
          </a:xfrm>
          <a:prstGeom prst="line">
            <a:avLst/>
          </a:prstGeom>
          <a:ln>
            <a:solidFill>
              <a:srgbClr val="FF0000"/>
            </a:solidFill>
          </a:ln>
        </p:spPr>
        <p:txBody>
          <a:bodyPr lIns="45718" tIns="45718" rIns="45718" bIns="45718"/>
          <a:lstStyle/>
          <a:p>
            <a:endParaRPr/>
          </a:p>
        </p:txBody>
      </p:sp>
      <p:sp>
        <p:nvSpPr>
          <p:cNvPr id="691" name="Text Box 52"/>
          <p:cNvSpPr txBox="1"/>
          <p:nvPr/>
        </p:nvSpPr>
        <p:spPr>
          <a:xfrm>
            <a:off x="45718" y="7200899"/>
            <a:ext cx="7122163" cy="5105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p>
            <a:pPr>
              <a:spcBef>
                <a:spcPts val="1400"/>
              </a:spcBef>
              <a:defRPr sz="2400">
                <a:latin typeface="微軟正黑體"/>
                <a:ea typeface="微軟正黑體"/>
                <a:cs typeface="微軟正黑體"/>
                <a:sym typeface="微軟正黑體"/>
              </a:defRPr>
            </a:pPr>
            <a:r>
              <a:t>建議字型：中文微軟正黑體，英文</a:t>
            </a:r>
            <a:r>
              <a:rPr>
                <a:latin typeface="Arial"/>
                <a:ea typeface="Arial"/>
                <a:cs typeface="Arial"/>
                <a:sym typeface="Arial"/>
              </a:rPr>
              <a:t>Arial</a:t>
            </a:r>
          </a:p>
        </p:txBody>
      </p:sp>
      <p:pic>
        <p:nvPicPr>
          <p:cNvPr id="692" name="圖片 10" descr="圖片 10"/>
          <p:cNvPicPr>
            <a:picLocks noChangeAspect="1"/>
          </p:cNvPicPr>
          <p:nvPr/>
        </p:nvPicPr>
        <p:blipFill>
          <a:blip r:embed="rId3"/>
          <a:stretch>
            <a:fillRect/>
          </a:stretch>
        </p:blipFill>
        <p:spPr>
          <a:xfrm>
            <a:off x="11020280" y="193869"/>
            <a:ext cx="910320" cy="310334"/>
          </a:xfrm>
          <a:prstGeom prst="rect">
            <a:avLst/>
          </a:prstGeom>
          <a:ln w="12700">
            <a:miter lim="400000"/>
          </a:ln>
        </p:spPr>
      </p:pic>
      <p:sp>
        <p:nvSpPr>
          <p:cNvPr id="693" name="Text Box 48"/>
          <p:cNvSpPr txBox="1"/>
          <p:nvPr/>
        </p:nvSpPr>
        <p:spPr>
          <a:xfrm>
            <a:off x="30384" y="6610191"/>
            <a:ext cx="9404447" cy="2692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lvl1pPr>
              <a:defRPr sz="10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sp>
        <p:nvSpPr>
          <p:cNvPr id="694" name="內文層級一…"/>
          <p:cNvSpPr txBox="1">
            <a:spLocks noGrp="1"/>
          </p:cNvSpPr>
          <p:nvPr>
            <p:ph type="body" idx="1"/>
          </p:nvPr>
        </p:nvSpPr>
        <p:spPr>
          <a:prstGeom prst="rect">
            <a:avLst/>
          </a:prstGeom>
        </p:spPr>
        <p:txBody>
          <a:bodyPr/>
          <a:lstStyle/>
          <a:p>
            <a:r>
              <a:t>內文層級一</a:t>
            </a:r>
          </a:p>
          <a:p>
            <a:pPr lvl="1"/>
            <a:r>
              <a:t>內文層級二</a:t>
            </a:r>
          </a:p>
          <a:p>
            <a:pPr lvl="2"/>
            <a:r>
              <a:t>內文層級三</a:t>
            </a:r>
          </a:p>
          <a:p>
            <a:pPr lvl="3"/>
            <a:r>
              <a:t>內文層級四</a:t>
            </a:r>
          </a:p>
          <a:p>
            <a:pPr lvl="4"/>
            <a:r>
              <a:t>內文層級五</a:t>
            </a:r>
          </a:p>
        </p:txBody>
      </p:sp>
      <p:sp>
        <p:nvSpPr>
          <p:cNvPr id="695" name="大標題文字"/>
          <p:cNvSpPr txBox="1">
            <a:spLocks noGrp="1"/>
          </p:cNvSpPr>
          <p:nvPr>
            <p:ph type="title"/>
          </p:nvPr>
        </p:nvSpPr>
        <p:spPr>
          <a:prstGeom prst="rect">
            <a:avLst/>
          </a:prstGeom>
        </p:spPr>
        <p:txBody>
          <a:bodyPr/>
          <a:lstStyle>
            <a:lvl1pPr>
              <a:defRPr>
                <a:solidFill>
                  <a:srgbClr val="00B2B3"/>
                </a:solidFill>
              </a:defRPr>
            </a:lvl1pPr>
          </a:lstStyle>
          <a:p>
            <a:r>
              <a:t>大標題文字</a:t>
            </a:r>
          </a:p>
        </p:txBody>
      </p:sp>
      <p:sp>
        <p:nvSpPr>
          <p:cNvPr id="696" name="幻燈片編號"/>
          <p:cNvSpPr txBox="1">
            <a:spLocks noGrp="1"/>
          </p:cNvSpPr>
          <p:nvPr>
            <p:ph type="sldNum" sz="quarter" idx="2"/>
          </p:nvPr>
        </p:nvSpPr>
        <p:spPr>
          <a:prstGeom prst="rect">
            <a:avLst/>
          </a:prstGeom>
        </p:spPr>
        <p:txBody>
          <a:bodyPr/>
          <a:lstStyle>
            <a:lvl1pPr>
              <a:defRPr b="1"/>
            </a:lvl1pPr>
          </a:lstStyle>
          <a:p>
            <a:fld id="{86CB4B4D-7CA3-9044-876B-883B54F8677D}" type="slidenum">
              <a:t>‹#›</a:t>
            </a:fld>
            <a:endParaRPr/>
          </a:p>
        </p:txBody>
      </p:sp>
    </p:spTree>
  </p:cSld>
  <p:clrMapOvr>
    <a:masterClrMapping/>
  </p:clrMapOvr>
  <p:transition spd="med"/>
</p:sldLayout>
</file>

<file path=ppt/slideLayouts/slideLayout46.xml><?xml version="1.0" encoding="utf-8"?>
<p:sldLayout xmlns:a="http://schemas.openxmlformats.org/drawingml/2006/main" xmlns:r="http://schemas.openxmlformats.org/officeDocument/2006/relationships" xmlns:p="http://schemas.openxmlformats.org/presentationml/2006/main" showMasterSp="0" type="tx">
  <p:cSld name="2_標題及物件">
    <p:spTree>
      <p:nvGrpSpPr>
        <p:cNvPr id="1" name=""/>
        <p:cNvGrpSpPr/>
        <p:nvPr/>
      </p:nvGrpSpPr>
      <p:grpSpPr>
        <a:xfrm>
          <a:off x="0" y="0"/>
          <a:ext cx="0" cy="0"/>
          <a:chOff x="0" y="0"/>
          <a:chExt cx="0" cy="0"/>
        </a:xfrm>
      </p:grpSpPr>
      <p:sp>
        <p:nvSpPr>
          <p:cNvPr id="703" name="Rectangle 42"/>
          <p:cNvSpPr/>
          <p:nvPr/>
        </p:nvSpPr>
        <p:spPr>
          <a:xfrm>
            <a:off x="0" y="6618288"/>
            <a:ext cx="12192000" cy="239712"/>
          </a:xfrm>
          <a:prstGeom prst="rect">
            <a:avLst/>
          </a:prstGeom>
          <a:solidFill>
            <a:srgbClr val="00B2B3"/>
          </a:solidFill>
          <a:ln w="12700">
            <a:miter lim="400000"/>
          </a:ln>
        </p:spPr>
        <p:txBody>
          <a:bodyPr lIns="45718" tIns="45718" rIns="45718" bIns="45718" anchor="ctr"/>
          <a:lstStyle/>
          <a:p>
            <a:pPr algn="ctr">
              <a:defRPr>
                <a:latin typeface="Arial"/>
                <a:ea typeface="Arial"/>
                <a:cs typeface="Arial"/>
                <a:sym typeface="Arial"/>
              </a:defRPr>
            </a:pPr>
            <a:endParaRPr/>
          </a:p>
        </p:txBody>
      </p:sp>
      <p:pic>
        <p:nvPicPr>
          <p:cNvPr id="704" name="Picture 49" descr="Picture 49"/>
          <p:cNvPicPr>
            <a:picLocks noChangeAspect="1"/>
          </p:cNvPicPr>
          <p:nvPr/>
        </p:nvPicPr>
        <p:blipFill>
          <a:blip r:embed="rId2"/>
          <a:stretch>
            <a:fillRect/>
          </a:stretch>
        </p:blipFill>
        <p:spPr>
          <a:xfrm>
            <a:off x="10458450" y="6278562"/>
            <a:ext cx="1667936" cy="290520"/>
          </a:xfrm>
          <a:prstGeom prst="rect">
            <a:avLst/>
          </a:prstGeom>
          <a:ln w="12700">
            <a:miter lim="400000"/>
          </a:ln>
        </p:spPr>
      </p:pic>
      <p:sp>
        <p:nvSpPr>
          <p:cNvPr id="705" name="Line 50"/>
          <p:cNvSpPr/>
          <p:nvPr/>
        </p:nvSpPr>
        <p:spPr>
          <a:xfrm>
            <a:off x="12194116" y="6202362"/>
            <a:ext cx="1155708" cy="8"/>
          </a:xfrm>
          <a:prstGeom prst="line">
            <a:avLst/>
          </a:prstGeom>
          <a:ln>
            <a:solidFill>
              <a:srgbClr val="FF0000"/>
            </a:solidFill>
          </a:ln>
        </p:spPr>
        <p:txBody>
          <a:bodyPr lIns="45718" tIns="45718" rIns="45718" bIns="45718"/>
          <a:lstStyle/>
          <a:p>
            <a:endParaRPr/>
          </a:p>
        </p:txBody>
      </p:sp>
      <p:sp>
        <p:nvSpPr>
          <p:cNvPr id="706" name="Line 51"/>
          <p:cNvSpPr/>
          <p:nvPr/>
        </p:nvSpPr>
        <p:spPr>
          <a:xfrm>
            <a:off x="10353250" y="6860223"/>
            <a:ext cx="8" cy="536583"/>
          </a:xfrm>
          <a:prstGeom prst="line">
            <a:avLst/>
          </a:prstGeom>
          <a:ln>
            <a:solidFill>
              <a:srgbClr val="FF0000"/>
            </a:solidFill>
          </a:ln>
        </p:spPr>
        <p:txBody>
          <a:bodyPr lIns="45718" tIns="45718" rIns="45718" bIns="45718"/>
          <a:lstStyle/>
          <a:p>
            <a:endParaRPr/>
          </a:p>
        </p:txBody>
      </p:sp>
      <p:sp>
        <p:nvSpPr>
          <p:cNvPr id="707" name="Text Box 52"/>
          <p:cNvSpPr txBox="1"/>
          <p:nvPr/>
        </p:nvSpPr>
        <p:spPr>
          <a:xfrm>
            <a:off x="45718" y="7200899"/>
            <a:ext cx="7122163" cy="5105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p>
            <a:pPr>
              <a:spcBef>
                <a:spcPts val="1400"/>
              </a:spcBef>
              <a:defRPr sz="2400">
                <a:latin typeface="微軟正黑體"/>
                <a:ea typeface="微軟正黑體"/>
                <a:cs typeface="微軟正黑體"/>
                <a:sym typeface="微軟正黑體"/>
              </a:defRPr>
            </a:pPr>
            <a:r>
              <a:t>建議字型：中文微軟正黑體，英文</a:t>
            </a:r>
            <a:r>
              <a:rPr>
                <a:latin typeface="Arial"/>
                <a:ea typeface="Arial"/>
                <a:cs typeface="Arial"/>
                <a:sym typeface="Arial"/>
              </a:rPr>
              <a:t>Arial</a:t>
            </a:r>
          </a:p>
        </p:txBody>
      </p:sp>
      <p:pic>
        <p:nvPicPr>
          <p:cNvPr id="708" name="圖片 10" descr="圖片 10"/>
          <p:cNvPicPr>
            <a:picLocks noChangeAspect="1"/>
          </p:cNvPicPr>
          <p:nvPr/>
        </p:nvPicPr>
        <p:blipFill>
          <a:blip r:embed="rId3"/>
          <a:stretch>
            <a:fillRect/>
          </a:stretch>
        </p:blipFill>
        <p:spPr>
          <a:xfrm>
            <a:off x="11020280" y="193869"/>
            <a:ext cx="910320" cy="310334"/>
          </a:xfrm>
          <a:prstGeom prst="rect">
            <a:avLst/>
          </a:prstGeom>
          <a:ln w="12700">
            <a:miter lim="400000"/>
          </a:ln>
        </p:spPr>
      </p:pic>
      <p:sp>
        <p:nvSpPr>
          <p:cNvPr id="709" name="Text Box 48"/>
          <p:cNvSpPr txBox="1"/>
          <p:nvPr/>
        </p:nvSpPr>
        <p:spPr>
          <a:xfrm>
            <a:off x="30384" y="6610191"/>
            <a:ext cx="9404447" cy="2692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lvl1pPr>
              <a:defRPr sz="10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sp>
        <p:nvSpPr>
          <p:cNvPr id="710" name="內文層級一…"/>
          <p:cNvSpPr txBox="1">
            <a:spLocks noGrp="1"/>
          </p:cNvSpPr>
          <p:nvPr>
            <p:ph type="body" idx="1"/>
          </p:nvPr>
        </p:nvSpPr>
        <p:spPr>
          <a:xfrm>
            <a:off x="609600" y="1439862"/>
            <a:ext cx="8168641" cy="4757743"/>
          </a:xfrm>
          <a:prstGeom prst="rect">
            <a:avLst/>
          </a:prstGeom>
        </p:spPr>
        <p:txBody>
          <a:bodyPr/>
          <a:lstStyle/>
          <a:p>
            <a:r>
              <a:t>內文層級一</a:t>
            </a:r>
          </a:p>
          <a:p>
            <a:pPr lvl="1"/>
            <a:r>
              <a:t>內文層級二</a:t>
            </a:r>
          </a:p>
          <a:p>
            <a:pPr lvl="2"/>
            <a:r>
              <a:t>內文層級三</a:t>
            </a:r>
          </a:p>
          <a:p>
            <a:pPr lvl="3"/>
            <a:r>
              <a:t>內文層級四</a:t>
            </a:r>
          </a:p>
          <a:p>
            <a:pPr lvl="4"/>
            <a:r>
              <a:t>內文層級五</a:t>
            </a:r>
          </a:p>
        </p:txBody>
      </p:sp>
      <p:sp>
        <p:nvSpPr>
          <p:cNvPr id="711" name="大標題文字"/>
          <p:cNvSpPr txBox="1">
            <a:spLocks noGrp="1"/>
          </p:cNvSpPr>
          <p:nvPr>
            <p:ph type="title"/>
          </p:nvPr>
        </p:nvSpPr>
        <p:spPr>
          <a:prstGeom prst="rect">
            <a:avLst/>
          </a:prstGeom>
        </p:spPr>
        <p:txBody>
          <a:bodyPr/>
          <a:lstStyle>
            <a:lvl1pPr>
              <a:defRPr>
                <a:solidFill>
                  <a:srgbClr val="00B2B3"/>
                </a:solidFill>
              </a:defRPr>
            </a:lvl1pPr>
          </a:lstStyle>
          <a:p>
            <a:r>
              <a:t>大標題文字</a:t>
            </a:r>
          </a:p>
        </p:txBody>
      </p:sp>
      <p:sp>
        <p:nvSpPr>
          <p:cNvPr id="712" name="圖片版面配置區 2"/>
          <p:cNvSpPr>
            <a:spLocks noGrp="1"/>
          </p:cNvSpPr>
          <p:nvPr>
            <p:ph type="pic" sz="quarter" idx="21"/>
          </p:nvPr>
        </p:nvSpPr>
        <p:spPr>
          <a:xfrm>
            <a:off x="8962097" y="1439862"/>
            <a:ext cx="2798109" cy="4757743"/>
          </a:xfrm>
          <a:prstGeom prst="rect">
            <a:avLst/>
          </a:prstGeom>
        </p:spPr>
        <p:txBody>
          <a:bodyPr lIns="91439" tIns="45719" rIns="91439" bIns="45719">
            <a:noAutofit/>
          </a:bodyPr>
          <a:lstStyle/>
          <a:p>
            <a:endParaRPr/>
          </a:p>
        </p:txBody>
      </p:sp>
      <p:sp>
        <p:nvSpPr>
          <p:cNvPr id="713" name="幻燈片編號"/>
          <p:cNvSpPr txBox="1">
            <a:spLocks noGrp="1"/>
          </p:cNvSpPr>
          <p:nvPr>
            <p:ph type="sldNum" sz="quarter" idx="2"/>
          </p:nvPr>
        </p:nvSpPr>
        <p:spPr>
          <a:prstGeom prst="rect">
            <a:avLst/>
          </a:prstGeom>
        </p:spPr>
        <p:txBody>
          <a:bodyPr/>
          <a:lstStyle>
            <a:lvl1pPr>
              <a:defRPr b="1"/>
            </a:lvl1pPr>
          </a:lstStyle>
          <a:p>
            <a:fld id="{86CB4B4D-7CA3-9044-876B-883B54F8677D}" type="slidenum">
              <a:t>‹#›</a:t>
            </a:fld>
            <a:endParaRPr/>
          </a:p>
        </p:txBody>
      </p:sp>
    </p:spTree>
  </p:cSld>
  <p:clrMapOvr>
    <a:masterClrMapping/>
  </p:clrMapOvr>
  <p:transition spd="med"/>
</p:sldLayout>
</file>

<file path=ppt/slideLayouts/slideLayout47.xml><?xml version="1.0" encoding="utf-8"?>
<p:sldLayout xmlns:a="http://schemas.openxmlformats.org/drawingml/2006/main" xmlns:r="http://schemas.openxmlformats.org/officeDocument/2006/relationships" xmlns:p="http://schemas.openxmlformats.org/presentationml/2006/main" showMasterSp="0" type="tx">
  <p:cSld name="3_標題及物件">
    <p:spTree>
      <p:nvGrpSpPr>
        <p:cNvPr id="1" name=""/>
        <p:cNvGrpSpPr/>
        <p:nvPr/>
      </p:nvGrpSpPr>
      <p:grpSpPr>
        <a:xfrm>
          <a:off x="0" y="0"/>
          <a:ext cx="0" cy="0"/>
          <a:chOff x="0" y="0"/>
          <a:chExt cx="0" cy="0"/>
        </a:xfrm>
      </p:grpSpPr>
      <p:sp>
        <p:nvSpPr>
          <p:cNvPr id="720" name="Rectangle 42"/>
          <p:cNvSpPr/>
          <p:nvPr/>
        </p:nvSpPr>
        <p:spPr>
          <a:xfrm>
            <a:off x="0" y="6618288"/>
            <a:ext cx="12192000" cy="239712"/>
          </a:xfrm>
          <a:prstGeom prst="rect">
            <a:avLst/>
          </a:prstGeom>
          <a:solidFill>
            <a:srgbClr val="00B2B3"/>
          </a:solidFill>
          <a:ln w="12700">
            <a:miter lim="400000"/>
          </a:ln>
        </p:spPr>
        <p:txBody>
          <a:bodyPr lIns="45718" tIns="45718" rIns="45718" bIns="45718" anchor="ctr"/>
          <a:lstStyle/>
          <a:p>
            <a:pPr algn="ctr">
              <a:defRPr>
                <a:latin typeface="Arial"/>
                <a:ea typeface="Arial"/>
                <a:cs typeface="Arial"/>
                <a:sym typeface="Arial"/>
              </a:defRPr>
            </a:pPr>
            <a:endParaRPr/>
          </a:p>
        </p:txBody>
      </p:sp>
      <p:pic>
        <p:nvPicPr>
          <p:cNvPr id="721" name="Picture 49" descr="Picture 49"/>
          <p:cNvPicPr>
            <a:picLocks noChangeAspect="1"/>
          </p:cNvPicPr>
          <p:nvPr/>
        </p:nvPicPr>
        <p:blipFill>
          <a:blip r:embed="rId2"/>
          <a:stretch>
            <a:fillRect/>
          </a:stretch>
        </p:blipFill>
        <p:spPr>
          <a:xfrm>
            <a:off x="10458450" y="6278562"/>
            <a:ext cx="1667936" cy="290520"/>
          </a:xfrm>
          <a:prstGeom prst="rect">
            <a:avLst/>
          </a:prstGeom>
          <a:ln w="12700">
            <a:miter lim="400000"/>
          </a:ln>
        </p:spPr>
      </p:pic>
      <p:sp>
        <p:nvSpPr>
          <p:cNvPr id="722" name="Line 50"/>
          <p:cNvSpPr/>
          <p:nvPr/>
        </p:nvSpPr>
        <p:spPr>
          <a:xfrm>
            <a:off x="12194116" y="6202362"/>
            <a:ext cx="1155708" cy="8"/>
          </a:xfrm>
          <a:prstGeom prst="line">
            <a:avLst/>
          </a:prstGeom>
          <a:ln>
            <a:solidFill>
              <a:srgbClr val="FF0000"/>
            </a:solidFill>
          </a:ln>
        </p:spPr>
        <p:txBody>
          <a:bodyPr lIns="45718" tIns="45718" rIns="45718" bIns="45718"/>
          <a:lstStyle/>
          <a:p>
            <a:endParaRPr/>
          </a:p>
        </p:txBody>
      </p:sp>
      <p:sp>
        <p:nvSpPr>
          <p:cNvPr id="723" name="Line 51"/>
          <p:cNvSpPr/>
          <p:nvPr/>
        </p:nvSpPr>
        <p:spPr>
          <a:xfrm>
            <a:off x="10353250" y="6860223"/>
            <a:ext cx="8" cy="536583"/>
          </a:xfrm>
          <a:prstGeom prst="line">
            <a:avLst/>
          </a:prstGeom>
          <a:ln>
            <a:solidFill>
              <a:srgbClr val="FF0000"/>
            </a:solidFill>
          </a:ln>
        </p:spPr>
        <p:txBody>
          <a:bodyPr lIns="45718" tIns="45718" rIns="45718" bIns="45718"/>
          <a:lstStyle/>
          <a:p>
            <a:endParaRPr/>
          </a:p>
        </p:txBody>
      </p:sp>
      <p:sp>
        <p:nvSpPr>
          <p:cNvPr id="724" name="Text Box 52"/>
          <p:cNvSpPr txBox="1"/>
          <p:nvPr/>
        </p:nvSpPr>
        <p:spPr>
          <a:xfrm>
            <a:off x="45718" y="7200899"/>
            <a:ext cx="7122163" cy="5105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p>
            <a:pPr>
              <a:spcBef>
                <a:spcPts val="1400"/>
              </a:spcBef>
              <a:defRPr sz="2400">
                <a:latin typeface="微軟正黑體"/>
                <a:ea typeface="微軟正黑體"/>
                <a:cs typeface="微軟正黑體"/>
                <a:sym typeface="微軟正黑體"/>
              </a:defRPr>
            </a:pPr>
            <a:r>
              <a:t>建議字型：中文微軟正黑體，英文</a:t>
            </a:r>
            <a:r>
              <a:rPr>
                <a:latin typeface="Arial"/>
                <a:ea typeface="Arial"/>
                <a:cs typeface="Arial"/>
                <a:sym typeface="Arial"/>
              </a:rPr>
              <a:t>Arial</a:t>
            </a:r>
          </a:p>
        </p:txBody>
      </p:sp>
      <p:pic>
        <p:nvPicPr>
          <p:cNvPr id="725" name="圖片 10" descr="圖片 10"/>
          <p:cNvPicPr>
            <a:picLocks noChangeAspect="1"/>
          </p:cNvPicPr>
          <p:nvPr/>
        </p:nvPicPr>
        <p:blipFill>
          <a:blip r:embed="rId3"/>
          <a:stretch>
            <a:fillRect/>
          </a:stretch>
        </p:blipFill>
        <p:spPr>
          <a:xfrm>
            <a:off x="11020280" y="193869"/>
            <a:ext cx="910320" cy="310334"/>
          </a:xfrm>
          <a:prstGeom prst="rect">
            <a:avLst/>
          </a:prstGeom>
          <a:ln w="12700">
            <a:miter lim="400000"/>
          </a:ln>
        </p:spPr>
      </p:pic>
      <p:sp>
        <p:nvSpPr>
          <p:cNvPr id="726" name="Text Box 48"/>
          <p:cNvSpPr txBox="1"/>
          <p:nvPr/>
        </p:nvSpPr>
        <p:spPr>
          <a:xfrm>
            <a:off x="30384" y="6610191"/>
            <a:ext cx="9404447" cy="2692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lvl1pPr>
              <a:defRPr sz="10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sp>
        <p:nvSpPr>
          <p:cNvPr id="727" name="內文層級一…"/>
          <p:cNvSpPr txBox="1">
            <a:spLocks noGrp="1"/>
          </p:cNvSpPr>
          <p:nvPr>
            <p:ph type="body" idx="1"/>
          </p:nvPr>
        </p:nvSpPr>
        <p:spPr>
          <a:xfrm>
            <a:off x="609600" y="1439862"/>
            <a:ext cx="11146971" cy="3184389"/>
          </a:xfrm>
          <a:prstGeom prst="rect">
            <a:avLst/>
          </a:prstGeom>
        </p:spPr>
        <p:txBody>
          <a:bodyPr/>
          <a:lstStyle/>
          <a:p>
            <a:r>
              <a:t>內文層級一</a:t>
            </a:r>
          </a:p>
          <a:p>
            <a:pPr lvl="1"/>
            <a:r>
              <a:t>內文層級二</a:t>
            </a:r>
          </a:p>
          <a:p>
            <a:pPr lvl="2"/>
            <a:r>
              <a:t>內文層級三</a:t>
            </a:r>
          </a:p>
          <a:p>
            <a:pPr lvl="3"/>
            <a:r>
              <a:t>內文層級四</a:t>
            </a:r>
          </a:p>
          <a:p>
            <a:pPr lvl="4"/>
            <a:r>
              <a:t>內文層級五</a:t>
            </a:r>
          </a:p>
        </p:txBody>
      </p:sp>
      <p:sp>
        <p:nvSpPr>
          <p:cNvPr id="728" name="大標題文字"/>
          <p:cNvSpPr txBox="1">
            <a:spLocks noGrp="1"/>
          </p:cNvSpPr>
          <p:nvPr>
            <p:ph type="title"/>
          </p:nvPr>
        </p:nvSpPr>
        <p:spPr>
          <a:xfrm>
            <a:off x="601132" y="316990"/>
            <a:ext cx="11155441" cy="889512"/>
          </a:xfrm>
          <a:prstGeom prst="rect">
            <a:avLst/>
          </a:prstGeom>
        </p:spPr>
        <p:txBody>
          <a:bodyPr/>
          <a:lstStyle>
            <a:lvl1pPr>
              <a:defRPr>
                <a:solidFill>
                  <a:srgbClr val="00B2B3"/>
                </a:solidFill>
              </a:defRPr>
            </a:lvl1pPr>
          </a:lstStyle>
          <a:p>
            <a:r>
              <a:t>大標題文字</a:t>
            </a:r>
          </a:p>
        </p:txBody>
      </p:sp>
      <p:sp>
        <p:nvSpPr>
          <p:cNvPr id="729" name="圖片版面配置區 2"/>
          <p:cNvSpPr>
            <a:spLocks noGrp="1"/>
          </p:cNvSpPr>
          <p:nvPr>
            <p:ph type="pic" sz="half" idx="21"/>
          </p:nvPr>
        </p:nvSpPr>
        <p:spPr>
          <a:xfrm>
            <a:off x="609600" y="4725144"/>
            <a:ext cx="11146971" cy="1584184"/>
          </a:xfrm>
          <a:prstGeom prst="rect">
            <a:avLst/>
          </a:prstGeom>
        </p:spPr>
        <p:txBody>
          <a:bodyPr lIns="91439" tIns="45719" rIns="91439" bIns="45719">
            <a:noAutofit/>
          </a:bodyPr>
          <a:lstStyle/>
          <a:p>
            <a:endParaRPr/>
          </a:p>
        </p:txBody>
      </p:sp>
      <p:sp>
        <p:nvSpPr>
          <p:cNvPr id="730" name="幻燈片編號"/>
          <p:cNvSpPr txBox="1">
            <a:spLocks noGrp="1"/>
          </p:cNvSpPr>
          <p:nvPr>
            <p:ph type="sldNum" sz="quarter" idx="2"/>
          </p:nvPr>
        </p:nvSpPr>
        <p:spPr>
          <a:prstGeom prst="rect">
            <a:avLst/>
          </a:prstGeom>
        </p:spPr>
        <p:txBody>
          <a:bodyPr/>
          <a:lstStyle>
            <a:lvl1pPr>
              <a:defRPr b="1"/>
            </a:lvl1pPr>
          </a:lstStyle>
          <a:p>
            <a:fld id="{86CB4B4D-7CA3-9044-876B-883B54F8677D}" type="slidenum">
              <a:t>‹#›</a:t>
            </a:fld>
            <a:endParaRPr/>
          </a:p>
        </p:txBody>
      </p:sp>
    </p:spTree>
  </p:cSld>
  <p:clrMapOvr>
    <a:masterClrMapping/>
  </p:clrMapOvr>
  <p:transition spd="med"/>
</p:sldLayout>
</file>

<file path=ppt/slideLayouts/slideLayout48.xml><?xml version="1.0" encoding="utf-8"?>
<p:sldLayout xmlns:a="http://schemas.openxmlformats.org/drawingml/2006/main" xmlns:r="http://schemas.openxmlformats.org/officeDocument/2006/relationships" xmlns:p="http://schemas.openxmlformats.org/presentationml/2006/main" showMasterSp="0" type="tx">
  <p:cSld name="標題及物件">
    <p:spTree>
      <p:nvGrpSpPr>
        <p:cNvPr id="1" name=""/>
        <p:cNvGrpSpPr/>
        <p:nvPr/>
      </p:nvGrpSpPr>
      <p:grpSpPr>
        <a:xfrm>
          <a:off x="0" y="0"/>
          <a:ext cx="0" cy="0"/>
          <a:chOff x="0" y="0"/>
          <a:chExt cx="0" cy="0"/>
        </a:xfrm>
      </p:grpSpPr>
      <p:sp>
        <p:nvSpPr>
          <p:cNvPr id="737" name="Rectangle 42"/>
          <p:cNvSpPr/>
          <p:nvPr/>
        </p:nvSpPr>
        <p:spPr>
          <a:xfrm>
            <a:off x="0" y="6618288"/>
            <a:ext cx="12192000" cy="239712"/>
          </a:xfrm>
          <a:prstGeom prst="rect">
            <a:avLst/>
          </a:prstGeom>
          <a:solidFill>
            <a:srgbClr val="00B2B3"/>
          </a:solidFill>
          <a:ln w="12700">
            <a:miter lim="400000"/>
          </a:ln>
        </p:spPr>
        <p:txBody>
          <a:bodyPr lIns="45718" tIns="45718" rIns="45718" bIns="45718" anchor="ctr"/>
          <a:lstStyle/>
          <a:p>
            <a:pPr algn="ctr">
              <a:defRPr>
                <a:latin typeface="Arial"/>
                <a:ea typeface="Arial"/>
                <a:cs typeface="Arial"/>
                <a:sym typeface="Arial"/>
              </a:defRPr>
            </a:pPr>
            <a:endParaRPr/>
          </a:p>
        </p:txBody>
      </p:sp>
      <p:pic>
        <p:nvPicPr>
          <p:cNvPr id="738" name="Picture 49" descr="Picture 49"/>
          <p:cNvPicPr>
            <a:picLocks noChangeAspect="1"/>
          </p:cNvPicPr>
          <p:nvPr/>
        </p:nvPicPr>
        <p:blipFill>
          <a:blip r:embed="rId2"/>
          <a:stretch>
            <a:fillRect/>
          </a:stretch>
        </p:blipFill>
        <p:spPr>
          <a:xfrm>
            <a:off x="10458450" y="6278562"/>
            <a:ext cx="1667936" cy="290520"/>
          </a:xfrm>
          <a:prstGeom prst="rect">
            <a:avLst/>
          </a:prstGeom>
          <a:ln w="12700">
            <a:miter lim="400000"/>
          </a:ln>
        </p:spPr>
      </p:pic>
      <p:sp>
        <p:nvSpPr>
          <p:cNvPr id="739" name="Line 50"/>
          <p:cNvSpPr/>
          <p:nvPr/>
        </p:nvSpPr>
        <p:spPr>
          <a:xfrm>
            <a:off x="12194116" y="6202362"/>
            <a:ext cx="1155708" cy="8"/>
          </a:xfrm>
          <a:prstGeom prst="line">
            <a:avLst/>
          </a:prstGeom>
          <a:ln>
            <a:solidFill>
              <a:srgbClr val="FF0000"/>
            </a:solidFill>
          </a:ln>
        </p:spPr>
        <p:txBody>
          <a:bodyPr lIns="45718" tIns="45718" rIns="45718" bIns="45718"/>
          <a:lstStyle/>
          <a:p>
            <a:endParaRPr/>
          </a:p>
        </p:txBody>
      </p:sp>
      <p:sp>
        <p:nvSpPr>
          <p:cNvPr id="740" name="Line 51"/>
          <p:cNvSpPr/>
          <p:nvPr/>
        </p:nvSpPr>
        <p:spPr>
          <a:xfrm>
            <a:off x="10353250" y="6860223"/>
            <a:ext cx="8" cy="536583"/>
          </a:xfrm>
          <a:prstGeom prst="line">
            <a:avLst/>
          </a:prstGeom>
          <a:ln>
            <a:solidFill>
              <a:srgbClr val="FF0000"/>
            </a:solidFill>
          </a:ln>
        </p:spPr>
        <p:txBody>
          <a:bodyPr lIns="45718" tIns="45718" rIns="45718" bIns="45718"/>
          <a:lstStyle/>
          <a:p>
            <a:endParaRPr/>
          </a:p>
        </p:txBody>
      </p:sp>
      <p:sp>
        <p:nvSpPr>
          <p:cNvPr id="741" name="Text Box 52"/>
          <p:cNvSpPr txBox="1"/>
          <p:nvPr/>
        </p:nvSpPr>
        <p:spPr>
          <a:xfrm>
            <a:off x="45718" y="7200899"/>
            <a:ext cx="7122163" cy="5105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p>
            <a:pPr>
              <a:spcBef>
                <a:spcPts val="1400"/>
              </a:spcBef>
              <a:defRPr sz="2400">
                <a:latin typeface="微軟正黑體"/>
                <a:ea typeface="微軟正黑體"/>
                <a:cs typeface="微軟正黑體"/>
                <a:sym typeface="微軟正黑體"/>
              </a:defRPr>
            </a:pPr>
            <a:r>
              <a:t>建議字型：中文微軟正黑體，英文</a:t>
            </a:r>
            <a:r>
              <a:rPr>
                <a:latin typeface="Arial"/>
                <a:ea typeface="Arial"/>
                <a:cs typeface="Arial"/>
                <a:sym typeface="Arial"/>
              </a:rPr>
              <a:t>Arial</a:t>
            </a:r>
          </a:p>
        </p:txBody>
      </p:sp>
      <p:pic>
        <p:nvPicPr>
          <p:cNvPr id="742" name="圖片 10" descr="圖片 10"/>
          <p:cNvPicPr>
            <a:picLocks noChangeAspect="1"/>
          </p:cNvPicPr>
          <p:nvPr/>
        </p:nvPicPr>
        <p:blipFill>
          <a:blip r:embed="rId3"/>
          <a:stretch>
            <a:fillRect/>
          </a:stretch>
        </p:blipFill>
        <p:spPr>
          <a:xfrm>
            <a:off x="11020280" y="193869"/>
            <a:ext cx="910320" cy="310334"/>
          </a:xfrm>
          <a:prstGeom prst="rect">
            <a:avLst/>
          </a:prstGeom>
          <a:ln w="12700">
            <a:miter lim="400000"/>
          </a:ln>
        </p:spPr>
      </p:pic>
      <p:sp>
        <p:nvSpPr>
          <p:cNvPr id="743" name="Text Box 48"/>
          <p:cNvSpPr txBox="1"/>
          <p:nvPr/>
        </p:nvSpPr>
        <p:spPr>
          <a:xfrm>
            <a:off x="30384" y="6610191"/>
            <a:ext cx="9404447" cy="2692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lvl1pPr>
              <a:defRPr sz="10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sp>
        <p:nvSpPr>
          <p:cNvPr id="744" name="大標題文字"/>
          <p:cNvSpPr txBox="1">
            <a:spLocks noGrp="1"/>
          </p:cNvSpPr>
          <p:nvPr>
            <p:ph type="title"/>
          </p:nvPr>
        </p:nvSpPr>
        <p:spPr>
          <a:xfrm>
            <a:off x="914400" y="2564900"/>
            <a:ext cx="10363200" cy="1035550"/>
          </a:xfrm>
          <a:prstGeom prst="rect">
            <a:avLst/>
          </a:prstGeom>
        </p:spPr>
        <p:txBody>
          <a:bodyPr/>
          <a:lstStyle>
            <a:lvl1pPr algn="ctr">
              <a:defRPr>
                <a:solidFill>
                  <a:srgbClr val="00B2B3"/>
                </a:solidFill>
              </a:defRPr>
            </a:lvl1pPr>
          </a:lstStyle>
          <a:p>
            <a:r>
              <a:t>大標題文字</a:t>
            </a:r>
          </a:p>
        </p:txBody>
      </p:sp>
      <p:sp>
        <p:nvSpPr>
          <p:cNvPr id="745" name="內文層級一…"/>
          <p:cNvSpPr txBox="1">
            <a:spLocks noGrp="1"/>
          </p:cNvSpPr>
          <p:nvPr>
            <p:ph type="body" sz="quarter" idx="1"/>
          </p:nvPr>
        </p:nvSpPr>
        <p:spPr>
          <a:xfrm>
            <a:off x="1828800" y="3886200"/>
            <a:ext cx="8534400" cy="1752600"/>
          </a:xfrm>
          <a:prstGeom prst="rect">
            <a:avLst/>
          </a:prstGeom>
        </p:spPr>
        <p:txBody>
          <a:bodyPr/>
          <a:lstStyle>
            <a:lvl1pPr marL="0" indent="0" algn="ctr">
              <a:buSzTx/>
              <a:buNone/>
              <a:defRPr>
                <a:solidFill>
                  <a:srgbClr val="888888"/>
                </a:solidFill>
              </a:defRPr>
            </a:lvl1pPr>
            <a:lvl2pPr marL="0" indent="0" algn="ctr">
              <a:buSzTx/>
              <a:buNone/>
              <a:defRPr>
                <a:solidFill>
                  <a:srgbClr val="888888"/>
                </a:solidFill>
              </a:defRPr>
            </a:lvl2pPr>
            <a:lvl3pPr marL="0" indent="0" algn="ctr">
              <a:buSzTx/>
              <a:buNone/>
              <a:defRPr>
                <a:solidFill>
                  <a:srgbClr val="888888"/>
                </a:solidFill>
              </a:defRPr>
            </a:lvl3pPr>
            <a:lvl4pPr marL="0" indent="0" algn="ctr">
              <a:buSzTx/>
              <a:buNone/>
              <a:defRPr>
                <a:solidFill>
                  <a:srgbClr val="888888"/>
                </a:solidFill>
              </a:defRPr>
            </a:lvl4pPr>
            <a:lvl5pPr marL="0" indent="0" algn="ctr">
              <a:buSzTx/>
              <a:buNone/>
              <a:defRPr>
                <a:solidFill>
                  <a:srgbClr val="888888"/>
                </a:solidFill>
              </a:defRPr>
            </a:lvl5pPr>
          </a:lstStyle>
          <a:p>
            <a:r>
              <a:t>內文層級一</a:t>
            </a:r>
          </a:p>
          <a:p>
            <a:pPr lvl="1"/>
            <a:r>
              <a:t>內文層級二</a:t>
            </a:r>
          </a:p>
          <a:p>
            <a:pPr lvl="2"/>
            <a:r>
              <a:t>內文層級三</a:t>
            </a:r>
          </a:p>
          <a:p>
            <a:pPr lvl="3"/>
            <a:r>
              <a:t>內文層級四</a:t>
            </a:r>
          </a:p>
          <a:p>
            <a:pPr lvl="4"/>
            <a:r>
              <a:t>內文層級五</a:t>
            </a:r>
          </a:p>
        </p:txBody>
      </p:sp>
      <p:sp>
        <p:nvSpPr>
          <p:cNvPr id="746" name="幻燈片編號"/>
          <p:cNvSpPr txBox="1">
            <a:spLocks noGrp="1"/>
          </p:cNvSpPr>
          <p:nvPr>
            <p:ph type="sldNum" sz="quarter" idx="2"/>
          </p:nvPr>
        </p:nvSpPr>
        <p:spPr>
          <a:prstGeom prst="rect">
            <a:avLst/>
          </a:prstGeom>
        </p:spPr>
        <p:txBody>
          <a:bodyPr/>
          <a:lstStyle>
            <a:lvl1pPr>
              <a:defRPr b="1"/>
            </a:lvl1pPr>
          </a:lstStyle>
          <a:p>
            <a:fld id="{86CB4B4D-7CA3-9044-876B-883B54F8677D}" type="slidenum">
              <a:t>‹#›</a:t>
            </a:fld>
            <a:endParaRPr/>
          </a:p>
        </p:txBody>
      </p:sp>
    </p:spTree>
  </p:cSld>
  <p:clrMapOvr>
    <a:masterClrMapping/>
  </p:clrMapOvr>
  <p:transition spd="med"/>
</p:sldLayout>
</file>

<file path=ppt/slideLayouts/slideLayout49.xml><?xml version="1.0" encoding="utf-8"?>
<p:sldLayout xmlns:a="http://schemas.openxmlformats.org/drawingml/2006/main" xmlns:r="http://schemas.openxmlformats.org/officeDocument/2006/relationships" xmlns:p="http://schemas.openxmlformats.org/presentationml/2006/main" showMasterSp="0" type="tx">
  <p:cSld name="區段標題">
    <p:spTree>
      <p:nvGrpSpPr>
        <p:cNvPr id="1" name=""/>
        <p:cNvGrpSpPr/>
        <p:nvPr/>
      </p:nvGrpSpPr>
      <p:grpSpPr>
        <a:xfrm>
          <a:off x="0" y="0"/>
          <a:ext cx="0" cy="0"/>
          <a:chOff x="0" y="0"/>
          <a:chExt cx="0" cy="0"/>
        </a:xfrm>
      </p:grpSpPr>
      <p:sp>
        <p:nvSpPr>
          <p:cNvPr id="753" name="Rectangle 42"/>
          <p:cNvSpPr/>
          <p:nvPr/>
        </p:nvSpPr>
        <p:spPr>
          <a:xfrm>
            <a:off x="0" y="6618288"/>
            <a:ext cx="12192000" cy="239712"/>
          </a:xfrm>
          <a:prstGeom prst="rect">
            <a:avLst/>
          </a:prstGeom>
          <a:solidFill>
            <a:srgbClr val="00B2B3"/>
          </a:solidFill>
          <a:ln w="12700">
            <a:miter lim="400000"/>
          </a:ln>
        </p:spPr>
        <p:txBody>
          <a:bodyPr lIns="45718" tIns="45718" rIns="45718" bIns="45718" anchor="ctr"/>
          <a:lstStyle/>
          <a:p>
            <a:pPr algn="ctr">
              <a:defRPr>
                <a:latin typeface="Arial"/>
                <a:ea typeface="Arial"/>
                <a:cs typeface="Arial"/>
                <a:sym typeface="Arial"/>
              </a:defRPr>
            </a:pPr>
            <a:endParaRPr/>
          </a:p>
        </p:txBody>
      </p:sp>
      <p:pic>
        <p:nvPicPr>
          <p:cNvPr id="754" name="Picture 49" descr="Picture 49"/>
          <p:cNvPicPr>
            <a:picLocks noChangeAspect="1"/>
          </p:cNvPicPr>
          <p:nvPr/>
        </p:nvPicPr>
        <p:blipFill>
          <a:blip r:embed="rId2"/>
          <a:stretch>
            <a:fillRect/>
          </a:stretch>
        </p:blipFill>
        <p:spPr>
          <a:xfrm>
            <a:off x="10458450" y="6278562"/>
            <a:ext cx="1667936" cy="290520"/>
          </a:xfrm>
          <a:prstGeom prst="rect">
            <a:avLst/>
          </a:prstGeom>
          <a:ln w="12700">
            <a:miter lim="400000"/>
          </a:ln>
        </p:spPr>
      </p:pic>
      <p:sp>
        <p:nvSpPr>
          <p:cNvPr id="755" name="Line 50"/>
          <p:cNvSpPr/>
          <p:nvPr/>
        </p:nvSpPr>
        <p:spPr>
          <a:xfrm>
            <a:off x="12194116" y="6202362"/>
            <a:ext cx="1155708" cy="8"/>
          </a:xfrm>
          <a:prstGeom prst="line">
            <a:avLst/>
          </a:prstGeom>
          <a:ln>
            <a:solidFill>
              <a:srgbClr val="FF0000"/>
            </a:solidFill>
          </a:ln>
        </p:spPr>
        <p:txBody>
          <a:bodyPr lIns="45718" tIns="45718" rIns="45718" bIns="45718"/>
          <a:lstStyle/>
          <a:p>
            <a:endParaRPr/>
          </a:p>
        </p:txBody>
      </p:sp>
      <p:sp>
        <p:nvSpPr>
          <p:cNvPr id="756" name="Line 51"/>
          <p:cNvSpPr/>
          <p:nvPr/>
        </p:nvSpPr>
        <p:spPr>
          <a:xfrm>
            <a:off x="10353250" y="6860223"/>
            <a:ext cx="8" cy="536583"/>
          </a:xfrm>
          <a:prstGeom prst="line">
            <a:avLst/>
          </a:prstGeom>
          <a:ln>
            <a:solidFill>
              <a:srgbClr val="FF0000"/>
            </a:solidFill>
          </a:ln>
        </p:spPr>
        <p:txBody>
          <a:bodyPr lIns="45718" tIns="45718" rIns="45718" bIns="45718"/>
          <a:lstStyle/>
          <a:p>
            <a:endParaRPr/>
          </a:p>
        </p:txBody>
      </p:sp>
      <p:sp>
        <p:nvSpPr>
          <p:cNvPr id="757" name="Text Box 52"/>
          <p:cNvSpPr txBox="1"/>
          <p:nvPr/>
        </p:nvSpPr>
        <p:spPr>
          <a:xfrm>
            <a:off x="45718" y="7200899"/>
            <a:ext cx="7122163" cy="5105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p>
            <a:pPr>
              <a:spcBef>
                <a:spcPts val="1400"/>
              </a:spcBef>
              <a:defRPr sz="2400">
                <a:latin typeface="微軟正黑體"/>
                <a:ea typeface="微軟正黑體"/>
                <a:cs typeface="微軟正黑體"/>
                <a:sym typeface="微軟正黑體"/>
              </a:defRPr>
            </a:pPr>
            <a:r>
              <a:t>建議字型：中文微軟正黑體，英文</a:t>
            </a:r>
            <a:r>
              <a:rPr>
                <a:latin typeface="Arial"/>
                <a:ea typeface="Arial"/>
                <a:cs typeface="Arial"/>
                <a:sym typeface="Arial"/>
              </a:rPr>
              <a:t>Arial</a:t>
            </a:r>
          </a:p>
        </p:txBody>
      </p:sp>
      <p:pic>
        <p:nvPicPr>
          <p:cNvPr id="758" name="圖片 10" descr="圖片 10"/>
          <p:cNvPicPr>
            <a:picLocks noChangeAspect="1"/>
          </p:cNvPicPr>
          <p:nvPr/>
        </p:nvPicPr>
        <p:blipFill>
          <a:blip r:embed="rId3"/>
          <a:stretch>
            <a:fillRect/>
          </a:stretch>
        </p:blipFill>
        <p:spPr>
          <a:xfrm>
            <a:off x="11020280" y="193869"/>
            <a:ext cx="910320" cy="310334"/>
          </a:xfrm>
          <a:prstGeom prst="rect">
            <a:avLst/>
          </a:prstGeom>
          <a:ln w="12700">
            <a:miter lim="400000"/>
          </a:ln>
        </p:spPr>
      </p:pic>
      <p:sp>
        <p:nvSpPr>
          <p:cNvPr id="759" name="Text Box 48"/>
          <p:cNvSpPr txBox="1"/>
          <p:nvPr/>
        </p:nvSpPr>
        <p:spPr>
          <a:xfrm>
            <a:off x="30384" y="6610191"/>
            <a:ext cx="9404447" cy="2692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lvl1pPr>
              <a:defRPr sz="10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sp>
        <p:nvSpPr>
          <p:cNvPr id="760" name="大標題文字"/>
          <p:cNvSpPr txBox="1">
            <a:spLocks noGrp="1"/>
          </p:cNvSpPr>
          <p:nvPr>
            <p:ph type="title"/>
          </p:nvPr>
        </p:nvSpPr>
        <p:spPr>
          <a:xfrm>
            <a:off x="963084" y="4406901"/>
            <a:ext cx="10363201" cy="1362083"/>
          </a:xfrm>
          <a:prstGeom prst="rect">
            <a:avLst/>
          </a:prstGeom>
        </p:spPr>
        <p:txBody>
          <a:bodyPr/>
          <a:lstStyle>
            <a:lvl1pPr>
              <a:defRPr sz="4000" b="1" cap="all">
                <a:solidFill>
                  <a:srgbClr val="00B2B3"/>
                </a:solidFill>
              </a:defRPr>
            </a:lvl1pPr>
          </a:lstStyle>
          <a:p>
            <a:r>
              <a:t>大標題文字</a:t>
            </a:r>
          </a:p>
        </p:txBody>
      </p:sp>
      <p:sp>
        <p:nvSpPr>
          <p:cNvPr id="761" name="內文層級一…"/>
          <p:cNvSpPr txBox="1">
            <a:spLocks noGrp="1"/>
          </p:cNvSpPr>
          <p:nvPr>
            <p:ph type="body" sz="quarter" idx="1"/>
          </p:nvPr>
        </p:nvSpPr>
        <p:spPr>
          <a:xfrm>
            <a:off x="963084" y="2906713"/>
            <a:ext cx="10363201" cy="1500195"/>
          </a:xfrm>
          <a:prstGeom prst="rect">
            <a:avLst/>
          </a:prstGeom>
        </p:spPr>
        <p:txBody>
          <a:bodyPr anchor="b"/>
          <a:lstStyle>
            <a:lvl1pPr marL="0" indent="0">
              <a:spcBef>
                <a:spcPts val="400"/>
              </a:spcBef>
              <a:buSzTx/>
              <a:buNone/>
              <a:defRPr sz="2000">
                <a:solidFill>
                  <a:srgbClr val="888888"/>
                </a:solidFill>
              </a:defRPr>
            </a:lvl1pPr>
            <a:lvl2pPr marL="0" indent="0">
              <a:spcBef>
                <a:spcPts val="400"/>
              </a:spcBef>
              <a:buSzTx/>
              <a:buNone/>
              <a:defRPr sz="2000">
                <a:solidFill>
                  <a:srgbClr val="888888"/>
                </a:solidFill>
              </a:defRPr>
            </a:lvl2pPr>
            <a:lvl3pPr marL="0" indent="0">
              <a:spcBef>
                <a:spcPts val="400"/>
              </a:spcBef>
              <a:buSzTx/>
              <a:buNone/>
              <a:defRPr sz="2000">
                <a:solidFill>
                  <a:srgbClr val="888888"/>
                </a:solidFill>
              </a:defRPr>
            </a:lvl3pPr>
            <a:lvl4pPr marL="0" indent="0">
              <a:spcBef>
                <a:spcPts val="400"/>
              </a:spcBef>
              <a:buSzTx/>
              <a:buNone/>
              <a:defRPr sz="2000">
                <a:solidFill>
                  <a:srgbClr val="888888"/>
                </a:solidFill>
              </a:defRPr>
            </a:lvl4pPr>
            <a:lvl5pPr marL="0" indent="0">
              <a:spcBef>
                <a:spcPts val="400"/>
              </a:spcBef>
              <a:buSzTx/>
              <a:buNone/>
              <a:defRPr sz="2000">
                <a:solidFill>
                  <a:srgbClr val="888888"/>
                </a:solidFill>
              </a:defRPr>
            </a:lvl5pPr>
          </a:lstStyle>
          <a:p>
            <a:r>
              <a:t>內文層級一</a:t>
            </a:r>
          </a:p>
          <a:p>
            <a:pPr lvl="1"/>
            <a:r>
              <a:t>內文層級二</a:t>
            </a:r>
          </a:p>
          <a:p>
            <a:pPr lvl="2"/>
            <a:r>
              <a:t>內文層級三</a:t>
            </a:r>
          </a:p>
          <a:p>
            <a:pPr lvl="3"/>
            <a:r>
              <a:t>內文層級四</a:t>
            </a:r>
          </a:p>
          <a:p>
            <a:pPr lvl="4"/>
            <a:r>
              <a:t>內文層級五</a:t>
            </a:r>
          </a:p>
        </p:txBody>
      </p:sp>
      <p:sp>
        <p:nvSpPr>
          <p:cNvPr id="762" name="幻燈片編號"/>
          <p:cNvSpPr txBox="1">
            <a:spLocks noGrp="1"/>
          </p:cNvSpPr>
          <p:nvPr>
            <p:ph type="sldNum" sz="quarter" idx="2"/>
          </p:nvPr>
        </p:nvSpPr>
        <p:spPr>
          <a:prstGeom prst="rect">
            <a:avLst/>
          </a:prstGeom>
        </p:spPr>
        <p:txBody>
          <a:bodyPr/>
          <a:lstStyle>
            <a:lvl1pPr>
              <a:defRPr b="1"/>
            </a:lvl1pPr>
          </a:lstStyle>
          <a:p>
            <a:fld id="{86CB4B4D-7CA3-9044-876B-883B54F8677D}" type="slidenum">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x">
  <p:cSld name="標題及物件">
    <p:spTree>
      <p:nvGrpSpPr>
        <p:cNvPr id="1" name=""/>
        <p:cNvGrpSpPr/>
        <p:nvPr/>
      </p:nvGrpSpPr>
      <p:grpSpPr>
        <a:xfrm>
          <a:off x="0" y="0"/>
          <a:ext cx="0" cy="0"/>
          <a:chOff x="0" y="0"/>
          <a:chExt cx="0" cy="0"/>
        </a:xfrm>
      </p:grpSpPr>
      <p:sp>
        <p:nvSpPr>
          <p:cNvPr id="66" name="Rectangle 27"/>
          <p:cNvSpPr/>
          <p:nvPr/>
        </p:nvSpPr>
        <p:spPr>
          <a:xfrm>
            <a:off x="0" y="6618288"/>
            <a:ext cx="12192000" cy="239712"/>
          </a:xfrm>
          <a:prstGeom prst="rect">
            <a:avLst/>
          </a:prstGeom>
          <a:solidFill>
            <a:srgbClr val="009FE2"/>
          </a:solidFill>
          <a:ln w="12700">
            <a:miter lim="400000"/>
          </a:ln>
        </p:spPr>
        <p:txBody>
          <a:bodyPr lIns="45718" tIns="45718" rIns="45718" bIns="45718" anchor="ctr"/>
          <a:lstStyle/>
          <a:p>
            <a:pPr algn="ctr">
              <a:defRPr>
                <a:latin typeface="Arial"/>
                <a:ea typeface="Arial"/>
                <a:cs typeface="Arial"/>
                <a:sym typeface="Arial"/>
              </a:defRPr>
            </a:pPr>
            <a:endParaRPr/>
          </a:p>
        </p:txBody>
      </p:sp>
      <p:pic>
        <p:nvPicPr>
          <p:cNvPr id="67" name="Picture 49" descr="Picture 49"/>
          <p:cNvPicPr>
            <a:picLocks noChangeAspect="1"/>
          </p:cNvPicPr>
          <p:nvPr/>
        </p:nvPicPr>
        <p:blipFill>
          <a:blip r:embed="rId2"/>
          <a:stretch>
            <a:fillRect/>
          </a:stretch>
        </p:blipFill>
        <p:spPr>
          <a:xfrm>
            <a:off x="261408" y="83626"/>
            <a:ext cx="1667936" cy="400756"/>
          </a:xfrm>
          <a:prstGeom prst="rect">
            <a:avLst/>
          </a:prstGeom>
          <a:ln w="12700">
            <a:miter lim="400000"/>
          </a:ln>
        </p:spPr>
      </p:pic>
      <p:pic>
        <p:nvPicPr>
          <p:cNvPr id="68" name="圖片 11" descr="圖片 11"/>
          <p:cNvPicPr>
            <a:picLocks noChangeAspect="1"/>
          </p:cNvPicPr>
          <p:nvPr/>
        </p:nvPicPr>
        <p:blipFill>
          <a:blip r:embed="rId3"/>
          <a:stretch>
            <a:fillRect/>
          </a:stretch>
        </p:blipFill>
        <p:spPr>
          <a:xfrm>
            <a:off x="11020280" y="103449"/>
            <a:ext cx="910320" cy="380934"/>
          </a:xfrm>
          <a:prstGeom prst="rect">
            <a:avLst/>
          </a:prstGeom>
          <a:ln w="12700">
            <a:miter lim="400000"/>
          </a:ln>
        </p:spPr>
      </p:pic>
      <p:sp>
        <p:nvSpPr>
          <p:cNvPr id="69" name="Text Box 48"/>
          <p:cNvSpPr txBox="1"/>
          <p:nvPr/>
        </p:nvSpPr>
        <p:spPr>
          <a:xfrm>
            <a:off x="30384" y="6610191"/>
            <a:ext cx="9404447" cy="2692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lvl1pPr>
              <a:defRPr sz="10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sp>
        <p:nvSpPr>
          <p:cNvPr id="70" name="大標題文字"/>
          <p:cNvSpPr txBox="1">
            <a:spLocks noGrp="1"/>
          </p:cNvSpPr>
          <p:nvPr>
            <p:ph type="title"/>
          </p:nvPr>
        </p:nvSpPr>
        <p:spPr>
          <a:xfrm>
            <a:off x="914400" y="2564900"/>
            <a:ext cx="10363200" cy="1035550"/>
          </a:xfrm>
          <a:prstGeom prst="rect">
            <a:avLst/>
          </a:prstGeom>
        </p:spPr>
        <p:txBody>
          <a:bodyPr/>
          <a:lstStyle>
            <a:lvl1pPr algn="ctr"/>
          </a:lstStyle>
          <a:p>
            <a:r>
              <a:t>大標題文字</a:t>
            </a:r>
          </a:p>
        </p:txBody>
      </p:sp>
      <p:sp>
        <p:nvSpPr>
          <p:cNvPr id="71" name="內文層級一…"/>
          <p:cNvSpPr txBox="1">
            <a:spLocks noGrp="1"/>
          </p:cNvSpPr>
          <p:nvPr>
            <p:ph type="body" sz="quarter" idx="1"/>
          </p:nvPr>
        </p:nvSpPr>
        <p:spPr>
          <a:xfrm>
            <a:off x="1828800" y="3886200"/>
            <a:ext cx="8534400" cy="1752600"/>
          </a:xfrm>
          <a:prstGeom prst="rect">
            <a:avLst/>
          </a:prstGeom>
        </p:spPr>
        <p:txBody>
          <a:bodyPr/>
          <a:lstStyle>
            <a:lvl1pPr marL="0" indent="0" algn="ctr">
              <a:buSzTx/>
              <a:buNone/>
              <a:defRPr>
                <a:solidFill>
                  <a:srgbClr val="888888"/>
                </a:solidFill>
              </a:defRPr>
            </a:lvl1pPr>
            <a:lvl2pPr marL="0" indent="0" algn="ctr">
              <a:buSzTx/>
              <a:buNone/>
              <a:defRPr>
                <a:solidFill>
                  <a:srgbClr val="888888"/>
                </a:solidFill>
              </a:defRPr>
            </a:lvl2pPr>
            <a:lvl3pPr marL="0" indent="0" algn="ctr">
              <a:buSzTx/>
              <a:buNone/>
              <a:defRPr>
                <a:solidFill>
                  <a:srgbClr val="888888"/>
                </a:solidFill>
              </a:defRPr>
            </a:lvl3pPr>
            <a:lvl4pPr marL="0" indent="0" algn="ctr">
              <a:buSzTx/>
              <a:buNone/>
              <a:defRPr>
                <a:solidFill>
                  <a:srgbClr val="888888"/>
                </a:solidFill>
              </a:defRPr>
            </a:lvl4pPr>
            <a:lvl5pPr marL="0" indent="0" algn="ctr">
              <a:buSzTx/>
              <a:buNone/>
              <a:defRPr>
                <a:solidFill>
                  <a:srgbClr val="888888"/>
                </a:solidFill>
              </a:defRPr>
            </a:lvl5pPr>
          </a:lstStyle>
          <a:p>
            <a:r>
              <a:t>內文層級一</a:t>
            </a:r>
          </a:p>
          <a:p>
            <a:pPr lvl="1"/>
            <a:r>
              <a:t>內文層級二</a:t>
            </a:r>
          </a:p>
          <a:p>
            <a:pPr lvl="2"/>
            <a:r>
              <a:t>內文層級三</a:t>
            </a:r>
          </a:p>
          <a:p>
            <a:pPr lvl="3"/>
            <a:r>
              <a:t>內文層級四</a:t>
            </a:r>
          </a:p>
          <a:p>
            <a:pPr lvl="4"/>
            <a:r>
              <a:t>內文層級五</a:t>
            </a:r>
          </a:p>
        </p:txBody>
      </p:sp>
      <p:sp>
        <p:nvSpPr>
          <p:cNvPr id="72" name="幻燈片編號"/>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0.xml><?xml version="1.0" encoding="utf-8"?>
<p:sldLayout xmlns:a="http://schemas.openxmlformats.org/drawingml/2006/main" xmlns:r="http://schemas.openxmlformats.org/officeDocument/2006/relationships" xmlns:p="http://schemas.openxmlformats.org/presentationml/2006/main" showMasterSp="0" type="tx">
  <p:cSld name="兩項物件">
    <p:spTree>
      <p:nvGrpSpPr>
        <p:cNvPr id="1" name=""/>
        <p:cNvGrpSpPr/>
        <p:nvPr/>
      </p:nvGrpSpPr>
      <p:grpSpPr>
        <a:xfrm>
          <a:off x="0" y="0"/>
          <a:ext cx="0" cy="0"/>
          <a:chOff x="0" y="0"/>
          <a:chExt cx="0" cy="0"/>
        </a:xfrm>
      </p:grpSpPr>
      <p:sp>
        <p:nvSpPr>
          <p:cNvPr id="769" name="Rectangle 42"/>
          <p:cNvSpPr/>
          <p:nvPr/>
        </p:nvSpPr>
        <p:spPr>
          <a:xfrm>
            <a:off x="0" y="6618288"/>
            <a:ext cx="12192000" cy="239712"/>
          </a:xfrm>
          <a:prstGeom prst="rect">
            <a:avLst/>
          </a:prstGeom>
          <a:solidFill>
            <a:srgbClr val="00B2B3"/>
          </a:solidFill>
          <a:ln w="12700">
            <a:miter lim="400000"/>
          </a:ln>
        </p:spPr>
        <p:txBody>
          <a:bodyPr lIns="45718" tIns="45718" rIns="45718" bIns="45718" anchor="ctr"/>
          <a:lstStyle/>
          <a:p>
            <a:pPr algn="ctr">
              <a:defRPr>
                <a:latin typeface="Arial"/>
                <a:ea typeface="Arial"/>
                <a:cs typeface="Arial"/>
                <a:sym typeface="Arial"/>
              </a:defRPr>
            </a:pPr>
            <a:endParaRPr/>
          </a:p>
        </p:txBody>
      </p:sp>
      <p:pic>
        <p:nvPicPr>
          <p:cNvPr id="770" name="Picture 49" descr="Picture 49"/>
          <p:cNvPicPr>
            <a:picLocks noChangeAspect="1"/>
          </p:cNvPicPr>
          <p:nvPr/>
        </p:nvPicPr>
        <p:blipFill>
          <a:blip r:embed="rId2"/>
          <a:stretch>
            <a:fillRect/>
          </a:stretch>
        </p:blipFill>
        <p:spPr>
          <a:xfrm>
            <a:off x="10458450" y="6278562"/>
            <a:ext cx="1667936" cy="290520"/>
          </a:xfrm>
          <a:prstGeom prst="rect">
            <a:avLst/>
          </a:prstGeom>
          <a:ln w="12700">
            <a:miter lim="400000"/>
          </a:ln>
        </p:spPr>
      </p:pic>
      <p:sp>
        <p:nvSpPr>
          <p:cNvPr id="771" name="Line 50"/>
          <p:cNvSpPr/>
          <p:nvPr/>
        </p:nvSpPr>
        <p:spPr>
          <a:xfrm>
            <a:off x="12194116" y="6202362"/>
            <a:ext cx="1155708" cy="8"/>
          </a:xfrm>
          <a:prstGeom prst="line">
            <a:avLst/>
          </a:prstGeom>
          <a:ln>
            <a:solidFill>
              <a:srgbClr val="FF0000"/>
            </a:solidFill>
          </a:ln>
        </p:spPr>
        <p:txBody>
          <a:bodyPr lIns="45718" tIns="45718" rIns="45718" bIns="45718"/>
          <a:lstStyle/>
          <a:p>
            <a:endParaRPr/>
          </a:p>
        </p:txBody>
      </p:sp>
      <p:sp>
        <p:nvSpPr>
          <p:cNvPr id="772" name="Line 51"/>
          <p:cNvSpPr/>
          <p:nvPr/>
        </p:nvSpPr>
        <p:spPr>
          <a:xfrm>
            <a:off x="10353250" y="6860223"/>
            <a:ext cx="8" cy="536583"/>
          </a:xfrm>
          <a:prstGeom prst="line">
            <a:avLst/>
          </a:prstGeom>
          <a:ln>
            <a:solidFill>
              <a:srgbClr val="FF0000"/>
            </a:solidFill>
          </a:ln>
        </p:spPr>
        <p:txBody>
          <a:bodyPr lIns="45718" tIns="45718" rIns="45718" bIns="45718"/>
          <a:lstStyle/>
          <a:p>
            <a:endParaRPr/>
          </a:p>
        </p:txBody>
      </p:sp>
      <p:sp>
        <p:nvSpPr>
          <p:cNvPr id="773" name="Text Box 52"/>
          <p:cNvSpPr txBox="1"/>
          <p:nvPr/>
        </p:nvSpPr>
        <p:spPr>
          <a:xfrm>
            <a:off x="45718" y="7200899"/>
            <a:ext cx="7122163" cy="5105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p>
            <a:pPr>
              <a:spcBef>
                <a:spcPts val="1400"/>
              </a:spcBef>
              <a:defRPr sz="2400">
                <a:latin typeface="微軟正黑體"/>
                <a:ea typeface="微軟正黑體"/>
                <a:cs typeface="微軟正黑體"/>
                <a:sym typeface="微軟正黑體"/>
              </a:defRPr>
            </a:pPr>
            <a:r>
              <a:t>建議字型：中文微軟正黑體，英文</a:t>
            </a:r>
            <a:r>
              <a:rPr>
                <a:latin typeface="Arial"/>
                <a:ea typeface="Arial"/>
                <a:cs typeface="Arial"/>
                <a:sym typeface="Arial"/>
              </a:rPr>
              <a:t>Arial</a:t>
            </a:r>
          </a:p>
        </p:txBody>
      </p:sp>
      <p:pic>
        <p:nvPicPr>
          <p:cNvPr id="774" name="圖片 10" descr="圖片 10"/>
          <p:cNvPicPr>
            <a:picLocks noChangeAspect="1"/>
          </p:cNvPicPr>
          <p:nvPr/>
        </p:nvPicPr>
        <p:blipFill>
          <a:blip r:embed="rId3"/>
          <a:stretch>
            <a:fillRect/>
          </a:stretch>
        </p:blipFill>
        <p:spPr>
          <a:xfrm>
            <a:off x="11020280" y="193869"/>
            <a:ext cx="910320" cy="310334"/>
          </a:xfrm>
          <a:prstGeom prst="rect">
            <a:avLst/>
          </a:prstGeom>
          <a:ln w="12700">
            <a:miter lim="400000"/>
          </a:ln>
        </p:spPr>
      </p:pic>
      <p:sp>
        <p:nvSpPr>
          <p:cNvPr id="775" name="Text Box 48"/>
          <p:cNvSpPr txBox="1"/>
          <p:nvPr/>
        </p:nvSpPr>
        <p:spPr>
          <a:xfrm>
            <a:off x="30384" y="6610191"/>
            <a:ext cx="9404447" cy="2692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lvl1pPr>
              <a:defRPr sz="10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sp>
        <p:nvSpPr>
          <p:cNvPr id="776" name="內文層級一…"/>
          <p:cNvSpPr txBox="1">
            <a:spLocks noGrp="1"/>
          </p:cNvSpPr>
          <p:nvPr>
            <p:ph type="body" sz="half" idx="1"/>
          </p:nvPr>
        </p:nvSpPr>
        <p:spPr>
          <a:xfrm>
            <a:off x="609601" y="1542734"/>
            <a:ext cx="5473702" cy="4757738"/>
          </a:xfrm>
          <a:prstGeom prst="rect">
            <a:avLst/>
          </a:prstGeom>
        </p:spPr>
        <p:txBody>
          <a:bodyPr/>
          <a:lstStyle>
            <a:lvl1pPr>
              <a:spcBef>
                <a:spcPts val="600"/>
              </a:spcBef>
              <a:defRPr sz="2800"/>
            </a:lvl1pPr>
            <a:lvl2pPr marL="790575" indent="-333375">
              <a:spcBef>
                <a:spcPts val="600"/>
              </a:spcBef>
              <a:defRPr sz="2800"/>
            </a:lvl2pPr>
            <a:lvl3pPr marL="1234438" indent="-320038">
              <a:spcBef>
                <a:spcPts val="600"/>
              </a:spcBef>
              <a:defRPr sz="2800"/>
            </a:lvl3pPr>
            <a:lvl4pPr marL="1727200" indent="-355600">
              <a:spcBef>
                <a:spcPts val="600"/>
              </a:spcBef>
              <a:defRPr sz="2800"/>
            </a:lvl4pPr>
            <a:lvl5pPr marL="2184400" indent="-355600">
              <a:spcBef>
                <a:spcPts val="600"/>
              </a:spcBef>
              <a:defRPr sz="2800"/>
            </a:lvl5pPr>
          </a:lstStyle>
          <a:p>
            <a:r>
              <a:t>內文層級一</a:t>
            </a:r>
          </a:p>
          <a:p>
            <a:pPr lvl="1"/>
            <a:r>
              <a:t>內文層級二</a:t>
            </a:r>
          </a:p>
          <a:p>
            <a:pPr lvl="2"/>
            <a:r>
              <a:t>內文層級三</a:t>
            </a:r>
          </a:p>
          <a:p>
            <a:pPr lvl="3"/>
            <a:r>
              <a:t>內文層級四</a:t>
            </a:r>
          </a:p>
          <a:p>
            <a:pPr lvl="4"/>
            <a:r>
              <a:t>內文層級五</a:t>
            </a:r>
          </a:p>
        </p:txBody>
      </p:sp>
      <p:sp>
        <p:nvSpPr>
          <p:cNvPr id="777" name="大標題文字"/>
          <p:cNvSpPr txBox="1">
            <a:spLocks noGrp="1"/>
          </p:cNvSpPr>
          <p:nvPr>
            <p:ph type="title"/>
          </p:nvPr>
        </p:nvSpPr>
        <p:spPr>
          <a:prstGeom prst="rect">
            <a:avLst/>
          </a:prstGeom>
        </p:spPr>
        <p:txBody>
          <a:bodyPr/>
          <a:lstStyle>
            <a:lvl1pPr>
              <a:defRPr>
                <a:solidFill>
                  <a:srgbClr val="00B2B3"/>
                </a:solidFill>
              </a:defRPr>
            </a:lvl1pPr>
          </a:lstStyle>
          <a:p>
            <a:r>
              <a:t>大標題文字</a:t>
            </a:r>
          </a:p>
        </p:txBody>
      </p:sp>
      <p:sp>
        <p:nvSpPr>
          <p:cNvPr id="778" name="幻燈片編號"/>
          <p:cNvSpPr txBox="1">
            <a:spLocks noGrp="1"/>
          </p:cNvSpPr>
          <p:nvPr>
            <p:ph type="sldNum" sz="quarter" idx="2"/>
          </p:nvPr>
        </p:nvSpPr>
        <p:spPr>
          <a:prstGeom prst="rect">
            <a:avLst/>
          </a:prstGeom>
        </p:spPr>
        <p:txBody>
          <a:bodyPr/>
          <a:lstStyle>
            <a:lvl1pPr>
              <a:defRPr b="1"/>
            </a:lvl1pPr>
          </a:lstStyle>
          <a:p>
            <a:fld id="{86CB4B4D-7CA3-9044-876B-883B54F8677D}" type="slidenum">
              <a:t>‹#›</a:t>
            </a:fld>
            <a:endParaRPr/>
          </a:p>
        </p:txBody>
      </p:sp>
    </p:spTree>
  </p:cSld>
  <p:clrMapOvr>
    <a:masterClrMapping/>
  </p:clrMapOvr>
  <p:transition spd="med"/>
</p:sldLayout>
</file>

<file path=ppt/slideLayouts/slideLayout51.xml><?xml version="1.0" encoding="utf-8"?>
<p:sldLayout xmlns:a="http://schemas.openxmlformats.org/drawingml/2006/main" xmlns:r="http://schemas.openxmlformats.org/officeDocument/2006/relationships" xmlns:p="http://schemas.openxmlformats.org/presentationml/2006/main" showMasterSp="0" type="tx">
  <p:cSld name="比對">
    <p:spTree>
      <p:nvGrpSpPr>
        <p:cNvPr id="1" name=""/>
        <p:cNvGrpSpPr/>
        <p:nvPr/>
      </p:nvGrpSpPr>
      <p:grpSpPr>
        <a:xfrm>
          <a:off x="0" y="0"/>
          <a:ext cx="0" cy="0"/>
          <a:chOff x="0" y="0"/>
          <a:chExt cx="0" cy="0"/>
        </a:xfrm>
      </p:grpSpPr>
      <p:sp>
        <p:nvSpPr>
          <p:cNvPr id="785" name="Rectangle 42"/>
          <p:cNvSpPr/>
          <p:nvPr/>
        </p:nvSpPr>
        <p:spPr>
          <a:xfrm>
            <a:off x="0" y="6618288"/>
            <a:ext cx="12192000" cy="239712"/>
          </a:xfrm>
          <a:prstGeom prst="rect">
            <a:avLst/>
          </a:prstGeom>
          <a:solidFill>
            <a:srgbClr val="00B2B3"/>
          </a:solidFill>
          <a:ln w="12700">
            <a:miter lim="400000"/>
          </a:ln>
        </p:spPr>
        <p:txBody>
          <a:bodyPr lIns="45718" tIns="45718" rIns="45718" bIns="45718" anchor="ctr"/>
          <a:lstStyle/>
          <a:p>
            <a:pPr algn="ctr">
              <a:defRPr>
                <a:latin typeface="Arial"/>
                <a:ea typeface="Arial"/>
                <a:cs typeface="Arial"/>
                <a:sym typeface="Arial"/>
              </a:defRPr>
            </a:pPr>
            <a:endParaRPr/>
          </a:p>
        </p:txBody>
      </p:sp>
      <p:pic>
        <p:nvPicPr>
          <p:cNvPr id="786" name="Picture 49" descr="Picture 49"/>
          <p:cNvPicPr>
            <a:picLocks noChangeAspect="1"/>
          </p:cNvPicPr>
          <p:nvPr/>
        </p:nvPicPr>
        <p:blipFill>
          <a:blip r:embed="rId2"/>
          <a:stretch>
            <a:fillRect/>
          </a:stretch>
        </p:blipFill>
        <p:spPr>
          <a:xfrm>
            <a:off x="10458450" y="6278562"/>
            <a:ext cx="1667936" cy="290520"/>
          </a:xfrm>
          <a:prstGeom prst="rect">
            <a:avLst/>
          </a:prstGeom>
          <a:ln w="12700">
            <a:miter lim="400000"/>
          </a:ln>
        </p:spPr>
      </p:pic>
      <p:sp>
        <p:nvSpPr>
          <p:cNvPr id="787" name="Line 50"/>
          <p:cNvSpPr/>
          <p:nvPr/>
        </p:nvSpPr>
        <p:spPr>
          <a:xfrm>
            <a:off x="12194116" y="6202362"/>
            <a:ext cx="1155708" cy="8"/>
          </a:xfrm>
          <a:prstGeom prst="line">
            <a:avLst/>
          </a:prstGeom>
          <a:ln>
            <a:solidFill>
              <a:srgbClr val="FF0000"/>
            </a:solidFill>
          </a:ln>
        </p:spPr>
        <p:txBody>
          <a:bodyPr lIns="45718" tIns="45718" rIns="45718" bIns="45718"/>
          <a:lstStyle/>
          <a:p>
            <a:endParaRPr/>
          </a:p>
        </p:txBody>
      </p:sp>
      <p:sp>
        <p:nvSpPr>
          <p:cNvPr id="788" name="Line 51"/>
          <p:cNvSpPr/>
          <p:nvPr/>
        </p:nvSpPr>
        <p:spPr>
          <a:xfrm>
            <a:off x="10353250" y="6860223"/>
            <a:ext cx="8" cy="536583"/>
          </a:xfrm>
          <a:prstGeom prst="line">
            <a:avLst/>
          </a:prstGeom>
          <a:ln>
            <a:solidFill>
              <a:srgbClr val="FF0000"/>
            </a:solidFill>
          </a:ln>
        </p:spPr>
        <p:txBody>
          <a:bodyPr lIns="45718" tIns="45718" rIns="45718" bIns="45718"/>
          <a:lstStyle/>
          <a:p>
            <a:endParaRPr/>
          </a:p>
        </p:txBody>
      </p:sp>
      <p:sp>
        <p:nvSpPr>
          <p:cNvPr id="789" name="Text Box 52"/>
          <p:cNvSpPr txBox="1"/>
          <p:nvPr/>
        </p:nvSpPr>
        <p:spPr>
          <a:xfrm>
            <a:off x="45718" y="7200899"/>
            <a:ext cx="7122163" cy="5105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p>
            <a:pPr>
              <a:spcBef>
                <a:spcPts val="1400"/>
              </a:spcBef>
              <a:defRPr sz="2400">
                <a:latin typeface="微軟正黑體"/>
                <a:ea typeface="微軟正黑體"/>
                <a:cs typeface="微軟正黑體"/>
                <a:sym typeface="微軟正黑體"/>
              </a:defRPr>
            </a:pPr>
            <a:r>
              <a:t>建議字型：中文微軟正黑體，英文</a:t>
            </a:r>
            <a:r>
              <a:rPr>
                <a:latin typeface="Arial"/>
                <a:ea typeface="Arial"/>
                <a:cs typeface="Arial"/>
                <a:sym typeface="Arial"/>
              </a:rPr>
              <a:t>Arial</a:t>
            </a:r>
          </a:p>
        </p:txBody>
      </p:sp>
      <p:pic>
        <p:nvPicPr>
          <p:cNvPr id="790" name="圖片 10" descr="圖片 10"/>
          <p:cNvPicPr>
            <a:picLocks noChangeAspect="1"/>
          </p:cNvPicPr>
          <p:nvPr/>
        </p:nvPicPr>
        <p:blipFill>
          <a:blip r:embed="rId3"/>
          <a:stretch>
            <a:fillRect/>
          </a:stretch>
        </p:blipFill>
        <p:spPr>
          <a:xfrm>
            <a:off x="11020280" y="193869"/>
            <a:ext cx="910320" cy="310334"/>
          </a:xfrm>
          <a:prstGeom prst="rect">
            <a:avLst/>
          </a:prstGeom>
          <a:ln w="12700">
            <a:miter lim="400000"/>
          </a:ln>
        </p:spPr>
      </p:pic>
      <p:sp>
        <p:nvSpPr>
          <p:cNvPr id="791" name="Text Box 48"/>
          <p:cNvSpPr txBox="1"/>
          <p:nvPr/>
        </p:nvSpPr>
        <p:spPr>
          <a:xfrm>
            <a:off x="30384" y="6610191"/>
            <a:ext cx="9404447" cy="2692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lvl1pPr>
              <a:defRPr sz="10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sp>
        <p:nvSpPr>
          <p:cNvPr id="792" name="內文層級一…"/>
          <p:cNvSpPr txBox="1">
            <a:spLocks noGrp="1"/>
          </p:cNvSpPr>
          <p:nvPr>
            <p:ph type="body" sz="quarter" idx="1"/>
          </p:nvPr>
        </p:nvSpPr>
        <p:spPr>
          <a:xfrm>
            <a:off x="609600" y="1535112"/>
            <a:ext cx="5386917" cy="639763"/>
          </a:xfrm>
          <a:prstGeom prst="rect">
            <a:avLst/>
          </a:prstGeom>
        </p:spPr>
        <p:txBody>
          <a:bodyPr anchor="b"/>
          <a:lstStyle>
            <a:lvl1pPr marL="0" indent="0">
              <a:spcBef>
                <a:spcPts val="500"/>
              </a:spcBef>
              <a:buSzTx/>
              <a:buNone/>
              <a:defRPr sz="2400" b="1"/>
            </a:lvl1pPr>
            <a:lvl2pPr marL="0" indent="0">
              <a:spcBef>
                <a:spcPts val="500"/>
              </a:spcBef>
              <a:buSzTx/>
              <a:buNone/>
              <a:defRPr sz="2400" b="1"/>
            </a:lvl2pPr>
            <a:lvl3pPr marL="0" indent="0">
              <a:spcBef>
                <a:spcPts val="500"/>
              </a:spcBef>
              <a:buSzTx/>
              <a:buNone/>
              <a:defRPr sz="2400" b="1"/>
            </a:lvl3pPr>
            <a:lvl4pPr marL="0" indent="0">
              <a:spcBef>
                <a:spcPts val="500"/>
              </a:spcBef>
              <a:buSzTx/>
              <a:buNone/>
              <a:defRPr sz="2400" b="1"/>
            </a:lvl4pPr>
            <a:lvl5pPr marL="0" indent="0">
              <a:spcBef>
                <a:spcPts val="500"/>
              </a:spcBef>
              <a:buSzTx/>
              <a:buNone/>
              <a:defRPr sz="2400" b="1"/>
            </a:lvl5pPr>
          </a:lstStyle>
          <a:p>
            <a:r>
              <a:t>內文層級一</a:t>
            </a:r>
          </a:p>
          <a:p>
            <a:pPr lvl="1"/>
            <a:r>
              <a:t>內文層級二</a:t>
            </a:r>
          </a:p>
          <a:p>
            <a:pPr lvl="2"/>
            <a:r>
              <a:t>內文層級三</a:t>
            </a:r>
          </a:p>
          <a:p>
            <a:pPr lvl="3"/>
            <a:r>
              <a:t>內文層級四</a:t>
            </a:r>
          </a:p>
          <a:p>
            <a:pPr lvl="4"/>
            <a:r>
              <a:t>內文層級五</a:t>
            </a:r>
          </a:p>
        </p:txBody>
      </p:sp>
      <p:sp>
        <p:nvSpPr>
          <p:cNvPr id="793" name="文字版面配置區 4"/>
          <p:cNvSpPr>
            <a:spLocks noGrp="1"/>
          </p:cNvSpPr>
          <p:nvPr>
            <p:ph type="body" sz="quarter" idx="21"/>
          </p:nvPr>
        </p:nvSpPr>
        <p:spPr>
          <a:xfrm>
            <a:off x="6193366" y="1535111"/>
            <a:ext cx="5389041" cy="639771"/>
          </a:xfrm>
          <a:prstGeom prst="rect">
            <a:avLst/>
          </a:prstGeom>
        </p:spPr>
        <p:txBody>
          <a:bodyPr anchor="b"/>
          <a:lstStyle/>
          <a:p>
            <a:endParaRPr/>
          </a:p>
        </p:txBody>
      </p:sp>
      <p:sp>
        <p:nvSpPr>
          <p:cNvPr id="794" name="大標題文字"/>
          <p:cNvSpPr txBox="1">
            <a:spLocks noGrp="1"/>
          </p:cNvSpPr>
          <p:nvPr>
            <p:ph type="title"/>
          </p:nvPr>
        </p:nvSpPr>
        <p:spPr>
          <a:prstGeom prst="rect">
            <a:avLst/>
          </a:prstGeom>
        </p:spPr>
        <p:txBody>
          <a:bodyPr/>
          <a:lstStyle>
            <a:lvl1pPr>
              <a:defRPr>
                <a:solidFill>
                  <a:srgbClr val="00B2B3"/>
                </a:solidFill>
              </a:defRPr>
            </a:lvl1pPr>
          </a:lstStyle>
          <a:p>
            <a:r>
              <a:t>大標題文字</a:t>
            </a:r>
          </a:p>
        </p:txBody>
      </p:sp>
      <p:sp>
        <p:nvSpPr>
          <p:cNvPr id="795" name="幻燈片編號"/>
          <p:cNvSpPr txBox="1">
            <a:spLocks noGrp="1"/>
          </p:cNvSpPr>
          <p:nvPr>
            <p:ph type="sldNum" sz="quarter" idx="2"/>
          </p:nvPr>
        </p:nvSpPr>
        <p:spPr>
          <a:prstGeom prst="rect">
            <a:avLst/>
          </a:prstGeom>
        </p:spPr>
        <p:txBody>
          <a:bodyPr/>
          <a:lstStyle>
            <a:lvl1pPr>
              <a:defRPr b="1"/>
            </a:lvl1pPr>
          </a:lstStyle>
          <a:p>
            <a:fld id="{86CB4B4D-7CA3-9044-876B-883B54F8677D}" type="slidenum">
              <a:t>‹#›</a:t>
            </a:fld>
            <a:endParaRPr/>
          </a:p>
        </p:txBody>
      </p:sp>
    </p:spTree>
  </p:cSld>
  <p:clrMapOvr>
    <a:masterClrMapping/>
  </p:clrMapOvr>
  <p:transition spd="med"/>
</p:sldLayout>
</file>

<file path=ppt/slideLayouts/slideLayout52.xml><?xml version="1.0" encoding="utf-8"?>
<p:sldLayout xmlns:a="http://schemas.openxmlformats.org/drawingml/2006/main" xmlns:r="http://schemas.openxmlformats.org/officeDocument/2006/relationships" xmlns:p="http://schemas.openxmlformats.org/presentationml/2006/main" showMasterSp="0" type="tx">
  <p:cSld name="空白">
    <p:spTree>
      <p:nvGrpSpPr>
        <p:cNvPr id="1" name=""/>
        <p:cNvGrpSpPr/>
        <p:nvPr/>
      </p:nvGrpSpPr>
      <p:grpSpPr>
        <a:xfrm>
          <a:off x="0" y="0"/>
          <a:ext cx="0" cy="0"/>
          <a:chOff x="0" y="0"/>
          <a:chExt cx="0" cy="0"/>
        </a:xfrm>
      </p:grpSpPr>
      <p:sp>
        <p:nvSpPr>
          <p:cNvPr id="802" name="Rectangle 42"/>
          <p:cNvSpPr/>
          <p:nvPr/>
        </p:nvSpPr>
        <p:spPr>
          <a:xfrm>
            <a:off x="0" y="6618288"/>
            <a:ext cx="12192000" cy="239712"/>
          </a:xfrm>
          <a:prstGeom prst="rect">
            <a:avLst/>
          </a:prstGeom>
          <a:solidFill>
            <a:srgbClr val="00B2B3"/>
          </a:solidFill>
          <a:ln w="12700">
            <a:miter lim="400000"/>
          </a:ln>
        </p:spPr>
        <p:txBody>
          <a:bodyPr lIns="45718" tIns="45718" rIns="45718" bIns="45718" anchor="ctr"/>
          <a:lstStyle/>
          <a:p>
            <a:pPr algn="ctr">
              <a:defRPr>
                <a:latin typeface="Arial"/>
                <a:ea typeface="Arial"/>
                <a:cs typeface="Arial"/>
                <a:sym typeface="Arial"/>
              </a:defRPr>
            </a:pPr>
            <a:endParaRPr/>
          </a:p>
        </p:txBody>
      </p:sp>
      <p:pic>
        <p:nvPicPr>
          <p:cNvPr id="803" name="Picture 49" descr="Picture 49"/>
          <p:cNvPicPr>
            <a:picLocks noChangeAspect="1"/>
          </p:cNvPicPr>
          <p:nvPr/>
        </p:nvPicPr>
        <p:blipFill>
          <a:blip r:embed="rId2"/>
          <a:stretch>
            <a:fillRect/>
          </a:stretch>
        </p:blipFill>
        <p:spPr>
          <a:xfrm>
            <a:off x="10458450" y="6278562"/>
            <a:ext cx="1667936" cy="290520"/>
          </a:xfrm>
          <a:prstGeom prst="rect">
            <a:avLst/>
          </a:prstGeom>
          <a:ln w="12700">
            <a:miter lim="400000"/>
          </a:ln>
        </p:spPr>
      </p:pic>
      <p:sp>
        <p:nvSpPr>
          <p:cNvPr id="804" name="Line 50"/>
          <p:cNvSpPr/>
          <p:nvPr/>
        </p:nvSpPr>
        <p:spPr>
          <a:xfrm>
            <a:off x="12194116" y="6202362"/>
            <a:ext cx="1155708" cy="8"/>
          </a:xfrm>
          <a:prstGeom prst="line">
            <a:avLst/>
          </a:prstGeom>
          <a:ln>
            <a:solidFill>
              <a:srgbClr val="FF0000"/>
            </a:solidFill>
          </a:ln>
        </p:spPr>
        <p:txBody>
          <a:bodyPr lIns="45718" tIns="45718" rIns="45718" bIns="45718"/>
          <a:lstStyle/>
          <a:p>
            <a:endParaRPr/>
          </a:p>
        </p:txBody>
      </p:sp>
      <p:sp>
        <p:nvSpPr>
          <p:cNvPr id="805" name="Line 51"/>
          <p:cNvSpPr/>
          <p:nvPr/>
        </p:nvSpPr>
        <p:spPr>
          <a:xfrm>
            <a:off x="10353250" y="6860223"/>
            <a:ext cx="8" cy="536583"/>
          </a:xfrm>
          <a:prstGeom prst="line">
            <a:avLst/>
          </a:prstGeom>
          <a:ln>
            <a:solidFill>
              <a:srgbClr val="FF0000"/>
            </a:solidFill>
          </a:ln>
        </p:spPr>
        <p:txBody>
          <a:bodyPr lIns="45718" tIns="45718" rIns="45718" bIns="45718"/>
          <a:lstStyle/>
          <a:p>
            <a:endParaRPr/>
          </a:p>
        </p:txBody>
      </p:sp>
      <p:sp>
        <p:nvSpPr>
          <p:cNvPr id="806" name="Text Box 52"/>
          <p:cNvSpPr txBox="1"/>
          <p:nvPr/>
        </p:nvSpPr>
        <p:spPr>
          <a:xfrm>
            <a:off x="45718" y="7200899"/>
            <a:ext cx="7122163" cy="5105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p>
            <a:pPr>
              <a:spcBef>
                <a:spcPts val="1400"/>
              </a:spcBef>
              <a:defRPr sz="2400">
                <a:latin typeface="微軟正黑體"/>
                <a:ea typeface="微軟正黑體"/>
                <a:cs typeface="微軟正黑體"/>
                <a:sym typeface="微軟正黑體"/>
              </a:defRPr>
            </a:pPr>
            <a:r>
              <a:t>建議字型：中文微軟正黑體，英文</a:t>
            </a:r>
            <a:r>
              <a:rPr>
                <a:latin typeface="Arial"/>
                <a:ea typeface="Arial"/>
                <a:cs typeface="Arial"/>
                <a:sym typeface="Arial"/>
              </a:rPr>
              <a:t>Arial</a:t>
            </a:r>
          </a:p>
        </p:txBody>
      </p:sp>
      <p:pic>
        <p:nvPicPr>
          <p:cNvPr id="807" name="圖片 10" descr="圖片 10"/>
          <p:cNvPicPr>
            <a:picLocks noChangeAspect="1"/>
          </p:cNvPicPr>
          <p:nvPr/>
        </p:nvPicPr>
        <p:blipFill>
          <a:blip r:embed="rId3"/>
          <a:stretch>
            <a:fillRect/>
          </a:stretch>
        </p:blipFill>
        <p:spPr>
          <a:xfrm>
            <a:off x="11020280" y="193869"/>
            <a:ext cx="910320" cy="310334"/>
          </a:xfrm>
          <a:prstGeom prst="rect">
            <a:avLst/>
          </a:prstGeom>
          <a:ln w="12700">
            <a:miter lim="400000"/>
          </a:ln>
        </p:spPr>
      </p:pic>
      <p:sp>
        <p:nvSpPr>
          <p:cNvPr id="808" name="Text Box 48"/>
          <p:cNvSpPr txBox="1"/>
          <p:nvPr/>
        </p:nvSpPr>
        <p:spPr>
          <a:xfrm>
            <a:off x="30384" y="6610191"/>
            <a:ext cx="9404447" cy="2692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lvl1pPr>
              <a:defRPr sz="10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sp>
        <p:nvSpPr>
          <p:cNvPr id="809" name="大標題文字"/>
          <p:cNvSpPr txBox="1">
            <a:spLocks noGrp="1"/>
          </p:cNvSpPr>
          <p:nvPr>
            <p:ph type="title"/>
          </p:nvPr>
        </p:nvSpPr>
        <p:spPr>
          <a:prstGeom prst="rect">
            <a:avLst/>
          </a:prstGeom>
        </p:spPr>
        <p:txBody>
          <a:bodyPr/>
          <a:lstStyle>
            <a:lvl1pPr>
              <a:defRPr>
                <a:solidFill>
                  <a:srgbClr val="00B2B3"/>
                </a:solidFill>
              </a:defRPr>
            </a:lvl1pPr>
          </a:lstStyle>
          <a:p>
            <a:r>
              <a:t>大標題文字</a:t>
            </a:r>
          </a:p>
        </p:txBody>
      </p:sp>
      <p:sp>
        <p:nvSpPr>
          <p:cNvPr id="810" name="幻燈片編號"/>
          <p:cNvSpPr txBox="1">
            <a:spLocks noGrp="1"/>
          </p:cNvSpPr>
          <p:nvPr>
            <p:ph type="sldNum" sz="quarter" idx="2"/>
          </p:nvPr>
        </p:nvSpPr>
        <p:spPr>
          <a:prstGeom prst="rect">
            <a:avLst/>
          </a:prstGeom>
        </p:spPr>
        <p:txBody>
          <a:bodyPr/>
          <a:lstStyle>
            <a:lvl1pPr>
              <a:defRPr b="1"/>
            </a:lvl1pPr>
          </a:lstStyle>
          <a:p>
            <a:fld id="{86CB4B4D-7CA3-9044-876B-883B54F8677D}" type="slidenum">
              <a:t>‹#›</a:t>
            </a:fld>
            <a:endParaRPr/>
          </a:p>
        </p:txBody>
      </p:sp>
    </p:spTree>
  </p:cSld>
  <p:clrMapOvr>
    <a:masterClrMapping/>
  </p:clrMapOvr>
  <p:transition spd="med"/>
</p:sldLayout>
</file>

<file path=ppt/slideLayouts/slideLayout53.xml><?xml version="1.0" encoding="utf-8"?>
<p:sldLayout xmlns:a="http://schemas.openxmlformats.org/drawingml/2006/main" xmlns:r="http://schemas.openxmlformats.org/officeDocument/2006/relationships" xmlns:p="http://schemas.openxmlformats.org/presentationml/2006/main" showMasterSp="0" type="tx">
  <p:cSld name="1_空白">
    <p:spTree>
      <p:nvGrpSpPr>
        <p:cNvPr id="1" name=""/>
        <p:cNvGrpSpPr/>
        <p:nvPr/>
      </p:nvGrpSpPr>
      <p:grpSpPr>
        <a:xfrm>
          <a:off x="0" y="0"/>
          <a:ext cx="0" cy="0"/>
          <a:chOff x="0" y="0"/>
          <a:chExt cx="0" cy="0"/>
        </a:xfrm>
      </p:grpSpPr>
      <p:sp>
        <p:nvSpPr>
          <p:cNvPr id="817" name="Rectangle 42"/>
          <p:cNvSpPr/>
          <p:nvPr/>
        </p:nvSpPr>
        <p:spPr>
          <a:xfrm>
            <a:off x="0" y="6618288"/>
            <a:ext cx="12192000" cy="239712"/>
          </a:xfrm>
          <a:prstGeom prst="rect">
            <a:avLst/>
          </a:prstGeom>
          <a:solidFill>
            <a:srgbClr val="00B2B3"/>
          </a:solidFill>
          <a:ln w="12700">
            <a:miter lim="400000"/>
          </a:ln>
        </p:spPr>
        <p:txBody>
          <a:bodyPr lIns="45718" tIns="45718" rIns="45718" bIns="45718" anchor="ctr"/>
          <a:lstStyle/>
          <a:p>
            <a:pPr algn="ctr">
              <a:defRPr>
                <a:latin typeface="Arial"/>
                <a:ea typeface="Arial"/>
                <a:cs typeface="Arial"/>
                <a:sym typeface="Arial"/>
              </a:defRPr>
            </a:pPr>
            <a:endParaRPr/>
          </a:p>
        </p:txBody>
      </p:sp>
      <p:pic>
        <p:nvPicPr>
          <p:cNvPr id="818" name="Picture 49" descr="Picture 49"/>
          <p:cNvPicPr>
            <a:picLocks noChangeAspect="1"/>
          </p:cNvPicPr>
          <p:nvPr/>
        </p:nvPicPr>
        <p:blipFill>
          <a:blip r:embed="rId2"/>
          <a:stretch>
            <a:fillRect/>
          </a:stretch>
        </p:blipFill>
        <p:spPr>
          <a:xfrm>
            <a:off x="10458450" y="6278562"/>
            <a:ext cx="1667936" cy="290520"/>
          </a:xfrm>
          <a:prstGeom prst="rect">
            <a:avLst/>
          </a:prstGeom>
          <a:ln w="12700">
            <a:miter lim="400000"/>
          </a:ln>
        </p:spPr>
      </p:pic>
      <p:sp>
        <p:nvSpPr>
          <p:cNvPr id="819" name="Line 50"/>
          <p:cNvSpPr/>
          <p:nvPr/>
        </p:nvSpPr>
        <p:spPr>
          <a:xfrm>
            <a:off x="12194116" y="6202362"/>
            <a:ext cx="1155708" cy="8"/>
          </a:xfrm>
          <a:prstGeom prst="line">
            <a:avLst/>
          </a:prstGeom>
          <a:ln>
            <a:solidFill>
              <a:srgbClr val="FF0000"/>
            </a:solidFill>
          </a:ln>
        </p:spPr>
        <p:txBody>
          <a:bodyPr lIns="45718" tIns="45718" rIns="45718" bIns="45718"/>
          <a:lstStyle/>
          <a:p>
            <a:endParaRPr/>
          </a:p>
        </p:txBody>
      </p:sp>
      <p:sp>
        <p:nvSpPr>
          <p:cNvPr id="820" name="Line 51"/>
          <p:cNvSpPr/>
          <p:nvPr/>
        </p:nvSpPr>
        <p:spPr>
          <a:xfrm>
            <a:off x="10353250" y="6860223"/>
            <a:ext cx="8" cy="536583"/>
          </a:xfrm>
          <a:prstGeom prst="line">
            <a:avLst/>
          </a:prstGeom>
          <a:ln>
            <a:solidFill>
              <a:srgbClr val="FF0000"/>
            </a:solidFill>
          </a:ln>
        </p:spPr>
        <p:txBody>
          <a:bodyPr lIns="45718" tIns="45718" rIns="45718" bIns="45718"/>
          <a:lstStyle/>
          <a:p>
            <a:endParaRPr/>
          </a:p>
        </p:txBody>
      </p:sp>
      <p:sp>
        <p:nvSpPr>
          <p:cNvPr id="821" name="Text Box 52"/>
          <p:cNvSpPr txBox="1"/>
          <p:nvPr/>
        </p:nvSpPr>
        <p:spPr>
          <a:xfrm>
            <a:off x="45718" y="7200899"/>
            <a:ext cx="7122163" cy="5105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p>
            <a:pPr>
              <a:spcBef>
                <a:spcPts val="1400"/>
              </a:spcBef>
              <a:defRPr sz="2400">
                <a:latin typeface="微軟正黑體"/>
                <a:ea typeface="微軟正黑體"/>
                <a:cs typeface="微軟正黑體"/>
                <a:sym typeface="微軟正黑體"/>
              </a:defRPr>
            </a:pPr>
            <a:r>
              <a:t>建議字型：中文微軟正黑體，英文</a:t>
            </a:r>
            <a:r>
              <a:rPr>
                <a:latin typeface="Arial"/>
                <a:ea typeface="Arial"/>
                <a:cs typeface="Arial"/>
                <a:sym typeface="Arial"/>
              </a:rPr>
              <a:t>Arial</a:t>
            </a:r>
          </a:p>
        </p:txBody>
      </p:sp>
      <p:pic>
        <p:nvPicPr>
          <p:cNvPr id="822" name="圖片 10" descr="圖片 10"/>
          <p:cNvPicPr>
            <a:picLocks noChangeAspect="1"/>
          </p:cNvPicPr>
          <p:nvPr/>
        </p:nvPicPr>
        <p:blipFill>
          <a:blip r:embed="rId3"/>
          <a:stretch>
            <a:fillRect/>
          </a:stretch>
        </p:blipFill>
        <p:spPr>
          <a:xfrm>
            <a:off x="11020280" y="193869"/>
            <a:ext cx="910320" cy="310334"/>
          </a:xfrm>
          <a:prstGeom prst="rect">
            <a:avLst/>
          </a:prstGeom>
          <a:ln w="12700">
            <a:miter lim="400000"/>
          </a:ln>
        </p:spPr>
      </p:pic>
      <p:sp>
        <p:nvSpPr>
          <p:cNvPr id="823" name="Text Box 48"/>
          <p:cNvSpPr txBox="1"/>
          <p:nvPr/>
        </p:nvSpPr>
        <p:spPr>
          <a:xfrm>
            <a:off x="30384" y="6610191"/>
            <a:ext cx="9404447" cy="2692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lvl1pPr>
              <a:defRPr sz="10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sp>
        <p:nvSpPr>
          <p:cNvPr id="824" name="幻燈片編號"/>
          <p:cNvSpPr txBox="1">
            <a:spLocks noGrp="1"/>
          </p:cNvSpPr>
          <p:nvPr>
            <p:ph type="sldNum" sz="quarter" idx="2"/>
          </p:nvPr>
        </p:nvSpPr>
        <p:spPr>
          <a:prstGeom prst="rect">
            <a:avLst/>
          </a:prstGeom>
        </p:spPr>
        <p:txBody>
          <a:bodyPr/>
          <a:lstStyle>
            <a:lvl1pPr>
              <a:defRPr b="1"/>
            </a:lvl1pPr>
          </a:lstStyle>
          <a:p>
            <a:fld id="{86CB4B4D-7CA3-9044-876B-883B54F8677D}" type="slidenum">
              <a:t>‹#›</a:t>
            </a:fld>
            <a:endParaRPr/>
          </a:p>
        </p:txBody>
      </p:sp>
    </p:spTree>
  </p:cSld>
  <p:clrMapOvr>
    <a:masterClrMapping/>
  </p:clrMapOvr>
  <p:transition spd="med"/>
</p:sldLayout>
</file>

<file path=ppt/slideLayouts/slideLayout54.xml><?xml version="1.0" encoding="utf-8"?>
<p:sldLayout xmlns:a="http://schemas.openxmlformats.org/drawingml/2006/main" xmlns:r="http://schemas.openxmlformats.org/officeDocument/2006/relationships" xmlns:p="http://schemas.openxmlformats.org/presentationml/2006/main" showMasterSp="0" type="tx">
  <p:cSld name="含標題的內容">
    <p:spTree>
      <p:nvGrpSpPr>
        <p:cNvPr id="1" name=""/>
        <p:cNvGrpSpPr/>
        <p:nvPr/>
      </p:nvGrpSpPr>
      <p:grpSpPr>
        <a:xfrm>
          <a:off x="0" y="0"/>
          <a:ext cx="0" cy="0"/>
          <a:chOff x="0" y="0"/>
          <a:chExt cx="0" cy="0"/>
        </a:xfrm>
      </p:grpSpPr>
      <p:sp>
        <p:nvSpPr>
          <p:cNvPr id="831" name="Rectangle 42"/>
          <p:cNvSpPr/>
          <p:nvPr/>
        </p:nvSpPr>
        <p:spPr>
          <a:xfrm>
            <a:off x="0" y="6618288"/>
            <a:ext cx="12192000" cy="239712"/>
          </a:xfrm>
          <a:prstGeom prst="rect">
            <a:avLst/>
          </a:prstGeom>
          <a:solidFill>
            <a:srgbClr val="00B2B3"/>
          </a:solidFill>
          <a:ln w="12700">
            <a:miter lim="400000"/>
          </a:ln>
        </p:spPr>
        <p:txBody>
          <a:bodyPr lIns="45718" tIns="45718" rIns="45718" bIns="45718" anchor="ctr"/>
          <a:lstStyle/>
          <a:p>
            <a:pPr algn="ctr">
              <a:defRPr>
                <a:latin typeface="Arial"/>
                <a:ea typeface="Arial"/>
                <a:cs typeface="Arial"/>
                <a:sym typeface="Arial"/>
              </a:defRPr>
            </a:pPr>
            <a:endParaRPr/>
          </a:p>
        </p:txBody>
      </p:sp>
      <p:pic>
        <p:nvPicPr>
          <p:cNvPr id="832" name="Picture 49" descr="Picture 49"/>
          <p:cNvPicPr>
            <a:picLocks noChangeAspect="1"/>
          </p:cNvPicPr>
          <p:nvPr/>
        </p:nvPicPr>
        <p:blipFill>
          <a:blip r:embed="rId2"/>
          <a:stretch>
            <a:fillRect/>
          </a:stretch>
        </p:blipFill>
        <p:spPr>
          <a:xfrm>
            <a:off x="10458450" y="6278562"/>
            <a:ext cx="1667936" cy="290520"/>
          </a:xfrm>
          <a:prstGeom prst="rect">
            <a:avLst/>
          </a:prstGeom>
          <a:ln w="12700">
            <a:miter lim="400000"/>
          </a:ln>
        </p:spPr>
      </p:pic>
      <p:sp>
        <p:nvSpPr>
          <p:cNvPr id="833" name="Line 50"/>
          <p:cNvSpPr/>
          <p:nvPr/>
        </p:nvSpPr>
        <p:spPr>
          <a:xfrm>
            <a:off x="12194116" y="6202362"/>
            <a:ext cx="1155708" cy="8"/>
          </a:xfrm>
          <a:prstGeom prst="line">
            <a:avLst/>
          </a:prstGeom>
          <a:ln>
            <a:solidFill>
              <a:srgbClr val="FF0000"/>
            </a:solidFill>
          </a:ln>
        </p:spPr>
        <p:txBody>
          <a:bodyPr lIns="45718" tIns="45718" rIns="45718" bIns="45718"/>
          <a:lstStyle/>
          <a:p>
            <a:endParaRPr/>
          </a:p>
        </p:txBody>
      </p:sp>
      <p:sp>
        <p:nvSpPr>
          <p:cNvPr id="834" name="Line 51"/>
          <p:cNvSpPr/>
          <p:nvPr/>
        </p:nvSpPr>
        <p:spPr>
          <a:xfrm>
            <a:off x="10353250" y="6860223"/>
            <a:ext cx="8" cy="536583"/>
          </a:xfrm>
          <a:prstGeom prst="line">
            <a:avLst/>
          </a:prstGeom>
          <a:ln>
            <a:solidFill>
              <a:srgbClr val="FF0000"/>
            </a:solidFill>
          </a:ln>
        </p:spPr>
        <p:txBody>
          <a:bodyPr lIns="45718" tIns="45718" rIns="45718" bIns="45718"/>
          <a:lstStyle/>
          <a:p>
            <a:endParaRPr/>
          </a:p>
        </p:txBody>
      </p:sp>
      <p:sp>
        <p:nvSpPr>
          <p:cNvPr id="835" name="Text Box 52"/>
          <p:cNvSpPr txBox="1"/>
          <p:nvPr/>
        </p:nvSpPr>
        <p:spPr>
          <a:xfrm>
            <a:off x="45718" y="7200899"/>
            <a:ext cx="7122163" cy="5105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p>
            <a:pPr>
              <a:spcBef>
                <a:spcPts val="1400"/>
              </a:spcBef>
              <a:defRPr sz="2400">
                <a:latin typeface="微軟正黑體"/>
                <a:ea typeface="微軟正黑體"/>
                <a:cs typeface="微軟正黑體"/>
                <a:sym typeface="微軟正黑體"/>
              </a:defRPr>
            </a:pPr>
            <a:r>
              <a:t>建議字型：中文微軟正黑體，英文</a:t>
            </a:r>
            <a:r>
              <a:rPr>
                <a:latin typeface="Arial"/>
                <a:ea typeface="Arial"/>
                <a:cs typeface="Arial"/>
                <a:sym typeface="Arial"/>
              </a:rPr>
              <a:t>Arial</a:t>
            </a:r>
          </a:p>
        </p:txBody>
      </p:sp>
      <p:pic>
        <p:nvPicPr>
          <p:cNvPr id="836" name="圖片 10" descr="圖片 10"/>
          <p:cNvPicPr>
            <a:picLocks noChangeAspect="1"/>
          </p:cNvPicPr>
          <p:nvPr/>
        </p:nvPicPr>
        <p:blipFill>
          <a:blip r:embed="rId3"/>
          <a:stretch>
            <a:fillRect/>
          </a:stretch>
        </p:blipFill>
        <p:spPr>
          <a:xfrm>
            <a:off x="11020280" y="193869"/>
            <a:ext cx="910320" cy="310334"/>
          </a:xfrm>
          <a:prstGeom prst="rect">
            <a:avLst/>
          </a:prstGeom>
          <a:ln w="12700">
            <a:miter lim="400000"/>
          </a:ln>
        </p:spPr>
      </p:pic>
      <p:sp>
        <p:nvSpPr>
          <p:cNvPr id="837" name="Text Box 48"/>
          <p:cNvSpPr txBox="1"/>
          <p:nvPr/>
        </p:nvSpPr>
        <p:spPr>
          <a:xfrm>
            <a:off x="30384" y="6610191"/>
            <a:ext cx="9404447" cy="2692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lvl1pPr>
              <a:defRPr sz="10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sp>
        <p:nvSpPr>
          <p:cNvPr id="838" name="大標題文字"/>
          <p:cNvSpPr txBox="1">
            <a:spLocks noGrp="1"/>
          </p:cNvSpPr>
          <p:nvPr>
            <p:ph type="title"/>
          </p:nvPr>
        </p:nvSpPr>
        <p:spPr>
          <a:xfrm>
            <a:off x="609601" y="273050"/>
            <a:ext cx="4011084" cy="1162050"/>
          </a:xfrm>
          <a:prstGeom prst="rect">
            <a:avLst/>
          </a:prstGeom>
        </p:spPr>
        <p:txBody>
          <a:bodyPr anchor="b"/>
          <a:lstStyle>
            <a:lvl1pPr>
              <a:defRPr sz="2000" b="1">
                <a:solidFill>
                  <a:srgbClr val="00B2B3"/>
                </a:solidFill>
              </a:defRPr>
            </a:lvl1pPr>
          </a:lstStyle>
          <a:p>
            <a:r>
              <a:t>大標題文字</a:t>
            </a:r>
          </a:p>
        </p:txBody>
      </p:sp>
      <p:sp>
        <p:nvSpPr>
          <p:cNvPr id="839" name="內文層級一…"/>
          <p:cNvSpPr txBox="1">
            <a:spLocks noGrp="1"/>
          </p:cNvSpPr>
          <p:nvPr>
            <p:ph type="body" idx="1"/>
          </p:nvPr>
        </p:nvSpPr>
        <p:spPr>
          <a:xfrm>
            <a:off x="4766733" y="273050"/>
            <a:ext cx="6815667" cy="5853115"/>
          </a:xfrm>
          <a:prstGeom prst="rect">
            <a:avLst/>
          </a:prstGeom>
        </p:spPr>
        <p:txBody>
          <a:bodyPr/>
          <a:lstStyle/>
          <a:p>
            <a:r>
              <a:t>內文層級一</a:t>
            </a:r>
          </a:p>
          <a:p>
            <a:pPr lvl="1"/>
            <a:r>
              <a:t>內文層級二</a:t>
            </a:r>
          </a:p>
          <a:p>
            <a:pPr lvl="2"/>
            <a:r>
              <a:t>內文層級三</a:t>
            </a:r>
          </a:p>
          <a:p>
            <a:pPr lvl="3"/>
            <a:r>
              <a:t>內文層級四</a:t>
            </a:r>
          </a:p>
          <a:p>
            <a:pPr lvl="4"/>
            <a:r>
              <a:t>內文層級五</a:t>
            </a:r>
          </a:p>
        </p:txBody>
      </p:sp>
      <p:sp>
        <p:nvSpPr>
          <p:cNvPr id="840" name="文字版面配置區 3"/>
          <p:cNvSpPr>
            <a:spLocks noGrp="1"/>
          </p:cNvSpPr>
          <p:nvPr>
            <p:ph type="body" sz="half" idx="21"/>
          </p:nvPr>
        </p:nvSpPr>
        <p:spPr>
          <a:xfrm>
            <a:off x="609599" y="1435101"/>
            <a:ext cx="4011087" cy="4691063"/>
          </a:xfrm>
          <a:prstGeom prst="rect">
            <a:avLst/>
          </a:prstGeom>
        </p:spPr>
        <p:txBody>
          <a:bodyPr/>
          <a:lstStyle/>
          <a:p>
            <a:endParaRPr/>
          </a:p>
        </p:txBody>
      </p:sp>
      <p:sp>
        <p:nvSpPr>
          <p:cNvPr id="841" name="幻燈片編號"/>
          <p:cNvSpPr txBox="1">
            <a:spLocks noGrp="1"/>
          </p:cNvSpPr>
          <p:nvPr>
            <p:ph type="sldNum" sz="quarter" idx="2"/>
          </p:nvPr>
        </p:nvSpPr>
        <p:spPr>
          <a:prstGeom prst="rect">
            <a:avLst/>
          </a:prstGeom>
        </p:spPr>
        <p:txBody>
          <a:bodyPr/>
          <a:lstStyle>
            <a:lvl1pPr>
              <a:defRPr b="1"/>
            </a:lvl1pPr>
          </a:lstStyle>
          <a:p>
            <a:fld id="{86CB4B4D-7CA3-9044-876B-883B54F8677D}" type="slidenum">
              <a:t>‹#›</a:t>
            </a:fld>
            <a:endParaRPr/>
          </a:p>
        </p:txBody>
      </p:sp>
    </p:spTree>
  </p:cSld>
  <p:clrMapOvr>
    <a:masterClrMapping/>
  </p:clrMapOvr>
  <p:transition spd="med"/>
</p:sldLayout>
</file>

<file path=ppt/slideLayouts/slideLayout55.xml><?xml version="1.0" encoding="utf-8"?>
<p:sldLayout xmlns:a="http://schemas.openxmlformats.org/drawingml/2006/main" xmlns:r="http://schemas.openxmlformats.org/officeDocument/2006/relationships" xmlns:p="http://schemas.openxmlformats.org/presentationml/2006/main" showMasterSp="0" type="tx">
  <p:cSld name="含標題的圖片">
    <p:spTree>
      <p:nvGrpSpPr>
        <p:cNvPr id="1" name=""/>
        <p:cNvGrpSpPr/>
        <p:nvPr/>
      </p:nvGrpSpPr>
      <p:grpSpPr>
        <a:xfrm>
          <a:off x="0" y="0"/>
          <a:ext cx="0" cy="0"/>
          <a:chOff x="0" y="0"/>
          <a:chExt cx="0" cy="0"/>
        </a:xfrm>
      </p:grpSpPr>
      <p:sp>
        <p:nvSpPr>
          <p:cNvPr id="848" name="Rectangle 42"/>
          <p:cNvSpPr/>
          <p:nvPr/>
        </p:nvSpPr>
        <p:spPr>
          <a:xfrm>
            <a:off x="0" y="6618288"/>
            <a:ext cx="12192000" cy="239712"/>
          </a:xfrm>
          <a:prstGeom prst="rect">
            <a:avLst/>
          </a:prstGeom>
          <a:solidFill>
            <a:srgbClr val="00B2B3"/>
          </a:solidFill>
          <a:ln w="12700">
            <a:miter lim="400000"/>
          </a:ln>
        </p:spPr>
        <p:txBody>
          <a:bodyPr lIns="45718" tIns="45718" rIns="45718" bIns="45718" anchor="ctr"/>
          <a:lstStyle/>
          <a:p>
            <a:pPr algn="ctr">
              <a:defRPr>
                <a:latin typeface="Arial"/>
                <a:ea typeface="Arial"/>
                <a:cs typeface="Arial"/>
                <a:sym typeface="Arial"/>
              </a:defRPr>
            </a:pPr>
            <a:endParaRPr/>
          </a:p>
        </p:txBody>
      </p:sp>
      <p:pic>
        <p:nvPicPr>
          <p:cNvPr id="849" name="Picture 49" descr="Picture 49"/>
          <p:cNvPicPr>
            <a:picLocks noChangeAspect="1"/>
          </p:cNvPicPr>
          <p:nvPr/>
        </p:nvPicPr>
        <p:blipFill>
          <a:blip r:embed="rId2"/>
          <a:stretch>
            <a:fillRect/>
          </a:stretch>
        </p:blipFill>
        <p:spPr>
          <a:xfrm>
            <a:off x="10458450" y="6278562"/>
            <a:ext cx="1667936" cy="290520"/>
          </a:xfrm>
          <a:prstGeom prst="rect">
            <a:avLst/>
          </a:prstGeom>
          <a:ln w="12700">
            <a:miter lim="400000"/>
          </a:ln>
        </p:spPr>
      </p:pic>
      <p:sp>
        <p:nvSpPr>
          <p:cNvPr id="850" name="Line 50"/>
          <p:cNvSpPr/>
          <p:nvPr/>
        </p:nvSpPr>
        <p:spPr>
          <a:xfrm>
            <a:off x="12194116" y="6202362"/>
            <a:ext cx="1155708" cy="8"/>
          </a:xfrm>
          <a:prstGeom prst="line">
            <a:avLst/>
          </a:prstGeom>
          <a:ln>
            <a:solidFill>
              <a:srgbClr val="FF0000"/>
            </a:solidFill>
          </a:ln>
        </p:spPr>
        <p:txBody>
          <a:bodyPr lIns="45718" tIns="45718" rIns="45718" bIns="45718"/>
          <a:lstStyle/>
          <a:p>
            <a:endParaRPr/>
          </a:p>
        </p:txBody>
      </p:sp>
      <p:sp>
        <p:nvSpPr>
          <p:cNvPr id="851" name="Line 51"/>
          <p:cNvSpPr/>
          <p:nvPr/>
        </p:nvSpPr>
        <p:spPr>
          <a:xfrm>
            <a:off x="10353250" y="6860223"/>
            <a:ext cx="8" cy="536583"/>
          </a:xfrm>
          <a:prstGeom prst="line">
            <a:avLst/>
          </a:prstGeom>
          <a:ln>
            <a:solidFill>
              <a:srgbClr val="FF0000"/>
            </a:solidFill>
          </a:ln>
        </p:spPr>
        <p:txBody>
          <a:bodyPr lIns="45718" tIns="45718" rIns="45718" bIns="45718"/>
          <a:lstStyle/>
          <a:p>
            <a:endParaRPr/>
          </a:p>
        </p:txBody>
      </p:sp>
      <p:sp>
        <p:nvSpPr>
          <p:cNvPr id="852" name="Text Box 52"/>
          <p:cNvSpPr txBox="1"/>
          <p:nvPr/>
        </p:nvSpPr>
        <p:spPr>
          <a:xfrm>
            <a:off x="45718" y="7200899"/>
            <a:ext cx="7122163" cy="5105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p>
            <a:pPr>
              <a:spcBef>
                <a:spcPts val="1400"/>
              </a:spcBef>
              <a:defRPr sz="2400">
                <a:latin typeface="微軟正黑體"/>
                <a:ea typeface="微軟正黑體"/>
                <a:cs typeface="微軟正黑體"/>
                <a:sym typeface="微軟正黑體"/>
              </a:defRPr>
            </a:pPr>
            <a:r>
              <a:t>建議字型：中文微軟正黑體，英文</a:t>
            </a:r>
            <a:r>
              <a:rPr>
                <a:latin typeface="Arial"/>
                <a:ea typeface="Arial"/>
                <a:cs typeface="Arial"/>
                <a:sym typeface="Arial"/>
              </a:rPr>
              <a:t>Arial</a:t>
            </a:r>
          </a:p>
        </p:txBody>
      </p:sp>
      <p:pic>
        <p:nvPicPr>
          <p:cNvPr id="853" name="圖片 10" descr="圖片 10"/>
          <p:cNvPicPr>
            <a:picLocks noChangeAspect="1"/>
          </p:cNvPicPr>
          <p:nvPr/>
        </p:nvPicPr>
        <p:blipFill>
          <a:blip r:embed="rId3"/>
          <a:stretch>
            <a:fillRect/>
          </a:stretch>
        </p:blipFill>
        <p:spPr>
          <a:xfrm>
            <a:off x="11020280" y="193869"/>
            <a:ext cx="910320" cy="310334"/>
          </a:xfrm>
          <a:prstGeom prst="rect">
            <a:avLst/>
          </a:prstGeom>
          <a:ln w="12700">
            <a:miter lim="400000"/>
          </a:ln>
        </p:spPr>
      </p:pic>
      <p:sp>
        <p:nvSpPr>
          <p:cNvPr id="854" name="Text Box 48"/>
          <p:cNvSpPr txBox="1"/>
          <p:nvPr/>
        </p:nvSpPr>
        <p:spPr>
          <a:xfrm>
            <a:off x="30384" y="6610191"/>
            <a:ext cx="9404447" cy="2692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lvl1pPr>
              <a:defRPr sz="10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sp>
        <p:nvSpPr>
          <p:cNvPr id="855" name="大標題文字"/>
          <p:cNvSpPr txBox="1">
            <a:spLocks noGrp="1"/>
          </p:cNvSpPr>
          <p:nvPr>
            <p:ph type="title"/>
          </p:nvPr>
        </p:nvSpPr>
        <p:spPr>
          <a:xfrm>
            <a:off x="2389714" y="4800600"/>
            <a:ext cx="7315204" cy="566738"/>
          </a:xfrm>
          <a:prstGeom prst="rect">
            <a:avLst/>
          </a:prstGeom>
        </p:spPr>
        <p:txBody>
          <a:bodyPr anchor="b"/>
          <a:lstStyle>
            <a:lvl1pPr>
              <a:defRPr sz="2000" b="1">
                <a:solidFill>
                  <a:srgbClr val="00B2B3"/>
                </a:solidFill>
              </a:defRPr>
            </a:lvl1pPr>
          </a:lstStyle>
          <a:p>
            <a:r>
              <a:t>大標題文字</a:t>
            </a:r>
          </a:p>
        </p:txBody>
      </p:sp>
      <p:sp>
        <p:nvSpPr>
          <p:cNvPr id="856" name="圖片版面配置區 2"/>
          <p:cNvSpPr>
            <a:spLocks noGrp="1"/>
          </p:cNvSpPr>
          <p:nvPr>
            <p:ph type="pic" sz="half" idx="21"/>
          </p:nvPr>
        </p:nvSpPr>
        <p:spPr>
          <a:xfrm>
            <a:off x="2389714" y="612775"/>
            <a:ext cx="7315204" cy="4114800"/>
          </a:xfrm>
          <a:prstGeom prst="rect">
            <a:avLst/>
          </a:prstGeom>
        </p:spPr>
        <p:txBody>
          <a:bodyPr lIns="91439" tIns="45719" rIns="91439" bIns="45719">
            <a:noAutofit/>
          </a:bodyPr>
          <a:lstStyle/>
          <a:p>
            <a:endParaRPr/>
          </a:p>
        </p:txBody>
      </p:sp>
      <p:sp>
        <p:nvSpPr>
          <p:cNvPr id="857" name="內文層級一…"/>
          <p:cNvSpPr txBox="1">
            <a:spLocks noGrp="1"/>
          </p:cNvSpPr>
          <p:nvPr>
            <p:ph type="body" sz="quarter" idx="1"/>
          </p:nvPr>
        </p:nvSpPr>
        <p:spPr>
          <a:xfrm>
            <a:off x="2389714" y="5367337"/>
            <a:ext cx="7315204" cy="804870"/>
          </a:xfrm>
          <a:prstGeom prst="rect">
            <a:avLst/>
          </a:prstGeom>
        </p:spPr>
        <p:txBody>
          <a:bodyPr/>
          <a:lstStyle>
            <a:lvl1pPr marL="0" indent="0">
              <a:spcBef>
                <a:spcPts val="300"/>
              </a:spcBef>
              <a:buSzTx/>
              <a:buNone/>
              <a:defRPr sz="1400"/>
            </a:lvl1pPr>
            <a:lvl2pPr marL="0" indent="0">
              <a:spcBef>
                <a:spcPts val="300"/>
              </a:spcBef>
              <a:buSzTx/>
              <a:buNone/>
              <a:defRPr sz="1400"/>
            </a:lvl2pPr>
            <a:lvl3pPr marL="0" indent="0">
              <a:spcBef>
                <a:spcPts val="300"/>
              </a:spcBef>
              <a:buSzTx/>
              <a:buNone/>
              <a:defRPr sz="1400"/>
            </a:lvl3pPr>
            <a:lvl4pPr marL="0" indent="0">
              <a:spcBef>
                <a:spcPts val="300"/>
              </a:spcBef>
              <a:buSzTx/>
              <a:buNone/>
              <a:defRPr sz="1400"/>
            </a:lvl4pPr>
            <a:lvl5pPr marL="0" indent="0">
              <a:spcBef>
                <a:spcPts val="300"/>
              </a:spcBef>
              <a:buSzTx/>
              <a:buNone/>
              <a:defRPr sz="1400"/>
            </a:lvl5pPr>
          </a:lstStyle>
          <a:p>
            <a:r>
              <a:t>內文層級一</a:t>
            </a:r>
          </a:p>
          <a:p>
            <a:pPr lvl="1"/>
            <a:r>
              <a:t>內文層級二</a:t>
            </a:r>
          </a:p>
          <a:p>
            <a:pPr lvl="2"/>
            <a:r>
              <a:t>內文層級三</a:t>
            </a:r>
          </a:p>
          <a:p>
            <a:pPr lvl="3"/>
            <a:r>
              <a:t>內文層級四</a:t>
            </a:r>
          </a:p>
          <a:p>
            <a:pPr lvl="4"/>
            <a:r>
              <a:t>內文層級五</a:t>
            </a:r>
          </a:p>
        </p:txBody>
      </p:sp>
      <p:sp>
        <p:nvSpPr>
          <p:cNvPr id="858" name="幻燈片編號"/>
          <p:cNvSpPr txBox="1">
            <a:spLocks noGrp="1"/>
          </p:cNvSpPr>
          <p:nvPr>
            <p:ph type="sldNum" sz="quarter" idx="2"/>
          </p:nvPr>
        </p:nvSpPr>
        <p:spPr>
          <a:prstGeom prst="rect">
            <a:avLst/>
          </a:prstGeom>
        </p:spPr>
        <p:txBody>
          <a:bodyPr/>
          <a:lstStyle>
            <a:lvl1pPr>
              <a:defRPr b="1"/>
            </a:lvl1pPr>
          </a:lstStyle>
          <a:p>
            <a:fld id="{86CB4B4D-7CA3-9044-876B-883B54F8677D}" type="slidenum">
              <a:t>‹#›</a:t>
            </a:fld>
            <a:endParaRPr/>
          </a:p>
        </p:txBody>
      </p:sp>
    </p:spTree>
  </p:cSld>
  <p:clrMapOvr>
    <a:masterClrMapping/>
  </p:clrMapOvr>
  <p:transition spd="med"/>
</p:sldLayout>
</file>

<file path=ppt/slideLayouts/slideLayout56.xml><?xml version="1.0" encoding="utf-8"?>
<p:sldLayout xmlns:a="http://schemas.openxmlformats.org/drawingml/2006/main" xmlns:r="http://schemas.openxmlformats.org/officeDocument/2006/relationships" xmlns:p="http://schemas.openxmlformats.org/presentationml/2006/main" showMasterSp="0" type="tx">
  <p:cSld name="只有標題">
    <p:spTree>
      <p:nvGrpSpPr>
        <p:cNvPr id="1" name=""/>
        <p:cNvGrpSpPr/>
        <p:nvPr/>
      </p:nvGrpSpPr>
      <p:grpSpPr>
        <a:xfrm>
          <a:off x="0" y="0"/>
          <a:ext cx="0" cy="0"/>
          <a:chOff x="0" y="0"/>
          <a:chExt cx="0" cy="0"/>
        </a:xfrm>
      </p:grpSpPr>
      <p:sp>
        <p:nvSpPr>
          <p:cNvPr id="865" name="Rectangle 42"/>
          <p:cNvSpPr/>
          <p:nvPr/>
        </p:nvSpPr>
        <p:spPr>
          <a:xfrm>
            <a:off x="0" y="6618288"/>
            <a:ext cx="12192000" cy="239712"/>
          </a:xfrm>
          <a:prstGeom prst="rect">
            <a:avLst/>
          </a:prstGeom>
          <a:solidFill>
            <a:srgbClr val="00B2B3"/>
          </a:solidFill>
          <a:ln w="12700">
            <a:miter lim="400000"/>
          </a:ln>
        </p:spPr>
        <p:txBody>
          <a:bodyPr lIns="45718" tIns="45718" rIns="45718" bIns="45718" anchor="ctr"/>
          <a:lstStyle/>
          <a:p>
            <a:pPr algn="ctr">
              <a:defRPr>
                <a:latin typeface="Arial"/>
                <a:ea typeface="Arial"/>
                <a:cs typeface="Arial"/>
                <a:sym typeface="Arial"/>
              </a:defRPr>
            </a:pPr>
            <a:endParaRPr/>
          </a:p>
        </p:txBody>
      </p:sp>
      <p:pic>
        <p:nvPicPr>
          <p:cNvPr id="866" name="Picture 49" descr="Picture 49"/>
          <p:cNvPicPr>
            <a:picLocks noChangeAspect="1"/>
          </p:cNvPicPr>
          <p:nvPr/>
        </p:nvPicPr>
        <p:blipFill>
          <a:blip r:embed="rId2"/>
          <a:stretch>
            <a:fillRect/>
          </a:stretch>
        </p:blipFill>
        <p:spPr>
          <a:xfrm>
            <a:off x="10458450" y="6278562"/>
            <a:ext cx="1667936" cy="290520"/>
          </a:xfrm>
          <a:prstGeom prst="rect">
            <a:avLst/>
          </a:prstGeom>
          <a:ln w="12700">
            <a:miter lim="400000"/>
          </a:ln>
        </p:spPr>
      </p:pic>
      <p:sp>
        <p:nvSpPr>
          <p:cNvPr id="867" name="Line 50"/>
          <p:cNvSpPr/>
          <p:nvPr/>
        </p:nvSpPr>
        <p:spPr>
          <a:xfrm>
            <a:off x="12194116" y="6202362"/>
            <a:ext cx="1155708" cy="8"/>
          </a:xfrm>
          <a:prstGeom prst="line">
            <a:avLst/>
          </a:prstGeom>
          <a:ln>
            <a:solidFill>
              <a:srgbClr val="FF0000"/>
            </a:solidFill>
          </a:ln>
        </p:spPr>
        <p:txBody>
          <a:bodyPr lIns="45718" tIns="45718" rIns="45718" bIns="45718"/>
          <a:lstStyle/>
          <a:p>
            <a:endParaRPr/>
          </a:p>
        </p:txBody>
      </p:sp>
      <p:sp>
        <p:nvSpPr>
          <p:cNvPr id="868" name="Line 51"/>
          <p:cNvSpPr/>
          <p:nvPr/>
        </p:nvSpPr>
        <p:spPr>
          <a:xfrm>
            <a:off x="10353250" y="6860223"/>
            <a:ext cx="8" cy="536583"/>
          </a:xfrm>
          <a:prstGeom prst="line">
            <a:avLst/>
          </a:prstGeom>
          <a:ln>
            <a:solidFill>
              <a:srgbClr val="FF0000"/>
            </a:solidFill>
          </a:ln>
        </p:spPr>
        <p:txBody>
          <a:bodyPr lIns="45718" tIns="45718" rIns="45718" bIns="45718"/>
          <a:lstStyle/>
          <a:p>
            <a:endParaRPr/>
          </a:p>
        </p:txBody>
      </p:sp>
      <p:sp>
        <p:nvSpPr>
          <p:cNvPr id="869" name="Text Box 52"/>
          <p:cNvSpPr txBox="1"/>
          <p:nvPr/>
        </p:nvSpPr>
        <p:spPr>
          <a:xfrm>
            <a:off x="45718" y="7200899"/>
            <a:ext cx="7122163" cy="5105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p>
            <a:pPr>
              <a:spcBef>
                <a:spcPts val="1400"/>
              </a:spcBef>
              <a:defRPr sz="2400">
                <a:latin typeface="微軟正黑體"/>
                <a:ea typeface="微軟正黑體"/>
                <a:cs typeface="微軟正黑體"/>
                <a:sym typeface="微軟正黑體"/>
              </a:defRPr>
            </a:pPr>
            <a:r>
              <a:t>建議字型：中文微軟正黑體，英文</a:t>
            </a:r>
            <a:r>
              <a:rPr>
                <a:latin typeface="Arial"/>
                <a:ea typeface="Arial"/>
                <a:cs typeface="Arial"/>
                <a:sym typeface="Arial"/>
              </a:rPr>
              <a:t>Arial</a:t>
            </a:r>
          </a:p>
        </p:txBody>
      </p:sp>
      <p:pic>
        <p:nvPicPr>
          <p:cNvPr id="870" name="圖片 10" descr="圖片 10"/>
          <p:cNvPicPr>
            <a:picLocks noChangeAspect="1"/>
          </p:cNvPicPr>
          <p:nvPr/>
        </p:nvPicPr>
        <p:blipFill>
          <a:blip r:embed="rId3"/>
          <a:stretch>
            <a:fillRect/>
          </a:stretch>
        </p:blipFill>
        <p:spPr>
          <a:xfrm>
            <a:off x="11020280" y="193869"/>
            <a:ext cx="910320" cy="310334"/>
          </a:xfrm>
          <a:prstGeom prst="rect">
            <a:avLst/>
          </a:prstGeom>
          <a:ln w="12700">
            <a:miter lim="400000"/>
          </a:ln>
        </p:spPr>
      </p:pic>
      <p:sp>
        <p:nvSpPr>
          <p:cNvPr id="871" name="Text Box 48"/>
          <p:cNvSpPr txBox="1"/>
          <p:nvPr/>
        </p:nvSpPr>
        <p:spPr>
          <a:xfrm>
            <a:off x="30384" y="6610191"/>
            <a:ext cx="9404447" cy="2692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lvl1pPr>
              <a:defRPr sz="10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sp>
        <p:nvSpPr>
          <p:cNvPr id="872" name="大標題文字"/>
          <p:cNvSpPr txBox="1">
            <a:spLocks noGrp="1"/>
          </p:cNvSpPr>
          <p:nvPr>
            <p:ph type="title"/>
          </p:nvPr>
        </p:nvSpPr>
        <p:spPr>
          <a:prstGeom prst="rect">
            <a:avLst/>
          </a:prstGeom>
        </p:spPr>
        <p:txBody>
          <a:bodyPr/>
          <a:lstStyle>
            <a:lvl1pPr>
              <a:defRPr>
                <a:solidFill>
                  <a:srgbClr val="00B2B3"/>
                </a:solidFill>
              </a:defRPr>
            </a:lvl1pPr>
          </a:lstStyle>
          <a:p>
            <a:r>
              <a:t>大標題文字</a:t>
            </a:r>
          </a:p>
        </p:txBody>
      </p:sp>
      <p:sp>
        <p:nvSpPr>
          <p:cNvPr id="873" name="幻燈片編號"/>
          <p:cNvSpPr txBox="1">
            <a:spLocks noGrp="1"/>
          </p:cNvSpPr>
          <p:nvPr>
            <p:ph type="sldNum" sz="quarter" idx="2"/>
          </p:nvPr>
        </p:nvSpPr>
        <p:spPr>
          <a:prstGeom prst="rect">
            <a:avLst/>
          </a:prstGeom>
        </p:spPr>
        <p:txBody>
          <a:bodyPr/>
          <a:lstStyle>
            <a:lvl1pPr>
              <a:defRPr b="1"/>
            </a:lvl1pPr>
          </a:lstStyle>
          <a:p>
            <a:fld id="{86CB4B4D-7CA3-9044-876B-883B54F8677D}" type="slidenum">
              <a:t>‹#›</a:t>
            </a:fld>
            <a:endParaRPr/>
          </a:p>
        </p:txBody>
      </p:sp>
    </p:spTree>
  </p:cSld>
  <p:clrMapOvr>
    <a:masterClrMapping/>
  </p:clrMapOvr>
  <p:transition spd="med"/>
</p:sldLayout>
</file>

<file path=ppt/slideLayouts/slideLayout57.xml><?xml version="1.0" encoding="utf-8"?>
<p:sldLayout xmlns:a="http://schemas.openxmlformats.org/drawingml/2006/main" xmlns:r="http://schemas.openxmlformats.org/officeDocument/2006/relationships" xmlns:p="http://schemas.openxmlformats.org/presentationml/2006/main" showMasterSp="0" type="tx">
  <p:cSld name="空白">
    <p:spTree>
      <p:nvGrpSpPr>
        <p:cNvPr id="1" name=""/>
        <p:cNvGrpSpPr/>
        <p:nvPr/>
      </p:nvGrpSpPr>
      <p:grpSpPr>
        <a:xfrm>
          <a:off x="0" y="0"/>
          <a:ext cx="0" cy="0"/>
          <a:chOff x="0" y="0"/>
          <a:chExt cx="0" cy="0"/>
        </a:xfrm>
      </p:grpSpPr>
      <p:sp>
        <p:nvSpPr>
          <p:cNvPr id="880" name="Rectangle 42"/>
          <p:cNvSpPr/>
          <p:nvPr/>
        </p:nvSpPr>
        <p:spPr>
          <a:xfrm>
            <a:off x="0" y="6618288"/>
            <a:ext cx="12192000" cy="239712"/>
          </a:xfrm>
          <a:prstGeom prst="rect">
            <a:avLst/>
          </a:prstGeom>
          <a:solidFill>
            <a:srgbClr val="009FE2"/>
          </a:solidFill>
          <a:ln w="12700">
            <a:miter lim="400000"/>
          </a:ln>
        </p:spPr>
        <p:txBody>
          <a:bodyPr lIns="45718" tIns="45718" rIns="45718" bIns="45718" anchor="ctr"/>
          <a:lstStyle/>
          <a:p>
            <a:pPr algn="ctr">
              <a:defRPr>
                <a:latin typeface="Times New Roman"/>
                <a:ea typeface="Times New Roman"/>
                <a:cs typeface="Times New Roman"/>
                <a:sym typeface="Times New Roman"/>
              </a:defRPr>
            </a:pPr>
            <a:endParaRPr/>
          </a:p>
        </p:txBody>
      </p:sp>
      <p:sp>
        <p:nvSpPr>
          <p:cNvPr id="881" name="Text Box 13"/>
          <p:cNvSpPr txBox="1"/>
          <p:nvPr/>
        </p:nvSpPr>
        <p:spPr>
          <a:xfrm>
            <a:off x="45716" y="6514717"/>
            <a:ext cx="10805101" cy="34842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nchor="ctr">
            <a:spAutoFit/>
          </a:bodyPr>
          <a:lstStyle/>
          <a:p>
            <a:pPr>
              <a:defRPr sz="900">
                <a:solidFill>
                  <a:srgbClr val="FFFFFF"/>
                </a:solidFill>
                <a:latin typeface="微軟正黑體"/>
                <a:ea typeface="微軟正黑體"/>
                <a:cs typeface="微軟正黑體"/>
                <a:sym typeface="微軟正黑體"/>
              </a:defRPr>
            </a:pPr>
            <a:r>
              <a:t>工業技術研究院    </a:t>
            </a:r>
            <a:r>
              <a:rPr>
                <a:latin typeface="Times New Roman"/>
                <a:ea typeface="Times New Roman"/>
                <a:cs typeface="Times New Roman"/>
                <a:sym typeface="Times New Roman"/>
              </a:rPr>
              <a:t>│ ITRI  COPYRIGHT</a:t>
            </a:r>
            <a:r>
              <a:rPr sz="1800">
                <a:latin typeface="Times New Roman"/>
                <a:ea typeface="Times New Roman"/>
                <a:cs typeface="Times New Roman"/>
                <a:sym typeface="Times New Roman"/>
              </a:rPr>
              <a:t> </a:t>
            </a:r>
          </a:p>
        </p:txBody>
      </p:sp>
      <p:pic>
        <p:nvPicPr>
          <p:cNvPr id="882" name="圖片 11" descr="圖片 11"/>
          <p:cNvPicPr>
            <a:picLocks noChangeAspect="1"/>
          </p:cNvPicPr>
          <p:nvPr/>
        </p:nvPicPr>
        <p:blipFill>
          <a:blip r:embed="rId2"/>
          <a:srcRect r="31073"/>
          <a:stretch>
            <a:fillRect/>
          </a:stretch>
        </p:blipFill>
        <p:spPr>
          <a:xfrm>
            <a:off x="16933" y="-7946"/>
            <a:ext cx="1950609" cy="508014"/>
          </a:xfrm>
          <a:prstGeom prst="rect">
            <a:avLst/>
          </a:prstGeom>
          <a:ln w="12700">
            <a:miter lim="400000"/>
          </a:ln>
        </p:spPr>
      </p:pic>
      <p:sp>
        <p:nvSpPr>
          <p:cNvPr id="883" name="幻燈片編號"/>
          <p:cNvSpPr txBox="1">
            <a:spLocks noGrp="1"/>
          </p:cNvSpPr>
          <p:nvPr>
            <p:ph type="sldNum" sz="quarter" idx="2"/>
          </p:nvPr>
        </p:nvSpPr>
        <p:spPr>
          <a:xfrm>
            <a:off x="11918353" y="6606819"/>
            <a:ext cx="273653" cy="26425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8.xml><?xml version="1.0" encoding="utf-8"?>
<p:sldLayout xmlns:a="http://schemas.openxmlformats.org/drawingml/2006/main" xmlns:r="http://schemas.openxmlformats.org/officeDocument/2006/relationships" xmlns:p="http://schemas.openxmlformats.org/presentationml/2006/main" showMasterSp="0" type="tx">
  <p:cSld name="標題及物件">
    <p:spTree>
      <p:nvGrpSpPr>
        <p:cNvPr id="1" name=""/>
        <p:cNvGrpSpPr/>
        <p:nvPr/>
      </p:nvGrpSpPr>
      <p:grpSpPr>
        <a:xfrm>
          <a:off x="0" y="0"/>
          <a:ext cx="0" cy="0"/>
          <a:chOff x="0" y="0"/>
          <a:chExt cx="0" cy="0"/>
        </a:xfrm>
      </p:grpSpPr>
      <p:sp>
        <p:nvSpPr>
          <p:cNvPr id="890" name="Rectangle 42"/>
          <p:cNvSpPr/>
          <p:nvPr/>
        </p:nvSpPr>
        <p:spPr>
          <a:xfrm>
            <a:off x="0" y="6618288"/>
            <a:ext cx="12192000" cy="239712"/>
          </a:xfrm>
          <a:prstGeom prst="rect">
            <a:avLst/>
          </a:prstGeom>
          <a:solidFill>
            <a:srgbClr val="009FE2"/>
          </a:solidFill>
          <a:ln w="12700">
            <a:miter lim="400000"/>
          </a:ln>
        </p:spPr>
        <p:txBody>
          <a:bodyPr lIns="45718" tIns="45718" rIns="45718" bIns="45718" anchor="ctr"/>
          <a:lstStyle/>
          <a:p>
            <a:pPr algn="ctr">
              <a:defRPr>
                <a:latin typeface="Times New Roman"/>
                <a:ea typeface="Times New Roman"/>
                <a:cs typeface="Times New Roman"/>
                <a:sym typeface="Times New Roman"/>
              </a:defRPr>
            </a:pPr>
            <a:endParaRPr/>
          </a:p>
        </p:txBody>
      </p:sp>
      <p:sp>
        <p:nvSpPr>
          <p:cNvPr id="891" name="Text Box 13"/>
          <p:cNvSpPr txBox="1"/>
          <p:nvPr/>
        </p:nvSpPr>
        <p:spPr>
          <a:xfrm>
            <a:off x="45716" y="6514717"/>
            <a:ext cx="10805101" cy="34842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nchor="ctr">
            <a:spAutoFit/>
          </a:bodyPr>
          <a:lstStyle/>
          <a:p>
            <a:pPr>
              <a:defRPr sz="900">
                <a:solidFill>
                  <a:srgbClr val="FFFFFF"/>
                </a:solidFill>
                <a:latin typeface="微軟正黑體"/>
                <a:ea typeface="微軟正黑體"/>
                <a:cs typeface="微軟正黑體"/>
                <a:sym typeface="微軟正黑體"/>
              </a:defRPr>
            </a:pPr>
            <a:r>
              <a:t>工業技術研究院    </a:t>
            </a:r>
            <a:r>
              <a:rPr>
                <a:latin typeface="Times New Roman"/>
                <a:ea typeface="Times New Roman"/>
                <a:cs typeface="Times New Roman"/>
                <a:sym typeface="Times New Roman"/>
              </a:rPr>
              <a:t>│ ITRI  COPYRIGHT</a:t>
            </a:r>
            <a:r>
              <a:rPr sz="1800">
                <a:latin typeface="Times New Roman"/>
                <a:ea typeface="Times New Roman"/>
                <a:cs typeface="Times New Roman"/>
                <a:sym typeface="Times New Roman"/>
              </a:rPr>
              <a:t> </a:t>
            </a:r>
          </a:p>
        </p:txBody>
      </p:sp>
      <p:pic>
        <p:nvPicPr>
          <p:cNvPr id="892" name="圖片 11" descr="圖片 11"/>
          <p:cNvPicPr>
            <a:picLocks noChangeAspect="1"/>
          </p:cNvPicPr>
          <p:nvPr/>
        </p:nvPicPr>
        <p:blipFill>
          <a:blip r:embed="rId2"/>
          <a:srcRect r="31073"/>
          <a:stretch>
            <a:fillRect/>
          </a:stretch>
        </p:blipFill>
        <p:spPr>
          <a:xfrm>
            <a:off x="16933" y="-7946"/>
            <a:ext cx="1950609" cy="508014"/>
          </a:xfrm>
          <a:prstGeom prst="rect">
            <a:avLst/>
          </a:prstGeom>
          <a:ln w="12700">
            <a:miter lim="400000"/>
          </a:ln>
        </p:spPr>
      </p:pic>
      <p:sp>
        <p:nvSpPr>
          <p:cNvPr id="893" name="大標題文字"/>
          <p:cNvSpPr txBox="1">
            <a:spLocks noGrp="1"/>
          </p:cNvSpPr>
          <p:nvPr>
            <p:ph type="title"/>
          </p:nvPr>
        </p:nvSpPr>
        <p:spPr>
          <a:xfrm>
            <a:off x="609600" y="166"/>
            <a:ext cx="10972800" cy="765177"/>
          </a:xfrm>
          <a:prstGeom prst="rect">
            <a:avLst/>
          </a:prstGeom>
        </p:spPr>
        <p:txBody>
          <a:bodyPr anchor="ctr"/>
          <a:lstStyle>
            <a:lvl1pPr algn="ctr">
              <a:defRPr b="1">
                <a:solidFill>
                  <a:srgbClr val="000099"/>
                </a:solidFill>
                <a:effectLst>
                  <a:outerShdw blurRad="38100" dist="38100" dir="2700000" rotWithShape="0">
                    <a:srgbClr val="C0C0C0"/>
                  </a:outerShdw>
                </a:effectLst>
              </a:defRPr>
            </a:lvl1pPr>
          </a:lstStyle>
          <a:p>
            <a:r>
              <a:t>大標題文字</a:t>
            </a:r>
          </a:p>
        </p:txBody>
      </p:sp>
      <p:sp>
        <p:nvSpPr>
          <p:cNvPr id="894" name="內文層級一…"/>
          <p:cNvSpPr txBox="1">
            <a:spLocks noGrp="1"/>
          </p:cNvSpPr>
          <p:nvPr>
            <p:ph type="body" idx="1"/>
          </p:nvPr>
        </p:nvSpPr>
        <p:spPr>
          <a:xfrm>
            <a:off x="609600" y="981075"/>
            <a:ext cx="10972800" cy="5145088"/>
          </a:xfrm>
          <a:prstGeom prst="rect">
            <a:avLst/>
          </a:prstGeom>
        </p:spPr>
        <p:txBody>
          <a:bodyPr/>
          <a:lstStyle>
            <a:lvl1pPr>
              <a:spcBef>
                <a:spcPts val="500"/>
              </a:spcBef>
              <a:buClr>
                <a:srgbClr val="0070C0"/>
              </a:buClr>
              <a:buChar char="■"/>
              <a:defRPr sz="2400" b="1">
                <a:solidFill>
                  <a:srgbClr val="0070C0"/>
                </a:solidFill>
                <a:latin typeface="+mn-lt"/>
                <a:ea typeface="+mn-ea"/>
                <a:cs typeface="+mn-cs"/>
                <a:sym typeface="Calibri"/>
              </a:defRPr>
            </a:lvl1pPr>
            <a:lvl2pPr marL="800100" indent="-342900">
              <a:spcBef>
                <a:spcPts val="500"/>
              </a:spcBef>
              <a:buClr>
                <a:srgbClr val="0070C0"/>
              </a:buClr>
              <a:buChar char="−"/>
              <a:defRPr sz="2400" b="1">
                <a:solidFill>
                  <a:srgbClr val="0070C0"/>
                </a:solidFill>
                <a:latin typeface="+mn-lt"/>
                <a:ea typeface="+mn-ea"/>
                <a:cs typeface="+mn-cs"/>
                <a:sym typeface="Calibri"/>
              </a:defRPr>
            </a:lvl2pPr>
            <a:lvl3pPr>
              <a:spcBef>
                <a:spcPts val="500"/>
              </a:spcBef>
              <a:buClr>
                <a:srgbClr val="0070C0"/>
              </a:buClr>
              <a:defRPr sz="2400" b="1">
                <a:solidFill>
                  <a:srgbClr val="0070C0"/>
                </a:solidFill>
                <a:latin typeface="+mn-lt"/>
                <a:ea typeface="+mn-ea"/>
                <a:cs typeface="+mn-cs"/>
                <a:sym typeface="Calibri"/>
              </a:defRPr>
            </a:lvl3pPr>
            <a:lvl4pPr marL="1714500" indent="-342900">
              <a:spcBef>
                <a:spcPts val="500"/>
              </a:spcBef>
              <a:buClr>
                <a:srgbClr val="0070C0"/>
              </a:buClr>
              <a:buChar char="✓"/>
              <a:defRPr sz="2400" b="1">
                <a:solidFill>
                  <a:srgbClr val="0070C0"/>
                </a:solidFill>
                <a:latin typeface="+mn-lt"/>
                <a:ea typeface="+mn-ea"/>
                <a:cs typeface="+mn-cs"/>
                <a:sym typeface="Calibri"/>
              </a:defRPr>
            </a:lvl4pPr>
            <a:lvl5pPr marL="2103120" indent="-274320">
              <a:spcBef>
                <a:spcPts val="500"/>
              </a:spcBef>
              <a:buClr>
                <a:srgbClr val="0070C0"/>
              </a:buClr>
              <a:buChar char="➢"/>
              <a:defRPr sz="2400" b="1">
                <a:solidFill>
                  <a:srgbClr val="0070C0"/>
                </a:solidFill>
                <a:latin typeface="+mn-lt"/>
                <a:ea typeface="+mn-ea"/>
                <a:cs typeface="+mn-cs"/>
                <a:sym typeface="Calibri"/>
              </a:defRPr>
            </a:lvl5pPr>
          </a:lstStyle>
          <a:p>
            <a:r>
              <a:t>內文層級一</a:t>
            </a:r>
          </a:p>
          <a:p>
            <a:pPr lvl="1"/>
            <a:r>
              <a:t>內文層級二</a:t>
            </a:r>
          </a:p>
          <a:p>
            <a:pPr lvl="2"/>
            <a:r>
              <a:t>內文層級三</a:t>
            </a:r>
          </a:p>
          <a:p>
            <a:pPr lvl="3"/>
            <a:r>
              <a:t>內文層級四</a:t>
            </a:r>
          </a:p>
          <a:p>
            <a:pPr lvl="4"/>
            <a:r>
              <a:t>內文層級五</a:t>
            </a:r>
          </a:p>
        </p:txBody>
      </p:sp>
      <p:sp>
        <p:nvSpPr>
          <p:cNvPr id="895" name="幻燈片編號"/>
          <p:cNvSpPr txBox="1">
            <a:spLocks noGrp="1"/>
          </p:cNvSpPr>
          <p:nvPr>
            <p:ph type="sldNum" sz="quarter" idx="2"/>
          </p:nvPr>
        </p:nvSpPr>
        <p:spPr>
          <a:xfrm>
            <a:off x="11918353" y="6606819"/>
            <a:ext cx="273653" cy="26425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9.xml><?xml version="1.0" encoding="utf-8"?>
<p:sldLayout xmlns:a="http://schemas.openxmlformats.org/drawingml/2006/main" xmlns:r="http://schemas.openxmlformats.org/officeDocument/2006/relationships" xmlns:p="http://schemas.openxmlformats.org/presentationml/2006/main" showMasterSp="0" type="tx">
  <p:cSld name="只有標題">
    <p:spTree>
      <p:nvGrpSpPr>
        <p:cNvPr id="1" name=""/>
        <p:cNvGrpSpPr/>
        <p:nvPr/>
      </p:nvGrpSpPr>
      <p:grpSpPr>
        <a:xfrm>
          <a:off x="0" y="0"/>
          <a:ext cx="0" cy="0"/>
          <a:chOff x="0" y="0"/>
          <a:chExt cx="0" cy="0"/>
        </a:xfrm>
      </p:grpSpPr>
      <p:sp>
        <p:nvSpPr>
          <p:cNvPr id="902" name="Rectangle 42"/>
          <p:cNvSpPr/>
          <p:nvPr/>
        </p:nvSpPr>
        <p:spPr>
          <a:xfrm>
            <a:off x="0" y="6618288"/>
            <a:ext cx="12192000" cy="239712"/>
          </a:xfrm>
          <a:prstGeom prst="rect">
            <a:avLst/>
          </a:prstGeom>
          <a:solidFill>
            <a:srgbClr val="009FE2"/>
          </a:solidFill>
          <a:ln w="12700">
            <a:miter lim="400000"/>
          </a:ln>
        </p:spPr>
        <p:txBody>
          <a:bodyPr lIns="45718" tIns="45718" rIns="45718" bIns="45718" anchor="ctr"/>
          <a:lstStyle/>
          <a:p>
            <a:pPr algn="ctr">
              <a:defRPr>
                <a:latin typeface="Times New Roman"/>
                <a:ea typeface="Times New Roman"/>
                <a:cs typeface="Times New Roman"/>
                <a:sym typeface="Times New Roman"/>
              </a:defRPr>
            </a:pPr>
            <a:endParaRPr/>
          </a:p>
        </p:txBody>
      </p:sp>
      <p:sp>
        <p:nvSpPr>
          <p:cNvPr id="903" name="Text Box 13"/>
          <p:cNvSpPr txBox="1"/>
          <p:nvPr/>
        </p:nvSpPr>
        <p:spPr>
          <a:xfrm>
            <a:off x="45716" y="6514717"/>
            <a:ext cx="10805101" cy="34842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nchor="ctr">
            <a:spAutoFit/>
          </a:bodyPr>
          <a:lstStyle/>
          <a:p>
            <a:pPr>
              <a:defRPr sz="900">
                <a:solidFill>
                  <a:srgbClr val="FFFFFF"/>
                </a:solidFill>
                <a:latin typeface="微軟正黑體"/>
                <a:ea typeface="微軟正黑體"/>
                <a:cs typeface="微軟正黑體"/>
                <a:sym typeface="微軟正黑體"/>
              </a:defRPr>
            </a:pPr>
            <a:r>
              <a:t>工業技術研究院    </a:t>
            </a:r>
            <a:r>
              <a:rPr>
                <a:latin typeface="Times New Roman"/>
                <a:ea typeface="Times New Roman"/>
                <a:cs typeface="Times New Roman"/>
                <a:sym typeface="Times New Roman"/>
              </a:rPr>
              <a:t>│ ITRI  COPYRIGHT</a:t>
            </a:r>
            <a:r>
              <a:rPr sz="1800">
                <a:latin typeface="Times New Roman"/>
                <a:ea typeface="Times New Roman"/>
                <a:cs typeface="Times New Roman"/>
                <a:sym typeface="Times New Roman"/>
              </a:rPr>
              <a:t> </a:t>
            </a:r>
          </a:p>
        </p:txBody>
      </p:sp>
      <p:pic>
        <p:nvPicPr>
          <p:cNvPr id="904" name="圖片 11" descr="圖片 11"/>
          <p:cNvPicPr>
            <a:picLocks noChangeAspect="1"/>
          </p:cNvPicPr>
          <p:nvPr/>
        </p:nvPicPr>
        <p:blipFill>
          <a:blip r:embed="rId2"/>
          <a:srcRect r="31073"/>
          <a:stretch>
            <a:fillRect/>
          </a:stretch>
        </p:blipFill>
        <p:spPr>
          <a:xfrm>
            <a:off x="16933" y="-7946"/>
            <a:ext cx="1950609" cy="508014"/>
          </a:xfrm>
          <a:prstGeom prst="rect">
            <a:avLst/>
          </a:prstGeom>
          <a:ln w="12700">
            <a:miter lim="400000"/>
          </a:ln>
        </p:spPr>
      </p:pic>
      <p:sp>
        <p:nvSpPr>
          <p:cNvPr id="905" name="大標題文字"/>
          <p:cNvSpPr txBox="1">
            <a:spLocks noGrp="1"/>
          </p:cNvSpPr>
          <p:nvPr>
            <p:ph type="title"/>
          </p:nvPr>
        </p:nvSpPr>
        <p:spPr>
          <a:xfrm>
            <a:off x="609600" y="166"/>
            <a:ext cx="10972800" cy="765177"/>
          </a:xfrm>
          <a:prstGeom prst="rect">
            <a:avLst/>
          </a:prstGeom>
        </p:spPr>
        <p:txBody>
          <a:bodyPr anchor="ctr"/>
          <a:lstStyle>
            <a:lvl1pPr algn="ctr">
              <a:defRPr b="1">
                <a:solidFill>
                  <a:srgbClr val="000099"/>
                </a:solidFill>
                <a:effectLst>
                  <a:outerShdw blurRad="38100" dist="38100" dir="2700000" rotWithShape="0">
                    <a:srgbClr val="C0C0C0"/>
                  </a:outerShdw>
                </a:effectLst>
              </a:defRPr>
            </a:lvl1pPr>
          </a:lstStyle>
          <a:p>
            <a:r>
              <a:t>大標題文字</a:t>
            </a:r>
          </a:p>
        </p:txBody>
      </p:sp>
      <p:sp>
        <p:nvSpPr>
          <p:cNvPr id="906" name="幻燈片編號"/>
          <p:cNvSpPr txBox="1">
            <a:spLocks noGrp="1"/>
          </p:cNvSpPr>
          <p:nvPr>
            <p:ph type="sldNum" sz="quarter" idx="2"/>
          </p:nvPr>
        </p:nvSpPr>
        <p:spPr>
          <a:xfrm>
            <a:off x="11918353" y="6606819"/>
            <a:ext cx="273653" cy="26425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x">
  <p:cSld name="區段標題">
    <p:spTree>
      <p:nvGrpSpPr>
        <p:cNvPr id="1" name=""/>
        <p:cNvGrpSpPr/>
        <p:nvPr/>
      </p:nvGrpSpPr>
      <p:grpSpPr>
        <a:xfrm>
          <a:off x="0" y="0"/>
          <a:ext cx="0" cy="0"/>
          <a:chOff x="0" y="0"/>
          <a:chExt cx="0" cy="0"/>
        </a:xfrm>
      </p:grpSpPr>
      <p:sp>
        <p:nvSpPr>
          <p:cNvPr id="79" name="Rectangle 27"/>
          <p:cNvSpPr/>
          <p:nvPr/>
        </p:nvSpPr>
        <p:spPr>
          <a:xfrm>
            <a:off x="0" y="6618288"/>
            <a:ext cx="12192000" cy="239712"/>
          </a:xfrm>
          <a:prstGeom prst="rect">
            <a:avLst/>
          </a:prstGeom>
          <a:solidFill>
            <a:srgbClr val="009FE2"/>
          </a:solidFill>
          <a:ln w="12700">
            <a:miter lim="400000"/>
          </a:ln>
        </p:spPr>
        <p:txBody>
          <a:bodyPr lIns="45718" tIns="45718" rIns="45718" bIns="45718" anchor="ctr"/>
          <a:lstStyle/>
          <a:p>
            <a:pPr algn="ctr">
              <a:defRPr>
                <a:latin typeface="Arial"/>
                <a:ea typeface="Arial"/>
                <a:cs typeface="Arial"/>
                <a:sym typeface="Arial"/>
              </a:defRPr>
            </a:pPr>
            <a:endParaRPr/>
          </a:p>
        </p:txBody>
      </p:sp>
      <p:pic>
        <p:nvPicPr>
          <p:cNvPr id="80" name="Picture 49" descr="Picture 49"/>
          <p:cNvPicPr>
            <a:picLocks noChangeAspect="1"/>
          </p:cNvPicPr>
          <p:nvPr/>
        </p:nvPicPr>
        <p:blipFill>
          <a:blip r:embed="rId2"/>
          <a:stretch>
            <a:fillRect/>
          </a:stretch>
        </p:blipFill>
        <p:spPr>
          <a:xfrm>
            <a:off x="261408" y="83626"/>
            <a:ext cx="1667936" cy="400756"/>
          </a:xfrm>
          <a:prstGeom prst="rect">
            <a:avLst/>
          </a:prstGeom>
          <a:ln w="12700">
            <a:miter lim="400000"/>
          </a:ln>
        </p:spPr>
      </p:pic>
      <p:pic>
        <p:nvPicPr>
          <p:cNvPr id="81" name="圖片 11" descr="圖片 11"/>
          <p:cNvPicPr>
            <a:picLocks noChangeAspect="1"/>
          </p:cNvPicPr>
          <p:nvPr/>
        </p:nvPicPr>
        <p:blipFill>
          <a:blip r:embed="rId3"/>
          <a:stretch>
            <a:fillRect/>
          </a:stretch>
        </p:blipFill>
        <p:spPr>
          <a:xfrm>
            <a:off x="11020280" y="103449"/>
            <a:ext cx="910320" cy="380934"/>
          </a:xfrm>
          <a:prstGeom prst="rect">
            <a:avLst/>
          </a:prstGeom>
          <a:ln w="12700">
            <a:miter lim="400000"/>
          </a:ln>
        </p:spPr>
      </p:pic>
      <p:sp>
        <p:nvSpPr>
          <p:cNvPr id="82" name="Text Box 48"/>
          <p:cNvSpPr txBox="1"/>
          <p:nvPr/>
        </p:nvSpPr>
        <p:spPr>
          <a:xfrm>
            <a:off x="30384" y="6610191"/>
            <a:ext cx="9404447" cy="2692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lvl1pPr>
              <a:defRPr sz="10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sp>
        <p:nvSpPr>
          <p:cNvPr id="83" name="大標題文字"/>
          <p:cNvSpPr txBox="1">
            <a:spLocks noGrp="1"/>
          </p:cNvSpPr>
          <p:nvPr>
            <p:ph type="title"/>
          </p:nvPr>
        </p:nvSpPr>
        <p:spPr>
          <a:xfrm>
            <a:off x="963084" y="4406901"/>
            <a:ext cx="10363201" cy="1362083"/>
          </a:xfrm>
          <a:prstGeom prst="rect">
            <a:avLst/>
          </a:prstGeom>
        </p:spPr>
        <p:txBody>
          <a:bodyPr/>
          <a:lstStyle>
            <a:lvl1pPr>
              <a:defRPr sz="4000" b="1" cap="all"/>
            </a:lvl1pPr>
          </a:lstStyle>
          <a:p>
            <a:r>
              <a:t>大標題文字</a:t>
            </a:r>
          </a:p>
        </p:txBody>
      </p:sp>
      <p:sp>
        <p:nvSpPr>
          <p:cNvPr id="84" name="內文層級一…"/>
          <p:cNvSpPr txBox="1">
            <a:spLocks noGrp="1"/>
          </p:cNvSpPr>
          <p:nvPr>
            <p:ph type="body" sz="quarter" idx="1"/>
          </p:nvPr>
        </p:nvSpPr>
        <p:spPr>
          <a:xfrm>
            <a:off x="963084" y="2906713"/>
            <a:ext cx="10363201" cy="1500195"/>
          </a:xfrm>
          <a:prstGeom prst="rect">
            <a:avLst/>
          </a:prstGeom>
        </p:spPr>
        <p:txBody>
          <a:bodyPr anchor="b"/>
          <a:lstStyle>
            <a:lvl1pPr marL="0" indent="0">
              <a:spcBef>
                <a:spcPts val="400"/>
              </a:spcBef>
              <a:buSzTx/>
              <a:buNone/>
              <a:defRPr sz="2000">
                <a:solidFill>
                  <a:srgbClr val="888888"/>
                </a:solidFill>
              </a:defRPr>
            </a:lvl1pPr>
            <a:lvl2pPr marL="0" indent="0">
              <a:spcBef>
                <a:spcPts val="400"/>
              </a:spcBef>
              <a:buSzTx/>
              <a:buNone/>
              <a:defRPr sz="2000">
                <a:solidFill>
                  <a:srgbClr val="888888"/>
                </a:solidFill>
              </a:defRPr>
            </a:lvl2pPr>
            <a:lvl3pPr marL="0" indent="0">
              <a:spcBef>
                <a:spcPts val="400"/>
              </a:spcBef>
              <a:buSzTx/>
              <a:buNone/>
              <a:defRPr sz="2000">
                <a:solidFill>
                  <a:srgbClr val="888888"/>
                </a:solidFill>
              </a:defRPr>
            </a:lvl3pPr>
            <a:lvl4pPr marL="0" indent="0">
              <a:spcBef>
                <a:spcPts val="400"/>
              </a:spcBef>
              <a:buSzTx/>
              <a:buNone/>
              <a:defRPr sz="2000">
                <a:solidFill>
                  <a:srgbClr val="888888"/>
                </a:solidFill>
              </a:defRPr>
            </a:lvl4pPr>
            <a:lvl5pPr marL="0" indent="0">
              <a:spcBef>
                <a:spcPts val="400"/>
              </a:spcBef>
              <a:buSzTx/>
              <a:buNone/>
              <a:defRPr sz="2000">
                <a:solidFill>
                  <a:srgbClr val="888888"/>
                </a:solidFill>
              </a:defRPr>
            </a:lvl5pPr>
          </a:lstStyle>
          <a:p>
            <a:r>
              <a:t>內文層級一</a:t>
            </a:r>
          </a:p>
          <a:p>
            <a:pPr lvl="1"/>
            <a:r>
              <a:t>內文層級二</a:t>
            </a:r>
          </a:p>
          <a:p>
            <a:pPr lvl="2"/>
            <a:r>
              <a:t>內文層級三</a:t>
            </a:r>
          </a:p>
          <a:p>
            <a:pPr lvl="3"/>
            <a:r>
              <a:t>內文層級四</a:t>
            </a:r>
          </a:p>
          <a:p>
            <a:pPr lvl="4"/>
            <a:r>
              <a:t>內文層級五</a:t>
            </a:r>
          </a:p>
        </p:txBody>
      </p:sp>
      <p:sp>
        <p:nvSpPr>
          <p:cNvPr id="85" name="幻燈片編號"/>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60.xml><?xml version="1.0" encoding="utf-8"?>
<p:sldLayout xmlns:a="http://schemas.openxmlformats.org/drawingml/2006/main" xmlns:r="http://schemas.openxmlformats.org/officeDocument/2006/relationships" xmlns:p="http://schemas.openxmlformats.org/presentationml/2006/main" showMasterSp="0" type="tx">
  <p:cSld name="標題及表格">
    <p:spTree>
      <p:nvGrpSpPr>
        <p:cNvPr id="1" name=""/>
        <p:cNvGrpSpPr/>
        <p:nvPr/>
      </p:nvGrpSpPr>
      <p:grpSpPr>
        <a:xfrm>
          <a:off x="0" y="0"/>
          <a:ext cx="0" cy="0"/>
          <a:chOff x="0" y="0"/>
          <a:chExt cx="0" cy="0"/>
        </a:xfrm>
      </p:grpSpPr>
      <p:sp>
        <p:nvSpPr>
          <p:cNvPr id="913" name="Rectangle 42"/>
          <p:cNvSpPr/>
          <p:nvPr/>
        </p:nvSpPr>
        <p:spPr>
          <a:xfrm>
            <a:off x="0" y="6618288"/>
            <a:ext cx="12192000" cy="239712"/>
          </a:xfrm>
          <a:prstGeom prst="rect">
            <a:avLst/>
          </a:prstGeom>
          <a:solidFill>
            <a:srgbClr val="009FE2"/>
          </a:solidFill>
          <a:ln w="12700">
            <a:miter lim="400000"/>
          </a:ln>
        </p:spPr>
        <p:txBody>
          <a:bodyPr lIns="45718" tIns="45718" rIns="45718" bIns="45718" anchor="ctr"/>
          <a:lstStyle/>
          <a:p>
            <a:pPr algn="ctr">
              <a:defRPr>
                <a:latin typeface="Times New Roman"/>
                <a:ea typeface="Times New Roman"/>
                <a:cs typeface="Times New Roman"/>
                <a:sym typeface="Times New Roman"/>
              </a:defRPr>
            </a:pPr>
            <a:endParaRPr/>
          </a:p>
        </p:txBody>
      </p:sp>
      <p:sp>
        <p:nvSpPr>
          <p:cNvPr id="914" name="Text Box 13"/>
          <p:cNvSpPr txBox="1"/>
          <p:nvPr/>
        </p:nvSpPr>
        <p:spPr>
          <a:xfrm>
            <a:off x="45716" y="6514717"/>
            <a:ext cx="10805101" cy="34842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nchor="ctr">
            <a:spAutoFit/>
          </a:bodyPr>
          <a:lstStyle/>
          <a:p>
            <a:pPr>
              <a:defRPr sz="900">
                <a:solidFill>
                  <a:srgbClr val="FFFFFF"/>
                </a:solidFill>
                <a:latin typeface="微軟正黑體"/>
                <a:ea typeface="微軟正黑體"/>
                <a:cs typeface="微軟正黑體"/>
                <a:sym typeface="微軟正黑體"/>
              </a:defRPr>
            </a:pPr>
            <a:r>
              <a:t>工業技術研究院    </a:t>
            </a:r>
            <a:r>
              <a:rPr>
                <a:latin typeface="Times New Roman"/>
                <a:ea typeface="Times New Roman"/>
                <a:cs typeface="Times New Roman"/>
                <a:sym typeface="Times New Roman"/>
              </a:rPr>
              <a:t>│ ITRI  COPYRIGHT</a:t>
            </a:r>
            <a:r>
              <a:rPr sz="1800">
                <a:latin typeface="Times New Roman"/>
                <a:ea typeface="Times New Roman"/>
                <a:cs typeface="Times New Roman"/>
                <a:sym typeface="Times New Roman"/>
              </a:rPr>
              <a:t> </a:t>
            </a:r>
          </a:p>
        </p:txBody>
      </p:sp>
      <p:pic>
        <p:nvPicPr>
          <p:cNvPr id="915" name="圖片 11" descr="圖片 11"/>
          <p:cNvPicPr>
            <a:picLocks noChangeAspect="1"/>
          </p:cNvPicPr>
          <p:nvPr/>
        </p:nvPicPr>
        <p:blipFill>
          <a:blip r:embed="rId2"/>
          <a:srcRect r="31073"/>
          <a:stretch>
            <a:fillRect/>
          </a:stretch>
        </p:blipFill>
        <p:spPr>
          <a:xfrm>
            <a:off x="16933" y="-7946"/>
            <a:ext cx="1950609" cy="508014"/>
          </a:xfrm>
          <a:prstGeom prst="rect">
            <a:avLst/>
          </a:prstGeom>
          <a:ln w="12700">
            <a:miter lim="400000"/>
          </a:ln>
        </p:spPr>
      </p:pic>
      <p:sp>
        <p:nvSpPr>
          <p:cNvPr id="916" name="大標題文字"/>
          <p:cNvSpPr txBox="1">
            <a:spLocks noGrp="1"/>
          </p:cNvSpPr>
          <p:nvPr>
            <p:ph type="title"/>
          </p:nvPr>
        </p:nvSpPr>
        <p:spPr>
          <a:xfrm>
            <a:off x="609600" y="166"/>
            <a:ext cx="10972800" cy="765177"/>
          </a:xfrm>
          <a:prstGeom prst="rect">
            <a:avLst/>
          </a:prstGeom>
        </p:spPr>
        <p:txBody>
          <a:bodyPr anchor="ctr"/>
          <a:lstStyle>
            <a:lvl1pPr algn="ctr">
              <a:defRPr b="1">
                <a:solidFill>
                  <a:srgbClr val="000099"/>
                </a:solidFill>
                <a:effectLst>
                  <a:outerShdw blurRad="38100" dist="38100" dir="2700000" rotWithShape="0">
                    <a:srgbClr val="C0C0C0"/>
                  </a:outerShdw>
                </a:effectLst>
              </a:defRPr>
            </a:lvl1pPr>
          </a:lstStyle>
          <a:p>
            <a:r>
              <a:t>大標題文字</a:t>
            </a:r>
          </a:p>
        </p:txBody>
      </p:sp>
      <p:sp>
        <p:nvSpPr>
          <p:cNvPr id="917" name="幻燈片編號"/>
          <p:cNvSpPr txBox="1">
            <a:spLocks noGrp="1"/>
          </p:cNvSpPr>
          <p:nvPr>
            <p:ph type="sldNum" sz="quarter" idx="2"/>
          </p:nvPr>
        </p:nvSpPr>
        <p:spPr>
          <a:xfrm>
            <a:off x="11918353" y="6606819"/>
            <a:ext cx="273653" cy="26425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61.xml><?xml version="1.0" encoding="utf-8"?>
<p:sldLayout xmlns:a="http://schemas.openxmlformats.org/drawingml/2006/main" xmlns:r="http://schemas.openxmlformats.org/officeDocument/2006/relationships" xmlns:p="http://schemas.openxmlformats.org/presentationml/2006/main" showMasterSp="0" type="tx">
  <p:cSld name="標題，文字及兩項物件">
    <p:spTree>
      <p:nvGrpSpPr>
        <p:cNvPr id="1" name=""/>
        <p:cNvGrpSpPr/>
        <p:nvPr/>
      </p:nvGrpSpPr>
      <p:grpSpPr>
        <a:xfrm>
          <a:off x="0" y="0"/>
          <a:ext cx="0" cy="0"/>
          <a:chOff x="0" y="0"/>
          <a:chExt cx="0" cy="0"/>
        </a:xfrm>
      </p:grpSpPr>
      <p:sp>
        <p:nvSpPr>
          <p:cNvPr id="924" name="Rectangle 42"/>
          <p:cNvSpPr/>
          <p:nvPr/>
        </p:nvSpPr>
        <p:spPr>
          <a:xfrm>
            <a:off x="0" y="6618288"/>
            <a:ext cx="12192000" cy="239712"/>
          </a:xfrm>
          <a:prstGeom prst="rect">
            <a:avLst/>
          </a:prstGeom>
          <a:solidFill>
            <a:srgbClr val="009FE2"/>
          </a:solidFill>
          <a:ln w="12700">
            <a:miter lim="400000"/>
          </a:ln>
        </p:spPr>
        <p:txBody>
          <a:bodyPr lIns="45718" tIns="45718" rIns="45718" bIns="45718" anchor="ctr"/>
          <a:lstStyle/>
          <a:p>
            <a:pPr algn="ctr">
              <a:defRPr>
                <a:latin typeface="Times New Roman"/>
                <a:ea typeface="Times New Roman"/>
                <a:cs typeface="Times New Roman"/>
                <a:sym typeface="Times New Roman"/>
              </a:defRPr>
            </a:pPr>
            <a:endParaRPr/>
          </a:p>
        </p:txBody>
      </p:sp>
      <p:sp>
        <p:nvSpPr>
          <p:cNvPr id="925" name="Text Box 13"/>
          <p:cNvSpPr txBox="1"/>
          <p:nvPr/>
        </p:nvSpPr>
        <p:spPr>
          <a:xfrm>
            <a:off x="45716" y="6514717"/>
            <a:ext cx="10805101" cy="34842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nchor="ctr">
            <a:spAutoFit/>
          </a:bodyPr>
          <a:lstStyle/>
          <a:p>
            <a:pPr>
              <a:defRPr sz="900">
                <a:solidFill>
                  <a:srgbClr val="FFFFFF"/>
                </a:solidFill>
                <a:latin typeface="微軟正黑體"/>
                <a:ea typeface="微軟正黑體"/>
                <a:cs typeface="微軟正黑體"/>
                <a:sym typeface="微軟正黑體"/>
              </a:defRPr>
            </a:pPr>
            <a:r>
              <a:t>工業技術研究院    </a:t>
            </a:r>
            <a:r>
              <a:rPr>
                <a:latin typeface="Times New Roman"/>
                <a:ea typeface="Times New Roman"/>
                <a:cs typeface="Times New Roman"/>
                <a:sym typeface="Times New Roman"/>
              </a:rPr>
              <a:t>│ ITRI  COPYRIGHT</a:t>
            </a:r>
            <a:r>
              <a:rPr sz="1800">
                <a:latin typeface="Times New Roman"/>
                <a:ea typeface="Times New Roman"/>
                <a:cs typeface="Times New Roman"/>
                <a:sym typeface="Times New Roman"/>
              </a:rPr>
              <a:t> </a:t>
            </a:r>
          </a:p>
        </p:txBody>
      </p:sp>
      <p:pic>
        <p:nvPicPr>
          <p:cNvPr id="926" name="圖片 11" descr="圖片 11"/>
          <p:cNvPicPr>
            <a:picLocks noChangeAspect="1"/>
          </p:cNvPicPr>
          <p:nvPr/>
        </p:nvPicPr>
        <p:blipFill>
          <a:blip r:embed="rId2"/>
          <a:srcRect r="31073"/>
          <a:stretch>
            <a:fillRect/>
          </a:stretch>
        </p:blipFill>
        <p:spPr>
          <a:xfrm>
            <a:off x="16933" y="-7946"/>
            <a:ext cx="1950609" cy="508014"/>
          </a:xfrm>
          <a:prstGeom prst="rect">
            <a:avLst/>
          </a:prstGeom>
          <a:ln w="12700">
            <a:miter lim="400000"/>
          </a:ln>
        </p:spPr>
      </p:pic>
      <p:sp>
        <p:nvSpPr>
          <p:cNvPr id="927" name="大標題文字"/>
          <p:cNvSpPr txBox="1">
            <a:spLocks noGrp="1"/>
          </p:cNvSpPr>
          <p:nvPr>
            <p:ph type="title"/>
          </p:nvPr>
        </p:nvSpPr>
        <p:spPr>
          <a:xfrm>
            <a:off x="609600" y="166"/>
            <a:ext cx="10972800" cy="765177"/>
          </a:xfrm>
          <a:prstGeom prst="rect">
            <a:avLst/>
          </a:prstGeom>
        </p:spPr>
        <p:txBody>
          <a:bodyPr anchor="ctr"/>
          <a:lstStyle>
            <a:lvl1pPr algn="ctr">
              <a:defRPr b="1">
                <a:solidFill>
                  <a:srgbClr val="000099"/>
                </a:solidFill>
                <a:effectLst>
                  <a:outerShdw blurRad="38100" dist="38100" dir="2700000" rotWithShape="0">
                    <a:srgbClr val="C0C0C0"/>
                  </a:outerShdw>
                </a:effectLst>
              </a:defRPr>
            </a:lvl1pPr>
          </a:lstStyle>
          <a:p>
            <a:r>
              <a:t>大標題文字</a:t>
            </a:r>
          </a:p>
        </p:txBody>
      </p:sp>
      <p:sp>
        <p:nvSpPr>
          <p:cNvPr id="928" name="內文層級一…"/>
          <p:cNvSpPr txBox="1">
            <a:spLocks noGrp="1"/>
          </p:cNvSpPr>
          <p:nvPr>
            <p:ph type="body" sz="half" idx="1"/>
          </p:nvPr>
        </p:nvSpPr>
        <p:spPr>
          <a:xfrm>
            <a:off x="609604" y="981075"/>
            <a:ext cx="5392617" cy="5145088"/>
          </a:xfrm>
          <a:prstGeom prst="rect">
            <a:avLst/>
          </a:prstGeom>
        </p:spPr>
        <p:txBody>
          <a:bodyPr/>
          <a:lstStyle>
            <a:lvl1pPr>
              <a:spcBef>
                <a:spcPts val="500"/>
              </a:spcBef>
              <a:buClr>
                <a:srgbClr val="FF0066"/>
              </a:buClr>
              <a:buFont typeface="Calibri"/>
              <a:buChar char="➢"/>
              <a:defRPr sz="2400" b="1">
                <a:solidFill>
                  <a:srgbClr val="0070C0"/>
                </a:solidFill>
                <a:latin typeface="+mn-lt"/>
                <a:ea typeface="+mn-ea"/>
                <a:cs typeface="+mn-cs"/>
                <a:sym typeface="Calibri"/>
              </a:defRPr>
            </a:lvl1pPr>
            <a:lvl2pPr marL="684212" indent="-342900">
              <a:spcBef>
                <a:spcPts val="500"/>
              </a:spcBef>
              <a:buClr>
                <a:srgbClr val="FF0066"/>
              </a:buClr>
              <a:buFont typeface="Calibri"/>
              <a:buChar char="✓"/>
              <a:defRPr sz="2400" b="1">
                <a:solidFill>
                  <a:srgbClr val="0070C0"/>
                </a:solidFill>
                <a:latin typeface="+mn-lt"/>
                <a:ea typeface="+mn-ea"/>
                <a:cs typeface="+mn-cs"/>
                <a:sym typeface="Calibri"/>
              </a:defRPr>
            </a:lvl2pPr>
            <a:lvl3pPr>
              <a:spcBef>
                <a:spcPts val="500"/>
              </a:spcBef>
              <a:buClr>
                <a:srgbClr val="FF0066"/>
              </a:buClr>
              <a:buFont typeface="Calibri"/>
              <a:defRPr sz="2400" b="1">
                <a:solidFill>
                  <a:srgbClr val="0070C0"/>
                </a:solidFill>
                <a:latin typeface="+mn-lt"/>
                <a:ea typeface="+mn-ea"/>
                <a:cs typeface="+mn-cs"/>
                <a:sym typeface="Calibri"/>
              </a:defRPr>
            </a:lvl3pPr>
            <a:lvl4pPr marL="1714500" indent="-342900">
              <a:spcBef>
                <a:spcPts val="500"/>
              </a:spcBef>
              <a:buClr>
                <a:srgbClr val="FF0066"/>
              </a:buClr>
              <a:buFont typeface="Calibri"/>
              <a:buChar char="p"/>
              <a:defRPr sz="2400" b="1">
                <a:solidFill>
                  <a:srgbClr val="0070C0"/>
                </a:solidFill>
                <a:latin typeface="+mn-lt"/>
                <a:ea typeface="+mn-ea"/>
                <a:cs typeface="+mn-cs"/>
                <a:sym typeface="Calibri"/>
              </a:defRPr>
            </a:lvl4pPr>
            <a:lvl5pPr marL="2103120" indent="-274320">
              <a:spcBef>
                <a:spcPts val="500"/>
              </a:spcBef>
              <a:buClr>
                <a:srgbClr val="FF0066"/>
              </a:buClr>
              <a:buFont typeface="Calibri"/>
              <a:buChar char="➢"/>
              <a:defRPr sz="2400" b="1">
                <a:solidFill>
                  <a:srgbClr val="0070C0"/>
                </a:solidFill>
                <a:latin typeface="+mn-lt"/>
                <a:ea typeface="+mn-ea"/>
                <a:cs typeface="+mn-cs"/>
                <a:sym typeface="Calibri"/>
              </a:defRPr>
            </a:lvl5pPr>
          </a:lstStyle>
          <a:p>
            <a:r>
              <a:t>內文層級一</a:t>
            </a:r>
          </a:p>
          <a:p>
            <a:pPr lvl="1"/>
            <a:r>
              <a:t>內文層級二</a:t>
            </a:r>
          </a:p>
          <a:p>
            <a:pPr lvl="2"/>
            <a:r>
              <a:t>內文層級三</a:t>
            </a:r>
          </a:p>
          <a:p>
            <a:pPr lvl="3"/>
            <a:r>
              <a:t>內文層級四</a:t>
            </a:r>
          </a:p>
          <a:p>
            <a:pPr lvl="4"/>
            <a:r>
              <a:t>內文層級五</a:t>
            </a:r>
          </a:p>
        </p:txBody>
      </p:sp>
      <p:sp>
        <p:nvSpPr>
          <p:cNvPr id="929" name="幻燈片編號"/>
          <p:cNvSpPr txBox="1">
            <a:spLocks noGrp="1"/>
          </p:cNvSpPr>
          <p:nvPr>
            <p:ph type="sldNum" sz="quarter" idx="2"/>
          </p:nvPr>
        </p:nvSpPr>
        <p:spPr>
          <a:xfrm>
            <a:off x="11918353" y="6606819"/>
            <a:ext cx="273653" cy="26425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62.xml><?xml version="1.0" encoding="utf-8"?>
<p:sldLayout xmlns:a="http://schemas.openxmlformats.org/drawingml/2006/main" xmlns:r="http://schemas.openxmlformats.org/officeDocument/2006/relationships" xmlns:p="http://schemas.openxmlformats.org/presentationml/2006/main" showMasterSp="0" type="tx">
  <p:cSld name="標題投影片">
    <p:spTree>
      <p:nvGrpSpPr>
        <p:cNvPr id="1" name=""/>
        <p:cNvGrpSpPr/>
        <p:nvPr/>
      </p:nvGrpSpPr>
      <p:grpSpPr>
        <a:xfrm>
          <a:off x="0" y="0"/>
          <a:ext cx="0" cy="0"/>
          <a:chOff x="0" y="0"/>
          <a:chExt cx="0" cy="0"/>
        </a:xfrm>
      </p:grpSpPr>
      <p:sp>
        <p:nvSpPr>
          <p:cNvPr id="936" name="Rectangle 42"/>
          <p:cNvSpPr/>
          <p:nvPr/>
        </p:nvSpPr>
        <p:spPr>
          <a:xfrm>
            <a:off x="0" y="6618288"/>
            <a:ext cx="12192000" cy="239712"/>
          </a:xfrm>
          <a:prstGeom prst="rect">
            <a:avLst/>
          </a:prstGeom>
          <a:solidFill>
            <a:srgbClr val="009FE2"/>
          </a:solidFill>
          <a:ln w="12700">
            <a:miter lim="400000"/>
          </a:ln>
        </p:spPr>
        <p:txBody>
          <a:bodyPr lIns="45718" tIns="45718" rIns="45718" bIns="45718" anchor="ctr"/>
          <a:lstStyle/>
          <a:p>
            <a:pPr algn="ctr">
              <a:defRPr>
                <a:latin typeface="Times New Roman"/>
                <a:ea typeface="Times New Roman"/>
                <a:cs typeface="Times New Roman"/>
                <a:sym typeface="Times New Roman"/>
              </a:defRPr>
            </a:pPr>
            <a:endParaRPr/>
          </a:p>
        </p:txBody>
      </p:sp>
      <p:sp>
        <p:nvSpPr>
          <p:cNvPr id="937" name="Text Box 13"/>
          <p:cNvSpPr txBox="1"/>
          <p:nvPr/>
        </p:nvSpPr>
        <p:spPr>
          <a:xfrm>
            <a:off x="45716" y="6514717"/>
            <a:ext cx="10805101" cy="34842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nchor="ctr">
            <a:spAutoFit/>
          </a:bodyPr>
          <a:lstStyle/>
          <a:p>
            <a:pPr>
              <a:defRPr sz="900">
                <a:solidFill>
                  <a:srgbClr val="FFFFFF"/>
                </a:solidFill>
                <a:latin typeface="微軟正黑體"/>
                <a:ea typeface="微軟正黑體"/>
                <a:cs typeface="微軟正黑體"/>
                <a:sym typeface="微軟正黑體"/>
              </a:defRPr>
            </a:pPr>
            <a:r>
              <a:t>工業技術研究院    </a:t>
            </a:r>
            <a:r>
              <a:rPr>
                <a:latin typeface="Times New Roman"/>
                <a:ea typeface="Times New Roman"/>
                <a:cs typeface="Times New Roman"/>
                <a:sym typeface="Times New Roman"/>
              </a:rPr>
              <a:t>│ ITRI  COPYRIGHT</a:t>
            </a:r>
            <a:r>
              <a:rPr sz="1800">
                <a:latin typeface="Times New Roman"/>
                <a:ea typeface="Times New Roman"/>
                <a:cs typeface="Times New Roman"/>
                <a:sym typeface="Times New Roman"/>
              </a:rPr>
              <a:t> </a:t>
            </a:r>
          </a:p>
        </p:txBody>
      </p:sp>
      <p:pic>
        <p:nvPicPr>
          <p:cNvPr id="938" name="圖片 11" descr="圖片 11"/>
          <p:cNvPicPr>
            <a:picLocks noChangeAspect="1"/>
          </p:cNvPicPr>
          <p:nvPr/>
        </p:nvPicPr>
        <p:blipFill>
          <a:blip r:embed="rId2"/>
          <a:srcRect r="31073"/>
          <a:stretch>
            <a:fillRect/>
          </a:stretch>
        </p:blipFill>
        <p:spPr>
          <a:xfrm>
            <a:off x="16933" y="-7946"/>
            <a:ext cx="1950609" cy="508014"/>
          </a:xfrm>
          <a:prstGeom prst="rect">
            <a:avLst/>
          </a:prstGeom>
          <a:ln w="12700">
            <a:miter lim="400000"/>
          </a:ln>
        </p:spPr>
      </p:pic>
      <p:sp>
        <p:nvSpPr>
          <p:cNvPr id="939" name="大標題文字"/>
          <p:cNvSpPr txBox="1">
            <a:spLocks noGrp="1"/>
          </p:cNvSpPr>
          <p:nvPr>
            <p:ph type="title"/>
          </p:nvPr>
        </p:nvSpPr>
        <p:spPr>
          <a:xfrm>
            <a:off x="914400" y="2130591"/>
            <a:ext cx="10363200" cy="1470033"/>
          </a:xfrm>
          <a:prstGeom prst="rect">
            <a:avLst/>
          </a:prstGeom>
        </p:spPr>
        <p:txBody>
          <a:bodyPr anchor="ctr"/>
          <a:lstStyle>
            <a:lvl1pPr algn="ctr">
              <a:defRPr b="1">
                <a:solidFill>
                  <a:srgbClr val="000099"/>
                </a:solidFill>
                <a:effectLst>
                  <a:outerShdw blurRad="38100" dist="38100" dir="2700000" rotWithShape="0">
                    <a:srgbClr val="C0C0C0"/>
                  </a:outerShdw>
                </a:effectLst>
              </a:defRPr>
            </a:lvl1pPr>
          </a:lstStyle>
          <a:p>
            <a:r>
              <a:t>大標題文字</a:t>
            </a:r>
          </a:p>
        </p:txBody>
      </p:sp>
      <p:sp>
        <p:nvSpPr>
          <p:cNvPr id="940" name="內文層級一…"/>
          <p:cNvSpPr txBox="1">
            <a:spLocks noGrp="1"/>
          </p:cNvSpPr>
          <p:nvPr>
            <p:ph type="body" sz="quarter" idx="1"/>
          </p:nvPr>
        </p:nvSpPr>
        <p:spPr>
          <a:xfrm>
            <a:off x="1828800" y="3886200"/>
            <a:ext cx="8534400" cy="1752600"/>
          </a:xfrm>
          <a:prstGeom prst="rect">
            <a:avLst/>
          </a:prstGeom>
        </p:spPr>
        <p:txBody>
          <a:bodyPr/>
          <a:lstStyle>
            <a:lvl1pPr marL="0" indent="0" algn="ctr">
              <a:spcBef>
                <a:spcPts val="500"/>
              </a:spcBef>
              <a:buSzTx/>
              <a:buNone/>
              <a:defRPr sz="2400" b="1">
                <a:solidFill>
                  <a:srgbClr val="0070C0"/>
                </a:solidFill>
                <a:latin typeface="+mn-lt"/>
                <a:ea typeface="+mn-ea"/>
                <a:cs typeface="+mn-cs"/>
                <a:sym typeface="Calibri"/>
              </a:defRPr>
            </a:lvl1pPr>
            <a:lvl2pPr marL="0" indent="0" algn="ctr">
              <a:spcBef>
                <a:spcPts val="500"/>
              </a:spcBef>
              <a:buSzTx/>
              <a:buNone/>
              <a:defRPr sz="2400" b="1">
                <a:solidFill>
                  <a:srgbClr val="0070C0"/>
                </a:solidFill>
                <a:latin typeface="+mn-lt"/>
                <a:ea typeface="+mn-ea"/>
                <a:cs typeface="+mn-cs"/>
                <a:sym typeface="Calibri"/>
              </a:defRPr>
            </a:lvl2pPr>
            <a:lvl3pPr marL="0" indent="0" algn="ctr">
              <a:spcBef>
                <a:spcPts val="500"/>
              </a:spcBef>
              <a:buSzTx/>
              <a:buNone/>
              <a:defRPr sz="2400" b="1">
                <a:solidFill>
                  <a:srgbClr val="0070C0"/>
                </a:solidFill>
                <a:latin typeface="+mn-lt"/>
                <a:ea typeface="+mn-ea"/>
                <a:cs typeface="+mn-cs"/>
                <a:sym typeface="Calibri"/>
              </a:defRPr>
            </a:lvl3pPr>
            <a:lvl4pPr marL="0" indent="0" algn="ctr">
              <a:spcBef>
                <a:spcPts val="500"/>
              </a:spcBef>
              <a:buSzTx/>
              <a:buNone/>
              <a:defRPr sz="2400" b="1">
                <a:solidFill>
                  <a:srgbClr val="0070C0"/>
                </a:solidFill>
                <a:latin typeface="+mn-lt"/>
                <a:ea typeface="+mn-ea"/>
                <a:cs typeface="+mn-cs"/>
                <a:sym typeface="Calibri"/>
              </a:defRPr>
            </a:lvl4pPr>
            <a:lvl5pPr marL="0" indent="0" algn="ctr">
              <a:spcBef>
                <a:spcPts val="500"/>
              </a:spcBef>
              <a:buSzTx/>
              <a:buNone/>
              <a:defRPr sz="2400" b="1">
                <a:solidFill>
                  <a:srgbClr val="0070C0"/>
                </a:solidFill>
                <a:latin typeface="+mn-lt"/>
                <a:ea typeface="+mn-ea"/>
                <a:cs typeface="+mn-cs"/>
                <a:sym typeface="Calibri"/>
              </a:defRPr>
            </a:lvl5pPr>
          </a:lstStyle>
          <a:p>
            <a:r>
              <a:t>內文層級一</a:t>
            </a:r>
          </a:p>
          <a:p>
            <a:pPr lvl="1"/>
            <a:r>
              <a:t>內文層級二</a:t>
            </a:r>
          </a:p>
          <a:p>
            <a:pPr lvl="2"/>
            <a:r>
              <a:t>內文層級三</a:t>
            </a:r>
          </a:p>
          <a:p>
            <a:pPr lvl="3"/>
            <a:r>
              <a:t>內文層級四</a:t>
            </a:r>
          </a:p>
          <a:p>
            <a:pPr lvl="4"/>
            <a:r>
              <a:t>內文層級五</a:t>
            </a:r>
          </a:p>
        </p:txBody>
      </p:sp>
      <p:sp>
        <p:nvSpPr>
          <p:cNvPr id="941" name="幻燈片編號"/>
          <p:cNvSpPr txBox="1">
            <a:spLocks noGrp="1"/>
          </p:cNvSpPr>
          <p:nvPr>
            <p:ph type="sldNum" sz="quarter" idx="2"/>
          </p:nvPr>
        </p:nvSpPr>
        <p:spPr>
          <a:xfrm>
            <a:off x="11918353" y="6606819"/>
            <a:ext cx="273653" cy="26425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63.xml><?xml version="1.0" encoding="utf-8"?>
<p:sldLayout xmlns:a="http://schemas.openxmlformats.org/drawingml/2006/main" xmlns:r="http://schemas.openxmlformats.org/officeDocument/2006/relationships" xmlns:p="http://schemas.openxmlformats.org/presentationml/2006/main" showMasterSp="0" type="tx">
  <p:cSld name="兩項物件">
    <p:spTree>
      <p:nvGrpSpPr>
        <p:cNvPr id="1" name=""/>
        <p:cNvGrpSpPr/>
        <p:nvPr/>
      </p:nvGrpSpPr>
      <p:grpSpPr>
        <a:xfrm>
          <a:off x="0" y="0"/>
          <a:ext cx="0" cy="0"/>
          <a:chOff x="0" y="0"/>
          <a:chExt cx="0" cy="0"/>
        </a:xfrm>
      </p:grpSpPr>
      <p:sp>
        <p:nvSpPr>
          <p:cNvPr id="948" name="Rectangle 42"/>
          <p:cNvSpPr/>
          <p:nvPr/>
        </p:nvSpPr>
        <p:spPr>
          <a:xfrm>
            <a:off x="0" y="6618288"/>
            <a:ext cx="12192000" cy="239712"/>
          </a:xfrm>
          <a:prstGeom prst="rect">
            <a:avLst/>
          </a:prstGeom>
          <a:solidFill>
            <a:srgbClr val="009FE2"/>
          </a:solidFill>
          <a:ln w="12700">
            <a:miter lim="400000"/>
          </a:ln>
        </p:spPr>
        <p:txBody>
          <a:bodyPr lIns="45718" tIns="45718" rIns="45718" bIns="45718" anchor="ctr"/>
          <a:lstStyle/>
          <a:p>
            <a:pPr algn="ctr">
              <a:defRPr>
                <a:latin typeface="Times New Roman"/>
                <a:ea typeface="Times New Roman"/>
                <a:cs typeface="Times New Roman"/>
                <a:sym typeface="Times New Roman"/>
              </a:defRPr>
            </a:pPr>
            <a:endParaRPr/>
          </a:p>
        </p:txBody>
      </p:sp>
      <p:sp>
        <p:nvSpPr>
          <p:cNvPr id="949" name="Text Box 13"/>
          <p:cNvSpPr txBox="1"/>
          <p:nvPr/>
        </p:nvSpPr>
        <p:spPr>
          <a:xfrm>
            <a:off x="45716" y="6514717"/>
            <a:ext cx="10805101" cy="34842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nchor="ctr">
            <a:spAutoFit/>
          </a:bodyPr>
          <a:lstStyle/>
          <a:p>
            <a:pPr>
              <a:defRPr sz="900">
                <a:solidFill>
                  <a:srgbClr val="FFFFFF"/>
                </a:solidFill>
                <a:latin typeface="微軟正黑體"/>
                <a:ea typeface="微軟正黑體"/>
                <a:cs typeface="微軟正黑體"/>
                <a:sym typeface="微軟正黑體"/>
              </a:defRPr>
            </a:pPr>
            <a:r>
              <a:t>工業技術研究院    </a:t>
            </a:r>
            <a:r>
              <a:rPr>
                <a:latin typeface="Times New Roman"/>
                <a:ea typeface="Times New Roman"/>
                <a:cs typeface="Times New Roman"/>
                <a:sym typeface="Times New Roman"/>
              </a:rPr>
              <a:t>│ ITRI  COPYRIGHT</a:t>
            </a:r>
            <a:r>
              <a:rPr sz="1800">
                <a:latin typeface="Times New Roman"/>
                <a:ea typeface="Times New Roman"/>
                <a:cs typeface="Times New Roman"/>
                <a:sym typeface="Times New Roman"/>
              </a:rPr>
              <a:t> </a:t>
            </a:r>
          </a:p>
        </p:txBody>
      </p:sp>
      <p:pic>
        <p:nvPicPr>
          <p:cNvPr id="950" name="圖片 11" descr="圖片 11"/>
          <p:cNvPicPr>
            <a:picLocks noChangeAspect="1"/>
          </p:cNvPicPr>
          <p:nvPr/>
        </p:nvPicPr>
        <p:blipFill>
          <a:blip r:embed="rId2"/>
          <a:srcRect r="31073"/>
          <a:stretch>
            <a:fillRect/>
          </a:stretch>
        </p:blipFill>
        <p:spPr>
          <a:xfrm>
            <a:off x="16933" y="-7946"/>
            <a:ext cx="1950609" cy="508014"/>
          </a:xfrm>
          <a:prstGeom prst="rect">
            <a:avLst/>
          </a:prstGeom>
          <a:ln w="12700">
            <a:miter lim="400000"/>
          </a:ln>
        </p:spPr>
      </p:pic>
      <p:sp>
        <p:nvSpPr>
          <p:cNvPr id="951" name="大標題文字"/>
          <p:cNvSpPr txBox="1">
            <a:spLocks noGrp="1"/>
          </p:cNvSpPr>
          <p:nvPr>
            <p:ph type="title"/>
          </p:nvPr>
        </p:nvSpPr>
        <p:spPr>
          <a:xfrm>
            <a:off x="609600" y="166"/>
            <a:ext cx="10972800" cy="765177"/>
          </a:xfrm>
          <a:prstGeom prst="rect">
            <a:avLst/>
          </a:prstGeom>
        </p:spPr>
        <p:txBody>
          <a:bodyPr anchor="ctr"/>
          <a:lstStyle>
            <a:lvl1pPr algn="ctr">
              <a:defRPr b="1">
                <a:solidFill>
                  <a:srgbClr val="000099"/>
                </a:solidFill>
                <a:effectLst>
                  <a:outerShdw blurRad="38100" dist="38100" dir="2700000" rotWithShape="0">
                    <a:srgbClr val="C0C0C0"/>
                  </a:outerShdw>
                </a:effectLst>
              </a:defRPr>
            </a:lvl1pPr>
          </a:lstStyle>
          <a:p>
            <a:r>
              <a:t>大標題文字</a:t>
            </a:r>
          </a:p>
        </p:txBody>
      </p:sp>
      <p:sp>
        <p:nvSpPr>
          <p:cNvPr id="952" name="內文層級一…"/>
          <p:cNvSpPr txBox="1">
            <a:spLocks noGrp="1"/>
          </p:cNvSpPr>
          <p:nvPr>
            <p:ph type="body" sz="half" idx="1"/>
          </p:nvPr>
        </p:nvSpPr>
        <p:spPr>
          <a:xfrm>
            <a:off x="609604" y="981075"/>
            <a:ext cx="5392617" cy="5145088"/>
          </a:xfrm>
          <a:prstGeom prst="rect">
            <a:avLst/>
          </a:prstGeom>
        </p:spPr>
        <p:txBody>
          <a:bodyPr/>
          <a:lstStyle>
            <a:lvl1pPr>
              <a:spcBef>
                <a:spcPts val="600"/>
              </a:spcBef>
              <a:buClr>
                <a:srgbClr val="FF0066"/>
              </a:buClr>
              <a:buFont typeface="Calibri"/>
              <a:buChar char="➢"/>
              <a:defRPr sz="2800" b="1">
                <a:solidFill>
                  <a:srgbClr val="0070C0"/>
                </a:solidFill>
                <a:latin typeface="+mn-lt"/>
                <a:ea typeface="+mn-ea"/>
                <a:cs typeface="+mn-cs"/>
                <a:sym typeface="Calibri"/>
              </a:defRPr>
            </a:lvl1pPr>
            <a:lvl2pPr marL="674687" indent="-333375">
              <a:spcBef>
                <a:spcPts val="600"/>
              </a:spcBef>
              <a:buClr>
                <a:srgbClr val="FF0066"/>
              </a:buClr>
              <a:buFont typeface="Calibri"/>
              <a:buChar char="✓"/>
              <a:defRPr sz="2800" b="1">
                <a:solidFill>
                  <a:srgbClr val="0070C0"/>
                </a:solidFill>
                <a:latin typeface="+mn-lt"/>
                <a:ea typeface="+mn-ea"/>
                <a:cs typeface="+mn-cs"/>
                <a:sym typeface="Calibri"/>
              </a:defRPr>
            </a:lvl2pPr>
            <a:lvl3pPr marL="1234438" indent="-320038">
              <a:spcBef>
                <a:spcPts val="600"/>
              </a:spcBef>
              <a:buClr>
                <a:srgbClr val="FF0066"/>
              </a:buClr>
              <a:buFont typeface="Calibri"/>
              <a:defRPr sz="2800" b="1">
                <a:solidFill>
                  <a:srgbClr val="0070C0"/>
                </a:solidFill>
                <a:latin typeface="+mn-lt"/>
                <a:ea typeface="+mn-ea"/>
                <a:cs typeface="+mn-cs"/>
                <a:sym typeface="Calibri"/>
              </a:defRPr>
            </a:lvl3pPr>
            <a:lvl4pPr marL="1727200" indent="-355600">
              <a:spcBef>
                <a:spcPts val="600"/>
              </a:spcBef>
              <a:buClr>
                <a:srgbClr val="FF0066"/>
              </a:buClr>
              <a:buFont typeface="Calibri"/>
              <a:buChar char="p"/>
              <a:defRPr sz="2800" b="1">
                <a:solidFill>
                  <a:srgbClr val="0070C0"/>
                </a:solidFill>
                <a:latin typeface="+mn-lt"/>
                <a:ea typeface="+mn-ea"/>
                <a:cs typeface="+mn-cs"/>
                <a:sym typeface="Calibri"/>
              </a:defRPr>
            </a:lvl4pPr>
            <a:lvl5pPr marL="2184400" indent="-355600">
              <a:spcBef>
                <a:spcPts val="600"/>
              </a:spcBef>
              <a:buClr>
                <a:srgbClr val="FF0066"/>
              </a:buClr>
              <a:buFont typeface="Calibri"/>
              <a:buChar char="➢"/>
              <a:defRPr sz="2800" b="1">
                <a:solidFill>
                  <a:srgbClr val="0070C0"/>
                </a:solidFill>
                <a:latin typeface="+mn-lt"/>
                <a:ea typeface="+mn-ea"/>
                <a:cs typeface="+mn-cs"/>
                <a:sym typeface="Calibri"/>
              </a:defRPr>
            </a:lvl5pPr>
          </a:lstStyle>
          <a:p>
            <a:r>
              <a:t>內文層級一</a:t>
            </a:r>
          </a:p>
          <a:p>
            <a:pPr lvl="1"/>
            <a:r>
              <a:t>內文層級二</a:t>
            </a:r>
          </a:p>
          <a:p>
            <a:pPr lvl="2"/>
            <a:r>
              <a:t>內文層級三</a:t>
            </a:r>
          </a:p>
          <a:p>
            <a:pPr lvl="3"/>
            <a:r>
              <a:t>內文層級四</a:t>
            </a:r>
          </a:p>
          <a:p>
            <a:pPr lvl="4"/>
            <a:r>
              <a:t>內文層級五</a:t>
            </a:r>
          </a:p>
        </p:txBody>
      </p:sp>
      <p:sp>
        <p:nvSpPr>
          <p:cNvPr id="953" name="幻燈片編號"/>
          <p:cNvSpPr txBox="1">
            <a:spLocks noGrp="1"/>
          </p:cNvSpPr>
          <p:nvPr>
            <p:ph type="sldNum" sz="quarter" idx="2"/>
          </p:nvPr>
        </p:nvSpPr>
        <p:spPr>
          <a:xfrm>
            <a:off x="11918353" y="6606819"/>
            <a:ext cx="273653" cy="26425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64.xml><?xml version="1.0" encoding="utf-8"?>
<p:sldLayout xmlns:a="http://schemas.openxmlformats.org/drawingml/2006/main" xmlns:r="http://schemas.openxmlformats.org/officeDocument/2006/relationships" xmlns:p="http://schemas.openxmlformats.org/presentationml/2006/main" showMasterSp="0" type="tx">
  <p:cSld name="物件">
    <p:spTree>
      <p:nvGrpSpPr>
        <p:cNvPr id="1" name=""/>
        <p:cNvGrpSpPr/>
        <p:nvPr/>
      </p:nvGrpSpPr>
      <p:grpSpPr>
        <a:xfrm>
          <a:off x="0" y="0"/>
          <a:ext cx="0" cy="0"/>
          <a:chOff x="0" y="0"/>
          <a:chExt cx="0" cy="0"/>
        </a:xfrm>
      </p:grpSpPr>
      <p:sp>
        <p:nvSpPr>
          <p:cNvPr id="960" name="Rectangle 42"/>
          <p:cNvSpPr/>
          <p:nvPr/>
        </p:nvSpPr>
        <p:spPr>
          <a:xfrm>
            <a:off x="0" y="6618288"/>
            <a:ext cx="12192000" cy="239712"/>
          </a:xfrm>
          <a:prstGeom prst="rect">
            <a:avLst/>
          </a:prstGeom>
          <a:solidFill>
            <a:srgbClr val="009FE2"/>
          </a:solidFill>
          <a:ln w="12700">
            <a:miter lim="400000"/>
          </a:ln>
        </p:spPr>
        <p:txBody>
          <a:bodyPr lIns="45718" tIns="45718" rIns="45718" bIns="45718" anchor="ctr"/>
          <a:lstStyle/>
          <a:p>
            <a:pPr algn="ctr">
              <a:defRPr>
                <a:latin typeface="Times New Roman"/>
                <a:ea typeface="Times New Roman"/>
                <a:cs typeface="Times New Roman"/>
                <a:sym typeface="Times New Roman"/>
              </a:defRPr>
            </a:pPr>
            <a:endParaRPr/>
          </a:p>
        </p:txBody>
      </p:sp>
      <p:sp>
        <p:nvSpPr>
          <p:cNvPr id="961" name="Text Box 13"/>
          <p:cNvSpPr txBox="1"/>
          <p:nvPr/>
        </p:nvSpPr>
        <p:spPr>
          <a:xfrm>
            <a:off x="45716" y="6514717"/>
            <a:ext cx="10805101" cy="34842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nchor="ctr">
            <a:spAutoFit/>
          </a:bodyPr>
          <a:lstStyle/>
          <a:p>
            <a:pPr>
              <a:defRPr sz="900">
                <a:solidFill>
                  <a:srgbClr val="FFFFFF"/>
                </a:solidFill>
                <a:latin typeface="微軟正黑體"/>
                <a:ea typeface="微軟正黑體"/>
                <a:cs typeface="微軟正黑體"/>
                <a:sym typeface="微軟正黑體"/>
              </a:defRPr>
            </a:pPr>
            <a:r>
              <a:t>工業技術研究院    </a:t>
            </a:r>
            <a:r>
              <a:rPr>
                <a:latin typeface="Times New Roman"/>
                <a:ea typeface="Times New Roman"/>
                <a:cs typeface="Times New Roman"/>
                <a:sym typeface="Times New Roman"/>
              </a:rPr>
              <a:t>│ ITRI  COPYRIGHT</a:t>
            </a:r>
            <a:r>
              <a:rPr sz="1800">
                <a:latin typeface="Times New Roman"/>
                <a:ea typeface="Times New Roman"/>
                <a:cs typeface="Times New Roman"/>
                <a:sym typeface="Times New Roman"/>
              </a:rPr>
              <a:t> </a:t>
            </a:r>
          </a:p>
        </p:txBody>
      </p:sp>
      <p:pic>
        <p:nvPicPr>
          <p:cNvPr id="962" name="圖片 11" descr="圖片 11"/>
          <p:cNvPicPr>
            <a:picLocks noChangeAspect="1"/>
          </p:cNvPicPr>
          <p:nvPr/>
        </p:nvPicPr>
        <p:blipFill>
          <a:blip r:embed="rId2"/>
          <a:srcRect r="31073"/>
          <a:stretch>
            <a:fillRect/>
          </a:stretch>
        </p:blipFill>
        <p:spPr>
          <a:xfrm>
            <a:off x="16933" y="-7946"/>
            <a:ext cx="1950609" cy="508014"/>
          </a:xfrm>
          <a:prstGeom prst="rect">
            <a:avLst/>
          </a:prstGeom>
          <a:ln w="12700">
            <a:miter lim="400000"/>
          </a:ln>
        </p:spPr>
      </p:pic>
      <p:sp>
        <p:nvSpPr>
          <p:cNvPr id="963" name="內文層級一…"/>
          <p:cNvSpPr txBox="1">
            <a:spLocks noGrp="1"/>
          </p:cNvSpPr>
          <p:nvPr>
            <p:ph type="body" idx="1"/>
          </p:nvPr>
        </p:nvSpPr>
        <p:spPr>
          <a:xfrm>
            <a:off x="609600" y="166"/>
            <a:ext cx="10972800" cy="6126163"/>
          </a:xfrm>
          <a:prstGeom prst="rect">
            <a:avLst/>
          </a:prstGeom>
        </p:spPr>
        <p:txBody>
          <a:bodyPr/>
          <a:lstStyle>
            <a:lvl1pPr>
              <a:spcBef>
                <a:spcPts val="500"/>
              </a:spcBef>
              <a:buClr>
                <a:srgbClr val="FF0066"/>
              </a:buClr>
              <a:buFont typeface="Calibri"/>
              <a:buChar char="➢"/>
              <a:defRPr sz="2400" b="1">
                <a:solidFill>
                  <a:srgbClr val="0070C0"/>
                </a:solidFill>
                <a:latin typeface="+mn-lt"/>
                <a:ea typeface="+mn-ea"/>
                <a:cs typeface="+mn-cs"/>
                <a:sym typeface="Calibri"/>
              </a:defRPr>
            </a:lvl1pPr>
            <a:lvl2pPr marL="684212" indent="-342900">
              <a:spcBef>
                <a:spcPts val="500"/>
              </a:spcBef>
              <a:buClr>
                <a:srgbClr val="FF0066"/>
              </a:buClr>
              <a:buFont typeface="Calibri"/>
              <a:buChar char="✓"/>
              <a:defRPr sz="2400" b="1">
                <a:solidFill>
                  <a:srgbClr val="0070C0"/>
                </a:solidFill>
                <a:latin typeface="+mn-lt"/>
                <a:ea typeface="+mn-ea"/>
                <a:cs typeface="+mn-cs"/>
                <a:sym typeface="Calibri"/>
              </a:defRPr>
            </a:lvl2pPr>
            <a:lvl3pPr>
              <a:spcBef>
                <a:spcPts val="500"/>
              </a:spcBef>
              <a:buClr>
                <a:srgbClr val="FF0066"/>
              </a:buClr>
              <a:buFont typeface="Calibri"/>
              <a:defRPr sz="2400" b="1">
                <a:solidFill>
                  <a:srgbClr val="0070C0"/>
                </a:solidFill>
                <a:latin typeface="+mn-lt"/>
                <a:ea typeface="+mn-ea"/>
                <a:cs typeface="+mn-cs"/>
                <a:sym typeface="Calibri"/>
              </a:defRPr>
            </a:lvl3pPr>
            <a:lvl4pPr marL="1714500" indent="-342900">
              <a:spcBef>
                <a:spcPts val="500"/>
              </a:spcBef>
              <a:buClr>
                <a:srgbClr val="FF0066"/>
              </a:buClr>
              <a:buFont typeface="Calibri"/>
              <a:buChar char="p"/>
              <a:defRPr sz="2400" b="1">
                <a:solidFill>
                  <a:srgbClr val="0070C0"/>
                </a:solidFill>
                <a:latin typeface="+mn-lt"/>
                <a:ea typeface="+mn-ea"/>
                <a:cs typeface="+mn-cs"/>
                <a:sym typeface="Calibri"/>
              </a:defRPr>
            </a:lvl4pPr>
            <a:lvl5pPr marL="2103120" indent="-274320">
              <a:spcBef>
                <a:spcPts val="500"/>
              </a:spcBef>
              <a:buClr>
                <a:srgbClr val="FF0066"/>
              </a:buClr>
              <a:buFont typeface="Calibri"/>
              <a:buChar char="➢"/>
              <a:defRPr sz="2400" b="1">
                <a:solidFill>
                  <a:srgbClr val="0070C0"/>
                </a:solidFill>
                <a:latin typeface="+mn-lt"/>
                <a:ea typeface="+mn-ea"/>
                <a:cs typeface="+mn-cs"/>
                <a:sym typeface="Calibri"/>
              </a:defRPr>
            </a:lvl5pPr>
          </a:lstStyle>
          <a:p>
            <a:r>
              <a:t>內文層級一</a:t>
            </a:r>
          </a:p>
          <a:p>
            <a:pPr lvl="1"/>
            <a:r>
              <a:t>內文層級二</a:t>
            </a:r>
          </a:p>
          <a:p>
            <a:pPr lvl="2"/>
            <a:r>
              <a:t>內文層級三</a:t>
            </a:r>
          </a:p>
          <a:p>
            <a:pPr lvl="3"/>
            <a:r>
              <a:t>內文層級四</a:t>
            </a:r>
          </a:p>
          <a:p>
            <a:pPr lvl="4"/>
            <a:r>
              <a:t>內文層級五</a:t>
            </a:r>
          </a:p>
        </p:txBody>
      </p:sp>
      <p:sp>
        <p:nvSpPr>
          <p:cNvPr id="964" name="幻燈片編號"/>
          <p:cNvSpPr txBox="1">
            <a:spLocks noGrp="1"/>
          </p:cNvSpPr>
          <p:nvPr>
            <p:ph type="sldNum" sz="quarter" idx="2"/>
          </p:nvPr>
        </p:nvSpPr>
        <p:spPr>
          <a:xfrm>
            <a:off x="11918353" y="6606819"/>
            <a:ext cx="273653" cy="26425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65.xml><?xml version="1.0" encoding="utf-8"?>
<p:sldLayout xmlns:a="http://schemas.openxmlformats.org/drawingml/2006/main" xmlns:r="http://schemas.openxmlformats.org/officeDocument/2006/relationships" xmlns:p="http://schemas.openxmlformats.org/presentationml/2006/main" showMasterSp="0" type="tx">
  <p:cSld name="15_標題及物件">
    <p:spTree>
      <p:nvGrpSpPr>
        <p:cNvPr id="1" name=""/>
        <p:cNvGrpSpPr/>
        <p:nvPr/>
      </p:nvGrpSpPr>
      <p:grpSpPr>
        <a:xfrm>
          <a:off x="0" y="0"/>
          <a:ext cx="0" cy="0"/>
          <a:chOff x="0" y="0"/>
          <a:chExt cx="0" cy="0"/>
        </a:xfrm>
      </p:grpSpPr>
      <p:sp>
        <p:nvSpPr>
          <p:cNvPr id="971" name="Rectangle 42"/>
          <p:cNvSpPr/>
          <p:nvPr/>
        </p:nvSpPr>
        <p:spPr>
          <a:xfrm>
            <a:off x="0" y="6618288"/>
            <a:ext cx="12192000" cy="239712"/>
          </a:xfrm>
          <a:prstGeom prst="rect">
            <a:avLst/>
          </a:prstGeom>
          <a:solidFill>
            <a:srgbClr val="009FE2"/>
          </a:solidFill>
          <a:ln w="12700">
            <a:miter lim="400000"/>
          </a:ln>
        </p:spPr>
        <p:txBody>
          <a:bodyPr lIns="45718" tIns="45718" rIns="45718" bIns="45718" anchor="ctr"/>
          <a:lstStyle/>
          <a:p>
            <a:pPr algn="ctr">
              <a:defRPr>
                <a:latin typeface="Times New Roman"/>
                <a:ea typeface="Times New Roman"/>
                <a:cs typeface="Times New Roman"/>
                <a:sym typeface="Times New Roman"/>
              </a:defRPr>
            </a:pPr>
            <a:endParaRPr/>
          </a:p>
        </p:txBody>
      </p:sp>
      <p:sp>
        <p:nvSpPr>
          <p:cNvPr id="972" name="Text Box 13"/>
          <p:cNvSpPr txBox="1"/>
          <p:nvPr/>
        </p:nvSpPr>
        <p:spPr>
          <a:xfrm>
            <a:off x="45716" y="6514717"/>
            <a:ext cx="10805101" cy="34842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nchor="ctr">
            <a:spAutoFit/>
          </a:bodyPr>
          <a:lstStyle/>
          <a:p>
            <a:pPr>
              <a:defRPr sz="900">
                <a:solidFill>
                  <a:srgbClr val="FFFFFF"/>
                </a:solidFill>
                <a:latin typeface="微軟正黑體"/>
                <a:ea typeface="微軟正黑體"/>
                <a:cs typeface="微軟正黑體"/>
                <a:sym typeface="微軟正黑體"/>
              </a:defRPr>
            </a:pPr>
            <a:r>
              <a:t>工業技術研究院    </a:t>
            </a:r>
            <a:r>
              <a:rPr>
                <a:latin typeface="Times New Roman"/>
                <a:ea typeface="Times New Roman"/>
                <a:cs typeface="Times New Roman"/>
                <a:sym typeface="Times New Roman"/>
              </a:rPr>
              <a:t>│ ITRI  COPYRIGHT</a:t>
            </a:r>
            <a:r>
              <a:rPr sz="1800">
                <a:latin typeface="Times New Roman"/>
                <a:ea typeface="Times New Roman"/>
                <a:cs typeface="Times New Roman"/>
                <a:sym typeface="Times New Roman"/>
              </a:rPr>
              <a:t> </a:t>
            </a:r>
          </a:p>
        </p:txBody>
      </p:sp>
      <p:pic>
        <p:nvPicPr>
          <p:cNvPr id="973" name="圖片 11" descr="圖片 11"/>
          <p:cNvPicPr>
            <a:picLocks noChangeAspect="1"/>
          </p:cNvPicPr>
          <p:nvPr/>
        </p:nvPicPr>
        <p:blipFill>
          <a:blip r:embed="rId2"/>
          <a:srcRect r="31073"/>
          <a:stretch>
            <a:fillRect/>
          </a:stretch>
        </p:blipFill>
        <p:spPr>
          <a:xfrm>
            <a:off x="16933" y="-7946"/>
            <a:ext cx="1950609" cy="508014"/>
          </a:xfrm>
          <a:prstGeom prst="rect">
            <a:avLst/>
          </a:prstGeom>
          <a:ln w="12700">
            <a:miter lim="400000"/>
          </a:ln>
        </p:spPr>
      </p:pic>
      <p:sp>
        <p:nvSpPr>
          <p:cNvPr id="974" name="大標題文字"/>
          <p:cNvSpPr txBox="1">
            <a:spLocks noGrp="1"/>
          </p:cNvSpPr>
          <p:nvPr>
            <p:ph type="title"/>
          </p:nvPr>
        </p:nvSpPr>
        <p:spPr>
          <a:xfrm>
            <a:off x="0" y="208799"/>
            <a:ext cx="12192000" cy="1008004"/>
          </a:xfrm>
          <a:prstGeom prst="rect">
            <a:avLst/>
          </a:prstGeom>
        </p:spPr>
        <p:txBody>
          <a:bodyPr anchor="ctr"/>
          <a:lstStyle>
            <a:lvl1pPr algn="ctr">
              <a:defRPr sz="3200" b="1">
                <a:solidFill>
                  <a:srgbClr val="000099"/>
                </a:solidFill>
                <a:effectLst>
                  <a:outerShdw blurRad="38100" dist="38100" dir="2700000" rotWithShape="0">
                    <a:srgbClr val="C0C0C0"/>
                  </a:outerShdw>
                </a:effectLst>
              </a:defRPr>
            </a:lvl1pPr>
          </a:lstStyle>
          <a:p>
            <a:r>
              <a:t>大標題文字</a:t>
            </a:r>
          </a:p>
        </p:txBody>
      </p:sp>
      <p:sp>
        <p:nvSpPr>
          <p:cNvPr id="975" name="內文層級一…"/>
          <p:cNvSpPr txBox="1">
            <a:spLocks noGrp="1"/>
          </p:cNvSpPr>
          <p:nvPr>
            <p:ph type="body" idx="1"/>
          </p:nvPr>
        </p:nvSpPr>
        <p:spPr>
          <a:xfrm>
            <a:off x="609600" y="858413"/>
            <a:ext cx="10972800" cy="5267755"/>
          </a:xfrm>
          <a:prstGeom prst="rect">
            <a:avLst/>
          </a:prstGeom>
        </p:spPr>
        <p:txBody>
          <a:bodyPr/>
          <a:lstStyle>
            <a:lvl1pPr>
              <a:spcBef>
                <a:spcPts val="500"/>
              </a:spcBef>
              <a:buClr>
                <a:srgbClr val="FF0066"/>
              </a:buClr>
              <a:buFont typeface="Calibri"/>
              <a:buChar char="➢"/>
              <a:defRPr sz="2400" b="1">
                <a:solidFill>
                  <a:srgbClr val="0070C0"/>
                </a:solidFill>
                <a:latin typeface="+mn-lt"/>
                <a:ea typeface="+mn-ea"/>
                <a:cs typeface="+mn-cs"/>
                <a:sym typeface="Calibri"/>
              </a:defRPr>
            </a:lvl1pPr>
            <a:lvl2pPr marL="684212" indent="-342900">
              <a:spcBef>
                <a:spcPts val="500"/>
              </a:spcBef>
              <a:buClr>
                <a:srgbClr val="FF0066"/>
              </a:buClr>
              <a:buFont typeface="Calibri"/>
              <a:buChar char="✓"/>
              <a:defRPr sz="2400" b="1">
                <a:solidFill>
                  <a:srgbClr val="0070C0"/>
                </a:solidFill>
                <a:latin typeface="+mn-lt"/>
                <a:ea typeface="+mn-ea"/>
                <a:cs typeface="+mn-cs"/>
                <a:sym typeface="Calibri"/>
              </a:defRPr>
            </a:lvl2pPr>
            <a:lvl3pPr>
              <a:spcBef>
                <a:spcPts val="500"/>
              </a:spcBef>
              <a:buClr>
                <a:srgbClr val="FF0066"/>
              </a:buClr>
              <a:buFont typeface="Calibri"/>
              <a:defRPr sz="2400" b="1">
                <a:solidFill>
                  <a:srgbClr val="0070C0"/>
                </a:solidFill>
                <a:latin typeface="+mn-lt"/>
                <a:ea typeface="+mn-ea"/>
                <a:cs typeface="+mn-cs"/>
                <a:sym typeface="Calibri"/>
              </a:defRPr>
            </a:lvl3pPr>
            <a:lvl4pPr marL="1714500" indent="-342900">
              <a:spcBef>
                <a:spcPts val="500"/>
              </a:spcBef>
              <a:buClr>
                <a:srgbClr val="FF0066"/>
              </a:buClr>
              <a:buFont typeface="Calibri"/>
              <a:buChar char="p"/>
              <a:defRPr sz="2400" b="1">
                <a:solidFill>
                  <a:srgbClr val="0070C0"/>
                </a:solidFill>
                <a:latin typeface="+mn-lt"/>
                <a:ea typeface="+mn-ea"/>
                <a:cs typeface="+mn-cs"/>
                <a:sym typeface="Calibri"/>
              </a:defRPr>
            </a:lvl4pPr>
            <a:lvl5pPr marL="2103120" indent="-274320">
              <a:spcBef>
                <a:spcPts val="500"/>
              </a:spcBef>
              <a:buClr>
                <a:srgbClr val="FF0066"/>
              </a:buClr>
              <a:buFont typeface="Calibri"/>
              <a:buChar char="➢"/>
              <a:defRPr sz="2400" b="1">
                <a:solidFill>
                  <a:srgbClr val="0070C0"/>
                </a:solidFill>
                <a:latin typeface="+mn-lt"/>
                <a:ea typeface="+mn-ea"/>
                <a:cs typeface="+mn-cs"/>
                <a:sym typeface="Calibri"/>
              </a:defRPr>
            </a:lvl5pPr>
          </a:lstStyle>
          <a:p>
            <a:r>
              <a:t>內文層級一</a:t>
            </a:r>
          </a:p>
          <a:p>
            <a:pPr lvl="1"/>
            <a:r>
              <a:t>內文層級二</a:t>
            </a:r>
          </a:p>
          <a:p>
            <a:pPr lvl="2"/>
            <a:r>
              <a:t>內文層級三</a:t>
            </a:r>
          </a:p>
          <a:p>
            <a:pPr lvl="3"/>
            <a:r>
              <a:t>內文層級四</a:t>
            </a:r>
          </a:p>
          <a:p>
            <a:pPr lvl="4"/>
            <a:r>
              <a:t>內文層級五</a:t>
            </a:r>
          </a:p>
        </p:txBody>
      </p:sp>
      <p:sp>
        <p:nvSpPr>
          <p:cNvPr id="976" name="文字版面配置區 8"/>
          <p:cNvSpPr>
            <a:spLocks noGrp="1"/>
          </p:cNvSpPr>
          <p:nvPr>
            <p:ph type="body" sz="quarter" idx="21"/>
          </p:nvPr>
        </p:nvSpPr>
        <p:spPr>
          <a:xfrm>
            <a:off x="96000" y="6650297"/>
            <a:ext cx="4415965" cy="188649"/>
          </a:xfrm>
          <a:prstGeom prst="rect">
            <a:avLst/>
          </a:prstGeom>
        </p:spPr>
        <p:txBody>
          <a:bodyPr lIns="0" tIns="0" rIns="0" bIns="0" anchor="ctr"/>
          <a:lstStyle/>
          <a:p>
            <a:pPr marL="147447" indent="-147447" defTabSz="393192">
              <a:spcBef>
                <a:spcPts val="300"/>
              </a:spcBef>
              <a:defRPr sz="1376"/>
            </a:pPr>
            <a:endParaRPr/>
          </a:p>
        </p:txBody>
      </p:sp>
      <p:sp>
        <p:nvSpPr>
          <p:cNvPr id="977" name="幻燈片編號"/>
          <p:cNvSpPr txBox="1">
            <a:spLocks noGrp="1"/>
          </p:cNvSpPr>
          <p:nvPr>
            <p:ph type="sldNum" sz="quarter" idx="2"/>
          </p:nvPr>
        </p:nvSpPr>
        <p:spPr>
          <a:xfrm>
            <a:off x="11918353" y="6606819"/>
            <a:ext cx="273653" cy="26425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66.xml><?xml version="1.0" encoding="utf-8"?>
<p:sldLayout xmlns:a="http://schemas.openxmlformats.org/drawingml/2006/main" xmlns:r="http://schemas.openxmlformats.org/officeDocument/2006/relationships" xmlns:p="http://schemas.openxmlformats.org/presentationml/2006/main" showMasterSp="0" type="tx">
  <p:cSld name="1_標題投影片">
    <p:spTree>
      <p:nvGrpSpPr>
        <p:cNvPr id="1" name=""/>
        <p:cNvGrpSpPr/>
        <p:nvPr/>
      </p:nvGrpSpPr>
      <p:grpSpPr>
        <a:xfrm>
          <a:off x="0" y="0"/>
          <a:ext cx="0" cy="0"/>
          <a:chOff x="0" y="0"/>
          <a:chExt cx="0" cy="0"/>
        </a:xfrm>
      </p:grpSpPr>
      <p:sp>
        <p:nvSpPr>
          <p:cNvPr id="984" name="Rectangle 42"/>
          <p:cNvSpPr/>
          <p:nvPr/>
        </p:nvSpPr>
        <p:spPr>
          <a:xfrm>
            <a:off x="0" y="6618288"/>
            <a:ext cx="12192000" cy="239712"/>
          </a:xfrm>
          <a:prstGeom prst="rect">
            <a:avLst/>
          </a:prstGeom>
          <a:solidFill>
            <a:srgbClr val="009FE2"/>
          </a:solidFill>
          <a:ln w="12700">
            <a:miter lim="400000"/>
          </a:ln>
        </p:spPr>
        <p:txBody>
          <a:bodyPr lIns="45718" tIns="45718" rIns="45718" bIns="45718" anchor="ctr"/>
          <a:lstStyle/>
          <a:p>
            <a:pPr algn="ctr">
              <a:defRPr>
                <a:latin typeface="Times New Roman"/>
                <a:ea typeface="Times New Roman"/>
                <a:cs typeface="Times New Roman"/>
                <a:sym typeface="Times New Roman"/>
              </a:defRPr>
            </a:pPr>
            <a:endParaRPr/>
          </a:p>
        </p:txBody>
      </p:sp>
      <p:sp>
        <p:nvSpPr>
          <p:cNvPr id="985" name="Text Box 13"/>
          <p:cNvSpPr txBox="1"/>
          <p:nvPr/>
        </p:nvSpPr>
        <p:spPr>
          <a:xfrm>
            <a:off x="45716" y="6514717"/>
            <a:ext cx="10805101" cy="34842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nchor="ctr">
            <a:spAutoFit/>
          </a:bodyPr>
          <a:lstStyle/>
          <a:p>
            <a:pPr>
              <a:defRPr sz="900">
                <a:solidFill>
                  <a:srgbClr val="FFFFFF"/>
                </a:solidFill>
                <a:latin typeface="微軟正黑體"/>
                <a:ea typeface="微軟正黑體"/>
                <a:cs typeface="微軟正黑體"/>
                <a:sym typeface="微軟正黑體"/>
              </a:defRPr>
            </a:pPr>
            <a:r>
              <a:t>工業技術研究院    </a:t>
            </a:r>
            <a:r>
              <a:rPr>
                <a:latin typeface="Times New Roman"/>
                <a:ea typeface="Times New Roman"/>
                <a:cs typeface="Times New Roman"/>
                <a:sym typeface="Times New Roman"/>
              </a:rPr>
              <a:t>│ ITRI  COPYRIGHT</a:t>
            </a:r>
            <a:r>
              <a:rPr sz="1800">
                <a:latin typeface="Times New Roman"/>
                <a:ea typeface="Times New Roman"/>
                <a:cs typeface="Times New Roman"/>
                <a:sym typeface="Times New Roman"/>
              </a:rPr>
              <a:t> </a:t>
            </a:r>
          </a:p>
        </p:txBody>
      </p:sp>
      <p:pic>
        <p:nvPicPr>
          <p:cNvPr id="986" name="圖片 11" descr="圖片 11"/>
          <p:cNvPicPr>
            <a:picLocks noChangeAspect="1"/>
          </p:cNvPicPr>
          <p:nvPr/>
        </p:nvPicPr>
        <p:blipFill>
          <a:blip r:embed="rId2"/>
          <a:srcRect r="31073"/>
          <a:stretch>
            <a:fillRect/>
          </a:stretch>
        </p:blipFill>
        <p:spPr>
          <a:xfrm>
            <a:off x="16933" y="-7946"/>
            <a:ext cx="1950609" cy="508014"/>
          </a:xfrm>
          <a:prstGeom prst="rect">
            <a:avLst/>
          </a:prstGeom>
          <a:ln w="12700">
            <a:miter lim="400000"/>
          </a:ln>
        </p:spPr>
      </p:pic>
      <p:sp>
        <p:nvSpPr>
          <p:cNvPr id="987" name="大標題文字"/>
          <p:cNvSpPr txBox="1">
            <a:spLocks noGrp="1"/>
          </p:cNvSpPr>
          <p:nvPr>
            <p:ph type="title"/>
          </p:nvPr>
        </p:nvSpPr>
        <p:spPr>
          <a:xfrm>
            <a:off x="914400" y="2130567"/>
            <a:ext cx="10363200" cy="1470033"/>
          </a:xfrm>
          <a:prstGeom prst="rect">
            <a:avLst/>
          </a:prstGeom>
        </p:spPr>
        <p:txBody>
          <a:bodyPr anchor="ctr"/>
          <a:lstStyle>
            <a:lvl1pPr algn="ctr">
              <a:defRPr b="1">
                <a:solidFill>
                  <a:srgbClr val="000099"/>
                </a:solidFill>
                <a:effectLst>
                  <a:outerShdw blurRad="38100" dist="38100" dir="2700000" rotWithShape="0">
                    <a:srgbClr val="C0C0C0"/>
                  </a:outerShdw>
                </a:effectLst>
              </a:defRPr>
            </a:lvl1pPr>
          </a:lstStyle>
          <a:p>
            <a:r>
              <a:t>大標題文字</a:t>
            </a:r>
          </a:p>
        </p:txBody>
      </p:sp>
      <p:sp>
        <p:nvSpPr>
          <p:cNvPr id="988" name="內文層級一…"/>
          <p:cNvSpPr txBox="1">
            <a:spLocks noGrp="1"/>
          </p:cNvSpPr>
          <p:nvPr>
            <p:ph type="body" sz="quarter" idx="1"/>
          </p:nvPr>
        </p:nvSpPr>
        <p:spPr>
          <a:xfrm>
            <a:off x="1828800" y="3886200"/>
            <a:ext cx="8534400" cy="1752600"/>
          </a:xfrm>
          <a:prstGeom prst="rect">
            <a:avLst/>
          </a:prstGeom>
        </p:spPr>
        <p:txBody>
          <a:bodyPr/>
          <a:lstStyle>
            <a:lvl1pPr marL="0" indent="0" algn="ctr">
              <a:spcBef>
                <a:spcPts val="500"/>
              </a:spcBef>
              <a:buSzTx/>
              <a:buNone/>
              <a:defRPr sz="2400" b="1">
                <a:solidFill>
                  <a:srgbClr val="0070C0"/>
                </a:solidFill>
                <a:latin typeface="+mn-lt"/>
                <a:ea typeface="+mn-ea"/>
                <a:cs typeface="+mn-cs"/>
                <a:sym typeface="Calibri"/>
              </a:defRPr>
            </a:lvl1pPr>
            <a:lvl2pPr marL="0" indent="0" algn="ctr">
              <a:spcBef>
                <a:spcPts val="500"/>
              </a:spcBef>
              <a:buSzTx/>
              <a:buNone/>
              <a:defRPr sz="2400" b="1">
                <a:solidFill>
                  <a:srgbClr val="0070C0"/>
                </a:solidFill>
                <a:latin typeface="+mn-lt"/>
                <a:ea typeface="+mn-ea"/>
                <a:cs typeface="+mn-cs"/>
                <a:sym typeface="Calibri"/>
              </a:defRPr>
            </a:lvl2pPr>
            <a:lvl3pPr marL="0" indent="0" algn="ctr">
              <a:spcBef>
                <a:spcPts val="500"/>
              </a:spcBef>
              <a:buSzTx/>
              <a:buNone/>
              <a:defRPr sz="2400" b="1">
                <a:solidFill>
                  <a:srgbClr val="0070C0"/>
                </a:solidFill>
                <a:latin typeface="+mn-lt"/>
                <a:ea typeface="+mn-ea"/>
                <a:cs typeface="+mn-cs"/>
                <a:sym typeface="Calibri"/>
              </a:defRPr>
            </a:lvl3pPr>
            <a:lvl4pPr marL="0" indent="0" algn="ctr">
              <a:spcBef>
                <a:spcPts val="500"/>
              </a:spcBef>
              <a:buSzTx/>
              <a:buNone/>
              <a:defRPr sz="2400" b="1">
                <a:solidFill>
                  <a:srgbClr val="0070C0"/>
                </a:solidFill>
                <a:latin typeface="+mn-lt"/>
                <a:ea typeface="+mn-ea"/>
                <a:cs typeface="+mn-cs"/>
                <a:sym typeface="Calibri"/>
              </a:defRPr>
            </a:lvl4pPr>
            <a:lvl5pPr marL="0" indent="0" algn="ctr">
              <a:spcBef>
                <a:spcPts val="500"/>
              </a:spcBef>
              <a:buSzTx/>
              <a:buNone/>
              <a:defRPr sz="2400" b="1">
                <a:solidFill>
                  <a:srgbClr val="0070C0"/>
                </a:solidFill>
                <a:latin typeface="+mn-lt"/>
                <a:ea typeface="+mn-ea"/>
                <a:cs typeface="+mn-cs"/>
                <a:sym typeface="Calibri"/>
              </a:defRPr>
            </a:lvl5pPr>
          </a:lstStyle>
          <a:p>
            <a:r>
              <a:t>內文層級一</a:t>
            </a:r>
          </a:p>
          <a:p>
            <a:pPr lvl="1"/>
            <a:r>
              <a:t>內文層級二</a:t>
            </a:r>
          </a:p>
          <a:p>
            <a:pPr lvl="2"/>
            <a:r>
              <a:t>內文層級三</a:t>
            </a:r>
          </a:p>
          <a:p>
            <a:pPr lvl="3"/>
            <a:r>
              <a:t>內文層級四</a:t>
            </a:r>
          </a:p>
          <a:p>
            <a:pPr lvl="4"/>
            <a:r>
              <a:t>內文層級五</a:t>
            </a:r>
          </a:p>
        </p:txBody>
      </p:sp>
      <p:sp>
        <p:nvSpPr>
          <p:cNvPr id="989" name="幻燈片編號"/>
          <p:cNvSpPr txBox="1">
            <a:spLocks noGrp="1"/>
          </p:cNvSpPr>
          <p:nvPr>
            <p:ph type="sldNum" sz="quarter" idx="2"/>
          </p:nvPr>
        </p:nvSpPr>
        <p:spPr>
          <a:xfrm>
            <a:off x="11918353" y="6606819"/>
            <a:ext cx="273653" cy="26425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67.xml><?xml version="1.0" encoding="utf-8"?>
<p:sldLayout xmlns:a="http://schemas.openxmlformats.org/drawingml/2006/main" xmlns:r="http://schemas.openxmlformats.org/officeDocument/2006/relationships" xmlns:p="http://schemas.openxmlformats.org/presentationml/2006/main" showMasterSp="0" type="tx">
  <p:cSld name="1_標題及物件">
    <p:spTree>
      <p:nvGrpSpPr>
        <p:cNvPr id="1" name=""/>
        <p:cNvGrpSpPr/>
        <p:nvPr/>
      </p:nvGrpSpPr>
      <p:grpSpPr>
        <a:xfrm>
          <a:off x="0" y="0"/>
          <a:ext cx="0" cy="0"/>
          <a:chOff x="0" y="0"/>
          <a:chExt cx="0" cy="0"/>
        </a:xfrm>
      </p:grpSpPr>
      <p:sp>
        <p:nvSpPr>
          <p:cNvPr id="996" name="Rectangle 42"/>
          <p:cNvSpPr/>
          <p:nvPr/>
        </p:nvSpPr>
        <p:spPr>
          <a:xfrm>
            <a:off x="0" y="6618288"/>
            <a:ext cx="12192000" cy="239712"/>
          </a:xfrm>
          <a:prstGeom prst="rect">
            <a:avLst/>
          </a:prstGeom>
          <a:solidFill>
            <a:srgbClr val="009FE2"/>
          </a:solidFill>
          <a:ln w="12700">
            <a:miter lim="400000"/>
          </a:ln>
        </p:spPr>
        <p:txBody>
          <a:bodyPr lIns="45718" tIns="45718" rIns="45718" bIns="45718" anchor="ctr"/>
          <a:lstStyle/>
          <a:p>
            <a:pPr algn="ctr">
              <a:defRPr>
                <a:latin typeface="Times New Roman"/>
                <a:ea typeface="Times New Roman"/>
                <a:cs typeface="Times New Roman"/>
                <a:sym typeface="Times New Roman"/>
              </a:defRPr>
            </a:pPr>
            <a:endParaRPr/>
          </a:p>
        </p:txBody>
      </p:sp>
      <p:sp>
        <p:nvSpPr>
          <p:cNvPr id="997" name="Text Box 13"/>
          <p:cNvSpPr txBox="1"/>
          <p:nvPr/>
        </p:nvSpPr>
        <p:spPr>
          <a:xfrm>
            <a:off x="45716" y="6514717"/>
            <a:ext cx="10805101" cy="34842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nchor="ctr">
            <a:spAutoFit/>
          </a:bodyPr>
          <a:lstStyle/>
          <a:p>
            <a:pPr>
              <a:defRPr sz="900">
                <a:solidFill>
                  <a:srgbClr val="FFFFFF"/>
                </a:solidFill>
                <a:latin typeface="微軟正黑體"/>
                <a:ea typeface="微軟正黑體"/>
                <a:cs typeface="微軟正黑體"/>
                <a:sym typeface="微軟正黑體"/>
              </a:defRPr>
            </a:pPr>
            <a:r>
              <a:t>工業技術研究院    </a:t>
            </a:r>
            <a:r>
              <a:rPr>
                <a:latin typeface="Times New Roman"/>
                <a:ea typeface="Times New Roman"/>
                <a:cs typeface="Times New Roman"/>
                <a:sym typeface="Times New Roman"/>
              </a:rPr>
              <a:t>│ ITRI  COPYRIGHT</a:t>
            </a:r>
            <a:r>
              <a:rPr sz="1800">
                <a:latin typeface="Times New Roman"/>
                <a:ea typeface="Times New Roman"/>
                <a:cs typeface="Times New Roman"/>
                <a:sym typeface="Times New Roman"/>
              </a:rPr>
              <a:t> </a:t>
            </a:r>
          </a:p>
        </p:txBody>
      </p:sp>
      <p:pic>
        <p:nvPicPr>
          <p:cNvPr id="998" name="圖片 11" descr="圖片 11"/>
          <p:cNvPicPr>
            <a:picLocks noChangeAspect="1"/>
          </p:cNvPicPr>
          <p:nvPr/>
        </p:nvPicPr>
        <p:blipFill>
          <a:blip r:embed="rId2"/>
          <a:srcRect r="31073"/>
          <a:stretch>
            <a:fillRect/>
          </a:stretch>
        </p:blipFill>
        <p:spPr>
          <a:xfrm>
            <a:off x="16933" y="-7946"/>
            <a:ext cx="1950609" cy="508014"/>
          </a:xfrm>
          <a:prstGeom prst="rect">
            <a:avLst/>
          </a:prstGeom>
          <a:ln w="12700">
            <a:miter lim="400000"/>
          </a:ln>
        </p:spPr>
      </p:pic>
      <p:sp>
        <p:nvSpPr>
          <p:cNvPr id="999" name="內文層級一…"/>
          <p:cNvSpPr txBox="1">
            <a:spLocks noGrp="1"/>
          </p:cNvSpPr>
          <p:nvPr>
            <p:ph type="body" idx="1"/>
          </p:nvPr>
        </p:nvSpPr>
        <p:spPr>
          <a:xfrm>
            <a:off x="609604" y="1278467"/>
            <a:ext cx="11152717" cy="4919134"/>
          </a:xfrm>
          <a:prstGeom prst="rect">
            <a:avLst/>
          </a:prstGeom>
        </p:spPr>
        <p:txBody>
          <a:bodyPr/>
          <a:lstStyle>
            <a:lvl1pPr>
              <a:spcBef>
                <a:spcPts val="500"/>
              </a:spcBef>
              <a:buClr>
                <a:srgbClr val="FF0066"/>
              </a:buClr>
              <a:buFont typeface="Arial"/>
              <a:buChar char="➢"/>
              <a:defRPr sz="2400" b="1">
                <a:solidFill>
                  <a:srgbClr val="0070C0"/>
                </a:solidFill>
              </a:defRPr>
            </a:lvl1pPr>
            <a:lvl2pPr marL="684212" indent="-342900">
              <a:spcBef>
                <a:spcPts val="500"/>
              </a:spcBef>
              <a:buClr>
                <a:srgbClr val="FF0066"/>
              </a:buClr>
              <a:buFont typeface="Arial"/>
              <a:buChar char="✓"/>
              <a:defRPr sz="2400" b="1">
                <a:solidFill>
                  <a:srgbClr val="0070C0"/>
                </a:solidFill>
              </a:defRPr>
            </a:lvl2pPr>
            <a:lvl3pPr>
              <a:spcBef>
                <a:spcPts val="500"/>
              </a:spcBef>
              <a:buClr>
                <a:srgbClr val="FF0066"/>
              </a:buClr>
              <a:buFont typeface="Arial"/>
              <a:defRPr sz="2400" b="1">
                <a:solidFill>
                  <a:srgbClr val="0070C0"/>
                </a:solidFill>
              </a:defRPr>
            </a:lvl3pPr>
            <a:lvl4pPr marL="1676400" indent="-304800">
              <a:spcBef>
                <a:spcPts val="500"/>
              </a:spcBef>
              <a:buClr>
                <a:srgbClr val="FF0066"/>
              </a:buClr>
              <a:buFont typeface="Arial"/>
              <a:buChar char="p"/>
              <a:defRPr sz="2400" b="1">
                <a:solidFill>
                  <a:srgbClr val="0070C0"/>
                </a:solidFill>
              </a:defRPr>
            </a:lvl4pPr>
            <a:lvl5pPr marL="2171700" indent="-342900">
              <a:spcBef>
                <a:spcPts val="500"/>
              </a:spcBef>
              <a:buClr>
                <a:srgbClr val="FF0066"/>
              </a:buClr>
              <a:buFont typeface="Arial"/>
              <a:buChar char="➢"/>
              <a:defRPr sz="2400" b="1">
                <a:solidFill>
                  <a:srgbClr val="0070C0"/>
                </a:solidFill>
              </a:defRPr>
            </a:lvl5pPr>
          </a:lstStyle>
          <a:p>
            <a:r>
              <a:t>內文層級一</a:t>
            </a:r>
          </a:p>
          <a:p>
            <a:pPr lvl="1"/>
            <a:r>
              <a:t>內文層級二</a:t>
            </a:r>
          </a:p>
          <a:p>
            <a:pPr lvl="2"/>
            <a:r>
              <a:t>內文層級三</a:t>
            </a:r>
          </a:p>
          <a:p>
            <a:pPr lvl="3"/>
            <a:r>
              <a:t>內文層級四</a:t>
            </a:r>
          </a:p>
          <a:p>
            <a:pPr lvl="4"/>
            <a:r>
              <a:t>內文層級五</a:t>
            </a:r>
          </a:p>
        </p:txBody>
      </p:sp>
      <p:sp>
        <p:nvSpPr>
          <p:cNvPr id="1000" name="大標題文字"/>
          <p:cNvSpPr txBox="1">
            <a:spLocks noGrp="1"/>
          </p:cNvSpPr>
          <p:nvPr>
            <p:ph type="title"/>
          </p:nvPr>
        </p:nvSpPr>
        <p:spPr>
          <a:xfrm>
            <a:off x="0" y="405142"/>
            <a:ext cx="12192000" cy="775761"/>
          </a:xfrm>
          <a:prstGeom prst="rect">
            <a:avLst/>
          </a:prstGeom>
        </p:spPr>
        <p:txBody>
          <a:bodyPr anchor="ctr"/>
          <a:lstStyle>
            <a:lvl1pPr algn="ctr">
              <a:defRPr b="1">
                <a:solidFill>
                  <a:srgbClr val="000099"/>
                </a:solidFill>
                <a:effectLst>
                  <a:outerShdw blurRad="38100" dist="38100" dir="2700000" rotWithShape="0">
                    <a:srgbClr val="C0C0C0"/>
                  </a:outerShdw>
                </a:effectLst>
              </a:defRPr>
            </a:lvl1pPr>
          </a:lstStyle>
          <a:p>
            <a:r>
              <a:t>大標題文字</a:t>
            </a:r>
          </a:p>
        </p:txBody>
      </p:sp>
      <p:sp>
        <p:nvSpPr>
          <p:cNvPr id="1001" name="幻燈片編號"/>
          <p:cNvSpPr txBox="1">
            <a:spLocks noGrp="1"/>
          </p:cNvSpPr>
          <p:nvPr>
            <p:ph type="sldNum" sz="quarter" idx="2"/>
          </p:nvPr>
        </p:nvSpPr>
        <p:spPr>
          <a:xfrm>
            <a:off x="11918353" y="6606819"/>
            <a:ext cx="273653" cy="26425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68.xml><?xml version="1.0" encoding="utf-8"?>
<p:sldLayout xmlns:a="http://schemas.openxmlformats.org/drawingml/2006/main" xmlns:r="http://schemas.openxmlformats.org/officeDocument/2006/relationships" xmlns:p="http://schemas.openxmlformats.org/presentationml/2006/main" showMasterSp="0" type="tx">
  <p:cSld name="1_兩項物件">
    <p:spTree>
      <p:nvGrpSpPr>
        <p:cNvPr id="1" name=""/>
        <p:cNvGrpSpPr/>
        <p:nvPr/>
      </p:nvGrpSpPr>
      <p:grpSpPr>
        <a:xfrm>
          <a:off x="0" y="0"/>
          <a:ext cx="0" cy="0"/>
          <a:chOff x="0" y="0"/>
          <a:chExt cx="0" cy="0"/>
        </a:xfrm>
      </p:grpSpPr>
      <p:sp>
        <p:nvSpPr>
          <p:cNvPr id="1008" name="Rectangle 42"/>
          <p:cNvSpPr/>
          <p:nvPr/>
        </p:nvSpPr>
        <p:spPr>
          <a:xfrm>
            <a:off x="0" y="6618288"/>
            <a:ext cx="12192000" cy="239712"/>
          </a:xfrm>
          <a:prstGeom prst="rect">
            <a:avLst/>
          </a:prstGeom>
          <a:solidFill>
            <a:srgbClr val="009FE2"/>
          </a:solidFill>
          <a:ln w="12700">
            <a:miter lim="400000"/>
          </a:ln>
        </p:spPr>
        <p:txBody>
          <a:bodyPr lIns="45718" tIns="45718" rIns="45718" bIns="45718" anchor="ctr"/>
          <a:lstStyle/>
          <a:p>
            <a:pPr algn="ctr">
              <a:defRPr>
                <a:latin typeface="Times New Roman"/>
                <a:ea typeface="Times New Roman"/>
                <a:cs typeface="Times New Roman"/>
                <a:sym typeface="Times New Roman"/>
              </a:defRPr>
            </a:pPr>
            <a:endParaRPr/>
          </a:p>
        </p:txBody>
      </p:sp>
      <p:sp>
        <p:nvSpPr>
          <p:cNvPr id="1009" name="Text Box 13"/>
          <p:cNvSpPr txBox="1"/>
          <p:nvPr/>
        </p:nvSpPr>
        <p:spPr>
          <a:xfrm>
            <a:off x="45716" y="6514717"/>
            <a:ext cx="10805101" cy="34842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nchor="ctr">
            <a:spAutoFit/>
          </a:bodyPr>
          <a:lstStyle/>
          <a:p>
            <a:pPr>
              <a:defRPr sz="900">
                <a:solidFill>
                  <a:srgbClr val="FFFFFF"/>
                </a:solidFill>
                <a:latin typeface="微軟正黑體"/>
                <a:ea typeface="微軟正黑體"/>
                <a:cs typeface="微軟正黑體"/>
                <a:sym typeface="微軟正黑體"/>
              </a:defRPr>
            </a:pPr>
            <a:r>
              <a:t>工業技術研究院    </a:t>
            </a:r>
            <a:r>
              <a:rPr>
                <a:latin typeface="Times New Roman"/>
                <a:ea typeface="Times New Roman"/>
                <a:cs typeface="Times New Roman"/>
                <a:sym typeface="Times New Roman"/>
              </a:rPr>
              <a:t>│ ITRI  COPYRIGHT</a:t>
            </a:r>
            <a:r>
              <a:rPr sz="1800">
                <a:latin typeface="Times New Roman"/>
                <a:ea typeface="Times New Roman"/>
                <a:cs typeface="Times New Roman"/>
                <a:sym typeface="Times New Roman"/>
              </a:rPr>
              <a:t> </a:t>
            </a:r>
          </a:p>
        </p:txBody>
      </p:sp>
      <p:pic>
        <p:nvPicPr>
          <p:cNvPr id="1010" name="圖片 11" descr="圖片 11"/>
          <p:cNvPicPr>
            <a:picLocks noChangeAspect="1"/>
          </p:cNvPicPr>
          <p:nvPr/>
        </p:nvPicPr>
        <p:blipFill>
          <a:blip r:embed="rId2"/>
          <a:srcRect r="31073"/>
          <a:stretch>
            <a:fillRect/>
          </a:stretch>
        </p:blipFill>
        <p:spPr>
          <a:xfrm>
            <a:off x="16933" y="-7946"/>
            <a:ext cx="1950609" cy="508014"/>
          </a:xfrm>
          <a:prstGeom prst="rect">
            <a:avLst/>
          </a:prstGeom>
          <a:ln w="12700">
            <a:miter lim="400000"/>
          </a:ln>
        </p:spPr>
      </p:pic>
      <p:sp>
        <p:nvSpPr>
          <p:cNvPr id="1011" name="大標題文字"/>
          <p:cNvSpPr txBox="1">
            <a:spLocks noGrp="1"/>
          </p:cNvSpPr>
          <p:nvPr>
            <p:ph type="title"/>
          </p:nvPr>
        </p:nvSpPr>
        <p:spPr>
          <a:xfrm>
            <a:off x="457209" y="308091"/>
            <a:ext cx="11317114" cy="614366"/>
          </a:xfrm>
          <a:prstGeom prst="rect">
            <a:avLst/>
          </a:prstGeom>
        </p:spPr>
        <p:txBody>
          <a:bodyPr anchor="ctr"/>
          <a:lstStyle>
            <a:lvl1pPr algn="ctr">
              <a:defRPr b="1">
                <a:solidFill>
                  <a:srgbClr val="000099"/>
                </a:solidFill>
                <a:effectLst>
                  <a:outerShdw blurRad="38100" dist="38100" dir="2700000" rotWithShape="0">
                    <a:srgbClr val="C0C0C0"/>
                  </a:outerShdw>
                </a:effectLst>
              </a:defRPr>
            </a:lvl1pPr>
          </a:lstStyle>
          <a:p>
            <a:r>
              <a:t>大標題文字</a:t>
            </a:r>
          </a:p>
        </p:txBody>
      </p:sp>
      <p:sp>
        <p:nvSpPr>
          <p:cNvPr id="1012" name="內文層級一…"/>
          <p:cNvSpPr txBox="1">
            <a:spLocks noGrp="1"/>
          </p:cNvSpPr>
          <p:nvPr>
            <p:ph type="body" idx="1"/>
          </p:nvPr>
        </p:nvSpPr>
        <p:spPr>
          <a:xfrm>
            <a:off x="457201" y="1090244"/>
            <a:ext cx="11324492" cy="5249013"/>
          </a:xfrm>
          <a:prstGeom prst="rect">
            <a:avLst/>
          </a:prstGeom>
        </p:spPr>
        <p:txBody>
          <a:bodyPr/>
          <a:lstStyle>
            <a:lvl1pPr marL="273050" indent="-273050">
              <a:spcBef>
                <a:spcPts val="500"/>
              </a:spcBef>
              <a:buClr>
                <a:srgbClr val="FF0066"/>
              </a:buClr>
              <a:buFont typeface="Times New Roman"/>
              <a:buChar char="➢"/>
              <a:defRPr sz="2400" b="1">
                <a:solidFill>
                  <a:srgbClr val="0070C0"/>
                </a:solidFill>
                <a:latin typeface="Times New Roman"/>
                <a:ea typeface="Times New Roman"/>
                <a:cs typeface="Times New Roman"/>
                <a:sym typeface="Times New Roman"/>
              </a:defRPr>
            </a:lvl1pPr>
            <a:lvl2pPr marL="694055" indent="-421005">
              <a:spcBef>
                <a:spcPts val="500"/>
              </a:spcBef>
              <a:buClr>
                <a:srgbClr val="FF0066"/>
              </a:buClr>
              <a:buFont typeface="Times New Roman"/>
              <a:buChar char="✓"/>
              <a:defRPr sz="2400" b="1">
                <a:solidFill>
                  <a:srgbClr val="0070C0"/>
                </a:solidFill>
                <a:latin typeface="Times New Roman"/>
                <a:ea typeface="Times New Roman"/>
                <a:cs typeface="Times New Roman"/>
                <a:sym typeface="Times New Roman"/>
              </a:defRPr>
            </a:lvl2pPr>
            <a:lvl3pPr marL="951548" indent="-327658">
              <a:spcBef>
                <a:spcPts val="500"/>
              </a:spcBef>
              <a:buClr>
                <a:srgbClr val="FF0066"/>
              </a:buClr>
              <a:buFont typeface="Times New Roman"/>
              <a:defRPr sz="2400" b="1">
                <a:solidFill>
                  <a:srgbClr val="0070C0"/>
                </a:solidFill>
                <a:latin typeface="Times New Roman"/>
                <a:ea typeface="Times New Roman"/>
                <a:cs typeface="Times New Roman"/>
                <a:sym typeface="Times New Roman"/>
              </a:defRPr>
            </a:lvl3pPr>
            <a:lvl4pPr marL="1224598" indent="-327658">
              <a:spcBef>
                <a:spcPts val="500"/>
              </a:spcBef>
              <a:buClr>
                <a:srgbClr val="FF0066"/>
              </a:buClr>
              <a:buFont typeface="Times New Roman"/>
              <a:buChar char="p"/>
              <a:defRPr sz="2400" b="1">
                <a:solidFill>
                  <a:srgbClr val="0070C0"/>
                </a:solidFill>
                <a:latin typeface="Times New Roman"/>
                <a:ea typeface="Times New Roman"/>
                <a:cs typeface="Times New Roman"/>
                <a:sym typeface="Times New Roman"/>
              </a:defRPr>
            </a:lvl4pPr>
            <a:lvl5pPr marL="2133600" indent="-304800">
              <a:spcBef>
                <a:spcPts val="500"/>
              </a:spcBef>
              <a:buClr>
                <a:srgbClr val="FF0066"/>
              </a:buClr>
              <a:buFont typeface="Times New Roman"/>
              <a:buChar char="➢"/>
              <a:defRPr sz="2400" b="1">
                <a:solidFill>
                  <a:srgbClr val="0070C0"/>
                </a:solidFill>
                <a:latin typeface="Times New Roman"/>
                <a:ea typeface="Times New Roman"/>
                <a:cs typeface="Times New Roman"/>
                <a:sym typeface="Times New Roman"/>
              </a:defRPr>
            </a:lvl5pPr>
          </a:lstStyle>
          <a:p>
            <a:r>
              <a:t>內文層級一</a:t>
            </a:r>
          </a:p>
          <a:p>
            <a:pPr lvl="1"/>
            <a:r>
              <a:t>內文層級二</a:t>
            </a:r>
          </a:p>
          <a:p>
            <a:pPr lvl="2"/>
            <a:r>
              <a:t>內文層級三</a:t>
            </a:r>
          </a:p>
          <a:p>
            <a:pPr lvl="3"/>
            <a:r>
              <a:t>內文層級四</a:t>
            </a:r>
          </a:p>
          <a:p>
            <a:pPr lvl="4"/>
            <a:r>
              <a:t>內文層級五</a:t>
            </a:r>
          </a:p>
        </p:txBody>
      </p:sp>
      <p:sp>
        <p:nvSpPr>
          <p:cNvPr id="1013" name="幻燈片編號"/>
          <p:cNvSpPr txBox="1">
            <a:spLocks noGrp="1"/>
          </p:cNvSpPr>
          <p:nvPr>
            <p:ph type="sldNum" sz="quarter" idx="2"/>
          </p:nvPr>
        </p:nvSpPr>
        <p:spPr>
          <a:xfrm>
            <a:off x="11918353" y="6606819"/>
            <a:ext cx="273653" cy="26425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69.xml><?xml version="1.0" encoding="utf-8"?>
<p:sldLayout xmlns:a="http://schemas.openxmlformats.org/drawingml/2006/main" xmlns:r="http://schemas.openxmlformats.org/officeDocument/2006/relationships" xmlns:p="http://schemas.openxmlformats.org/presentationml/2006/main" showMasterSp="0" type="tx">
  <p:cSld name="4_標題及物件">
    <p:spTree>
      <p:nvGrpSpPr>
        <p:cNvPr id="1" name=""/>
        <p:cNvGrpSpPr/>
        <p:nvPr/>
      </p:nvGrpSpPr>
      <p:grpSpPr>
        <a:xfrm>
          <a:off x="0" y="0"/>
          <a:ext cx="0" cy="0"/>
          <a:chOff x="0" y="0"/>
          <a:chExt cx="0" cy="0"/>
        </a:xfrm>
      </p:grpSpPr>
      <p:sp>
        <p:nvSpPr>
          <p:cNvPr id="1020" name="Rectangle 42"/>
          <p:cNvSpPr/>
          <p:nvPr/>
        </p:nvSpPr>
        <p:spPr>
          <a:xfrm>
            <a:off x="0" y="6618288"/>
            <a:ext cx="12192000" cy="239712"/>
          </a:xfrm>
          <a:prstGeom prst="rect">
            <a:avLst/>
          </a:prstGeom>
          <a:solidFill>
            <a:srgbClr val="009FE2"/>
          </a:solidFill>
          <a:ln w="12700">
            <a:miter lim="400000"/>
          </a:ln>
        </p:spPr>
        <p:txBody>
          <a:bodyPr lIns="45718" tIns="45718" rIns="45718" bIns="45718" anchor="ctr"/>
          <a:lstStyle/>
          <a:p>
            <a:pPr algn="ctr">
              <a:defRPr>
                <a:latin typeface="Times New Roman"/>
                <a:ea typeface="Times New Roman"/>
                <a:cs typeface="Times New Roman"/>
                <a:sym typeface="Times New Roman"/>
              </a:defRPr>
            </a:pPr>
            <a:endParaRPr/>
          </a:p>
        </p:txBody>
      </p:sp>
      <p:sp>
        <p:nvSpPr>
          <p:cNvPr id="1021" name="Text Box 13"/>
          <p:cNvSpPr txBox="1"/>
          <p:nvPr/>
        </p:nvSpPr>
        <p:spPr>
          <a:xfrm>
            <a:off x="45716" y="6514717"/>
            <a:ext cx="10805101" cy="34842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nchor="ctr">
            <a:spAutoFit/>
          </a:bodyPr>
          <a:lstStyle/>
          <a:p>
            <a:pPr>
              <a:defRPr sz="900">
                <a:solidFill>
                  <a:srgbClr val="FFFFFF"/>
                </a:solidFill>
                <a:latin typeface="微軟正黑體"/>
                <a:ea typeface="微軟正黑體"/>
                <a:cs typeface="微軟正黑體"/>
                <a:sym typeface="微軟正黑體"/>
              </a:defRPr>
            </a:pPr>
            <a:r>
              <a:t>工業技術研究院    </a:t>
            </a:r>
            <a:r>
              <a:rPr>
                <a:latin typeface="Times New Roman"/>
                <a:ea typeface="Times New Roman"/>
                <a:cs typeface="Times New Roman"/>
                <a:sym typeface="Times New Roman"/>
              </a:rPr>
              <a:t>│ ITRI  COPYRIGHT</a:t>
            </a:r>
            <a:r>
              <a:rPr sz="1800">
                <a:latin typeface="Times New Roman"/>
                <a:ea typeface="Times New Roman"/>
                <a:cs typeface="Times New Roman"/>
                <a:sym typeface="Times New Roman"/>
              </a:rPr>
              <a:t> </a:t>
            </a:r>
          </a:p>
        </p:txBody>
      </p:sp>
      <p:pic>
        <p:nvPicPr>
          <p:cNvPr id="1022" name="圖片 11" descr="圖片 11"/>
          <p:cNvPicPr>
            <a:picLocks noChangeAspect="1"/>
          </p:cNvPicPr>
          <p:nvPr/>
        </p:nvPicPr>
        <p:blipFill>
          <a:blip r:embed="rId2"/>
          <a:srcRect r="31073"/>
          <a:stretch>
            <a:fillRect/>
          </a:stretch>
        </p:blipFill>
        <p:spPr>
          <a:xfrm>
            <a:off x="16933" y="-7946"/>
            <a:ext cx="1950609" cy="508014"/>
          </a:xfrm>
          <a:prstGeom prst="rect">
            <a:avLst/>
          </a:prstGeom>
          <a:ln w="12700">
            <a:miter lim="400000"/>
          </a:ln>
        </p:spPr>
      </p:pic>
      <p:sp>
        <p:nvSpPr>
          <p:cNvPr id="1023" name="大標題文字"/>
          <p:cNvSpPr txBox="1">
            <a:spLocks noGrp="1"/>
          </p:cNvSpPr>
          <p:nvPr>
            <p:ph type="title"/>
          </p:nvPr>
        </p:nvSpPr>
        <p:spPr>
          <a:xfrm>
            <a:off x="609600" y="-3"/>
            <a:ext cx="10972800" cy="744390"/>
          </a:xfrm>
          <a:prstGeom prst="rect">
            <a:avLst/>
          </a:prstGeom>
        </p:spPr>
        <p:txBody>
          <a:bodyPr anchor="ctr"/>
          <a:lstStyle>
            <a:lvl1pPr algn="ctr">
              <a:defRPr>
                <a:solidFill>
                  <a:srgbClr val="000099"/>
                </a:solidFill>
                <a:latin typeface="+mn-lt"/>
                <a:ea typeface="+mn-ea"/>
                <a:cs typeface="+mn-cs"/>
                <a:sym typeface="Calibri"/>
              </a:defRPr>
            </a:lvl1pPr>
          </a:lstStyle>
          <a:p>
            <a:r>
              <a:t>大標題文字</a:t>
            </a:r>
          </a:p>
        </p:txBody>
      </p:sp>
      <p:pic>
        <p:nvPicPr>
          <p:cNvPr id="1024" name="Picture 60" descr="Picture 60"/>
          <p:cNvPicPr>
            <a:picLocks noChangeAspect="1"/>
          </p:cNvPicPr>
          <p:nvPr/>
        </p:nvPicPr>
        <p:blipFill>
          <a:blip r:embed="rId3"/>
          <a:stretch>
            <a:fillRect/>
          </a:stretch>
        </p:blipFill>
        <p:spPr>
          <a:xfrm>
            <a:off x="8509000" y="3866591"/>
            <a:ext cx="3683000" cy="2747970"/>
          </a:xfrm>
          <a:prstGeom prst="rect">
            <a:avLst/>
          </a:prstGeom>
          <a:ln w="12700">
            <a:miter lim="400000"/>
          </a:ln>
        </p:spPr>
      </p:pic>
      <p:sp>
        <p:nvSpPr>
          <p:cNvPr id="1025" name="內文層級一…"/>
          <p:cNvSpPr txBox="1">
            <a:spLocks noGrp="1"/>
          </p:cNvSpPr>
          <p:nvPr>
            <p:ph type="body" idx="1"/>
          </p:nvPr>
        </p:nvSpPr>
        <p:spPr>
          <a:xfrm>
            <a:off x="601132" y="1285591"/>
            <a:ext cx="11159068" cy="5100364"/>
          </a:xfrm>
          <a:prstGeom prst="rect">
            <a:avLst/>
          </a:prstGeom>
        </p:spPr>
        <p:txBody>
          <a:bodyPr/>
          <a:lstStyle>
            <a:lvl1pPr>
              <a:spcBef>
                <a:spcPts val="500"/>
              </a:spcBef>
              <a:buClr>
                <a:srgbClr val="FF0066"/>
              </a:buClr>
              <a:buFont typeface="Calibri"/>
              <a:buChar char="➢"/>
              <a:defRPr sz="2400" b="1">
                <a:solidFill>
                  <a:srgbClr val="0070C0"/>
                </a:solidFill>
                <a:latin typeface="+mn-lt"/>
                <a:ea typeface="+mn-ea"/>
                <a:cs typeface="+mn-cs"/>
                <a:sym typeface="Calibri"/>
              </a:defRPr>
            </a:lvl1pPr>
            <a:lvl2pPr marL="770255" indent="-325755">
              <a:spcBef>
                <a:spcPts val="500"/>
              </a:spcBef>
              <a:buClr>
                <a:srgbClr val="FF0066"/>
              </a:buClr>
              <a:buFont typeface="Calibri"/>
              <a:buChar char="−"/>
              <a:defRPr sz="2400" b="1">
                <a:solidFill>
                  <a:srgbClr val="0070C0"/>
                </a:solidFill>
                <a:latin typeface="+mn-lt"/>
                <a:ea typeface="+mn-ea"/>
                <a:cs typeface="+mn-cs"/>
                <a:sym typeface="Calibri"/>
              </a:defRPr>
            </a:lvl2pPr>
            <a:lvl3pPr marL="1260475" indent="-457200">
              <a:spcBef>
                <a:spcPts val="500"/>
              </a:spcBef>
              <a:buClr>
                <a:srgbClr val="FF0066"/>
              </a:buClr>
              <a:buFont typeface="Calibri"/>
              <a:buChar char="➢"/>
              <a:defRPr sz="2400" b="1">
                <a:solidFill>
                  <a:srgbClr val="0070C0"/>
                </a:solidFill>
                <a:latin typeface="+mn-lt"/>
                <a:ea typeface="+mn-ea"/>
                <a:cs typeface="+mn-cs"/>
                <a:sym typeface="Calibri"/>
              </a:defRPr>
            </a:lvl3pPr>
            <a:lvl4pPr marL="1714500" indent="-342900">
              <a:spcBef>
                <a:spcPts val="500"/>
              </a:spcBef>
              <a:buClr>
                <a:srgbClr val="FF0066"/>
              </a:buClr>
              <a:buFont typeface="Calibri"/>
              <a:buChar char="p"/>
              <a:defRPr sz="2400" b="1">
                <a:solidFill>
                  <a:srgbClr val="0070C0"/>
                </a:solidFill>
                <a:latin typeface="+mn-lt"/>
                <a:ea typeface="+mn-ea"/>
                <a:cs typeface="+mn-cs"/>
                <a:sym typeface="Calibri"/>
              </a:defRPr>
            </a:lvl4pPr>
            <a:lvl5pPr marL="1816100" indent="-381000">
              <a:spcBef>
                <a:spcPts val="500"/>
              </a:spcBef>
              <a:buClr>
                <a:srgbClr val="FF0066"/>
              </a:buClr>
              <a:buFont typeface="Calibri"/>
              <a:buChar char="✓"/>
              <a:defRPr sz="2400" b="1">
                <a:solidFill>
                  <a:srgbClr val="0070C0"/>
                </a:solidFill>
                <a:latin typeface="+mn-lt"/>
                <a:ea typeface="+mn-ea"/>
                <a:cs typeface="+mn-cs"/>
                <a:sym typeface="Calibri"/>
              </a:defRPr>
            </a:lvl5pPr>
          </a:lstStyle>
          <a:p>
            <a:r>
              <a:t>內文層級一</a:t>
            </a:r>
          </a:p>
          <a:p>
            <a:pPr lvl="1"/>
            <a:r>
              <a:t>內文層級二</a:t>
            </a:r>
          </a:p>
          <a:p>
            <a:pPr lvl="2"/>
            <a:r>
              <a:t>內文層級三</a:t>
            </a:r>
          </a:p>
          <a:p>
            <a:pPr lvl="3"/>
            <a:r>
              <a:t>內文層級四</a:t>
            </a:r>
          </a:p>
          <a:p>
            <a:pPr lvl="4"/>
            <a:r>
              <a:t>內文層級五</a:t>
            </a:r>
          </a:p>
        </p:txBody>
      </p:sp>
      <p:sp>
        <p:nvSpPr>
          <p:cNvPr id="1026" name="幻燈片編號"/>
          <p:cNvSpPr txBox="1">
            <a:spLocks noGrp="1"/>
          </p:cNvSpPr>
          <p:nvPr>
            <p:ph type="sldNum" sz="quarter" idx="2"/>
          </p:nvPr>
        </p:nvSpPr>
        <p:spPr>
          <a:xfrm>
            <a:off x="11918353" y="6606819"/>
            <a:ext cx="273653" cy="26425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tx">
  <p:cSld name="兩項物件">
    <p:spTree>
      <p:nvGrpSpPr>
        <p:cNvPr id="1" name=""/>
        <p:cNvGrpSpPr/>
        <p:nvPr/>
      </p:nvGrpSpPr>
      <p:grpSpPr>
        <a:xfrm>
          <a:off x="0" y="0"/>
          <a:ext cx="0" cy="0"/>
          <a:chOff x="0" y="0"/>
          <a:chExt cx="0" cy="0"/>
        </a:xfrm>
      </p:grpSpPr>
      <p:sp>
        <p:nvSpPr>
          <p:cNvPr id="92" name="Rectangle 27"/>
          <p:cNvSpPr/>
          <p:nvPr/>
        </p:nvSpPr>
        <p:spPr>
          <a:xfrm>
            <a:off x="0" y="6618288"/>
            <a:ext cx="12192000" cy="239712"/>
          </a:xfrm>
          <a:prstGeom prst="rect">
            <a:avLst/>
          </a:prstGeom>
          <a:solidFill>
            <a:srgbClr val="009FE2"/>
          </a:solidFill>
          <a:ln w="12700">
            <a:miter lim="400000"/>
          </a:ln>
        </p:spPr>
        <p:txBody>
          <a:bodyPr lIns="45718" tIns="45718" rIns="45718" bIns="45718" anchor="ctr"/>
          <a:lstStyle/>
          <a:p>
            <a:pPr algn="ctr">
              <a:defRPr>
                <a:latin typeface="Arial"/>
                <a:ea typeface="Arial"/>
                <a:cs typeface="Arial"/>
                <a:sym typeface="Arial"/>
              </a:defRPr>
            </a:pPr>
            <a:endParaRPr/>
          </a:p>
        </p:txBody>
      </p:sp>
      <p:pic>
        <p:nvPicPr>
          <p:cNvPr id="93" name="Picture 49" descr="Picture 49"/>
          <p:cNvPicPr>
            <a:picLocks noChangeAspect="1"/>
          </p:cNvPicPr>
          <p:nvPr/>
        </p:nvPicPr>
        <p:blipFill>
          <a:blip r:embed="rId2"/>
          <a:stretch>
            <a:fillRect/>
          </a:stretch>
        </p:blipFill>
        <p:spPr>
          <a:xfrm>
            <a:off x="261408" y="83626"/>
            <a:ext cx="1667936" cy="400756"/>
          </a:xfrm>
          <a:prstGeom prst="rect">
            <a:avLst/>
          </a:prstGeom>
          <a:ln w="12700">
            <a:miter lim="400000"/>
          </a:ln>
        </p:spPr>
      </p:pic>
      <p:pic>
        <p:nvPicPr>
          <p:cNvPr id="94" name="圖片 11" descr="圖片 11"/>
          <p:cNvPicPr>
            <a:picLocks noChangeAspect="1"/>
          </p:cNvPicPr>
          <p:nvPr/>
        </p:nvPicPr>
        <p:blipFill>
          <a:blip r:embed="rId3"/>
          <a:stretch>
            <a:fillRect/>
          </a:stretch>
        </p:blipFill>
        <p:spPr>
          <a:xfrm>
            <a:off x="11020280" y="103449"/>
            <a:ext cx="910320" cy="380934"/>
          </a:xfrm>
          <a:prstGeom prst="rect">
            <a:avLst/>
          </a:prstGeom>
          <a:ln w="12700">
            <a:miter lim="400000"/>
          </a:ln>
        </p:spPr>
      </p:pic>
      <p:sp>
        <p:nvSpPr>
          <p:cNvPr id="95" name="Text Box 48"/>
          <p:cNvSpPr txBox="1"/>
          <p:nvPr/>
        </p:nvSpPr>
        <p:spPr>
          <a:xfrm>
            <a:off x="30384" y="6610191"/>
            <a:ext cx="9404447" cy="2692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lvl1pPr>
              <a:defRPr sz="10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sp>
        <p:nvSpPr>
          <p:cNvPr id="96" name="內文層級一…"/>
          <p:cNvSpPr txBox="1">
            <a:spLocks noGrp="1"/>
          </p:cNvSpPr>
          <p:nvPr>
            <p:ph type="body" sz="half" idx="1"/>
          </p:nvPr>
        </p:nvSpPr>
        <p:spPr>
          <a:xfrm>
            <a:off x="609601" y="1542734"/>
            <a:ext cx="5473702" cy="4757738"/>
          </a:xfrm>
          <a:prstGeom prst="rect">
            <a:avLst/>
          </a:prstGeom>
        </p:spPr>
        <p:txBody>
          <a:bodyPr/>
          <a:lstStyle>
            <a:lvl1pPr>
              <a:spcBef>
                <a:spcPts val="600"/>
              </a:spcBef>
              <a:defRPr sz="2800"/>
            </a:lvl1pPr>
            <a:lvl2pPr marL="790575" indent="-333375">
              <a:spcBef>
                <a:spcPts val="600"/>
              </a:spcBef>
              <a:defRPr sz="2800"/>
            </a:lvl2pPr>
            <a:lvl3pPr marL="1234438" indent="-320038">
              <a:spcBef>
                <a:spcPts val="600"/>
              </a:spcBef>
              <a:defRPr sz="2800"/>
            </a:lvl3pPr>
            <a:lvl4pPr marL="1727200" indent="-355600">
              <a:spcBef>
                <a:spcPts val="600"/>
              </a:spcBef>
              <a:defRPr sz="2800"/>
            </a:lvl4pPr>
            <a:lvl5pPr marL="2184400" indent="-355600">
              <a:spcBef>
                <a:spcPts val="600"/>
              </a:spcBef>
              <a:defRPr sz="2800"/>
            </a:lvl5pPr>
          </a:lstStyle>
          <a:p>
            <a:r>
              <a:t>內文層級一</a:t>
            </a:r>
          </a:p>
          <a:p>
            <a:pPr lvl="1"/>
            <a:r>
              <a:t>內文層級二</a:t>
            </a:r>
          </a:p>
          <a:p>
            <a:pPr lvl="2"/>
            <a:r>
              <a:t>內文層級三</a:t>
            </a:r>
          </a:p>
          <a:p>
            <a:pPr lvl="3"/>
            <a:r>
              <a:t>內文層級四</a:t>
            </a:r>
          </a:p>
          <a:p>
            <a:pPr lvl="4"/>
            <a:r>
              <a:t>內文層級五</a:t>
            </a:r>
          </a:p>
        </p:txBody>
      </p:sp>
      <p:sp>
        <p:nvSpPr>
          <p:cNvPr id="97" name="大標題文字"/>
          <p:cNvSpPr txBox="1">
            <a:spLocks noGrp="1"/>
          </p:cNvSpPr>
          <p:nvPr>
            <p:ph type="title"/>
          </p:nvPr>
        </p:nvSpPr>
        <p:spPr>
          <a:prstGeom prst="rect">
            <a:avLst/>
          </a:prstGeom>
        </p:spPr>
        <p:txBody>
          <a:bodyPr/>
          <a:lstStyle/>
          <a:p>
            <a:r>
              <a:t>大標題文字</a:t>
            </a:r>
          </a:p>
        </p:txBody>
      </p:sp>
      <p:sp>
        <p:nvSpPr>
          <p:cNvPr id="98" name="幻燈片編號"/>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tx">
  <p:cSld name="比對">
    <p:spTree>
      <p:nvGrpSpPr>
        <p:cNvPr id="1" name=""/>
        <p:cNvGrpSpPr/>
        <p:nvPr/>
      </p:nvGrpSpPr>
      <p:grpSpPr>
        <a:xfrm>
          <a:off x="0" y="0"/>
          <a:ext cx="0" cy="0"/>
          <a:chOff x="0" y="0"/>
          <a:chExt cx="0" cy="0"/>
        </a:xfrm>
      </p:grpSpPr>
      <p:sp>
        <p:nvSpPr>
          <p:cNvPr id="105" name="Rectangle 27"/>
          <p:cNvSpPr/>
          <p:nvPr/>
        </p:nvSpPr>
        <p:spPr>
          <a:xfrm>
            <a:off x="0" y="6618288"/>
            <a:ext cx="12192000" cy="239712"/>
          </a:xfrm>
          <a:prstGeom prst="rect">
            <a:avLst/>
          </a:prstGeom>
          <a:solidFill>
            <a:srgbClr val="009FE2"/>
          </a:solidFill>
          <a:ln w="12700">
            <a:miter lim="400000"/>
          </a:ln>
        </p:spPr>
        <p:txBody>
          <a:bodyPr lIns="45718" tIns="45718" rIns="45718" bIns="45718" anchor="ctr"/>
          <a:lstStyle/>
          <a:p>
            <a:pPr algn="ctr">
              <a:defRPr>
                <a:latin typeface="Arial"/>
                <a:ea typeface="Arial"/>
                <a:cs typeface="Arial"/>
                <a:sym typeface="Arial"/>
              </a:defRPr>
            </a:pPr>
            <a:endParaRPr/>
          </a:p>
        </p:txBody>
      </p:sp>
      <p:pic>
        <p:nvPicPr>
          <p:cNvPr id="106" name="Picture 49" descr="Picture 49"/>
          <p:cNvPicPr>
            <a:picLocks noChangeAspect="1"/>
          </p:cNvPicPr>
          <p:nvPr/>
        </p:nvPicPr>
        <p:blipFill>
          <a:blip r:embed="rId2"/>
          <a:stretch>
            <a:fillRect/>
          </a:stretch>
        </p:blipFill>
        <p:spPr>
          <a:xfrm>
            <a:off x="261408" y="83626"/>
            <a:ext cx="1667936" cy="400756"/>
          </a:xfrm>
          <a:prstGeom prst="rect">
            <a:avLst/>
          </a:prstGeom>
          <a:ln w="12700">
            <a:miter lim="400000"/>
          </a:ln>
        </p:spPr>
      </p:pic>
      <p:pic>
        <p:nvPicPr>
          <p:cNvPr id="107" name="圖片 11" descr="圖片 11"/>
          <p:cNvPicPr>
            <a:picLocks noChangeAspect="1"/>
          </p:cNvPicPr>
          <p:nvPr/>
        </p:nvPicPr>
        <p:blipFill>
          <a:blip r:embed="rId3"/>
          <a:stretch>
            <a:fillRect/>
          </a:stretch>
        </p:blipFill>
        <p:spPr>
          <a:xfrm>
            <a:off x="11020280" y="103449"/>
            <a:ext cx="910320" cy="380934"/>
          </a:xfrm>
          <a:prstGeom prst="rect">
            <a:avLst/>
          </a:prstGeom>
          <a:ln w="12700">
            <a:miter lim="400000"/>
          </a:ln>
        </p:spPr>
      </p:pic>
      <p:sp>
        <p:nvSpPr>
          <p:cNvPr id="108" name="Text Box 48"/>
          <p:cNvSpPr txBox="1"/>
          <p:nvPr/>
        </p:nvSpPr>
        <p:spPr>
          <a:xfrm>
            <a:off x="30384" y="6610191"/>
            <a:ext cx="9404447" cy="2692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lvl1pPr>
              <a:defRPr sz="10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sp>
        <p:nvSpPr>
          <p:cNvPr id="109" name="內文層級一…"/>
          <p:cNvSpPr txBox="1">
            <a:spLocks noGrp="1"/>
          </p:cNvSpPr>
          <p:nvPr>
            <p:ph type="body" sz="quarter" idx="1"/>
          </p:nvPr>
        </p:nvSpPr>
        <p:spPr>
          <a:xfrm>
            <a:off x="609600" y="1535112"/>
            <a:ext cx="5386917" cy="639763"/>
          </a:xfrm>
          <a:prstGeom prst="rect">
            <a:avLst/>
          </a:prstGeom>
        </p:spPr>
        <p:txBody>
          <a:bodyPr anchor="b"/>
          <a:lstStyle>
            <a:lvl1pPr marL="0" indent="0">
              <a:spcBef>
                <a:spcPts val="500"/>
              </a:spcBef>
              <a:buSzTx/>
              <a:buNone/>
              <a:defRPr sz="2400" b="1"/>
            </a:lvl1pPr>
            <a:lvl2pPr marL="0" indent="0">
              <a:spcBef>
                <a:spcPts val="500"/>
              </a:spcBef>
              <a:buSzTx/>
              <a:buNone/>
              <a:defRPr sz="2400" b="1"/>
            </a:lvl2pPr>
            <a:lvl3pPr marL="0" indent="0">
              <a:spcBef>
                <a:spcPts val="500"/>
              </a:spcBef>
              <a:buSzTx/>
              <a:buNone/>
              <a:defRPr sz="2400" b="1"/>
            </a:lvl3pPr>
            <a:lvl4pPr marL="0" indent="0">
              <a:spcBef>
                <a:spcPts val="500"/>
              </a:spcBef>
              <a:buSzTx/>
              <a:buNone/>
              <a:defRPr sz="2400" b="1"/>
            </a:lvl4pPr>
            <a:lvl5pPr marL="0" indent="0">
              <a:spcBef>
                <a:spcPts val="500"/>
              </a:spcBef>
              <a:buSzTx/>
              <a:buNone/>
              <a:defRPr sz="2400" b="1"/>
            </a:lvl5pPr>
          </a:lstStyle>
          <a:p>
            <a:r>
              <a:t>內文層級一</a:t>
            </a:r>
          </a:p>
          <a:p>
            <a:pPr lvl="1"/>
            <a:r>
              <a:t>內文層級二</a:t>
            </a:r>
          </a:p>
          <a:p>
            <a:pPr lvl="2"/>
            <a:r>
              <a:t>內文層級三</a:t>
            </a:r>
          </a:p>
          <a:p>
            <a:pPr lvl="3"/>
            <a:r>
              <a:t>內文層級四</a:t>
            </a:r>
          </a:p>
          <a:p>
            <a:pPr lvl="4"/>
            <a:r>
              <a:t>內文層級五</a:t>
            </a:r>
          </a:p>
        </p:txBody>
      </p:sp>
      <p:sp>
        <p:nvSpPr>
          <p:cNvPr id="110" name="文字版面配置區 4"/>
          <p:cNvSpPr>
            <a:spLocks noGrp="1"/>
          </p:cNvSpPr>
          <p:nvPr>
            <p:ph type="body" sz="quarter" idx="21"/>
          </p:nvPr>
        </p:nvSpPr>
        <p:spPr>
          <a:xfrm>
            <a:off x="6193366" y="1535111"/>
            <a:ext cx="5389041" cy="639771"/>
          </a:xfrm>
          <a:prstGeom prst="rect">
            <a:avLst/>
          </a:prstGeom>
        </p:spPr>
        <p:txBody>
          <a:bodyPr anchor="b"/>
          <a:lstStyle/>
          <a:p>
            <a:endParaRPr/>
          </a:p>
        </p:txBody>
      </p:sp>
      <p:sp>
        <p:nvSpPr>
          <p:cNvPr id="111" name="大標題文字"/>
          <p:cNvSpPr txBox="1">
            <a:spLocks noGrp="1"/>
          </p:cNvSpPr>
          <p:nvPr>
            <p:ph type="title"/>
          </p:nvPr>
        </p:nvSpPr>
        <p:spPr>
          <a:prstGeom prst="rect">
            <a:avLst/>
          </a:prstGeom>
        </p:spPr>
        <p:txBody>
          <a:bodyPr/>
          <a:lstStyle/>
          <a:p>
            <a:r>
              <a:t>大標題文字</a:t>
            </a:r>
          </a:p>
        </p:txBody>
      </p:sp>
      <p:sp>
        <p:nvSpPr>
          <p:cNvPr id="112" name="幻燈片編號"/>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tx">
  <p:cSld name="空白">
    <p:spTree>
      <p:nvGrpSpPr>
        <p:cNvPr id="1" name=""/>
        <p:cNvGrpSpPr/>
        <p:nvPr/>
      </p:nvGrpSpPr>
      <p:grpSpPr>
        <a:xfrm>
          <a:off x="0" y="0"/>
          <a:ext cx="0" cy="0"/>
          <a:chOff x="0" y="0"/>
          <a:chExt cx="0" cy="0"/>
        </a:xfrm>
      </p:grpSpPr>
      <p:sp>
        <p:nvSpPr>
          <p:cNvPr id="119" name="Rectangle 27"/>
          <p:cNvSpPr/>
          <p:nvPr/>
        </p:nvSpPr>
        <p:spPr>
          <a:xfrm>
            <a:off x="0" y="6618288"/>
            <a:ext cx="12192000" cy="239712"/>
          </a:xfrm>
          <a:prstGeom prst="rect">
            <a:avLst/>
          </a:prstGeom>
          <a:solidFill>
            <a:srgbClr val="009FE2"/>
          </a:solidFill>
          <a:ln w="12700">
            <a:miter lim="400000"/>
          </a:ln>
        </p:spPr>
        <p:txBody>
          <a:bodyPr lIns="45718" tIns="45718" rIns="45718" bIns="45718" anchor="ctr"/>
          <a:lstStyle/>
          <a:p>
            <a:pPr algn="ctr">
              <a:defRPr>
                <a:latin typeface="Arial"/>
                <a:ea typeface="Arial"/>
                <a:cs typeface="Arial"/>
                <a:sym typeface="Arial"/>
              </a:defRPr>
            </a:pPr>
            <a:endParaRPr/>
          </a:p>
        </p:txBody>
      </p:sp>
      <p:pic>
        <p:nvPicPr>
          <p:cNvPr id="120" name="Picture 49" descr="Picture 49"/>
          <p:cNvPicPr>
            <a:picLocks noChangeAspect="1"/>
          </p:cNvPicPr>
          <p:nvPr/>
        </p:nvPicPr>
        <p:blipFill>
          <a:blip r:embed="rId2"/>
          <a:stretch>
            <a:fillRect/>
          </a:stretch>
        </p:blipFill>
        <p:spPr>
          <a:xfrm>
            <a:off x="261408" y="83626"/>
            <a:ext cx="1667936" cy="400756"/>
          </a:xfrm>
          <a:prstGeom prst="rect">
            <a:avLst/>
          </a:prstGeom>
          <a:ln w="12700">
            <a:miter lim="400000"/>
          </a:ln>
        </p:spPr>
      </p:pic>
      <p:pic>
        <p:nvPicPr>
          <p:cNvPr id="121" name="圖片 11" descr="圖片 11"/>
          <p:cNvPicPr>
            <a:picLocks noChangeAspect="1"/>
          </p:cNvPicPr>
          <p:nvPr/>
        </p:nvPicPr>
        <p:blipFill>
          <a:blip r:embed="rId3"/>
          <a:stretch>
            <a:fillRect/>
          </a:stretch>
        </p:blipFill>
        <p:spPr>
          <a:xfrm>
            <a:off x="11020280" y="103449"/>
            <a:ext cx="910320" cy="380934"/>
          </a:xfrm>
          <a:prstGeom prst="rect">
            <a:avLst/>
          </a:prstGeom>
          <a:ln w="12700">
            <a:miter lim="400000"/>
          </a:ln>
        </p:spPr>
      </p:pic>
      <p:sp>
        <p:nvSpPr>
          <p:cNvPr id="122" name="Text Box 48"/>
          <p:cNvSpPr txBox="1"/>
          <p:nvPr/>
        </p:nvSpPr>
        <p:spPr>
          <a:xfrm>
            <a:off x="30384" y="6610191"/>
            <a:ext cx="9404447" cy="2692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lvl1pPr>
              <a:defRPr sz="10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sp>
        <p:nvSpPr>
          <p:cNvPr id="123" name="大標題文字"/>
          <p:cNvSpPr txBox="1">
            <a:spLocks noGrp="1"/>
          </p:cNvSpPr>
          <p:nvPr>
            <p:ph type="title"/>
          </p:nvPr>
        </p:nvSpPr>
        <p:spPr>
          <a:prstGeom prst="rect">
            <a:avLst/>
          </a:prstGeom>
        </p:spPr>
        <p:txBody>
          <a:bodyPr/>
          <a:lstStyle/>
          <a:p>
            <a:r>
              <a:t>大標題文字</a:t>
            </a:r>
          </a:p>
        </p:txBody>
      </p:sp>
      <p:sp>
        <p:nvSpPr>
          <p:cNvPr id="124" name="幻燈片編號"/>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26" Type="http://schemas.openxmlformats.org/officeDocument/2006/relationships/slideLayout" Target="../slideLayouts/slideLayout26.xml"/><Relationship Id="rId21" Type="http://schemas.openxmlformats.org/officeDocument/2006/relationships/slideLayout" Target="../slideLayouts/slideLayout21.xml"/><Relationship Id="rId42" Type="http://schemas.openxmlformats.org/officeDocument/2006/relationships/slideLayout" Target="../slideLayouts/slideLayout42.xml"/><Relationship Id="rId47" Type="http://schemas.openxmlformats.org/officeDocument/2006/relationships/slideLayout" Target="../slideLayouts/slideLayout47.xml"/><Relationship Id="rId63" Type="http://schemas.openxmlformats.org/officeDocument/2006/relationships/slideLayout" Target="../slideLayouts/slideLayout63.xml"/><Relationship Id="rId68" Type="http://schemas.openxmlformats.org/officeDocument/2006/relationships/slideLayout" Target="../slideLayouts/slideLayout68.xml"/><Relationship Id="rId7" Type="http://schemas.openxmlformats.org/officeDocument/2006/relationships/slideLayout" Target="../slideLayouts/slideLayout7.xml"/><Relationship Id="rId71" Type="http://schemas.openxmlformats.org/officeDocument/2006/relationships/image" Target="../media/image1.png"/><Relationship Id="rId2" Type="http://schemas.openxmlformats.org/officeDocument/2006/relationships/slideLayout" Target="../slideLayouts/slideLayout2.xml"/><Relationship Id="rId16" Type="http://schemas.openxmlformats.org/officeDocument/2006/relationships/slideLayout" Target="../slideLayouts/slideLayout16.xml"/><Relationship Id="rId29" Type="http://schemas.openxmlformats.org/officeDocument/2006/relationships/slideLayout" Target="../slideLayouts/slideLayout29.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slideLayout" Target="../slideLayouts/slideLayout32.xml"/><Relationship Id="rId37" Type="http://schemas.openxmlformats.org/officeDocument/2006/relationships/slideLayout" Target="../slideLayouts/slideLayout37.xml"/><Relationship Id="rId40" Type="http://schemas.openxmlformats.org/officeDocument/2006/relationships/slideLayout" Target="../slideLayouts/slideLayout40.xml"/><Relationship Id="rId45" Type="http://schemas.openxmlformats.org/officeDocument/2006/relationships/slideLayout" Target="../slideLayouts/slideLayout45.xml"/><Relationship Id="rId53" Type="http://schemas.openxmlformats.org/officeDocument/2006/relationships/slideLayout" Target="../slideLayouts/slideLayout53.xml"/><Relationship Id="rId58" Type="http://schemas.openxmlformats.org/officeDocument/2006/relationships/slideLayout" Target="../slideLayouts/slideLayout58.xml"/><Relationship Id="rId66" Type="http://schemas.openxmlformats.org/officeDocument/2006/relationships/slideLayout" Target="../slideLayouts/slideLayout66.xml"/><Relationship Id="rId5" Type="http://schemas.openxmlformats.org/officeDocument/2006/relationships/slideLayout" Target="../slideLayouts/slideLayout5.xml"/><Relationship Id="rId61" Type="http://schemas.openxmlformats.org/officeDocument/2006/relationships/slideLayout" Target="../slideLayouts/slideLayout61.xml"/><Relationship Id="rId19" Type="http://schemas.openxmlformats.org/officeDocument/2006/relationships/slideLayout" Target="../slideLayouts/slideLayout1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 Id="rId35" Type="http://schemas.openxmlformats.org/officeDocument/2006/relationships/slideLayout" Target="../slideLayouts/slideLayout35.xml"/><Relationship Id="rId43" Type="http://schemas.openxmlformats.org/officeDocument/2006/relationships/slideLayout" Target="../slideLayouts/slideLayout43.xml"/><Relationship Id="rId48" Type="http://schemas.openxmlformats.org/officeDocument/2006/relationships/slideLayout" Target="../slideLayouts/slideLayout48.xml"/><Relationship Id="rId56" Type="http://schemas.openxmlformats.org/officeDocument/2006/relationships/slideLayout" Target="../slideLayouts/slideLayout56.xml"/><Relationship Id="rId64" Type="http://schemas.openxmlformats.org/officeDocument/2006/relationships/slideLayout" Target="../slideLayouts/slideLayout64.xml"/><Relationship Id="rId69" Type="http://schemas.openxmlformats.org/officeDocument/2006/relationships/slideLayout" Target="../slideLayouts/slideLayout69.xml"/><Relationship Id="rId8" Type="http://schemas.openxmlformats.org/officeDocument/2006/relationships/slideLayout" Target="../slideLayouts/slideLayout8.xml"/><Relationship Id="rId51" Type="http://schemas.openxmlformats.org/officeDocument/2006/relationships/slideLayout" Target="../slideLayouts/slideLayout51.xml"/><Relationship Id="rId72" Type="http://schemas.openxmlformats.org/officeDocument/2006/relationships/image" Target="../media/image2.jpeg"/><Relationship Id="rId3" Type="http://schemas.openxmlformats.org/officeDocument/2006/relationships/slideLayout" Target="../slideLayouts/slideLayout3.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slideLayout" Target="../slideLayouts/slideLayout33.xml"/><Relationship Id="rId38" Type="http://schemas.openxmlformats.org/officeDocument/2006/relationships/slideLayout" Target="../slideLayouts/slideLayout38.xml"/><Relationship Id="rId46" Type="http://schemas.openxmlformats.org/officeDocument/2006/relationships/slideLayout" Target="../slideLayouts/slideLayout46.xml"/><Relationship Id="rId59" Type="http://schemas.openxmlformats.org/officeDocument/2006/relationships/slideLayout" Target="../slideLayouts/slideLayout59.xml"/><Relationship Id="rId67" Type="http://schemas.openxmlformats.org/officeDocument/2006/relationships/slideLayout" Target="../slideLayouts/slideLayout67.xml"/><Relationship Id="rId20" Type="http://schemas.openxmlformats.org/officeDocument/2006/relationships/slideLayout" Target="../slideLayouts/slideLayout20.xml"/><Relationship Id="rId41" Type="http://schemas.openxmlformats.org/officeDocument/2006/relationships/slideLayout" Target="../slideLayouts/slideLayout41.xml"/><Relationship Id="rId54" Type="http://schemas.openxmlformats.org/officeDocument/2006/relationships/slideLayout" Target="../slideLayouts/slideLayout54.xml"/><Relationship Id="rId62" Type="http://schemas.openxmlformats.org/officeDocument/2006/relationships/slideLayout" Target="../slideLayouts/slideLayout62.xml"/><Relationship Id="rId70"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36" Type="http://schemas.openxmlformats.org/officeDocument/2006/relationships/slideLayout" Target="../slideLayouts/slideLayout36.xml"/><Relationship Id="rId49" Type="http://schemas.openxmlformats.org/officeDocument/2006/relationships/slideLayout" Target="../slideLayouts/slideLayout49.xml"/><Relationship Id="rId57" Type="http://schemas.openxmlformats.org/officeDocument/2006/relationships/slideLayout" Target="../slideLayouts/slideLayout57.xml"/><Relationship Id="rId10" Type="http://schemas.openxmlformats.org/officeDocument/2006/relationships/slideLayout" Target="../slideLayouts/slideLayout10.xml"/><Relationship Id="rId31" Type="http://schemas.openxmlformats.org/officeDocument/2006/relationships/slideLayout" Target="../slideLayouts/slideLayout31.xml"/><Relationship Id="rId44" Type="http://schemas.openxmlformats.org/officeDocument/2006/relationships/slideLayout" Target="../slideLayouts/slideLayout44.xml"/><Relationship Id="rId52" Type="http://schemas.openxmlformats.org/officeDocument/2006/relationships/slideLayout" Target="../slideLayouts/slideLayout52.xml"/><Relationship Id="rId60" Type="http://schemas.openxmlformats.org/officeDocument/2006/relationships/slideLayout" Target="../slideLayouts/slideLayout60.xml"/><Relationship Id="rId65" Type="http://schemas.openxmlformats.org/officeDocument/2006/relationships/slideLayout" Target="../slideLayouts/slideLayout65.xml"/><Relationship Id="rId4" Type="http://schemas.openxmlformats.org/officeDocument/2006/relationships/slideLayout" Target="../slideLayouts/slideLayout4.xml"/><Relationship Id="rId9" Type="http://schemas.openxmlformats.org/officeDocument/2006/relationships/slideLayout" Target="../slideLayouts/slideLayout9.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9" Type="http://schemas.openxmlformats.org/officeDocument/2006/relationships/slideLayout" Target="../slideLayouts/slideLayout39.xml"/><Relationship Id="rId34" Type="http://schemas.openxmlformats.org/officeDocument/2006/relationships/slideLayout" Target="../slideLayouts/slideLayout34.xml"/><Relationship Id="rId50" Type="http://schemas.openxmlformats.org/officeDocument/2006/relationships/slideLayout" Target="../slideLayouts/slideLayout50.xml"/><Relationship Id="rId55" Type="http://schemas.openxmlformats.org/officeDocument/2006/relationships/slideLayout" Target="../slideLayouts/slideLayout5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Rectangle 27"/>
          <p:cNvSpPr/>
          <p:nvPr/>
        </p:nvSpPr>
        <p:spPr>
          <a:xfrm>
            <a:off x="0" y="6618288"/>
            <a:ext cx="12192000" cy="239712"/>
          </a:xfrm>
          <a:prstGeom prst="rect">
            <a:avLst/>
          </a:prstGeom>
          <a:solidFill>
            <a:srgbClr val="009FE2"/>
          </a:solidFill>
          <a:ln w="12700">
            <a:miter lim="400000"/>
          </a:ln>
        </p:spPr>
        <p:txBody>
          <a:bodyPr lIns="45718" tIns="45718" rIns="45718" bIns="45718" anchor="ctr"/>
          <a:lstStyle/>
          <a:p>
            <a:pPr algn="ctr">
              <a:defRPr>
                <a:latin typeface="Arial"/>
                <a:ea typeface="Arial"/>
                <a:cs typeface="Arial"/>
                <a:sym typeface="Arial"/>
              </a:defRPr>
            </a:pPr>
            <a:endParaRPr/>
          </a:p>
        </p:txBody>
      </p:sp>
      <p:pic>
        <p:nvPicPr>
          <p:cNvPr id="3" name="Picture 49" descr="Picture 49"/>
          <p:cNvPicPr>
            <a:picLocks noChangeAspect="1"/>
          </p:cNvPicPr>
          <p:nvPr/>
        </p:nvPicPr>
        <p:blipFill>
          <a:blip r:embed="rId71"/>
          <a:stretch>
            <a:fillRect/>
          </a:stretch>
        </p:blipFill>
        <p:spPr>
          <a:xfrm>
            <a:off x="261408" y="83626"/>
            <a:ext cx="1667936" cy="400756"/>
          </a:xfrm>
          <a:prstGeom prst="rect">
            <a:avLst/>
          </a:prstGeom>
          <a:ln w="12700">
            <a:miter lim="400000"/>
          </a:ln>
        </p:spPr>
      </p:pic>
      <p:pic>
        <p:nvPicPr>
          <p:cNvPr id="4" name="圖片 11" descr="圖片 11"/>
          <p:cNvPicPr>
            <a:picLocks noChangeAspect="1"/>
          </p:cNvPicPr>
          <p:nvPr/>
        </p:nvPicPr>
        <p:blipFill>
          <a:blip r:embed="rId72"/>
          <a:stretch>
            <a:fillRect/>
          </a:stretch>
        </p:blipFill>
        <p:spPr>
          <a:xfrm>
            <a:off x="11020280" y="103449"/>
            <a:ext cx="910320" cy="380934"/>
          </a:xfrm>
          <a:prstGeom prst="rect">
            <a:avLst/>
          </a:prstGeom>
          <a:ln w="12700">
            <a:miter lim="400000"/>
          </a:ln>
        </p:spPr>
      </p:pic>
      <p:sp>
        <p:nvSpPr>
          <p:cNvPr id="5" name="Text Box 48"/>
          <p:cNvSpPr txBox="1"/>
          <p:nvPr/>
        </p:nvSpPr>
        <p:spPr>
          <a:xfrm>
            <a:off x="30384" y="6610191"/>
            <a:ext cx="9404447" cy="2692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lvl1pPr>
              <a:defRPr sz="10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sp>
        <p:nvSpPr>
          <p:cNvPr id="6" name="內文層級一…"/>
          <p:cNvSpPr txBox="1">
            <a:spLocks noGrp="1"/>
          </p:cNvSpPr>
          <p:nvPr>
            <p:ph type="body" idx="1"/>
          </p:nvPr>
        </p:nvSpPr>
        <p:spPr>
          <a:xfrm>
            <a:off x="609600" y="1439862"/>
            <a:ext cx="11152717" cy="475774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normAutofit/>
          </a:bodyPr>
          <a:lstStyle/>
          <a:p>
            <a:r>
              <a:t>內文層級一</a:t>
            </a:r>
          </a:p>
          <a:p>
            <a:pPr lvl="1"/>
            <a:r>
              <a:t>內文層級二</a:t>
            </a:r>
          </a:p>
          <a:p>
            <a:pPr lvl="2"/>
            <a:r>
              <a:t>內文層級三</a:t>
            </a:r>
          </a:p>
          <a:p>
            <a:pPr lvl="3"/>
            <a:r>
              <a:t>內文層級四</a:t>
            </a:r>
          </a:p>
          <a:p>
            <a:pPr lvl="4"/>
            <a:r>
              <a:t>內文層級五</a:t>
            </a:r>
          </a:p>
        </p:txBody>
      </p:sp>
      <p:sp>
        <p:nvSpPr>
          <p:cNvPr id="7" name="大標題文字"/>
          <p:cNvSpPr txBox="1">
            <a:spLocks noGrp="1"/>
          </p:cNvSpPr>
          <p:nvPr>
            <p:ph type="title"/>
          </p:nvPr>
        </p:nvSpPr>
        <p:spPr>
          <a:xfrm>
            <a:off x="601132" y="316990"/>
            <a:ext cx="11159068" cy="8895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normAutofit/>
          </a:bodyPr>
          <a:lstStyle/>
          <a:p>
            <a:r>
              <a:t>大標題文字</a:t>
            </a:r>
          </a:p>
        </p:txBody>
      </p:sp>
      <p:sp>
        <p:nvSpPr>
          <p:cNvPr id="8" name="幻燈片編號"/>
          <p:cNvSpPr txBox="1">
            <a:spLocks noGrp="1"/>
          </p:cNvSpPr>
          <p:nvPr>
            <p:ph type="sldNum" sz="quarter" idx="2"/>
          </p:nvPr>
        </p:nvSpPr>
        <p:spPr>
          <a:xfrm>
            <a:off x="11918353" y="6606813"/>
            <a:ext cx="273652" cy="264251"/>
          </a:xfrm>
          <a:prstGeom prst="rect">
            <a:avLst/>
          </a:prstGeom>
          <a:ln w="12700">
            <a:miter lim="400000"/>
          </a:ln>
        </p:spPr>
        <p:txBody>
          <a:bodyPr wrap="none" lIns="45718" tIns="45718" rIns="45718" bIns="45718" anchor="ctr">
            <a:spAutoFit/>
          </a:bodyPr>
          <a:lstStyle>
            <a:lvl1pPr algn="r">
              <a:defRPr sz="1200">
                <a:solidFill>
                  <a:srgbClr val="FFFFFF"/>
                </a:solidFill>
                <a:latin typeface="Arial"/>
                <a:ea typeface="Arial"/>
                <a:cs typeface="Arial"/>
                <a:sym typeface="Arial"/>
              </a:defRPr>
            </a:lvl1pPr>
          </a:lstStyle>
          <a:p>
            <a:fld id="{86CB4B4D-7CA3-9044-876B-883B54F8677D}" type="slidenum">
              <a:t>‹#›</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 id="2147483664" r:id="rId16"/>
    <p:sldLayoutId id="2147483665" r:id="rId17"/>
    <p:sldLayoutId id="2147483666" r:id="rId18"/>
    <p:sldLayoutId id="2147483667" r:id="rId19"/>
    <p:sldLayoutId id="2147483668" r:id="rId20"/>
    <p:sldLayoutId id="2147483669" r:id="rId21"/>
    <p:sldLayoutId id="2147483670" r:id="rId22"/>
    <p:sldLayoutId id="2147483671" r:id="rId23"/>
    <p:sldLayoutId id="2147483672" r:id="rId24"/>
    <p:sldLayoutId id="2147483673" r:id="rId25"/>
    <p:sldLayoutId id="2147483674" r:id="rId26"/>
    <p:sldLayoutId id="2147483675" r:id="rId27"/>
    <p:sldLayoutId id="2147483676" r:id="rId28"/>
    <p:sldLayoutId id="2147483677" r:id="rId29"/>
    <p:sldLayoutId id="2147483678" r:id="rId30"/>
    <p:sldLayoutId id="2147483679" r:id="rId31"/>
    <p:sldLayoutId id="2147483680" r:id="rId32"/>
    <p:sldLayoutId id="2147483681" r:id="rId33"/>
    <p:sldLayoutId id="2147483682" r:id="rId34"/>
    <p:sldLayoutId id="2147483683" r:id="rId35"/>
    <p:sldLayoutId id="2147483684" r:id="rId36"/>
    <p:sldLayoutId id="2147483685" r:id="rId37"/>
    <p:sldLayoutId id="2147483686" r:id="rId38"/>
    <p:sldLayoutId id="2147483687" r:id="rId39"/>
    <p:sldLayoutId id="2147483688" r:id="rId40"/>
    <p:sldLayoutId id="2147483689" r:id="rId41"/>
    <p:sldLayoutId id="2147483690" r:id="rId42"/>
    <p:sldLayoutId id="2147483691" r:id="rId43"/>
    <p:sldLayoutId id="2147483692" r:id="rId44"/>
    <p:sldLayoutId id="2147483693" r:id="rId45"/>
    <p:sldLayoutId id="2147483694" r:id="rId46"/>
    <p:sldLayoutId id="2147483695" r:id="rId47"/>
    <p:sldLayoutId id="2147483696" r:id="rId48"/>
    <p:sldLayoutId id="2147483697" r:id="rId49"/>
    <p:sldLayoutId id="2147483698" r:id="rId50"/>
    <p:sldLayoutId id="2147483699" r:id="rId51"/>
    <p:sldLayoutId id="2147483700" r:id="rId52"/>
    <p:sldLayoutId id="2147483701" r:id="rId53"/>
    <p:sldLayoutId id="2147483702" r:id="rId54"/>
    <p:sldLayoutId id="2147483703" r:id="rId55"/>
    <p:sldLayoutId id="2147483704" r:id="rId56"/>
    <p:sldLayoutId id="2147483705" r:id="rId57"/>
    <p:sldLayoutId id="2147483706" r:id="rId58"/>
    <p:sldLayoutId id="2147483707" r:id="rId59"/>
    <p:sldLayoutId id="2147483708" r:id="rId60"/>
    <p:sldLayoutId id="2147483709" r:id="rId61"/>
    <p:sldLayoutId id="2147483710" r:id="rId62"/>
    <p:sldLayoutId id="2147483711" r:id="rId63"/>
    <p:sldLayoutId id="2147483712" r:id="rId64"/>
    <p:sldLayoutId id="2147483713" r:id="rId65"/>
    <p:sldLayoutId id="2147483714" r:id="rId66"/>
    <p:sldLayoutId id="2147483715" r:id="rId67"/>
    <p:sldLayoutId id="2147483716" r:id="rId68"/>
    <p:sldLayoutId id="2147483717" r:id="rId69"/>
  </p:sldLayoutIdLst>
  <p:transition spd="med"/>
  <p:txStyles>
    <p:titleStyle>
      <a:lvl1pPr marL="0" marR="0" indent="0" algn="l" defTabSz="914400" rtl="0" latinLnBrk="0">
        <a:lnSpc>
          <a:spcPct val="100000"/>
        </a:lnSpc>
        <a:spcBef>
          <a:spcPts val="0"/>
        </a:spcBef>
        <a:spcAft>
          <a:spcPts val="0"/>
        </a:spcAft>
        <a:buClrTx/>
        <a:buSzTx/>
        <a:buFontTx/>
        <a:buNone/>
        <a:tabLst/>
        <a:defRPr sz="3600" b="0" i="0" u="none" strike="noStrike" cap="none" spc="0" baseline="0">
          <a:solidFill>
            <a:srgbClr val="404040"/>
          </a:solidFill>
          <a:uFillTx/>
          <a:latin typeface="Arial"/>
          <a:ea typeface="Arial"/>
          <a:cs typeface="Arial"/>
          <a:sym typeface="Arial"/>
        </a:defRPr>
      </a:lvl1pPr>
      <a:lvl2pPr marL="0" marR="0" indent="0" algn="l" defTabSz="914400" rtl="0" latinLnBrk="0">
        <a:lnSpc>
          <a:spcPct val="100000"/>
        </a:lnSpc>
        <a:spcBef>
          <a:spcPts val="0"/>
        </a:spcBef>
        <a:spcAft>
          <a:spcPts val="0"/>
        </a:spcAft>
        <a:buClrTx/>
        <a:buSzTx/>
        <a:buFontTx/>
        <a:buNone/>
        <a:tabLst/>
        <a:defRPr sz="3600" b="0" i="0" u="none" strike="noStrike" cap="none" spc="0" baseline="0">
          <a:solidFill>
            <a:srgbClr val="404040"/>
          </a:solidFill>
          <a:uFillTx/>
          <a:latin typeface="Arial"/>
          <a:ea typeface="Arial"/>
          <a:cs typeface="Arial"/>
          <a:sym typeface="Arial"/>
        </a:defRPr>
      </a:lvl2pPr>
      <a:lvl3pPr marL="0" marR="0" indent="0" algn="l" defTabSz="914400" rtl="0" latinLnBrk="0">
        <a:lnSpc>
          <a:spcPct val="100000"/>
        </a:lnSpc>
        <a:spcBef>
          <a:spcPts val="0"/>
        </a:spcBef>
        <a:spcAft>
          <a:spcPts val="0"/>
        </a:spcAft>
        <a:buClrTx/>
        <a:buSzTx/>
        <a:buFontTx/>
        <a:buNone/>
        <a:tabLst/>
        <a:defRPr sz="3600" b="0" i="0" u="none" strike="noStrike" cap="none" spc="0" baseline="0">
          <a:solidFill>
            <a:srgbClr val="404040"/>
          </a:solidFill>
          <a:uFillTx/>
          <a:latin typeface="Arial"/>
          <a:ea typeface="Arial"/>
          <a:cs typeface="Arial"/>
          <a:sym typeface="Arial"/>
        </a:defRPr>
      </a:lvl3pPr>
      <a:lvl4pPr marL="0" marR="0" indent="0" algn="l" defTabSz="914400" rtl="0" latinLnBrk="0">
        <a:lnSpc>
          <a:spcPct val="100000"/>
        </a:lnSpc>
        <a:spcBef>
          <a:spcPts val="0"/>
        </a:spcBef>
        <a:spcAft>
          <a:spcPts val="0"/>
        </a:spcAft>
        <a:buClrTx/>
        <a:buSzTx/>
        <a:buFontTx/>
        <a:buNone/>
        <a:tabLst/>
        <a:defRPr sz="3600" b="0" i="0" u="none" strike="noStrike" cap="none" spc="0" baseline="0">
          <a:solidFill>
            <a:srgbClr val="404040"/>
          </a:solidFill>
          <a:uFillTx/>
          <a:latin typeface="Arial"/>
          <a:ea typeface="Arial"/>
          <a:cs typeface="Arial"/>
          <a:sym typeface="Arial"/>
        </a:defRPr>
      </a:lvl4pPr>
      <a:lvl5pPr marL="0" marR="0" indent="0" algn="l" defTabSz="914400" rtl="0" latinLnBrk="0">
        <a:lnSpc>
          <a:spcPct val="100000"/>
        </a:lnSpc>
        <a:spcBef>
          <a:spcPts val="0"/>
        </a:spcBef>
        <a:spcAft>
          <a:spcPts val="0"/>
        </a:spcAft>
        <a:buClrTx/>
        <a:buSzTx/>
        <a:buFontTx/>
        <a:buNone/>
        <a:tabLst/>
        <a:defRPr sz="3600" b="0" i="0" u="none" strike="noStrike" cap="none" spc="0" baseline="0">
          <a:solidFill>
            <a:srgbClr val="404040"/>
          </a:solidFill>
          <a:uFillTx/>
          <a:latin typeface="Arial"/>
          <a:ea typeface="Arial"/>
          <a:cs typeface="Arial"/>
          <a:sym typeface="Arial"/>
        </a:defRPr>
      </a:lvl5pPr>
      <a:lvl6pPr marL="0" marR="0" indent="0" algn="l" defTabSz="914400" rtl="0" latinLnBrk="0">
        <a:lnSpc>
          <a:spcPct val="100000"/>
        </a:lnSpc>
        <a:spcBef>
          <a:spcPts val="0"/>
        </a:spcBef>
        <a:spcAft>
          <a:spcPts val="0"/>
        </a:spcAft>
        <a:buClrTx/>
        <a:buSzTx/>
        <a:buFontTx/>
        <a:buNone/>
        <a:tabLst/>
        <a:defRPr sz="3600" b="0" i="0" u="none" strike="noStrike" cap="none" spc="0" baseline="0">
          <a:solidFill>
            <a:srgbClr val="404040"/>
          </a:solidFill>
          <a:uFillTx/>
          <a:latin typeface="Arial"/>
          <a:ea typeface="Arial"/>
          <a:cs typeface="Arial"/>
          <a:sym typeface="Arial"/>
        </a:defRPr>
      </a:lvl6pPr>
      <a:lvl7pPr marL="0" marR="0" indent="0" algn="l" defTabSz="914400" rtl="0" latinLnBrk="0">
        <a:lnSpc>
          <a:spcPct val="100000"/>
        </a:lnSpc>
        <a:spcBef>
          <a:spcPts val="0"/>
        </a:spcBef>
        <a:spcAft>
          <a:spcPts val="0"/>
        </a:spcAft>
        <a:buClrTx/>
        <a:buSzTx/>
        <a:buFontTx/>
        <a:buNone/>
        <a:tabLst/>
        <a:defRPr sz="3600" b="0" i="0" u="none" strike="noStrike" cap="none" spc="0" baseline="0">
          <a:solidFill>
            <a:srgbClr val="404040"/>
          </a:solidFill>
          <a:uFillTx/>
          <a:latin typeface="Arial"/>
          <a:ea typeface="Arial"/>
          <a:cs typeface="Arial"/>
          <a:sym typeface="Arial"/>
        </a:defRPr>
      </a:lvl7pPr>
      <a:lvl8pPr marL="0" marR="0" indent="0" algn="l" defTabSz="914400" rtl="0" latinLnBrk="0">
        <a:lnSpc>
          <a:spcPct val="100000"/>
        </a:lnSpc>
        <a:spcBef>
          <a:spcPts val="0"/>
        </a:spcBef>
        <a:spcAft>
          <a:spcPts val="0"/>
        </a:spcAft>
        <a:buClrTx/>
        <a:buSzTx/>
        <a:buFontTx/>
        <a:buNone/>
        <a:tabLst/>
        <a:defRPr sz="3600" b="0" i="0" u="none" strike="noStrike" cap="none" spc="0" baseline="0">
          <a:solidFill>
            <a:srgbClr val="404040"/>
          </a:solidFill>
          <a:uFillTx/>
          <a:latin typeface="Arial"/>
          <a:ea typeface="Arial"/>
          <a:cs typeface="Arial"/>
          <a:sym typeface="Arial"/>
        </a:defRPr>
      </a:lvl8pPr>
      <a:lvl9pPr marL="0" marR="0" indent="0" algn="l" defTabSz="914400" rtl="0" latinLnBrk="0">
        <a:lnSpc>
          <a:spcPct val="100000"/>
        </a:lnSpc>
        <a:spcBef>
          <a:spcPts val="0"/>
        </a:spcBef>
        <a:spcAft>
          <a:spcPts val="0"/>
        </a:spcAft>
        <a:buClrTx/>
        <a:buSzTx/>
        <a:buFontTx/>
        <a:buNone/>
        <a:tabLst/>
        <a:defRPr sz="3600" b="0" i="0" u="none" strike="noStrike" cap="none" spc="0" baseline="0">
          <a:solidFill>
            <a:srgbClr val="404040"/>
          </a:solidFill>
          <a:uFillTx/>
          <a:latin typeface="Arial"/>
          <a:ea typeface="Arial"/>
          <a:cs typeface="Arial"/>
          <a:sym typeface="Arial"/>
        </a:defRPr>
      </a:lvl9pPr>
    </p:titleStyle>
    <p:bodyStyle>
      <a:lvl1pPr marL="342900" marR="0" indent="-342900" algn="l" defTabSz="914400" rtl="0" latinLnBrk="0">
        <a:lnSpc>
          <a:spcPct val="100000"/>
        </a:lnSpc>
        <a:spcBef>
          <a:spcPts val="700"/>
        </a:spcBef>
        <a:spcAft>
          <a:spcPts val="0"/>
        </a:spcAft>
        <a:buClrTx/>
        <a:buSzPct val="100000"/>
        <a:buFontTx/>
        <a:buChar char="•"/>
        <a:tabLst/>
        <a:defRPr sz="3200" b="0" i="0" u="none" strike="noStrike" cap="none" spc="0" baseline="0">
          <a:solidFill>
            <a:srgbClr val="000000"/>
          </a:solidFill>
          <a:uFillTx/>
          <a:latin typeface="Arial"/>
          <a:ea typeface="Arial"/>
          <a:cs typeface="Arial"/>
          <a:sym typeface="Arial"/>
        </a:defRPr>
      </a:lvl1pPr>
      <a:lvl2pPr marL="783771" marR="0" indent="-326571" algn="l" defTabSz="914400" rtl="0" latinLnBrk="0">
        <a:lnSpc>
          <a:spcPct val="100000"/>
        </a:lnSpc>
        <a:spcBef>
          <a:spcPts val="700"/>
        </a:spcBef>
        <a:spcAft>
          <a:spcPts val="0"/>
        </a:spcAft>
        <a:buClrTx/>
        <a:buSzPct val="100000"/>
        <a:buFontTx/>
        <a:buChar char="–"/>
        <a:tabLst/>
        <a:defRPr sz="3200" b="0" i="0" u="none" strike="noStrike" cap="none" spc="0" baseline="0">
          <a:solidFill>
            <a:srgbClr val="000000"/>
          </a:solidFill>
          <a:uFillTx/>
          <a:latin typeface="Arial"/>
          <a:ea typeface="Arial"/>
          <a:cs typeface="Arial"/>
          <a:sym typeface="Arial"/>
        </a:defRPr>
      </a:lvl2pPr>
      <a:lvl3pPr marL="1219200" marR="0" indent="-304800" algn="l" defTabSz="914400" rtl="0" latinLnBrk="0">
        <a:lnSpc>
          <a:spcPct val="100000"/>
        </a:lnSpc>
        <a:spcBef>
          <a:spcPts val="700"/>
        </a:spcBef>
        <a:spcAft>
          <a:spcPts val="0"/>
        </a:spcAft>
        <a:buClrTx/>
        <a:buSzPct val="100000"/>
        <a:buFontTx/>
        <a:buChar char="•"/>
        <a:tabLst/>
        <a:defRPr sz="3200" b="0" i="0" u="none" strike="noStrike" cap="none" spc="0" baseline="0">
          <a:solidFill>
            <a:srgbClr val="000000"/>
          </a:solidFill>
          <a:uFillTx/>
          <a:latin typeface="Arial"/>
          <a:ea typeface="Arial"/>
          <a:cs typeface="Arial"/>
          <a:sym typeface="Arial"/>
        </a:defRPr>
      </a:lvl3pPr>
      <a:lvl4pPr marL="1737360" marR="0" indent="-365760" algn="l" defTabSz="914400" rtl="0" latinLnBrk="0">
        <a:lnSpc>
          <a:spcPct val="100000"/>
        </a:lnSpc>
        <a:spcBef>
          <a:spcPts val="700"/>
        </a:spcBef>
        <a:spcAft>
          <a:spcPts val="0"/>
        </a:spcAft>
        <a:buClrTx/>
        <a:buSzPct val="100000"/>
        <a:buFontTx/>
        <a:buChar char="–"/>
        <a:tabLst/>
        <a:defRPr sz="3200" b="0" i="0" u="none" strike="noStrike" cap="none" spc="0" baseline="0">
          <a:solidFill>
            <a:srgbClr val="000000"/>
          </a:solidFill>
          <a:uFillTx/>
          <a:latin typeface="Arial"/>
          <a:ea typeface="Arial"/>
          <a:cs typeface="Arial"/>
          <a:sym typeface="Arial"/>
        </a:defRPr>
      </a:lvl4pPr>
      <a:lvl5pPr marL="2194560" marR="0" indent="-365760" algn="l" defTabSz="914400" rtl="0" latinLnBrk="0">
        <a:lnSpc>
          <a:spcPct val="100000"/>
        </a:lnSpc>
        <a:spcBef>
          <a:spcPts val="700"/>
        </a:spcBef>
        <a:spcAft>
          <a:spcPts val="0"/>
        </a:spcAft>
        <a:buClrTx/>
        <a:buSzPct val="100000"/>
        <a:buFontTx/>
        <a:buChar char="»"/>
        <a:tabLst/>
        <a:defRPr sz="3200" b="0" i="0" u="none" strike="noStrike" cap="none" spc="0" baseline="0">
          <a:solidFill>
            <a:srgbClr val="000000"/>
          </a:solidFill>
          <a:uFillTx/>
          <a:latin typeface="Arial"/>
          <a:ea typeface="Arial"/>
          <a:cs typeface="Arial"/>
          <a:sym typeface="Arial"/>
        </a:defRPr>
      </a:lvl5pPr>
      <a:lvl6pPr marL="2651760" marR="0" indent="-365760" algn="l" defTabSz="914400" rtl="0" latinLnBrk="0">
        <a:lnSpc>
          <a:spcPct val="100000"/>
        </a:lnSpc>
        <a:spcBef>
          <a:spcPts val="700"/>
        </a:spcBef>
        <a:spcAft>
          <a:spcPts val="0"/>
        </a:spcAft>
        <a:buClrTx/>
        <a:buSzPct val="100000"/>
        <a:buFontTx/>
        <a:buChar char="»"/>
        <a:tabLst/>
        <a:defRPr sz="3200" b="0" i="0" u="none" strike="noStrike" cap="none" spc="0" baseline="0">
          <a:solidFill>
            <a:srgbClr val="000000"/>
          </a:solidFill>
          <a:uFillTx/>
          <a:latin typeface="Arial"/>
          <a:ea typeface="Arial"/>
          <a:cs typeface="Arial"/>
          <a:sym typeface="Arial"/>
        </a:defRPr>
      </a:lvl6pPr>
      <a:lvl7pPr marL="3108960" marR="0" indent="-365760" algn="l" defTabSz="914400" rtl="0" latinLnBrk="0">
        <a:lnSpc>
          <a:spcPct val="100000"/>
        </a:lnSpc>
        <a:spcBef>
          <a:spcPts val="700"/>
        </a:spcBef>
        <a:spcAft>
          <a:spcPts val="0"/>
        </a:spcAft>
        <a:buClrTx/>
        <a:buSzPct val="100000"/>
        <a:buFontTx/>
        <a:buChar char="»"/>
        <a:tabLst/>
        <a:defRPr sz="3200" b="0" i="0" u="none" strike="noStrike" cap="none" spc="0" baseline="0">
          <a:solidFill>
            <a:srgbClr val="000000"/>
          </a:solidFill>
          <a:uFillTx/>
          <a:latin typeface="Arial"/>
          <a:ea typeface="Arial"/>
          <a:cs typeface="Arial"/>
          <a:sym typeface="Arial"/>
        </a:defRPr>
      </a:lvl7pPr>
      <a:lvl8pPr marL="3566159" marR="0" indent="-365759" algn="l" defTabSz="914400" rtl="0" latinLnBrk="0">
        <a:lnSpc>
          <a:spcPct val="100000"/>
        </a:lnSpc>
        <a:spcBef>
          <a:spcPts val="700"/>
        </a:spcBef>
        <a:spcAft>
          <a:spcPts val="0"/>
        </a:spcAft>
        <a:buClrTx/>
        <a:buSzPct val="100000"/>
        <a:buFontTx/>
        <a:buChar char="»"/>
        <a:tabLst/>
        <a:defRPr sz="3200" b="0" i="0" u="none" strike="noStrike" cap="none" spc="0" baseline="0">
          <a:solidFill>
            <a:srgbClr val="000000"/>
          </a:solidFill>
          <a:uFillTx/>
          <a:latin typeface="Arial"/>
          <a:ea typeface="Arial"/>
          <a:cs typeface="Arial"/>
          <a:sym typeface="Arial"/>
        </a:defRPr>
      </a:lvl8pPr>
      <a:lvl9pPr marL="4023359" marR="0" indent="-365759" algn="l" defTabSz="914400" rtl="0" latinLnBrk="0">
        <a:lnSpc>
          <a:spcPct val="100000"/>
        </a:lnSpc>
        <a:spcBef>
          <a:spcPts val="700"/>
        </a:spcBef>
        <a:spcAft>
          <a:spcPts val="0"/>
        </a:spcAft>
        <a:buClrTx/>
        <a:buSzPct val="100000"/>
        <a:buFontTx/>
        <a:buChar char="»"/>
        <a:tabLst/>
        <a:defRPr sz="3200" b="0" i="0" u="none" strike="noStrike" cap="none" spc="0" baseline="0">
          <a:solidFill>
            <a:srgbClr val="000000"/>
          </a:solidFill>
          <a:uFillTx/>
          <a:latin typeface="Arial"/>
          <a:ea typeface="Arial"/>
          <a:cs typeface="Arial"/>
          <a:sym typeface="Arial"/>
        </a:defRPr>
      </a:lvl9pPr>
    </p:bodyStyle>
    <p:otherStyle>
      <a:lvl1pPr marL="0" marR="0" indent="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Arial"/>
        </a:defRPr>
      </a:lvl1pPr>
      <a:lvl2pPr marL="0" marR="0" indent="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Arial"/>
        </a:defRPr>
      </a:lvl2pPr>
      <a:lvl3pPr marL="0" marR="0" indent="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Arial"/>
        </a:defRPr>
      </a:lvl3pPr>
      <a:lvl4pPr marL="0" marR="0" indent="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Arial"/>
        </a:defRPr>
      </a:lvl4pPr>
      <a:lvl5pPr marL="0" marR="0" indent="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Arial"/>
        </a:defRPr>
      </a:lvl5pPr>
      <a:lvl6pPr marL="0" marR="0" indent="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Arial"/>
        </a:defRPr>
      </a:lvl6pPr>
      <a:lvl7pPr marL="0" marR="0" indent="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Arial"/>
        </a:defRPr>
      </a:lvl7pPr>
      <a:lvl8pPr marL="0" marR="0" indent="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Arial"/>
        </a:defRPr>
      </a:lvl8pPr>
      <a:lvl9pPr marL="0" marR="0" indent="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hyperlink" Target="http://www.google.com.tw/url?sa=i&amp;rct=j&amp;q=&amp;esrc=s&amp;source=images&amp;cd=&amp;cad=rja&amp;uact=8&amp;ved=0ahUKEwjgiJSr3-fMAhViJKYKHf9gC0QQjRwIBw&amp;url=http://wvxu.org/post/thank-you-0&amp;psig=AFQjCNEFf3v131zec-vSexWQcazTcexfoQ&amp;ust=1463802316683452" TargetMode="Externa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5" name="Rectangle 2"/>
          <p:cNvSpPr txBox="1">
            <a:spLocks noGrp="1"/>
          </p:cNvSpPr>
          <p:nvPr>
            <p:ph type="title"/>
          </p:nvPr>
        </p:nvSpPr>
        <p:spPr>
          <a:xfrm>
            <a:off x="2614245" y="2060848"/>
            <a:ext cx="6963510" cy="1728188"/>
          </a:xfrm>
          <a:prstGeom prst="rect">
            <a:avLst/>
          </a:prstGeom>
        </p:spPr>
        <p:txBody>
          <a:bodyPr anchor="ctr"/>
          <a:lstStyle/>
          <a:p>
            <a:pPr algn="ctr">
              <a:lnSpc>
                <a:spcPct val="150000"/>
              </a:lnSpc>
              <a:defRPr sz="4000" u="sng">
                <a:solidFill>
                  <a:srgbClr val="000099"/>
                </a:solidFill>
                <a:effectLst>
                  <a:outerShdw blurRad="38100" dist="38100" dir="2700000" rotWithShape="0">
                    <a:srgbClr val="C0C0C0"/>
                  </a:outerShdw>
                </a:effectLst>
                <a:latin typeface="微軟正黑體"/>
                <a:ea typeface="微軟正黑體"/>
                <a:cs typeface="微軟正黑體"/>
                <a:sym typeface="微軟正黑體"/>
              </a:defRPr>
            </a:pPr>
            <a:r>
              <a:t>S</a:t>
            </a:r>
            <a:r>
              <a:rPr u="none"/>
              <a:t>組核心業務報告</a:t>
            </a:r>
            <a:br>
              <a:rPr u="none"/>
            </a:br>
            <a:r>
              <a:rPr sz="3200" u="none"/>
              <a:t>(113年</a:t>
            </a:r>
            <a:r>
              <a:rPr sz="3200"/>
              <a:t>11</a:t>
            </a:r>
            <a:r>
              <a:rPr sz="3200" u="none"/>
              <a:t>月份)</a:t>
            </a:r>
          </a:p>
        </p:txBody>
      </p:sp>
      <p:sp>
        <p:nvSpPr>
          <p:cNvPr id="1036" name="文字方塊 11"/>
          <p:cNvSpPr txBox="1"/>
          <p:nvPr/>
        </p:nvSpPr>
        <p:spPr>
          <a:xfrm>
            <a:off x="5091561" y="4669371"/>
            <a:ext cx="2246765" cy="9079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45718" tIns="45718" rIns="45718" bIns="45718">
            <a:spAutoFit/>
          </a:bodyPr>
          <a:lstStyle/>
          <a:p>
            <a:pPr algn="ctr">
              <a:spcBef>
                <a:spcPts val="600"/>
              </a:spcBef>
              <a:defRPr sz="2400" b="1">
                <a:latin typeface="微軟正黑體"/>
                <a:ea typeface="微軟正黑體"/>
                <a:cs typeface="微軟正黑體"/>
                <a:sym typeface="微軟正黑體"/>
              </a:defRPr>
            </a:pPr>
            <a:r>
              <a:rPr dirty="0" err="1"/>
              <a:t>報告人</a:t>
            </a:r>
            <a:r>
              <a:rPr dirty="0"/>
              <a:t>：</a:t>
            </a:r>
            <a:r>
              <a:rPr lang="zh-TW" altLang="en-US" dirty="0"/>
              <a:t>林宏墩</a:t>
            </a:r>
            <a:endParaRPr dirty="0"/>
          </a:p>
          <a:p>
            <a:pPr algn="ctr">
              <a:spcBef>
                <a:spcPts val="600"/>
              </a:spcBef>
              <a:defRPr sz="2400" b="1">
                <a:latin typeface="微軟正黑體"/>
                <a:ea typeface="微軟正黑體"/>
                <a:cs typeface="微軟正黑體"/>
                <a:sym typeface="微軟正黑體"/>
              </a:defRPr>
            </a:pPr>
            <a:r>
              <a:rPr dirty="0"/>
              <a:t>113.11.</a:t>
            </a:r>
            <a:r>
              <a:rPr lang="en-US" dirty="0"/>
              <a:t>26</a:t>
            </a:r>
            <a:endParaRPr dirty="0"/>
          </a:p>
        </p:txBody>
      </p:sp>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9" name="投影片編號版面配置區 3"/>
          <p:cNvSpPr txBox="1">
            <a:spLocks noGrp="1"/>
          </p:cNvSpPr>
          <p:nvPr>
            <p:ph type="sldNum" sz="quarter" idx="4294967295"/>
          </p:nvPr>
        </p:nvSpPr>
        <p:spPr>
          <a:xfrm>
            <a:off x="11918343" y="6604317"/>
            <a:ext cx="273652" cy="269237"/>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lvl1pPr>
              <a:defRPr>
                <a:latin typeface="微軟正黑體"/>
                <a:ea typeface="微軟正黑體"/>
                <a:cs typeface="微軟正黑體"/>
                <a:sym typeface="微軟正黑體"/>
              </a:defRPr>
            </a:lvl1pPr>
          </a:lstStyle>
          <a:p>
            <a:fld id="{86CB4B4D-7CA3-9044-876B-883B54F8677D}" type="slidenum">
              <a:t>10</a:t>
            </a:fld>
            <a:endParaRPr/>
          </a:p>
        </p:txBody>
      </p:sp>
      <p:sp>
        <p:nvSpPr>
          <p:cNvPr id="1080" name="標題 1"/>
          <p:cNvSpPr txBox="1">
            <a:spLocks noGrp="1"/>
          </p:cNvSpPr>
          <p:nvPr>
            <p:ph type="title"/>
          </p:nvPr>
        </p:nvSpPr>
        <p:spPr>
          <a:xfrm>
            <a:off x="1991548" y="37678"/>
            <a:ext cx="8370276" cy="775374"/>
          </a:xfrm>
          <a:prstGeom prst="rect">
            <a:avLst/>
          </a:prstGeom>
        </p:spPr>
        <p:txBody>
          <a:bodyPr/>
          <a:lstStyle>
            <a:lvl1pPr algn="ctr">
              <a:defRPr b="1">
                <a:solidFill>
                  <a:srgbClr val="000099"/>
                </a:solidFill>
                <a:latin typeface="微軟正黑體"/>
                <a:ea typeface="微軟正黑體"/>
                <a:cs typeface="微軟正黑體"/>
                <a:sym typeface="微軟正黑體"/>
              </a:defRPr>
            </a:lvl1pPr>
          </a:lstStyle>
          <a:p>
            <a:r>
              <a:t>重要業務推廣案件 (民營)</a:t>
            </a:r>
          </a:p>
        </p:txBody>
      </p:sp>
      <p:graphicFrame>
        <p:nvGraphicFramePr>
          <p:cNvPr id="1081" name="內容版面配置區 6"/>
          <p:cNvGraphicFramePr/>
          <p:nvPr>
            <p:extLst>
              <p:ext uri="{D42A27DB-BD31-4B8C-83A1-F6EECF244321}">
                <p14:modId xmlns:p14="http://schemas.microsoft.com/office/powerpoint/2010/main" val="1392317399"/>
              </p:ext>
            </p:extLst>
          </p:nvPr>
        </p:nvGraphicFramePr>
        <p:xfrm>
          <a:off x="335942" y="1065824"/>
          <a:ext cx="11582401" cy="5264367"/>
        </p:xfrm>
        <a:graphic>
          <a:graphicData uri="http://schemas.openxmlformats.org/drawingml/2006/table">
            <a:tbl>
              <a:tblPr firstRow="1" bandRow="1">
                <a:tableStyleId>{4C3C2611-4C71-4FC5-86AE-919BDF0F9419}</a:tableStyleId>
              </a:tblPr>
              <a:tblGrid>
                <a:gridCol w="2324101">
                  <a:extLst>
                    <a:ext uri="{9D8B030D-6E8A-4147-A177-3AD203B41FA5}">
                      <a16:colId xmlns:a16="http://schemas.microsoft.com/office/drawing/2014/main" val="20000"/>
                    </a:ext>
                  </a:extLst>
                </a:gridCol>
                <a:gridCol w="1095375">
                  <a:extLst>
                    <a:ext uri="{9D8B030D-6E8A-4147-A177-3AD203B41FA5}">
                      <a16:colId xmlns:a16="http://schemas.microsoft.com/office/drawing/2014/main" val="20001"/>
                    </a:ext>
                  </a:extLst>
                </a:gridCol>
                <a:gridCol w="1344580">
                  <a:extLst>
                    <a:ext uri="{9D8B030D-6E8A-4147-A177-3AD203B41FA5}">
                      <a16:colId xmlns:a16="http://schemas.microsoft.com/office/drawing/2014/main" val="20002"/>
                    </a:ext>
                  </a:extLst>
                </a:gridCol>
                <a:gridCol w="2556653">
                  <a:extLst>
                    <a:ext uri="{9D8B030D-6E8A-4147-A177-3AD203B41FA5}">
                      <a16:colId xmlns:a16="http://schemas.microsoft.com/office/drawing/2014/main" val="20003"/>
                    </a:ext>
                  </a:extLst>
                </a:gridCol>
                <a:gridCol w="4261692">
                  <a:extLst>
                    <a:ext uri="{9D8B030D-6E8A-4147-A177-3AD203B41FA5}">
                      <a16:colId xmlns:a16="http://schemas.microsoft.com/office/drawing/2014/main" val="20004"/>
                    </a:ext>
                  </a:extLst>
                </a:gridCol>
              </a:tblGrid>
              <a:tr h="433470">
                <a:tc>
                  <a:txBody>
                    <a:bodyPr/>
                    <a:lstStyle/>
                    <a:p>
                      <a:pPr algn="ctr" defTabSz="686004">
                        <a:defRPr sz="1800" b="0"/>
                      </a:pPr>
                      <a:r>
                        <a:rPr sz="1600" b="1">
                          <a:solidFill>
                            <a:srgbClr val="FFFFFF"/>
                          </a:solidFill>
                          <a:latin typeface="微軟正黑體"/>
                          <a:ea typeface="微軟正黑體"/>
                          <a:cs typeface="微軟正黑體"/>
                          <a:sym typeface="微軟正黑體"/>
                        </a:rPr>
                        <a:t>推廣中案件</a:t>
                      </a:r>
                    </a:p>
                  </a:txBody>
                  <a:tcPr marL="45720" marR="45720" anchor="ctr" horzOverflow="overflow">
                    <a:lnL w="12700">
                      <a:solidFill>
                        <a:srgbClr val="FFFFFF"/>
                      </a:solidFill>
                    </a:lnL>
                    <a:lnR w="12700">
                      <a:solidFill>
                        <a:srgbClr val="FFFFFF"/>
                      </a:solidFill>
                    </a:lnR>
                    <a:lnT w="12700">
                      <a:solidFill>
                        <a:srgbClr val="FFFFFF"/>
                      </a:solidFill>
                    </a:lnT>
                    <a:lnB w="12700">
                      <a:solidFill>
                        <a:srgbClr val="FFFFFF"/>
                      </a:solidFill>
                    </a:lnB>
                    <a:solidFill>
                      <a:srgbClr val="0D4CA1"/>
                    </a:solidFill>
                  </a:tcPr>
                </a:tc>
                <a:tc>
                  <a:txBody>
                    <a:bodyPr/>
                    <a:lstStyle/>
                    <a:p>
                      <a:pPr algn="ctr" defTabSz="686004">
                        <a:defRPr sz="1800" b="0"/>
                      </a:pPr>
                      <a:r>
                        <a:rPr sz="1600" b="1">
                          <a:solidFill>
                            <a:srgbClr val="FFFFFF"/>
                          </a:solidFill>
                          <a:latin typeface="微軟正黑體"/>
                          <a:ea typeface="微軟正黑體"/>
                          <a:cs typeface="微軟正黑體"/>
                          <a:sym typeface="微軟正黑體"/>
                        </a:rPr>
                        <a:t>標的廠商</a:t>
                      </a:r>
                    </a:p>
                  </a:txBody>
                  <a:tcPr marL="45720" marR="45720" anchor="ctr" horzOverflow="overflow">
                    <a:lnL w="12700">
                      <a:solidFill>
                        <a:srgbClr val="FFFFFF"/>
                      </a:solidFill>
                    </a:lnL>
                    <a:lnR w="12700">
                      <a:solidFill>
                        <a:srgbClr val="FFFFFF"/>
                      </a:solidFill>
                    </a:lnR>
                    <a:lnT w="12700">
                      <a:solidFill>
                        <a:srgbClr val="FFFFFF"/>
                      </a:solidFill>
                    </a:lnT>
                    <a:lnB w="12700">
                      <a:solidFill>
                        <a:srgbClr val="FFFFFF"/>
                      </a:solidFill>
                    </a:lnB>
                    <a:solidFill>
                      <a:srgbClr val="0D4CA1"/>
                    </a:solidFill>
                  </a:tcPr>
                </a:tc>
                <a:tc>
                  <a:txBody>
                    <a:bodyPr/>
                    <a:lstStyle/>
                    <a:p>
                      <a:pPr algn="ctr" defTabSz="686004">
                        <a:defRPr sz="1800" b="0"/>
                      </a:pPr>
                      <a:r>
                        <a:rPr sz="1600" b="1">
                          <a:solidFill>
                            <a:srgbClr val="FFFFFF"/>
                          </a:solidFill>
                          <a:latin typeface="微軟正黑體"/>
                          <a:ea typeface="微軟正黑體"/>
                          <a:cs typeface="微軟正黑體"/>
                          <a:sym typeface="微軟正黑體"/>
                        </a:rPr>
                        <a:t>簽約規劃</a:t>
                      </a:r>
                    </a:p>
                  </a:txBody>
                  <a:tcPr marL="45720" marR="45720" anchor="ctr" horzOverflow="overflow">
                    <a:lnL w="12700">
                      <a:solidFill>
                        <a:srgbClr val="FFFFFF"/>
                      </a:solidFill>
                    </a:lnL>
                    <a:lnR w="12700">
                      <a:solidFill>
                        <a:srgbClr val="FFFFFF"/>
                      </a:solidFill>
                    </a:lnR>
                    <a:lnT w="12700">
                      <a:solidFill>
                        <a:srgbClr val="FFFFFF"/>
                      </a:solidFill>
                    </a:lnT>
                    <a:lnB w="12700">
                      <a:solidFill>
                        <a:srgbClr val="FFFFFF"/>
                      </a:solidFill>
                    </a:lnB>
                    <a:solidFill>
                      <a:srgbClr val="0D4CA1"/>
                    </a:solidFill>
                  </a:tcPr>
                </a:tc>
                <a:tc>
                  <a:txBody>
                    <a:bodyPr/>
                    <a:lstStyle/>
                    <a:p>
                      <a:pPr algn="ctr" defTabSz="686004">
                        <a:defRPr sz="1800" b="0"/>
                      </a:pPr>
                      <a:r>
                        <a:rPr sz="1600" b="1">
                          <a:solidFill>
                            <a:srgbClr val="FFFFFF"/>
                          </a:solidFill>
                          <a:latin typeface="微軟正黑體"/>
                          <a:ea typeface="微軟正黑體"/>
                          <a:cs typeface="微軟正黑體"/>
                          <a:sym typeface="微軟正黑體"/>
                        </a:rPr>
                        <a:t>合作內容</a:t>
                      </a:r>
                    </a:p>
                  </a:txBody>
                  <a:tcPr marL="45720" marR="45720" anchor="ctr" horzOverflow="overflow">
                    <a:lnL w="12700">
                      <a:solidFill>
                        <a:srgbClr val="FFFFFF"/>
                      </a:solidFill>
                    </a:lnL>
                    <a:lnR w="12700">
                      <a:solidFill>
                        <a:srgbClr val="FFFFFF"/>
                      </a:solidFill>
                    </a:lnR>
                    <a:lnT w="12700">
                      <a:solidFill>
                        <a:srgbClr val="FFFFFF"/>
                      </a:solidFill>
                    </a:lnT>
                    <a:lnB w="12700">
                      <a:solidFill>
                        <a:srgbClr val="FFFFFF"/>
                      </a:solidFill>
                    </a:lnB>
                    <a:solidFill>
                      <a:srgbClr val="0D4CA1"/>
                    </a:solidFill>
                  </a:tcPr>
                </a:tc>
                <a:tc>
                  <a:txBody>
                    <a:bodyPr/>
                    <a:lstStyle/>
                    <a:p>
                      <a:pPr algn="ctr" defTabSz="686004">
                        <a:defRPr sz="1800" b="0"/>
                      </a:pPr>
                      <a:r>
                        <a:rPr sz="1600" b="1">
                          <a:solidFill>
                            <a:srgbClr val="FFFFFF"/>
                          </a:solidFill>
                          <a:latin typeface="微軟正黑體"/>
                          <a:ea typeface="微軟正黑體"/>
                          <a:cs typeface="微軟正黑體"/>
                          <a:sym typeface="微軟正黑體"/>
                        </a:rPr>
                        <a:t>Status</a:t>
                      </a:r>
                    </a:p>
                  </a:txBody>
                  <a:tcPr marL="45720" marR="45720" anchor="ctr" horzOverflow="overflow">
                    <a:lnL w="12700">
                      <a:solidFill>
                        <a:srgbClr val="FFFFFF"/>
                      </a:solidFill>
                    </a:lnL>
                    <a:lnR w="12700">
                      <a:solidFill>
                        <a:srgbClr val="FFFFFF"/>
                      </a:solidFill>
                    </a:lnR>
                    <a:lnT w="12700">
                      <a:solidFill>
                        <a:srgbClr val="FFFFFF"/>
                      </a:solidFill>
                    </a:lnT>
                    <a:lnB w="12700">
                      <a:solidFill>
                        <a:srgbClr val="FFFFFF"/>
                      </a:solidFill>
                    </a:lnB>
                    <a:solidFill>
                      <a:srgbClr val="0D4CA1"/>
                    </a:solidFill>
                  </a:tcPr>
                </a:tc>
                <a:extLst>
                  <a:ext uri="{0D108BD9-81ED-4DB2-BD59-A6C34878D82A}">
                    <a16:rowId xmlns:a16="http://schemas.microsoft.com/office/drawing/2014/main" val="10000"/>
                  </a:ext>
                </a:extLst>
              </a:tr>
              <a:tr h="652511">
                <a:tc>
                  <a:txBody>
                    <a:bodyPr/>
                    <a:lstStyle/>
                    <a:p>
                      <a:pPr algn="l">
                        <a:defRPr sz="1800"/>
                      </a:pPr>
                      <a:r>
                        <a:rPr sz="1600" dirty="0">
                          <a:latin typeface="微軟正黑體"/>
                          <a:ea typeface="微軟正黑體"/>
                          <a:cs typeface="微軟正黑體"/>
                          <a:sym typeface="微軟正黑體"/>
                        </a:rPr>
                        <a:t>FY112-113臺史博文化數據指標研究與分析</a:t>
                      </a:r>
                    </a:p>
                  </a:txBody>
                  <a:tcPr marL="36000" marR="36000" marT="36000" marB="36000" anchor="ctr" horzOverflow="overflow">
                    <a:lnL w="12700">
                      <a:solidFill>
                        <a:srgbClr val="FFFFFF"/>
                      </a:solidFill>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a:solidFill>
                        <a:srgbClr val="FFFFFF"/>
                      </a:solidFill>
                    </a:lnB>
                  </a:tcPr>
                </a:tc>
                <a:tc>
                  <a:txBody>
                    <a:bodyPr/>
                    <a:lstStyle/>
                    <a:p>
                      <a:pPr algn="l" defTabSz="686004">
                        <a:defRPr sz="1800"/>
                      </a:pPr>
                      <a:r>
                        <a:rPr sz="1600" dirty="0" err="1">
                          <a:latin typeface="微軟正黑體"/>
                          <a:ea typeface="微軟正黑體"/>
                          <a:cs typeface="微軟正黑體"/>
                          <a:sym typeface="微軟正黑體"/>
                        </a:rPr>
                        <a:t>鈕酷樂</a:t>
                      </a:r>
                      <a:endParaRPr sz="1600" dirty="0">
                        <a:latin typeface="微軟正黑體"/>
                        <a:ea typeface="微軟正黑體"/>
                        <a:cs typeface="微軟正黑體"/>
                        <a:sym typeface="微軟正黑體"/>
                      </a:endParaRPr>
                    </a:p>
                  </a:txBody>
                  <a:tcPr marL="36000" marR="36000" marT="36000" marB="3600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a:solidFill>
                        <a:srgbClr val="FFFFFF"/>
                      </a:solidFill>
                    </a:lnB>
                  </a:tcPr>
                </a:tc>
                <a:tc>
                  <a:txBody>
                    <a:bodyPr/>
                    <a:lstStyle/>
                    <a:p>
                      <a:pPr algn="ctr" defTabSz="686004">
                        <a:defRPr sz="1800"/>
                      </a:pPr>
                      <a:r>
                        <a:rPr sz="1600" dirty="0">
                          <a:latin typeface="微軟正黑體"/>
                          <a:ea typeface="微軟正黑體"/>
                          <a:cs typeface="微軟正黑體"/>
                          <a:sym typeface="微軟正黑體"/>
                        </a:rPr>
                        <a:t> 126萬元</a:t>
                      </a:r>
                    </a:p>
                  </a:txBody>
                  <a:tcPr marL="36000" marR="36000" marT="36000" marB="3600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a:solidFill>
                        <a:srgbClr val="FFFFFF"/>
                      </a:solidFill>
                    </a:lnB>
                  </a:tcPr>
                </a:tc>
                <a:tc>
                  <a:txBody>
                    <a:bodyPr/>
                    <a:lstStyle/>
                    <a:p>
                      <a:pPr algn="l" defTabSz="686004">
                        <a:defRPr sz="1800"/>
                      </a:pPr>
                      <a:r>
                        <a:rPr sz="1600" dirty="0" err="1">
                          <a:latin typeface="微軟正黑體"/>
                          <a:ea typeface="微軟正黑體"/>
                          <a:cs typeface="微軟正黑體"/>
                          <a:sym typeface="微軟正黑體"/>
                        </a:rPr>
                        <a:t>博物館文化數據指標研究與分析</a:t>
                      </a:r>
                      <a:endParaRPr sz="1600" dirty="0">
                        <a:latin typeface="微軟正黑體"/>
                        <a:ea typeface="微軟正黑體"/>
                        <a:cs typeface="微軟正黑體"/>
                        <a:sym typeface="微軟正黑體"/>
                      </a:endParaRPr>
                    </a:p>
                  </a:txBody>
                  <a:tcPr marL="36000" marR="36000" marT="36000" marB="3600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a:solidFill>
                        <a:srgbClr val="FFFFFF"/>
                      </a:solidFill>
                    </a:lnB>
                  </a:tcPr>
                </a:tc>
                <a:tc>
                  <a:txBody>
                    <a:bodyPr/>
                    <a:lstStyle/>
                    <a:p>
                      <a:pPr algn="l" defTabSz="686004">
                        <a:defRPr sz="1800"/>
                      </a:pPr>
                      <a:r>
                        <a:rPr sz="1600" dirty="0" err="1">
                          <a:latin typeface="微軟正黑體"/>
                          <a:ea typeface="微軟正黑體"/>
                          <a:cs typeface="微軟正黑體"/>
                          <a:sym typeface="微軟正黑體"/>
                        </a:rPr>
                        <a:t>已簽約</a:t>
                      </a:r>
                      <a:endParaRPr sz="1600" dirty="0">
                        <a:latin typeface="微軟正黑體"/>
                        <a:ea typeface="微軟正黑體"/>
                        <a:cs typeface="微軟正黑體"/>
                        <a:sym typeface="微軟正黑體"/>
                      </a:endParaRPr>
                    </a:p>
                  </a:txBody>
                  <a:tcPr marL="36000" marR="36000" marT="36000" marB="36000" anchor="ctr" horzOverflow="overflow">
                    <a:lnL w="12700" cap="flat" cmpd="sng" algn="ctr">
                      <a:solidFill>
                        <a:srgbClr val="FFFFFF"/>
                      </a:solidFill>
                      <a:prstDash val="solid"/>
                      <a:round/>
                      <a:headEnd type="none" w="med" len="med"/>
                      <a:tailEnd type="none" w="med" len="med"/>
                    </a:lnL>
                    <a:lnR w="12700">
                      <a:solidFill>
                        <a:srgbClr val="FFFFFF"/>
                      </a:solidFill>
                    </a:lnR>
                    <a:lnT w="12700" cap="flat" cmpd="sng" algn="ctr">
                      <a:solidFill>
                        <a:srgbClr val="FFFFFF"/>
                      </a:solidFill>
                      <a:prstDash val="solid"/>
                      <a:round/>
                      <a:headEnd type="none" w="med" len="med"/>
                      <a:tailEnd type="none" w="med" len="med"/>
                    </a:lnT>
                    <a:lnB w="12700">
                      <a:solidFill>
                        <a:srgbClr val="FFFFFF"/>
                      </a:solidFill>
                    </a:lnB>
                  </a:tcPr>
                </a:tc>
                <a:extLst>
                  <a:ext uri="{0D108BD9-81ED-4DB2-BD59-A6C34878D82A}">
                    <a16:rowId xmlns:a16="http://schemas.microsoft.com/office/drawing/2014/main" val="10001"/>
                  </a:ext>
                </a:extLst>
              </a:tr>
              <a:tr h="652511">
                <a:tc>
                  <a:txBody>
                    <a:bodyPr/>
                    <a:lstStyle/>
                    <a:p>
                      <a:pPr algn="l" defTabSz="686004">
                        <a:defRPr sz="1800"/>
                      </a:pPr>
                      <a:r>
                        <a:rPr sz="1600">
                          <a:latin typeface="微軟正黑體"/>
                          <a:ea typeface="微軟正黑體"/>
                          <a:cs typeface="微軟正黑體"/>
                          <a:sym typeface="微軟正黑體"/>
                        </a:rPr>
                        <a:t>iStimUweaR試量產計畫</a:t>
                      </a:r>
                    </a:p>
                  </a:txBody>
                  <a:tcPr marL="36000" marR="36000" marT="36000" marB="36000" anchor="ctr" horzOverflow="overflow">
                    <a:lnL w="12700">
                      <a:solidFill>
                        <a:srgbClr val="FFFFFF"/>
                      </a:solidFill>
                    </a:lnL>
                    <a:lnR w="12700">
                      <a:solidFill>
                        <a:srgbClr val="FFFFFF"/>
                      </a:solidFill>
                    </a:lnR>
                    <a:lnT w="12700">
                      <a:solidFill>
                        <a:srgbClr val="FFFFFF"/>
                      </a:solidFill>
                    </a:lnT>
                    <a:lnB w="12700">
                      <a:solidFill>
                        <a:srgbClr val="FFFFFF"/>
                      </a:solidFill>
                    </a:lnB>
                  </a:tcPr>
                </a:tc>
                <a:tc>
                  <a:txBody>
                    <a:bodyPr/>
                    <a:lstStyle/>
                    <a:p>
                      <a:pPr algn="l" defTabSz="686004">
                        <a:defRPr sz="1800"/>
                      </a:pPr>
                      <a:r>
                        <a:rPr sz="1600">
                          <a:latin typeface="微軟正黑體"/>
                          <a:ea typeface="微軟正黑體"/>
                          <a:cs typeface="微軟正黑體"/>
                          <a:sym typeface="微軟正黑體"/>
                        </a:rPr>
                        <a:t>AFIT</a:t>
                      </a:r>
                    </a:p>
                  </a:txBody>
                  <a:tcPr marL="36000" marR="36000" marT="36000" marB="36000" anchor="ctr" horzOverflow="overflow">
                    <a:lnL w="12700">
                      <a:solidFill>
                        <a:srgbClr val="FFFFFF"/>
                      </a:solidFill>
                    </a:lnL>
                    <a:lnR w="12700">
                      <a:solidFill>
                        <a:srgbClr val="FFFFFF"/>
                      </a:solidFill>
                    </a:lnR>
                    <a:lnT w="12700">
                      <a:solidFill>
                        <a:srgbClr val="FFFFFF"/>
                      </a:solidFill>
                    </a:lnT>
                    <a:lnB w="12700">
                      <a:solidFill>
                        <a:srgbClr val="FFFFFF"/>
                      </a:solidFill>
                    </a:lnB>
                  </a:tcPr>
                </a:tc>
                <a:tc>
                  <a:txBody>
                    <a:bodyPr/>
                    <a:lstStyle/>
                    <a:p>
                      <a:pPr algn="ctr" defTabSz="686004">
                        <a:defRPr sz="1800"/>
                      </a:pPr>
                      <a:r>
                        <a:rPr sz="1600">
                          <a:latin typeface="微軟正黑體"/>
                          <a:ea typeface="微軟正黑體"/>
                          <a:cs typeface="微軟正黑體"/>
                          <a:sym typeface="微軟正黑體"/>
                        </a:rPr>
                        <a:t>22萬元</a:t>
                      </a:r>
                    </a:p>
                  </a:txBody>
                  <a:tcPr marL="36000" marR="36000" marT="36000" marB="36000" anchor="ctr" horzOverflow="overflow">
                    <a:lnL w="12700">
                      <a:solidFill>
                        <a:srgbClr val="FFFFFF"/>
                      </a:solidFill>
                    </a:lnL>
                    <a:lnR w="12700">
                      <a:solidFill>
                        <a:srgbClr val="FFFFFF"/>
                      </a:solidFill>
                    </a:lnR>
                    <a:lnT w="12700">
                      <a:solidFill>
                        <a:srgbClr val="FFFFFF"/>
                      </a:solidFill>
                    </a:lnT>
                    <a:lnB w="12700">
                      <a:solidFill>
                        <a:srgbClr val="FFFFFF"/>
                      </a:solidFill>
                    </a:lnB>
                  </a:tcPr>
                </a:tc>
                <a:tc>
                  <a:txBody>
                    <a:bodyPr/>
                    <a:lstStyle/>
                    <a:p>
                      <a:pPr algn="l" defTabSz="686004">
                        <a:defRPr sz="1800"/>
                      </a:pPr>
                      <a:r>
                        <a:rPr sz="1600">
                          <a:latin typeface="微軟正黑體"/>
                          <a:ea typeface="微軟正黑體"/>
                          <a:cs typeface="微軟正黑體"/>
                          <a:sym typeface="微軟正黑體"/>
                        </a:rPr>
                        <a:t>智慧電刺激腿部輔具設計與試量產1K</a:t>
                      </a:r>
                    </a:p>
                  </a:txBody>
                  <a:tcPr marL="36000" marR="36000" marT="36000" marB="36000" anchor="ctr" horzOverflow="overflow">
                    <a:lnL w="12700">
                      <a:solidFill>
                        <a:srgbClr val="FFFFFF"/>
                      </a:solidFill>
                    </a:lnL>
                    <a:lnR w="12700">
                      <a:solidFill>
                        <a:srgbClr val="FFFFFF"/>
                      </a:solidFill>
                    </a:lnR>
                    <a:lnT w="12700">
                      <a:solidFill>
                        <a:srgbClr val="FFFFFF"/>
                      </a:solidFill>
                    </a:lnT>
                    <a:lnB w="12700">
                      <a:solidFill>
                        <a:srgbClr val="FFFFFF"/>
                      </a:solidFill>
                    </a:lnB>
                  </a:tcPr>
                </a:tc>
                <a:tc>
                  <a:txBody>
                    <a:bodyPr/>
                    <a:lstStyle/>
                    <a:p>
                      <a:pPr algn="l" defTabSz="686004">
                        <a:defRPr sz="1800"/>
                      </a:pPr>
                      <a:r>
                        <a:rPr sz="1600">
                          <a:latin typeface="微軟正黑體"/>
                          <a:ea typeface="微軟正黑體"/>
                          <a:cs typeface="微軟正黑體"/>
                          <a:sym typeface="微軟正黑體"/>
                        </a:rPr>
                        <a:t>已簽約，進行褲子新產品開發設計與量產規劃</a:t>
                      </a:r>
                    </a:p>
                  </a:txBody>
                  <a:tcPr marL="36000" marR="36000" marT="36000" marB="36000" anchor="ctr" horzOverflow="overflow">
                    <a:lnL w="12700">
                      <a:solidFill>
                        <a:srgbClr val="FFFFFF"/>
                      </a:solidFill>
                    </a:lnL>
                    <a:lnR w="12700">
                      <a:solidFill>
                        <a:srgbClr val="FFFFFF"/>
                      </a:solidFill>
                    </a:lnR>
                    <a:lnT w="12700">
                      <a:solidFill>
                        <a:srgbClr val="FFFFFF"/>
                      </a:solidFill>
                    </a:lnT>
                    <a:lnB w="12700">
                      <a:solidFill>
                        <a:srgbClr val="FFFFFF"/>
                      </a:solidFill>
                    </a:lnB>
                  </a:tcPr>
                </a:tc>
                <a:extLst>
                  <a:ext uri="{0D108BD9-81ED-4DB2-BD59-A6C34878D82A}">
                    <a16:rowId xmlns:a16="http://schemas.microsoft.com/office/drawing/2014/main" val="10002"/>
                  </a:ext>
                </a:extLst>
              </a:tr>
              <a:tr h="644479">
                <a:tc>
                  <a:txBody>
                    <a:bodyPr/>
                    <a:lstStyle/>
                    <a:p>
                      <a:pPr algn="l" defTabSz="686004">
                        <a:defRPr sz="1800"/>
                      </a:pPr>
                      <a:r>
                        <a:rPr sz="1600">
                          <a:latin typeface="微軟正黑體"/>
                          <a:ea typeface="微軟正黑體"/>
                          <a:cs typeface="微軟正黑體"/>
                          <a:sym typeface="微軟正黑體"/>
                        </a:rPr>
                        <a:t>和訊智慧寵物項圈試量產III</a:t>
                      </a:r>
                    </a:p>
                  </a:txBody>
                  <a:tcPr marL="36000" marR="36000" marT="36000" marB="36000" anchor="ctr" horzOverflow="overflow">
                    <a:lnL w="12700">
                      <a:solidFill>
                        <a:srgbClr val="FFFFFF"/>
                      </a:solidFill>
                    </a:lnL>
                    <a:lnR w="12700">
                      <a:solidFill>
                        <a:srgbClr val="FFFFFF"/>
                      </a:solidFill>
                    </a:lnR>
                    <a:lnT w="12700">
                      <a:solidFill>
                        <a:srgbClr val="FFFFFF"/>
                      </a:solidFill>
                    </a:lnT>
                    <a:lnB w="12700">
                      <a:solidFill>
                        <a:srgbClr val="FFFFFF"/>
                      </a:solidFill>
                    </a:lnB>
                  </a:tcPr>
                </a:tc>
                <a:tc>
                  <a:txBody>
                    <a:bodyPr/>
                    <a:lstStyle/>
                    <a:p>
                      <a:pPr algn="l" defTabSz="686004">
                        <a:defRPr sz="1800"/>
                      </a:pPr>
                      <a:r>
                        <a:rPr sz="1600">
                          <a:latin typeface="微軟正黑體"/>
                          <a:ea typeface="微軟正黑體"/>
                          <a:cs typeface="微軟正黑體"/>
                          <a:sym typeface="微軟正黑體"/>
                        </a:rPr>
                        <a:t>傑萌</a:t>
                      </a:r>
                    </a:p>
                  </a:txBody>
                  <a:tcPr marL="36000" marR="36000" marT="36000" marB="36000" anchor="ctr" horzOverflow="overflow">
                    <a:lnL w="12700">
                      <a:solidFill>
                        <a:srgbClr val="FFFFFF"/>
                      </a:solidFill>
                    </a:lnL>
                    <a:lnR w="12700">
                      <a:solidFill>
                        <a:srgbClr val="FFFFFF"/>
                      </a:solidFill>
                    </a:lnR>
                    <a:lnT w="12700">
                      <a:solidFill>
                        <a:srgbClr val="FFFFFF"/>
                      </a:solidFill>
                    </a:lnT>
                    <a:lnB w="12700">
                      <a:solidFill>
                        <a:srgbClr val="FFFFFF"/>
                      </a:solidFill>
                    </a:lnB>
                  </a:tcPr>
                </a:tc>
                <a:tc>
                  <a:txBody>
                    <a:bodyPr/>
                    <a:lstStyle/>
                    <a:p>
                      <a:pPr algn="ctr" defTabSz="686004">
                        <a:defRPr sz="1800"/>
                      </a:pPr>
                      <a:r>
                        <a:rPr sz="1600">
                          <a:latin typeface="微軟正黑體"/>
                          <a:ea typeface="微軟正黑體"/>
                          <a:cs typeface="微軟正黑體"/>
                          <a:sym typeface="微軟正黑體"/>
                        </a:rPr>
                        <a:t>500萬元</a:t>
                      </a:r>
                    </a:p>
                  </a:txBody>
                  <a:tcPr marL="36000" marR="36000" marT="36000" marB="36000" anchor="ctr" horzOverflow="overflow">
                    <a:lnL w="12700">
                      <a:solidFill>
                        <a:srgbClr val="FFFFFF"/>
                      </a:solidFill>
                    </a:lnL>
                    <a:lnR w="12700">
                      <a:solidFill>
                        <a:srgbClr val="FFFFFF"/>
                      </a:solidFill>
                    </a:lnR>
                    <a:lnT w="12700">
                      <a:solidFill>
                        <a:srgbClr val="FFFFFF"/>
                      </a:solidFill>
                    </a:lnT>
                    <a:lnB w="12700">
                      <a:solidFill>
                        <a:srgbClr val="FFFFFF"/>
                      </a:solidFill>
                    </a:lnB>
                  </a:tcPr>
                </a:tc>
                <a:tc>
                  <a:txBody>
                    <a:bodyPr/>
                    <a:lstStyle/>
                    <a:p>
                      <a:pPr algn="l" defTabSz="686004">
                        <a:defRPr sz="1800"/>
                      </a:pPr>
                      <a:r>
                        <a:rPr sz="1600">
                          <a:latin typeface="微軟正黑體"/>
                          <a:ea typeface="微軟正黑體"/>
                          <a:cs typeface="微軟正黑體"/>
                          <a:sym typeface="微軟正黑體"/>
                        </a:rPr>
                        <a:t>寵物居家健康照護應用</a:t>
                      </a:r>
                    </a:p>
                  </a:txBody>
                  <a:tcPr marL="36000" marR="36000" marT="36000" marB="36000" anchor="ctr" horzOverflow="overflow">
                    <a:lnL w="12700">
                      <a:solidFill>
                        <a:srgbClr val="FFFFFF"/>
                      </a:solidFill>
                    </a:lnL>
                    <a:lnR w="12700">
                      <a:solidFill>
                        <a:srgbClr val="FFFFFF"/>
                      </a:solidFill>
                    </a:lnR>
                    <a:lnT w="12700">
                      <a:solidFill>
                        <a:srgbClr val="FFFFFF"/>
                      </a:solidFill>
                    </a:lnT>
                    <a:lnB w="12700">
                      <a:solidFill>
                        <a:srgbClr val="FFFFFF"/>
                      </a:solidFill>
                    </a:lnB>
                  </a:tcPr>
                </a:tc>
                <a:tc>
                  <a:txBody>
                    <a:bodyPr/>
                    <a:lstStyle/>
                    <a:p>
                      <a:pPr algn="l" defTabSz="686004">
                        <a:defRPr sz="1800"/>
                      </a:pPr>
                      <a:r>
                        <a:rPr sz="1600">
                          <a:latin typeface="微軟正黑體"/>
                          <a:ea typeface="微軟正黑體"/>
                          <a:cs typeface="微軟正黑體"/>
                          <a:sym typeface="微軟正黑體"/>
                        </a:rPr>
                        <a:t>已簽約</a:t>
                      </a:r>
                    </a:p>
                  </a:txBody>
                  <a:tcPr marL="36000" marR="36000" marT="36000" marB="36000" anchor="ctr" horzOverflow="overflow">
                    <a:lnL w="12700">
                      <a:solidFill>
                        <a:srgbClr val="FFFFFF"/>
                      </a:solidFill>
                    </a:lnL>
                    <a:lnR w="12700">
                      <a:solidFill>
                        <a:srgbClr val="FFFFFF"/>
                      </a:solidFill>
                    </a:lnR>
                    <a:lnT w="12700">
                      <a:solidFill>
                        <a:srgbClr val="FFFFFF"/>
                      </a:solidFill>
                    </a:lnT>
                    <a:lnB w="12700">
                      <a:solidFill>
                        <a:srgbClr val="FFFFFF"/>
                      </a:solidFill>
                    </a:lnB>
                  </a:tcPr>
                </a:tc>
                <a:extLst>
                  <a:ext uri="{0D108BD9-81ED-4DB2-BD59-A6C34878D82A}">
                    <a16:rowId xmlns:a16="http://schemas.microsoft.com/office/drawing/2014/main" val="10003"/>
                  </a:ext>
                </a:extLst>
              </a:tr>
              <a:tr h="844781">
                <a:tc>
                  <a:txBody>
                    <a:bodyPr/>
                    <a:lstStyle/>
                    <a:p>
                      <a:pPr algn="l" defTabSz="686004">
                        <a:defRPr sz="1800"/>
                      </a:pPr>
                      <a:r>
                        <a:rPr sz="1600" dirty="0" err="1">
                          <a:latin typeface="微軟正黑體"/>
                          <a:ea typeface="微軟正黑體"/>
                          <a:cs typeface="微軟正黑體"/>
                          <a:sym typeface="微軟正黑體"/>
                        </a:rPr>
                        <a:t>台灣手語語料庫建置</a:t>
                      </a:r>
                      <a:r>
                        <a:rPr sz="1600" dirty="0">
                          <a:latin typeface="微軟正黑體"/>
                          <a:ea typeface="微軟正黑體"/>
                          <a:cs typeface="微軟正黑體"/>
                          <a:sym typeface="微軟正黑體"/>
                        </a:rPr>
                        <a:t>/</a:t>
                      </a:r>
                      <a:r>
                        <a:rPr sz="1600" dirty="0" err="1">
                          <a:latin typeface="微軟正黑體"/>
                          <a:ea typeface="微軟正黑體"/>
                          <a:cs typeface="微軟正黑體"/>
                          <a:sym typeface="微軟正黑體"/>
                        </a:rPr>
                        <a:t>人文司</a:t>
                      </a:r>
                      <a:r>
                        <a:rPr sz="1600" dirty="0">
                          <a:latin typeface="微軟正黑體"/>
                          <a:ea typeface="微軟正黑體"/>
                          <a:cs typeface="微軟正黑體"/>
                          <a:sym typeface="微軟正黑體"/>
                        </a:rPr>
                        <a:t>/中正大學</a:t>
                      </a:r>
                      <a:r>
                        <a:rPr lang="en-US" sz="1600" dirty="0">
                          <a:latin typeface="微軟正黑體"/>
                          <a:ea typeface="微軟正黑體"/>
                          <a:cs typeface="微軟正黑體"/>
                          <a:sym typeface="微軟正黑體"/>
                        </a:rPr>
                        <a:t>-1/4</a:t>
                      </a:r>
                      <a:endParaRPr sz="1600" dirty="0">
                        <a:latin typeface="微軟正黑體"/>
                        <a:ea typeface="微軟正黑體"/>
                        <a:cs typeface="微軟正黑體"/>
                        <a:sym typeface="微軟正黑體"/>
                      </a:endParaRPr>
                    </a:p>
                  </a:txBody>
                  <a:tcPr marL="36000" marR="36000" marT="36000" marB="36000" anchor="ctr" horzOverflow="overflow">
                    <a:lnL w="12700">
                      <a:solidFill>
                        <a:srgbClr val="FFFFFF"/>
                      </a:solidFill>
                    </a:lnL>
                    <a:lnR w="12700">
                      <a:solidFill>
                        <a:srgbClr val="FFFFFF"/>
                      </a:solidFill>
                    </a:lnR>
                    <a:lnT w="12700">
                      <a:solidFill>
                        <a:srgbClr val="FFFFFF"/>
                      </a:solidFill>
                    </a:lnT>
                    <a:lnB w="12700">
                      <a:solidFill>
                        <a:srgbClr val="FFFFFF"/>
                      </a:solidFill>
                    </a:lnB>
                  </a:tcPr>
                </a:tc>
                <a:tc>
                  <a:txBody>
                    <a:bodyPr/>
                    <a:lstStyle/>
                    <a:p>
                      <a:pPr algn="l" defTabSz="686004">
                        <a:defRPr sz="1800"/>
                      </a:pPr>
                      <a:r>
                        <a:rPr sz="1600" dirty="0" err="1">
                          <a:latin typeface="微軟正黑體"/>
                          <a:ea typeface="微軟正黑體"/>
                          <a:cs typeface="微軟正黑體"/>
                          <a:sym typeface="微軟正黑體"/>
                        </a:rPr>
                        <a:t>捷徑文化</a:t>
                      </a:r>
                      <a:endParaRPr sz="1600" dirty="0">
                        <a:latin typeface="微軟正黑體"/>
                        <a:ea typeface="微軟正黑體"/>
                        <a:cs typeface="微軟正黑體"/>
                        <a:sym typeface="微軟正黑體"/>
                      </a:endParaRPr>
                    </a:p>
                  </a:txBody>
                  <a:tcPr marL="36000" marR="36000" marT="36000" marB="36000" anchor="ctr" horzOverflow="overflow">
                    <a:lnL w="12700">
                      <a:solidFill>
                        <a:srgbClr val="FFFFFF"/>
                      </a:solidFill>
                    </a:lnL>
                    <a:lnR w="12700">
                      <a:solidFill>
                        <a:srgbClr val="FFFFFF"/>
                      </a:solidFill>
                    </a:lnR>
                    <a:lnT w="12700">
                      <a:solidFill>
                        <a:srgbClr val="FFFFFF"/>
                      </a:solidFill>
                    </a:lnT>
                    <a:lnB w="12700">
                      <a:solidFill>
                        <a:srgbClr val="FFFFFF"/>
                      </a:solidFill>
                    </a:lnB>
                  </a:tcPr>
                </a:tc>
                <a:tc>
                  <a:txBody>
                    <a:bodyPr/>
                    <a:lstStyle/>
                    <a:p>
                      <a:pPr algn="ctr" defTabSz="686004">
                        <a:defRPr sz="1800"/>
                      </a:pPr>
                      <a:r>
                        <a:rPr sz="1600">
                          <a:latin typeface="微軟正黑體"/>
                          <a:ea typeface="微軟正黑體"/>
                          <a:cs typeface="微軟正黑體"/>
                          <a:sym typeface="微軟正黑體"/>
                        </a:rPr>
                        <a:t>320萬元</a:t>
                      </a:r>
                    </a:p>
                  </a:txBody>
                  <a:tcPr marL="36000" marR="36000" marT="36000" marB="36000" anchor="ctr" horzOverflow="overflow">
                    <a:lnL w="12700">
                      <a:solidFill>
                        <a:srgbClr val="FFFFFF"/>
                      </a:solidFill>
                    </a:lnL>
                    <a:lnR w="12700">
                      <a:solidFill>
                        <a:srgbClr val="FFFFFF"/>
                      </a:solidFill>
                    </a:lnR>
                    <a:lnT w="12700">
                      <a:solidFill>
                        <a:srgbClr val="FFFFFF"/>
                      </a:solidFill>
                    </a:lnT>
                    <a:lnB w="12700">
                      <a:solidFill>
                        <a:srgbClr val="FFFFFF"/>
                      </a:solidFill>
                    </a:lnB>
                  </a:tcPr>
                </a:tc>
                <a:tc>
                  <a:txBody>
                    <a:bodyPr/>
                    <a:lstStyle/>
                    <a:p>
                      <a:pPr algn="l" defTabSz="686004">
                        <a:defRPr sz="1600">
                          <a:latin typeface="微軟正黑體"/>
                          <a:ea typeface="微軟正黑體"/>
                          <a:cs typeface="微軟正黑體"/>
                          <a:sym typeface="微軟正黑體"/>
                        </a:defRPr>
                      </a:pPr>
                      <a:r>
                        <a:rPr dirty="0" err="1"/>
                        <a:t>新型手語語料建置</a:t>
                      </a:r>
                      <a:r>
                        <a:rPr dirty="0"/>
                        <a:t>/</a:t>
                      </a:r>
                      <a:r>
                        <a:rPr dirty="0" err="1"/>
                        <a:t>虛擬人</a:t>
                      </a:r>
                      <a:endParaRPr dirty="0"/>
                    </a:p>
                    <a:p>
                      <a:pPr algn="l" defTabSz="686004">
                        <a:defRPr sz="1600">
                          <a:latin typeface="微軟正黑體"/>
                          <a:ea typeface="微軟正黑體"/>
                          <a:cs typeface="微軟正黑體"/>
                          <a:sym typeface="微軟正黑體"/>
                        </a:defRPr>
                      </a:pPr>
                      <a:r>
                        <a:rPr dirty="0" err="1"/>
                        <a:t>明年延續案預估</a:t>
                      </a:r>
                      <a:r>
                        <a:rPr dirty="0"/>
                        <a:t> 600萬</a:t>
                      </a:r>
                    </a:p>
                  </a:txBody>
                  <a:tcPr marL="36000" marR="36000" marT="36000" marB="36000" anchor="ctr" horzOverflow="overflow">
                    <a:lnL w="12700">
                      <a:solidFill>
                        <a:srgbClr val="FFFFFF"/>
                      </a:solidFill>
                    </a:lnL>
                    <a:lnR w="12700">
                      <a:solidFill>
                        <a:srgbClr val="FFFFFF"/>
                      </a:solidFill>
                    </a:lnR>
                    <a:lnT w="12700">
                      <a:solidFill>
                        <a:srgbClr val="FFFFFF"/>
                      </a:solidFill>
                    </a:lnT>
                    <a:lnB w="12700">
                      <a:solidFill>
                        <a:srgbClr val="FFFFFF"/>
                      </a:solidFill>
                    </a:lnB>
                  </a:tcPr>
                </a:tc>
                <a:tc>
                  <a:txBody>
                    <a:bodyPr/>
                    <a:lstStyle/>
                    <a:p>
                      <a:pPr algn="l" defTabSz="686004">
                        <a:defRPr sz="1800"/>
                      </a:pPr>
                      <a:r>
                        <a:rPr sz="1600">
                          <a:latin typeface="微軟正黑體"/>
                          <a:ea typeface="微軟正黑體"/>
                          <a:cs typeface="微軟正黑體"/>
                          <a:sym typeface="微軟正黑體"/>
                        </a:rPr>
                        <a:t>已簽約</a:t>
                      </a:r>
                    </a:p>
                  </a:txBody>
                  <a:tcPr marL="36000" marR="36000" marT="36000" marB="36000" anchor="ctr" horzOverflow="overflow">
                    <a:lnL w="12700">
                      <a:solidFill>
                        <a:srgbClr val="FFFFFF"/>
                      </a:solidFill>
                    </a:lnL>
                    <a:lnR w="12700">
                      <a:solidFill>
                        <a:srgbClr val="FFFFFF"/>
                      </a:solidFill>
                    </a:lnR>
                    <a:lnT w="12700">
                      <a:solidFill>
                        <a:srgbClr val="FFFFFF"/>
                      </a:solidFill>
                    </a:lnT>
                    <a:lnB w="12700">
                      <a:solidFill>
                        <a:srgbClr val="FFFFFF"/>
                      </a:solidFill>
                    </a:lnB>
                  </a:tcPr>
                </a:tc>
                <a:extLst>
                  <a:ext uri="{0D108BD9-81ED-4DB2-BD59-A6C34878D82A}">
                    <a16:rowId xmlns:a16="http://schemas.microsoft.com/office/drawing/2014/main" val="10004"/>
                  </a:ext>
                </a:extLst>
              </a:tr>
              <a:tr h="989255">
                <a:tc>
                  <a:txBody>
                    <a:bodyPr/>
                    <a:lstStyle/>
                    <a:p>
                      <a:pPr algn="l" defTabSz="686004">
                        <a:defRPr sz="1800"/>
                      </a:pPr>
                      <a:r>
                        <a:rPr sz="1600" dirty="0" err="1">
                          <a:latin typeface="微軟正黑體"/>
                          <a:ea typeface="微軟正黑體"/>
                          <a:cs typeface="微軟正黑體"/>
                          <a:sym typeface="微軟正黑體"/>
                        </a:rPr>
                        <a:t>虛實融合一體機前瞻顯示互動系統開發</a:t>
                      </a:r>
                      <a:endParaRPr sz="1600" dirty="0">
                        <a:latin typeface="微軟正黑體"/>
                        <a:ea typeface="微軟正黑體"/>
                        <a:cs typeface="微軟正黑體"/>
                        <a:sym typeface="微軟正黑體"/>
                      </a:endParaRPr>
                    </a:p>
                  </a:txBody>
                  <a:tcPr marL="36000" marR="36000" marT="36000" marB="36000" anchor="ctr" horzOverflow="overflow">
                    <a:lnL w="12700">
                      <a:solidFill>
                        <a:srgbClr val="FFFFFF"/>
                      </a:solidFill>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l" defTabSz="686004">
                        <a:defRPr sz="1800"/>
                      </a:pPr>
                      <a:r>
                        <a:rPr sz="1600" dirty="0" err="1">
                          <a:latin typeface="微軟正黑體"/>
                          <a:ea typeface="微軟正黑體"/>
                          <a:cs typeface="微軟正黑體"/>
                          <a:sym typeface="微軟正黑體"/>
                        </a:rPr>
                        <a:t>中強</a:t>
                      </a:r>
                      <a:endParaRPr sz="1600" dirty="0">
                        <a:latin typeface="微軟正黑體"/>
                        <a:ea typeface="微軟正黑體"/>
                        <a:cs typeface="微軟正黑體"/>
                        <a:sym typeface="微軟正黑體"/>
                      </a:endParaRPr>
                    </a:p>
                  </a:txBody>
                  <a:tcPr marL="36000" marR="36000" marT="36000" marB="3600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ctr" defTabSz="686004">
                        <a:defRPr sz="1600">
                          <a:latin typeface="微軟正黑體"/>
                          <a:ea typeface="微軟正黑體"/>
                          <a:cs typeface="微軟正黑體"/>
                          <a:sym typeface="微軟正黑體"/>
                        </a:defRPr>
                      </a:pPr>
                      <a:r>
                        <a:rPr dirty="0"/>
                        <a:t>1800萬元</a:t>
                      </a:r>
                    </a:p>
                    <a:p>
                      <a:pPr algn="l" defTabSz="686004">
                        <a:defRPr sz="1600">
                          <a:latin typeface="微軟正黑體"/>
                          <a:ea typeface="微軟正黑體"/>
                          <a:cs typeface="微軟正黑體"/>
                          <a:sym typeface="微軟正黑體"/>
                        </a:defRPr>
                      </a:pPr>
                      <a:r>
                        <a:rPr dirty="0"/>
                        <a:t>(兩年3600萬</a:t>
                      </a:r>
                    </a:p>
                    <a:p>
                      <a:pPr algn="l" defTabSz="686004">
                        <a:defRPr sz="1600">
                          <a:latin typeface="微軟正黑體"/>
                          <a:ea typeface="微軟正黑體"/>
                          <a:cs typeface="微軟正黑體"/>
                          <a:sym typeface="微軟正黑體"/>
                        </a:defRPr>
                      </a:pPr>
                      <a:r>
                        <a:rPr dirty="0"/>
                        <a:t>FY113-FY115)</a:t>
                      </a:r>
                    </a:p>
                  </a:txBody>
                  <a:tcPr marL="36000" marR="36000" marT="36000" marB="3600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l" defTabSz="686004">
                        <a:defRPr sz="1800"/>
                      </a:pPr>
                      <a:r>
                        <a:rPr sz="1600" dirty="0" err="1">
                          <a:latin typeface="微軟正黑體"/>
                          <a:ea typeface="微軟正黑體"/>
                          <a:cs typeface="微軟正黑體"/>
                          <a:sym typeface="微軟正黑體"/>
                        </a:rPr>
                        <a:t>虛實融合一體機前瞻顯示互動系統</a:t>
                      </a:r>
                      <a:endParaRPr sz="1600" dirty="0">
                        <a:latin typeface="微軟正黑體"/>
                        <a:ea typeface="微軟正黑體"/>
                        <a:cs typeface="微軟正黑體"/>
                        <a:sym typeface="微軟正黑體"/>
                      </a:endParaRPr>
                    </a:p>
                  </a:txBody>
                  <a:tcPr marL="36000" marR="36000" marT="36000" marB="3600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marL="0" marR="0" lvl="0" indent="0" algn="l" defTabSz="686004" rtl="0" eaLnBrk="1" fontAlgn="auto" latinLnBrk="0" hangingPunct="1">
                        <a:lnSpc>
                          <a:spcPct val="100000"/>
                        </a:lnSpc>
                        <a:spcBef>
                          <a:spcPts val="0"/>
                        </a:spcBef>
                        <a:spcAft>
                          <a:spcPts val="0"/>
                        </a:spcAft>
                        <a:buClrTx/>
                        <a:buSzTx/>
                        <a:buFontTx/>
                        <a:buNone/>
                        <a:tabLst/>
                        <a:defRPr sz="1800"/>
                      </a:pPr>
                      <a:r>
                        <a:rPr lang="zh-TW" altLang="zh-TW" sz="1600" b="0" i="0" u="none" strike="noStrike" cap="none" spc="0" baseline="0" dirty="0">
                          <a:solidFill>
                            <a:srgbClr val="000000"/>
                          </a:solidFill>
                          <a:uFillTx/>
                          <a:latin typeface="微軟正黑體"/>
                          <a:ea typeface="微軟正黑體"/>
                          <a:cs typeface="+mn-cs"/>
                          <a:sym typeface="Arial"/>
                        </a:rPr>
                        <a:t>第二次構想審查會實質審查後續將調整中光創境為主提單位，簡報調整與進行溝通與1</a:t>
                      </a:r>
                      <a:r>
                        <a:rPr lang="en-US" altLang="zh-TW" sz="1600" b="0" i="0" u="none" strike="noStrike" cap="none" spc="0" baseline="0" dirty="0">
                          <a:solidFill>
                            <a:srgbClr val="000000"/>
                          </a:solidFill>
                          <a:uFillTx/>
                          <a:latin typeface="微軟正黑體"/>
                          <a:ea typeface="微軟正黑體"/>
                          <a:cs typeface="+mn-cs"/>
                          <a:sym typeface="Arial"/>
                        </a:rPr>
                        <a:t>1</a:t>
                      </a:r>
                      <a:r>
                        <a:rPr lang="zh-TW" altLang="zh-TW" sz="1600" b="0" i="0" u="none" strike="noStrike" cap="none" spc="0" baseline="0" dirty="0">
                          <a:solidFill>
                            <a:srgbClr val="000000"/>
                          </a:solidFill>
                          <a:uFillTx/>
                          <a:latin typeface="微軟正黑體"/>
                          <a:ea typeface="微軟正黑體"/>
                          <a:cs typeface="+mn-cs"/>
                          <a:sym typeface="Arial"/>
                        </a:rPr>
                        <a:t>月提案準備</a:t>
                      </a:r>
                    </a:p>
                  </a:txBody>
                  <a:tcPr marL="36000" marR="36000" marT="36000" marB="36000" anchor="ctr" horzOverflow="overflow">
                    <a:lnL w="12700" cap="flat" cmpd="sng" algn="ctr">
                      <a:solidFill>
                        <a:srgbClr val="FFFFFF"/>
                      </a:solidFill>
                      <a:prstDash val="solid"/>
                      <a:round/>
                      <a:headEnd type="none" w="med" len="med"/>
                      <a:tailEnd type="none" w="med" len="med"/>
                    </a:lnL>
                    <a:lnR w="12700">
                      <a:solidFill>
                        <a:srgbClr val="FFFFFF"/>
                      </a:solid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extLst>
                  <a:ext uri="{0D108BD9-81ED-4DB2-BD59-A6C34878D82A}">
                    <a16:rowId xmlns:a16="http://schemas.microsoft.com/office/drawing/2014/main" val="10006"/>
                  </a:ext>
                </a:extLst>
              </a:tr>
              <a:tr h="989255">
                <a:tc>
                  <a:txBody>
                    <a:bodyPr/>
                    <a:lstStyle/>
                    <a:p>
                      <a:pPr marL="0" marR="0" lvl="0" indent="0" algn="l" defTabSz="686004" rtl="0" eaLnBrk="1" fontAlgn="auto" latinLnBrk="0" hangingPunct="1">
                        <a:lnSpc>
                          <a:spcPct val="100000"/>
                        </a:lnSpc>
                        <a:spcBef>
                          <a:spcPts val="0"/>
                        </a:spcBef>
                        <a:spcAft>
                          <a:spcPts val="0"/>
                        </a:spcAft>
                        <a:buClrTx/>
                        <a:buSzTx/>
                        <a:buFontTx/>
                        <a:buNone/>
                        <a:tabLst/>
                        <a:defRPr sz="1800"/>
                      </a:pPr>
                      <a:r>
                        <a:rPr lang="zh-TW" altLang="en-US" sz="1600" dirty="0">
                          <a:latin typeface="微軟正黑體"/>
                          <a:ea typeface="微軟正黑體"/>
                          <a:cs typeface="微軟正黑體"/>
                          <a:sym typeface="微軟正黑體"/>
                        </a:rPr>
                        <a:t>台灣手語語料庫建置</a:t>
                      </a:r>
                      <a:r>
                        <a:rPr lang="en-US" altLang="zh-TW" sz="1600" dirty="0">
                          <a:latin typeface="微軟正黑體"/>
                          <a:ea typeface="微軟正黑體"/>
                          <a:cs typeface="微軟正黑體"/>
                          <a:sym typeface="微軟正黑體"/>
                        </a:rPr>
                        <a:t>/</a:t>
                      </a:r>
                      <a:r>
                        <a:rPr lang="zh-TW" altLang="en-US" sz="1600" dirty="0">
                          <a:latin typeface="微軟正黑體"/>
                          <a:ea typeface="微軟正黑體"/>
                          <a:cs typeface="微軟正黑體"/>
                          <a:sym typeface="微軟正黑體"/>
                        </a:rPr>
                        <a:t>人文司</a:t>
                      </a:r>
                      <a:r>
                        <a:rPr lang="en-US" altLang="zh-TW" sz="1600" dirty="0">
                          <a:latin typeface="微軟正黑體"/>
                          <a:ea typeface="微軟正黑體"/>
                          <a:cs typeface="微軟正黑體"/>
                          <a:sym typeface="微軟正黑體"/>
                        </a:rPr>
                        <a:t>/</a:t>
                      </a:r>
                      <a:r>
                        <a:rPr lang="zh-TW" altLang="en-US" sz="1600" dirty="0">
                          <a:latin typeface="微軟正黑體"/>
                          <a:ea typeface="微軟正黑體"/>
                          <a:cs typeface="微軟正黑體"/>
                          <a:sym typeface="微軟正黑體"/>
                        </a:rPr>
                        <a:t>中正大學</a:t>
                      </a:r>
                      <a:r>
                        <a:rPr lang="en-US" altLang="zh-TW" sz="1600" dirty="0">
                          <a:latin typeface="微軟正黑體"/>
                          <a:ea typeface="微軟正黑體"/>
                          <a:cs typeface="微軟正黑體"/>
                          <a:sym typeface="微軟正黑體"/>
                        </a:rPr>
                        <a:t>-2/4</a:t>
                      </a:r>
                      <a:endParaRPr lang="zh-TW" altLang="en-US" sz="1600" dirty="0">
                        <a:latin typeface="微軟正黑體"/>
                        <a:ea typeface="微軟正黑體"/>
                        <a:cs typeface="微軟正黑體"/>
                        <a:sym typeface="微軟正黑體"/>
                      </a:endParaRPr>
                    </a:p>
                    <a:p>
                      <a:pPr algn="l" defTabSz="686004">
                        <a:defRPr sz="1800"/>
                      </a:pPr>
                      <a:endParaRPr sz="1600" dirty="0">
                        <a:latin typeface="微軟正黑體"/>
                        <a:ea typeface="微軟正黑體"/>
                        <a:cs typeface="微軟正黑體"/>
                        <a:sym typeface="微軟正黑體"/>
                      </a:endParaRPr>
                    </a:p>
                  </a:txBody>
                  <a:tcPr marL="36000" marR="36000" marT="36000" marB="36000" anchor="ctr" horzOverflow="overflow">
                    <a:lnL w="12700">
                      <a:solidFill>
                        <a:srgbClr val="FFFFFF"/>
                      </a:solidFill>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a:solidFill>
                        <a:srgbClr val="FFFFFF"/>
                      </a:solidFill>
                    </a:lnB>
                  </a:tcPr>
                </a:tc>
                <a:tc>
                  <a:txBody>
                    <a:bodyPr/>
                    <a:lstStyle/>
                    <a:p>
                      <a:pPr marL="0" marR="0" lvl="0" indent="0" algn="l" defTabSz="686004" rtl="0" eaLnBrk="1" fontAlgn="auto" latinLnBrk="0" hangingPunct="1">
                        <a:lnSpc>
                          <a:spcPct val="100000"/>
                        </a:lnSpc>
                        <a:spcBef>
                          <a:spcPts val="0"/>
                        </a:spcBef>
                        <a:spcAft>
                          <a:spcPts val="0"/>
                        </a:spcAft>
                        <a:buClrTx/>
                        <a:buSzTx/>
                        <a:buFontTx/>
                        <a:buNone/>
                        <a:tabLst/>
                        <a:defRPr sz="1800"/>
                      </a:pPr>
                      <a:r>
                        <a:rPr lang="zh-TW" altLang="en-US" sz="1600" dirty="0">
                          <a:latin typeface="微軟正黑體"/>
                          <a:ea typeface="微軟正黑體"/>
                          <a:cs typeface="微軟正黑體"/>
                          <a:sym typeface="微軟正黑體"/>
                        </a:rPr>
                        <a:t>捷徑文化</a:t>
                      </a:r>
                    </a:p>
                  </a:txBody>
                  <a:tcPr marL="36000" marR="36000" marT="36000" marB="3600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a:solidFill>
                        <a:srgbClr val="FFFFFF"/>
                      </a:solidFill>
                    </a:lnB>
                  </a:tcPr>
                </a:tc>
                <a:tc>
                  <a:txBody>
                    <a:bodyPr/>
                    <a:lstStyle/>
                    <a:p>
                      <a:pPr algn="ctr" defTabSz="686004">
                        <a:defRPr sz="1600">
                          <a:latin typeface="微軟正黑體"/>
                          <a:ea typeface="微軟正黑體"/>
                          <a:cs typeface="微軟正黑體"/>
                          <a:sym typeface="微軟正黑體"/>
                        </a:defRPr>
                      </a:pPr>
                      <a:r>
                        <a:rPr lang="en-US" altLang="zh-TW" dirty="0"/>
                        <a:t>600</a:t>
                      </a:r>
                      <a:r>
                        <a:rPr lang="zh-TW" altLang="en-US" dirty="0"/>
                        <a:t>萬</a:t>
                      </a:r>
                      <a:endParaRPr dirty="0"/>
                    </a:p>
                  </a:txBody>
                  <a:tcPr marL="36000" marR="36000" marT="36000" marB="3600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a:solidFill>
                        <a:srgbClr val="FFFFFF"/>
                      </a:solidFill>
                    </a:lnB>
                  </a:tcPr>
                </a:tc>
                <a:tc>
                  <a:txBody>
                    <a:bodyPr/>
                    <a:lstStyle/>
                    <a:p>
                      <a:pPr algn="l" defTabSz="686004">
                        <a:defRPr sz="1600">
                          <a:latin typeface="微軟正黑體"/>
                          <a:ea typeface="微軟正黑體"/>
                          <a:cs typeface="微軟正黑體"/>
                          <a:sym typeface="微軟正黑體"/>
                        </a:defRPr>
                      </a:pPr>
                      <a:r>
                        <a:rPr lang="zh-TW" altLang="en-US" dirty="0"/>
                        <a:t>手語語料建置延續案</a:t>
                      </a:r>
                    </a:p>
                  </a:txBody>
                  <a:tcPr marL="36000" marR="36000" marT="36000" marB="3600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a:solidFill>
                        <a:srgbClr val="FFFFFF"/>
                      </a:solidFill>
                    </a:lnB>
                  </a:tcPr>
                </a:tc>
                <a:tc>
                  <a:txBody>
                    <a:bodyPr/>
                    <a:lstStyle/>
                    <a:p>
                      <a:pPr marL="0" marR="0" lvl="0" indent="0" algn="l" defTabSz="686004" rtl="0" eaLnBrk="1" fontAlgn="auto" latinLnBrk="0" hangingPunct="1">
                        <a:lnSpc>
                          <a:spcPct val="100000"/>
                        </a:lnSpc>
                        <a:spcBef>
                          <a:spcPts val="0"/>
                        </a:spcBef>
                        <a:spcAft>
                          <a:spcPts val="0"/>
                        </a:spcAft>
                        <a:buClrTx/>
                        <a:buSzTx/>
                        <a:buFontTx/>
                        <a:buNone/>
                        <a:tabLst/>
                        <a:defRPr sz="1800"/>
                      </a:pPr>
                      <a:r>
                        <a:rPr lang="zh-TW" altLang="en-US" sz="1600" b="0" i="0" u="none" strike="noStrike" cap="none" spc="0" baseline="0" dirty="0">
                          <a:solidFill>
                            <a:srgbClr val="000000"/>
                          </a:solidFill>
                          <a:uFillTx/>
                          <a:latin typeface="微軟正黑體"/>
                          <a:ea typeface="微軟正黑體"/>
                          <a:cs typeface="+mn-cs"/>
                          <a:sym typeface="Arial"/>
                        </a:rPr>
                        <a:t>規劃中</a:t>
                      </a:r>
                      <a:endParaRPr lang="zh-TW" altLang="zh-TW" sz="1600" b="0" i="0" u="none" strike="noStrike" cap="none" spc="0" baseline="0" dirty="0">
                        <a:solidFill>
                          <a:srgbClr val="000000"/>
                        </a:solidFill>
                        <a:uFillTx/>
                        <a:latin typeface="微軟正黑體"/>
                        <a:ea typeface="微軟正黑體"/>
                        <a:cs typeface="+mn-cs"/>
                        <a:sym typeface="Arial"/>
                      </a:endParaRPr>
                    </a:p>
                  </a:txBody>
                  <a:tcPr marL="36000" marR="36000" marT="36000" marB="36000" anchor="ctr" horzOverflow="overflow">
                    <a:lnL w="12700" cap="flat" cmpd="sng" algn="ctr">
                      <a:solidFill>
                        <a:srgbClr val="FFFFFF"/>
                      </a:solidFill>
                      <a:prstDash val="solid"/>
                      <a:round/>
                      <a:headEnd type="none" w="med" len="med"/>
                      <a:tailEnd type="none" w="med" len="med"/>
                    </a:lnL>
                    <a:lnR w="12700">
                      <a:solidFill>
                        <a:srgbClr val="FFFFFF"/>
                      </a:solidFill>
                    </a:lnR>
                    <a:lnT w="12700" cap="flat" cmpd="sng" algn="ctr">
                      <a:solidFill>
                        <a:srgbClr val="FFFFFF"/>
                      </a:solidFill>
                      <a:prstDash val="solid"/>
                      <a:round/>
                      <a:headEnd type="none" w="med" len="med"/>
                      <a:tailEnd type="none" w="med" len="med"/>
                    </a:lnT>
                    <a:lnB w="12700">
                      <a:solidFill>
                        <a:srgbClr val="FFFFFF"/>
                      </a:solidFill>
                    </a:lnB>
                  </a:tcPr>
                </a:tc>
                <a:extLst>
                  <a:ext uri="{0D108BD9-81ED-4DB2-BD59-A6C34878D82A}">
                    <a16:rowId xmlns:a16="http://schemas.microsoft.com/office/drawing/2014/main" val="72355590"/>
                  </a:ext>
                </a:extLst>
              </a:tr>
            </a:tbl>
          </a:graphicData>
        </a:graphic>
      </p:graphicFrame>
      <p:sp>
        <p:nvSpPr>
          <p:cNvPr id="1082" name="文字方塊 5"/>
          <p:cNvSpPr txBox="1"/>
          <p:nvPr/>
        </p:nvSpPr>
        <p:spPr>
          <a:xfrm>
            <a:off x="7731945" y="628388"/>
            <a:ext cx="4186398" cy="369328"/>
          </a:xfrm>
          <a:prstGeom prst="rect">
            <a:avLst/>
          </a:prstGeom>
          <a:solidFill>
            <a:srgbClr val="FFFFFF"/>
          </a:solidFill>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45718" tIns="45718" rIns="45718" bIns="45718">
            <a:spAutoFit/>
          </a:bodyPr>
          <a:lstStyle/>
          <a:p>
            <a:pPr>
              <a:defRPr b="1">
                <a:latin typeface="微軟正黑體"/>
                <a:ea typeface="微軟正黑體"/>
                <a:cs typeface="微軟正黑體"/>
                <a:sym typeface="微軟正黑體"/>
              </a:defRPr>
            </a:pPr>
            <a:r>
              <a:rPr dirty="0"/>
              <a:t>簽約：3,</a:t>
            </a:r>
            <a:r>
              <a:rPr lang="en-US" dirty="0"/>
              <a:t>9</a:t>
            </a:r>
            <a:r>
              <a:rPr dirty="0"/>
              <a:t>38萬元/努力與洽談3,</a:t>
            </a:r>
            <a:r>
              <a:rPr lang="en-US" dirty="0"/>
              <a:t>78</a:t>
            </a:r>
            <a:r>
              <a:rPr dirty="0"/>
              <a:t>0萬元</a:t>
            </a:r>
          </a:p>
        </p:txBody>
      </p:sp>
    </p:spTree>
  </p:cSld>
  <p:clrMapOvr>
    <a:masterClrMapping/>
  </p:clrMapOvr>
  <p:transition spd="med"/>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6" name="投影片編號版面配置區 3"/>
          <p:cNvSpPr txBox="1">
            <a:spLocks noGrp="1"/>
          </p:cNvSpPr>
          <p:nvPr>
            <p:ph type="sldNum" sz="quarter" idx="4294967295"/>
          </p:nvPr>
        </p:nvSpPr>
        <p:spPr>
          <a:xfrm>
            <a:off x="11929581" y="6604317"/>
            <a:ext cx="262415" cy="269237"/>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lvl1pPr>
              <a:defRPr>
                <a:latin typeface="微軟正黑體"/>
                <a:ea typeface="微軟正黑體"/>
                <a:cs typeface="微軟正黑體"/>
                <a:sym typeface="微軟正黑體"/>
              </a:defRPr>
            </a:lvl1pPr>
          </a:lstStyle>
          <a:p>
            <a:fld id="{86CB4B4D-7CA3-9044-876B-883B54F8677D}" type="slidenum">
              <a:t>11</a:t>
            </a:fld>
            <a:endParaRPr/>
          </a:p>
        </p:txBody>
      </p:sp>
      <p:sp>
        <p:nvSpPr>
          <p:cNvPr id="1087" name="標題 1"/>
          <p:cNvSpPr txBox="1">
            <a:spLocks noGrp="1"/>
          </p:cNvSpPr>
          <p:nvPr>
            <p:ph type="title"/>
          </p:nvPr>
        </p:nvSpPr>
        <p:spPr>
          <a:xfrm>
            <a:off x="1991548" y="37678"/>
            <a:ext cx="8370276" cy="775374"/>
          </a:xfrm>
          <a:prstGeom prst="rect">
            <a:avLst/>
          </a:prstGeom>
        </p:spPr>
        <p:txBody>
          <a:bodyPr/>
          <a:lstStyle>
            <a:lvl1pPr algn="ctr">
              <a:defRPr b="1">
                <a:solidFill>
                  <a:srgbClr val="000099"/>
                </a:solidFill>
                <a:latin typeface="微軟正黑體"/>
                <a:ea typeface="微軟正黑體"/>
                <a:cs typeface="微軟正黑體"/>
                <a:sym typeface="微軟正黑體"/>
              </a:defRPr>
            </a:lvl1pPr>
          </a:lstStyle>
          <a:p>
            <a:r>
              <a:t>重要業務推廣案件 (民營)</a:t>
            </a:r>
          </a:p>
        </p:txBody>
      </p:sp>
      <p:graphicFrame>
        <p:nvGraphicFramePr>
          <p:cNvPr id="1088" name="內容版面配置區 6"/>
          <p:cNvGraphicFramePr/>
          <p:nvPr>
            <p:extLst>
              <p:ext uri="{D42A27DB-BD31-4B8C-83A1-F6EECF244321}">
                <p14:modId xmlns:p14="http://schemas.microsoft.com/office/powerpoint/2010/main" val="108481875"/>
              </p:ext>
            </p:extLst>
          </p:nvPr>
        </p:nvGraphicFramePr>
        <p:xfrm>
          <a:off x="304799" y="1050948"/>
          <a:ext cx="11582401" cy="5485667"/>
        </p:xfrm>
        <a:graphic>
          <a:graphicData uri="http://schemas.openxmlformats.org/drawingml/2006/table">
            <a:tbl>
              <a:tblPr firstRow="1" bandRow="1">
                <a:tableStyleId>{4C3C2611-4C71-4FC5-86AE-919BDF0F9419}</a:tableStyleId>
              </a:tblPr>
              <a:tblGrid>
                <a:gridCol w="2189019">
                  <a:extLst>
                    <a:ext uri="{9D8B030D-6E8A-4147-A177-3AD203B41FA5}">
                      <a16:colId xmlns:a16="http://schemas.microsoft.com/office/drawing/2014/main" val="20000"/>
                    </a:ext>
                  </a:extLst>
                </a:gridCol>
                <a:gridCol w="1230457">
                  <a:extLst>
                    <a:ext uri="{9D8B030D-6E8A-4147-A177-3AD203B41FA5}">
                      <a16:colId xmlns:a16="http://schemas.microsoft.com/office/drawing/2014/main" val="20001"/>
                    </a:ext>
                  </a:extLst>
                </a:gridCol>
                <a:gridCol w="1180234">
                  <a:extLst>
                    <a:ext uri="{9D8B030D-6E8A-4147-A177-3AD203B41FA5}">
                      <a16:colId xmlns:a16="http://schemas.microsoft.com/office/drawing/2014/main" val="20002"/>
                    </a:ext>
                  </a:extLst>
                </a:gridCol>
                <a:gridCol w="2945081">
                  <a:extLst>
                    <a:ext uri="{9D8B030D-6E8A-4147-A177-3AD203B41FA5}">
                      <a16:colId xmlns:a16="http://schemas.microsoft.com/office/drawing/2014/main" val="20003"/>
                    </a:ext>
                  </a:extLst>
                </a:gridCol>
                <a:gridCol w="4037610">
                  <a:extLst>
                    <a:ext uri="{9D8B030D-6E8A-4147-A177-3AD203B41FA5}">
                      <a16:colId xmlns:a16="http://schemas.microsoft.com/office/drawing/2014/main" val="20004"/>
                    </a:ext>
                  </a:extLst>
                </a:gridCol>
              </a:tblGrid>
              <a:tr h="433470">
                <a:tc>
                  <a:txBody>
                    <a:bodyPr/>
                    <a:lstStyle/>
                    <a:p>
                      <a:pPr algn="ctr" defTabSz="686004">
                        <a:defRPr sz="1800" b="0"/>
                      </a:pPr>
                      <a:r>
                        <a:rPr sz="1600" b="1">
                          <a:solidFill>
                            <a:srgbClr val="FFFFFF"/>
                          </a:solidFill>
                          <a:latin typeface="微軟正黑體"/>
                          <a:ea typeface="微軟正黑體"/>
                          <a:cs typeface="微軟正黑體"/>
                          <a:sym typeface="微軟正黑體"/>
                        </a:rPr>
                        <a:t>推廣中案件</a:t>
                      </a:r>
                    </a:p>
                  </a:txBody>
                  <a:tcPr marL="45720" marR="45720" anchor="ctr" horzOverflow="overflow">
                    <a:lnL w="12700">
                      <a:solidFill>
                        <a:srgbClr val="FFFFFF"/>
                      </a:solidFill>
                    </a:lnL>
                    <a:lnR w="12700">
                      <a:solidFill>
                        <a:srgbClr val="FFFFFF"/>
                      </a:solidFill>
                    </a:lnR>
                    <a:lnT w="12700">
                      <a:solidFill>
                        <a:srgbClr val="FFFFFF"/>
                      </a:solidFill>
                    </a:lnT>
                    <a:lnB w="12700">
                      <a:solidFill>
                        <a:srgbClr val="FFFFFF"/>
                      </a:solidFill>
                    </a:lnB>
                    <a:solidFill>
                      <a:srgbClr val="0D4CA1"/>
                    </a:solidFill>
                  </a:tcPr>
                </a:tc>
                <a:tc>
                  <a:txBody>
                    <a:bodyPr/>
                    <a:lstStyle/>
                    <a:p>
                      <a:pPr algn="ctr" defTabSz="686004">
                        <a:defRPr sz="1800" b="0"/>
                      </a:pPr>
                      <a:r>
                        <a:rPr sz="1600" b="1">
                          <a:solidFill>
                            <a:srgbClr val="FFFFFF"/>
                          </a:solidFill>
                          <a:latin typeface="微軟正黑體"/>
                          <a:ea typeface="微軟正黑體"/>
                          <a:cs typeface="微軟正黑體"/>
                          <a:sym typeface="微軟正黑體"/>
                        </a:rPr>
                        <a:t>標的廠商</a:t>
                      </a:r>
                    </a:p>
                  </a:txBody>
                  <a:tcPr marL="45720" marR="45720" anchor="ctr" horzOverflow="overflow">
                    <a:lnL w="12700">
                      <a:solidFill>
                        <a:srgbClr val="FFFFFF"/>
                      </a:solidFill>
                    </a:lnL>
                    <a:lnR w="12700">
                      <a:solidFill>
                        <a:srgbClr val="FFFFFF"/>
                      </a:solidFill>
                    </a:lnR>
                    <a:lnT w="12700">
                      <a:solidFill>
                        <a:srgbClr val="FFFFFF"/>
                      </a:solidFill>
                    </a:lnT>
                    <a:lnB w="12700">
                      <a:solidFill>
                        <a:srgbClr val="FFFFFF"/>
                      </a:solidFill>
                    </a:lnB>
                    <a:solidFill>
                      <a:srgbClr val="0D4CA1"/>
                    </a:solidFill>
                  </a:tcPr>
                </a:tc>
                <a:tc>
                  <a:txBody>
                    <a:bodyPr/>
                    <a:lstStyle/>
                    <a:p>
                      <a:pPr algn="ctr" defTabSz="686004">
                        <a:defRPr sz="1800" b="0"/>
                      </a:pPr>
                      <a:r>
                        <a:rPr sz="1600" b="1">
                          <a:solidFill>
                            <a:srgbClr val="FFFFFF"/>
                          </a:solidFill>
                          <a:latin typeface="微軟正黑體"/>
                          <a:ea typeface="微軟正黑體"/>
                          <a:cs typeface="微軟正黑體"/>
                          <a:sym typeface="微軟正黑體"/>
                        </a:rPr>
                        <a:t>簽約規劃</a:t>
                      </a:r>
                    </a:p>
                  </a:txBody>
                  <a:tcPr marL="45720" marR="45720" anchor="ctr" horzOverflow="overflow">
                    <a:lnL w="12700">
                      <a:solidFill>
                        <a:srgbClr val="FFFFFF"/>
                      </a:solidFill>
                    </a:lnL>
                    <a:lnR w="12700">
                      <a:solidFill>
                        <a:srgbClr val="FFFFFF"/>
                      </a:solidFill>
                    </a:lnR>
                    <a:lnT w="12700">
                      <a:solidFill>
                        <a:srgbClr val="FFFFFF"/>
                      </a:solidFill>
                    </a:lnT>
                    <a:lnB w="12700">
                      <a:solidFill>
                        <a:srgbClr val="FFFFFF"/>
                      </a:solidFill>
                    </a:lnB>
                    <a:solidFill>
                      <a:srgbClr val="0D4CA1"/>
                    </a:solidFill>
                  </a:tcPr>
                </a:tc>
                <a:tc>
                  <a:txBody>
                    <a:bodyPr/>
                    <a:lstStyle/>
                    <a:p>
                      <a:pPr algn="ctr" defTabSz="686004">
                        <a:defRPr sz="1800" b="0"/>
                      </a:pPr>
                      <a:r>
                        <a:rPr sz="1600" b="1">
                          <a:solidFill>
                            <a:srgbClr val="FFFFFF"/>
                          </a:solidFill>
                          <a:latin typeface="微軟正黑體"/>
                          <a:ea typeface="微軟正黑體"/>
                          <a:cs typeface="微軟正黑體"/>
                          <a:sym typeface="微軟正黑體"/>
                        </a:rPr>
                        <a:t>合作內容</a:t>
                      </a:r>
                    </a:p>
                  </a:txBody>
                  <a:tcPr marL="45720" marR="45720" anchor="ctr" horzOverflow="overflow">
                    <a:lnL w="12700">
                      <a:solidFill>
                        <a:srgbClr val="FFFFFF"/>
                      </a:solidFill>
                    </a:lnL>
                    <a:lnR w="12700">
                      <a:solidFill>
                        <a:srgbClr val="FFFFFF"/>
                      </a:solidFill>
                    </a:lnR>
                    <a:lnT w="12700">
                      <a:solidFill>
                        <a:srgbClr val="FFFFFF"/>
                      </a:solidFill>
                    </a:lnT>
                    <a:lnB w="12700">
                      <a:solidFill>
                        <a:srgbClr val="FFFFFF"/>
                      </a:solidFill>
                    </a:lnB>
                    <a:solidFill>
                      <a:srgbClr val="0D4CA1"/>
                    </a:solidFill>
                  </a:tcPr>
                </a:tc>
                <a:tc>
                  <a:txBody>
                    <a:bodyPr/>
                    <a:lstStyle/>
                    <a:p>
                      <a:pPr algn="ctr" defTabSz="686004">
                        <a:defRPr sz="1800" b="0"/>
                      </a:pPr>
                      <a:r>
                        <a:rPr sz="1600" b="1">
                          <a:solidFill>
                            <a:srgbClr val="FFFFFF"/>
                          </a:solidFill>
                          <a:latin typeface="微軟正黑體"/>
                          <a:ea typeface="微軟正黑體"/>
                          <a:cs typeface="微軟正黑體"/>
                          <a:sym typeface="微軟正黑體"/>
                        </a:rPr>
                        <a:t>Status</a:t>
                      </a:r>
                    </a:p>
                  </a:txBody>
                  <a:tcPr marL="45720" marR="45720" anchor="ctr" horzOverflow="overflow">
                    <a:lnL w="12700">
                      <a:solidFill>
                        <a:srgbClr val="FFFFFF"/>
                      </a:solidFill>
                    </a:lnL>
                    <a:lnR w="12700">
                      <a:solidFill>
                        <a:srgbClr val="FFFFFF"/>
                      </a:solidFill>
                    </a:lnR>
                    <a:lnT w="12700">
                      <a:solidFill>
                        <a:srgbClr val="FFFFFF"/>
                      </a:solidFill>
                    </a:lnT>
                    <a:lnB w="12700">
                      <a:solidFill>
                        <a:srgbClr val="FFFFFF"/>
                      </a:solidFill>
                    </a:lnB>
                    <a:solidFill>
                      <a:srgbClr val="0D4CA1"/>
                    </a:solidFill>
                  </a:tcPr>
                </a:tc>
                <a:extLst>
                  <a:ext uri="{0D108BD9-81ED-4DB2-BD59-A6C34878D82A}">
                    <a16:rowId xmlns:a16="http://schemas.microsoft.com/office/drawing/2014/main" val="10000"/>
                  </a:ext>
                </a:extLst>
              </a:tr>
              <a:tr h="790854">
                <a:tc>
                  <a:txBody>
                    <a:bodyPr/>
                    <a:lstStyle/>
                    <a:p>
                      <a:pPr algn="ctr">
                        <a:defRPr sz="1800"/>
                      </a:pPr>
                      <a:r>
                        <a:rPr sz="1600">
                          <a:latin typeface="微軟正黑體"/>
                          <a:ea typeface="微軟正黑體"/>
                          <a:cs typeface="微軟正黑體"/>
                          <a:sym typeface="微軟正黑體"/>
                        </a:rPr>
                        <a:t>ARTLAND高球場館</a:t>
                      </a:r>
                    </a:p>
                  </a:txBody>
                  <a:tcPr marL="45720" marR="45720" anchor="ctr" horzOverflow="overflow">
                    <a:lnL w="12700">
                      <a:solidFill>
                        <a:srgbClr val="FFFFFF"/>
                      </a:solidFill>
                    </a:lnL>
                    <a:lnR w="12700">
                      <a:solidFill>
                        <a:srgbClr val="FFFFFF"/>
                      </a:solidFill>
                    </a:lnR>
                    <a:lnT w="12700">
                      <a:solidFill>
                        <a:srgbClr val="FFFFFF"/>
                      </a:solidFill>
                    </a:lnT>
                    <a:lnB w="12700">
                      <a:solidFill>
                        <a:srgbClr val="FFFFFF"/>
                      </a:solidFill>
                    </a:lnB>
                  </a:tcPr>
                </a:tc>
                <a:tc>
                  <a:txBody>
                    <a:bodyPr/>
                    <a:lstStyle/>
                    <a:p>
                      <a:pPr algn="ctr">
                        <a:defRPr sz="1800"/>
                      </a:pPr>
                      <a:r>
                        <a:rPr sz="1600">
                          <a:latin typeface="Microsoft JhengHei"/>
                          <a:ea typeface="Microsoft JhengHei"/>
                          <a:cs typeface="Microsoft JhengHei"/>
                          <a:sym typeface="Microsoft JhengHei"/>
                        </a:rPr>
                        <a:t>保安捌肆文創有限公司 </a:t>
                      </a:r>
                    </a:p>
                  </a:txBody>
                  <a:tcPr marL="45720" marR="45720" anchor="ctr" horzOverflow="overflow">
                    <a:lnL w="12700">
                      <a:solidFill>
                        <a:srgbClr val="FFFFFF"/>
                      </a:solidFill>
                    </a:lnL>
                    <a:lnR w="12700">
                      <a:solidFill>
                        <a:srgbClr val="FFFFFF"/>
                      </a:solidFill>
                    </a:lnR>
                    <a:lnT w="12700">
                      <a:solidFill>
                        <a:srgbClr val="FFFFFF"/>
                      </a:solidFill>
                    </a:lnT>
                    <a:lnB w="12700">
                      <a:solidFill>
                        <a:srgbClr val="FFFFFF"/>
                      </a:solidFill>
                    </a:lnB>
                  </a:tcPr>
                </a:tc>
                <a:tc>
                  <a:txBody>
                    <a:bodyPr/>
                    <a:lstStyle/>
                    <a:p>
                      <a:pPr algn="ctr">
                        <a:defRPr sz="1800"/>
                      </a:pPr>
                      <a:r>
                        <a:rPr sz="1600">
                          <a:latin typeface="微軟正黑體"/>
                          <a:ea typeface="微軟正黑體"/>
                          <a:cs typeface="微軟正黑體"/>
                          <a:sym typeface="微軟正黑體"/>
                        </a:rPr>
                        <a:t>2,700萬元</a:t>
                      </a:r>
                    </a:p>
                  </a:txBody>
                  <a:tcPr marL="45720" marR="45720" anchor="ctr" horzOverflow="overflow">
                    <a:lnL w="12700">
                      <a:solidFill>
                        <a:srgbClr val="FFFFFF"/>
                      </a:solidFill>
                    </a:lnL>
                    <a:lnR w="12700">
                      <a:solidFill>
                        <a:srgbClr val="FFFFFF"/>
                      </a:solidFill>
                    </a:lnR>
                    <a:lnT w="12700">
                      <a:solidFill>
                        <a:srgbClr val="FFFFFF"/>
                      </a:solidFill>
                    </a:lnT>
                    <a:lnB w="12700">
                      <a:solidFill>
                        <a:srgbClr val="FFFFFF"/>
                      </a:solidFill>
                    </a:lnB>
                  </a:tcPr>
                </a:tc>
                <a:tc>
                  <a:txBody>
                    <a:bodyPr/>
                    <a:lstStyle/>
                    <a:p>
                      <a:pPr algn="l">
                        <a:defRPr sz="1800"/>
                      </a:pPr>
                      <a:r>
                        <a:rPr sz="1600">
                          <a:latin typeface="微軟正黑體"/>
                          <a:ea typeface="微軟正黑體"/>
                          <a:cs typeface="微軟正黑體"/>
                          <a:sym typeface="微軟正黑體"/>
                        </a:rPr>
                        <a:t>複合式餐飲娛樂化智慧高球場館建置</a:t>
                      </a:r>
                    </a:p>
                  </a:txBody>
                  <a:tcPr marL="45720" marR="45720" anchor="ctr" horzOverflow="overflow">
                    <a:lnL w="12700">
                      <a:solidFill>
                        <a:srgbClr val="FFFFFF"/>
                      </a:solidFill>
                    </a:lnL>
                    <a:lnR w="12700">
                      <a:solidFill>
                        <a:srgbClr val="FFFFFF"/>
                      </a:solidFill>
                    </a:lnR>
                    <a:lnT w="12700">
                      <a:solidFill>
                        <a:srgbClr val="FFFFFF"/>
                      </a:solidFill>
                    </a:lnT>
                    <a:lnB w="12700">
                      <a:solidFill>
                        <a:srgbClr val="FFFFFF"/>
                      </a:solidFill>
                    </a:lnB>
                  </a:tcPr>
                </a:tc>
                <a:tc>
                  <a:txBody>
                    <a:bodyPr/>
                    <a:lstStyle/>
                    <a:p>
                      <a:pPr algn="l">
                        <a:defRPr sz="1800"/>
                      </a:pPr>
                      <a:r>
                        <a:rPr sz="1600" dirty="0" err="1">
                          <a:latin typeface="微軟正黑體"/>
                          <a:ea typeface="微軟正黑體"/>
                          <a:cs typeface="微軟正黑體"/>
                          <a:sym typeface="微軟正黑體"/>
                        </a:rPr>
                        <a:t>已簽約</a:t>
                      </a:r>
                      <a:endParaRPr sz="1600" dirty="0">
                        <a:latin typeface="微軟正黑體"/>
                        <a:ea typeface="微軟正黑體"/>
                        <a:cs typeface="微軟正黑體"/>
                        <a:sym typeface="微軟正黑體"/>
                      </a:endParaRPr>
                    </a:p>
                  </a:txBody>
                  <a:tcPr marL="45720" marR="45720" anchor="ctr" horzOverflow="overflow">
                    <a:lnL w="12700">
                      <a:solidFill>
                        <a:srgbClr val="FFFFFF"/>
                      </a:solidFill>
                    </a:lnL>
                    <a:lnR w="12700">
                      <a:solidFill>
                        <a:srgbClr val="FFFFFF"/>
                      </a:solidFill>
                    </a:lnR>
                    <a:lnT w="12700">
                      <a:solidFill>
                        <a:srgbClr val="FFFFFF"/>
                      </a:solidFill>
                    </a:lnT>
                    <a:lnB w="12700">
                      <a:solidFill>
                        <a:srgbClr val="FFFFFF"/>
                      </a:solidFill>
                    </a:lnB>
                  </a:tcPr>
                </a:tc>
                <a:extLst>
                  <a:ext uri="{0D108BD9-81ED-4DB2-BD59-A6C34878D82A}">
                    <a16:rowId xmlns:a16="http://schemas.microsoft.com/office/drawing/2014/main" val="10001"/>
                  </a:ext>
                </a:extLst>
              </a:tr>
              <a:tr h="558140">
                <a:tc>
                  <a:txBody>
                    <a:bodyPr/>
                    <a:lstStyle/>
                    <a:p>
                      <a:pPr algn="ctr">
                        <a:defRPr sz="1800"/>
                      </a:pPr>
                      <a:r>
                        <a:rPr sz="1600">
                          <a:latin typeface="微軟正黑體"/>
                          <a:ea typeface="微軟正黑體"/>
                          <a:cs typeface="微軟正黑體"/>
                          <a:sym typeface="微軟正黑體"/>
                        </a:rPr>
                        <a:t>智慧寵物背帶</a:t>
                      </a:r>
                    </a:p>
                  </a:txBody>
                  <a:tcPr marL="45720" marR="45720" anchor="ctr" horzOverflow="overflow">
                    <a:lnL w="12700">
                      <a:solidFill>
                        <a:srgbClr val="FFFFFF"/>
                      </a:solidFill>
                    </a:lnL>
                    <a:lnR w="12700">
                      <a:solidFill>
                        <a:srgbClr val="FFFFFF"/>
                      </a:solidFill>
                    </a:lnR>
                    <a:lnT w="12700">
                      <a:solidFill>
                        <a:srgbClr val="FFFFFF"/>
                      </a:solidFill>
                    </a:lnT>
                    <a:lnB w="12700">
                      <a:solidFill>
                        <a:srgbClr val="FFFFFF"/>
                      </a:solidFill>
                    </a:lnB>
                  </a:tcPr>
                </a:tc>
                <a:tc>
                  <a:txBody>
                    <a:bodyPr/>
                    <a:lstStyle/>
                    <a:p>
                      <a:pPr algn="ctr">
                        <a:defRPr sz="1800"/>
                      </a:pPr>
                      <a:r>
                        <a:rPr sz="1600">
                          <a:latin typeface="微軟正黑體"/>
                          <a:ea typeface="微軟正黑體"/>
                          <a:cs typeface="微軟正黑體"/>
                          <a:sym typeface="微軟正黑體"/>
                        </a:rPr>
                        <a:t>意意創思</a:t>
                      </a:r>
                    </a:p>
                  </a:txBody>
                  <a:tcPr marL="45720" marR="45720" anchor="ctr" horzOverflow="overflow">
                    <a:lnL w="12700">
                      <a:solidFill>
                        <a:srgbClr val="FFFFFF"/>
                      </a:solidFill>
                    </a:lnL>
                    <a:lnR w="12700">
                      <a:solidFill>
                        <a:srgbClr val="FFFFFF"/>
                      </a:solidFill>
                    </a:lnR>
                    <a:lnT w="12700">
                      <a:solidFill>
                        <a:srgbClr val="FFFFFF"/>
                      </a:solidFill>
                    </a:lnT>
                    <a:lnB w="12700">
                      <a:solidFill>
                        <a:srgbClr val="FFFFFF"/>
                      </a:solidFill>
                    </a:lnB>
                  </a:tcPr>
                </a:tc>
                <a:tc>
                  <a:txBody>
                    <a:bodyPr/>
                    <a:lstStyle/>
                    <a:p>
                      <a:pPr algn="ctr">
                        <a:defRPr sz="1800"/>
                      </a:pPr>
                      <a:r>
                        <a:rPr sz="1600">
                          <a:latin typeface="微軟正黑體"/>
                          <a:ea typeface="微軟正黑體"/>
                          <a:cs typeface="微軟正黑體"/>
                          <a:sym typeface="微軟正黑體"/>
                        </a:rPr>
                        <a:t>330萬元</a:t>
                      </a:r>
                    </a:p>
                  </a:txBody>
                  <a:tcPr marL="45720" marR="45720" anchor="ctr" horzOverflow="overflow">
                    <a:lnL w="12700">
                      <a:solidFill>
                        <a:srgbClr val="FFFFFF"/>
                      </a:solidFill>
                    </a:lnL>
                    <a:lnR w="12700">
                      <a:solidFill>
                        <a:srgbClr val="FFFFFF"/>
                      </a:solidFill>
                    </a:lnR>
                    <a:lnT w="12700">
                      <a:solidFill>
                        <a:srgbClr val="FFFFFF"/>
                      </a:solidFill>
                    </a:lnT>
                    <a:lnB w="12700">
                      <a:solidFill>
                        <a:srgbClr val="FFFFFF"/>
                      </a:solidFill>
                    </a:lnB>
                  </a:tcPr>
                </a:tc>
                <a:tc>
                  <a:txBody>
                    <a:bodyPr/>
                    <a:lstStyle/>
                    <a:p>
                      <a:pPr algn="l">
                        <a:defRPr sz="1800"/>
                      </a:pPr>
                      <a:r>
                        <a:rPr sz="1600">
                          <a:latin typeface="微軟正黑體"/>
                          <a:ea typeface="微軟正黑體"/>
                          <a:cs typeface="微軟正黑體"/>
                          <a:sym typeface="微軟正黑體"/>
                        </a:rPr>
                        <a:t>寵物健康照護服務背帶產品開發</a:t>
                      </a:r>
                    </a:p>
                  </a:txBody>
                  <a:tcPr marL="45720" marR="45720" anchor="ctr" horzOverflow="overflow">
                    <a:lnL w="12700">
                      <a:solidFill>
                        <a:srgbClr val="FFFFFF"/>
                      </a:solidFill>
                    </a:lnL>
                    <a:lnR w="12700">
                      <a:solidFill>
                        <a:srgbClr val="FFFFFF"/>
                      </a:solidFill>
                    </a:lnR>
                    <a:lnT w="12700">
                      <a:solidFill>
                        <a:srgbClr val="FFFFFF"/>
                      </a:solidFill>
                    </a:lnT>
                    <a:lnB w="12700">
                      <a:solidFill>
                        <a:srgbClr val="FFFFFF"/>
                      </a:solidFill>
                    </a:lnB>
                  </a:tcPr>
                </a:tc>
                <a:tc>
                  <a:txBody>
                    <a:bodyPr/>
                    <a:lstStyle/>
                    <a:p>
                      <a:pPr algn="l">
                        <a:defRPr sz="1800"/>
                      </a:pPr>
                      <a:r>
                        <a:rPr sz="1600">
                          <a:latin typeface="微軟正黑體"/>
                          <a:ea typeface="微軟正黑體"/>
                          <a:cs typeface="微軟正黑體"/>
                          <a:sym typeface="微軟正黑體"/>
                        </a:rPr>
                        <a:t>已報價，合作內容已進行內容討論</a:t>
                      </a:r>
                    </a:p>
                  </a:txBody>
                  <a:tcPr marL="45720" marR="45720" anchor="ctr" horzOverflow="overflow">
                    <a:lnL w="12700">
                      <a:solidFill>
                        <a:srgbClr val="FFFFFF"/>
                      </a:solidFill>
                    </a:lnL>
                    <a:lnR w="12700">
                      <a:solidFill>
                        <a:srgbClr val="FFFFFF"/>
                      </a:solidFill>
                    </a:lnR>
                    <a:lnT w="12700">
                      <a:solidFill>
                        <a:srgbClr val="FFFFFF"/>
                      </a:solidFill>
                    </a:lnT>
                    <a:lnB w="12700">
                      <a:solidFill>
                        <a:srgbClr val="FFFFFF"/>
                      </a:solidFill>
                    </a:lnB>
                  </a:tcPr>
                </a:tc>
                <a:extLst>
                  <a:ext uri="{0D108BD9-81ED-4DB2-BD59-A6C34878D82A}">
                    <a16:rowId xmlns:a16="http://schemas.microsoft.com/office/drawing/2014/main" val="10002"/>
                  </a:ext>
                </a:extLst>
              </a:tr>
              <a:tr h="989255">
                <a:tc>
                  <a:txBody>
                    <a:bodyPr/>
                    <a:lstStyle/>
                    <a:p>
                      <a:pPr algn="ctr">
                        <a:defRPr sz="1600">
                          <a:latin typeface="微軟正黑體"/>
                          <a:ea typeface="微軟正黑體"/>
                          <a:cs typeface="微軟正黑體"/>
                          <a:sym typeface="微軟正黑體"/>
                        </a:defRPr>
                      </a:pPr>
                      <a:r>
                        <a:t>訓練路況圖資</a:t>
                      </a:r>
                    </a:p>
                    <a:p>
                      <a:pPr algn="ctr">
                        <a:defRPr sz="1600">
                          <a:latin typeface="微軟正黑體"/>
                          <a:ea typeface="微軟正黑體"/>
                          <a:cs typeface="微軟正黑體"/>
                          <a:sym typeface="微軟正黑體"/>
                        </a:defRPr>
                      </a:pPr>
                      <a:r>
                        <a:t>GenAI生成系統​</a:t>
                      </a:r>
                    </a:p>
                  </a:txBody>
                  <a:tcPr marL="45720" marR="45720" anchor="ctr" horzOverflow="overflow">
                    <a:lnL w="12700">
                      <a:solidFill>
                        <a:srgbClr val="FFFFFF"/>
                      </a:solidFill>
                    </a:lnL>
                    <a:lnR w="12700">
                      <a:solidFill>
                        <a:srgbClr val="FFFFFF"/>
                      </a:solidFill>
                    </a:lnR>
                    <a:lnT w="12700">
                      <a:solidFill>
                        <a:srgbClr val="FFFFFF"/>
                      </a:solidFill>
                    </a:lnT>
                    <a:lnB w="12700">
                      <a:solidFill>
                        <a:srgbClr val="FFFFFF"/>
                      </a:solidFill>
                    </a:lnB>
                  </a:tcPr>
                </a:tc>
                <a:tc>
                  <a:txBody>
                    <a:bodyPr/>
                    <a:lstStyle/>
                    <a:p>
                      <a:pPr algn="ctr">
                        <a:defRPr sz="1800"/>
                      </a:pPr>
                      <a:r>
                        <a:rPr sz="1600">
                          <a:latin typeface="微軟正黑體"/>
                          <a:ea typeface="微軟正黑體"/>
                          <a:cs typeface="微軟正黑體"/>
                          <a:sym typeface="微軟正黑體"/>
                        </a:rPr>
                        <a:t>GARMIN​</a:t>
                      </a:r>
                    </a:p>
                  </a:txBody>
                  <a:tcPr marL="45720" marR="45720" anchor="ctr" horzOverflow="overflow">
                    <a:lnL w="12700">
                      <a:solidFill>
                        <a:srgbClr val="FFFFFF"/>
                      </a:solidFill>
                    </a:lnL>
                    <a:lnR w="12700">
                      <a:solidFill>
                        <a:srgbClr val="FFFFFF"/>
                      </a:solidFill>
                    </a:lnR>
                    <a:lnT w="12700">
                      <a:solidFill>
                        <a:srgbClr val="FFFFFF"/>
                      </a:solidFill>
                    </a:lnT>
                    <a:lnB w="12700">
                      <a:solidFill>
                        <a:srgbClr val="FFFFFF"/>
                      </a:solidFill>
                    </a:lnB>
                  </a:tcPr>
                </a:tc>
                <a:tc>
                  <a:txBody>
                    <a:bodyPr/>
                    <a:lstStyle/>
                    <a:p>
                      <a:pPr algn="ctr">
                        <a:defRPr sz="1800"/>
                      </a:pPr>
                      <a:r>
                        <a:rPr sz="1600">
                          <a:latin typeface="微軟正黑體"/>
                          <a:ea typeface="微軟正黑體"/>
                          <a:cs typeface="微軟正黑體"/>
                          <a:sym typeface="微軟正黑體"/>
                        </a:rPr>
                        <a:t>100萬元​</a:t>
                      </a:r>
                    </a:p>
                  </a:txBody>
                  <a:tcPr marL="45720" marR="45720" anchor="ctr" horzOverflow="overflow">
                    <a:lnL w="12700">
                      <a:solidFill>
                        <a:srgbClr val="FFFFFF"/>
                      </a:solidFill>
                    </a:lnL>
                    <a:lnR w="12700">
                      <a:solidFill>
                        <a:srgbClr val="FFFFFF"/>
                      </a:solidFill>
                    </a:lnR>
                    <a:lnT w="12700">
                      <a:solidFill>
                        <a:srgbClr val="FFFFFF"/>
                      </a:solidFill>
                    </a:lnT>
                    <a:lnB w="12700">
                      <a:solidFill>
                        <a:srgbClr val="FFFFFF"/>
                      </a:solidFill>
                    </a:lnB>
                  </a:tcPr>
                </a:tc>
                <a:tc>
                  <a:txBody>
                    <a:bodyPr/>
                    <a:lstStyle/>
                    <a:p>
                      <a:pPr algn="l">
                        <a:defRPr sz="1600">
                          <a:latin typeface="微軟正黑體"/>
                          <a:ea typeface="微軟正黑體"/>
                          <a:cs typeface="微軟正黑體"/>
                          <a:sym typeface="微軟正黑體"/>
                        </a:defRPr>
                      </a:pPr>
                      <a:r>
                        <a:t>路況圖資生成, </a:t>
                      </a:r>
                    </a:p>
                    <a:p>
                      <a:pPr algn="l">
                        <a:defRPr sz="1600">
                          <a:latin typeface="微軟正黑體"/>
                          <a:ea typeface="微軟正黑體"/>
                          <a:cs typeface="微軟正黑體"/>
                          <a:sym typeface="微軟正黑體"/>
                        </a:defRPr>
                      </a:pPr>
                      <a:r>
                        <a:t>Image-to-Image生成, 訓練獨有LoRA, 及平順化貼圖</a:t>
                      </a:r>
                    </a:p>
                  </a:txBody>
                  <a:tcPr marL="45720" marR="45720" anchor="ctr" horzOverflow="overflow">
                    <a:lnL w="12700">
                      <a:solidFill>
                        <a:srgbClr val="FFFFFF"/>
                      </a:solidFill>
                    </a:lnL>
                    <a:lnR w="12700">
                      <a:solidFill>
                        <a:srgbClr val="FFFFFF"/>
                      </a:solidFill>
                    </a:lnR>
                    <a:lnT w="12700">
                      <a:solidFill>
                        <a:srgbClr val="FFFFFF"/>
                      </a:solidFill>
                    </a:lnT>
                    <a:lnB w="12700">
                      <a:solidFill>
                        <a:srgbClr val="FFFFFF"/>
                      </a:solidFill>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sz="1800"/>
                      </a:pPr>
                      <a:r>
                        <a:rPr lang="zh-TW" altLang="en-US" sz="1600" dirty="0">
                          <a:latin typeface="微軟正黑體"/>
                          <a:ea typeface="微軟正黑體"/>
                          <a:cs typeface="微軟正黑體"/>
                          <a:sym typeface="微軟正黑體"/>
                        </a:rPr>
                        <a:t>已簽約</a:t>
                      </a:r>
                    </a:p>
                  </a:txBody>
                  <a:tcPr marL="45720" marR="45720" anchor="ctr" horzOverflow="overflow">
                    <a:lnL w="12700">
                      <a:solidFill>
                        <a:srgbClr val="FFFFFF"/>
                      </a:solidFill>
                    </a:lnL>
                    <a:lnR w="12700">
                      <a:solidFill>
                        <a:srgbClr val="FFFFFF"/>
                      </a:solidFill>
                    </a:lnR>
                    <a:lnT w="12700">
                      <a:solidFill>
                        <a:srgbClr val="FFFFFF"/>
                      </a:solidFill>
                    </a:lnT>
                    <a:lnB w="12700">
                      <a:solidFill>
                        <a:srgbClr val="FFFFFF"/>
                      </a:solidFill>
                    </a:lnB>
                  </a:tcPr>
                </a:tc>
                <a:extLst>
                  <a:ext uri="{0D108BD9-81ED-4DB2-BD59-A6C34878D82A}">
                    <a16:rowId xmlns:a16="http://schemas.microsoft.com/office/drawing/2014/main" val="10003"/>
                  </a:ext>
                </a:extLst>
              </a:tr>
              <a:tr h="735438">
                <a:tc>
                  <a:txBody>
                    <a:bodyPr/>
                    <a:lstStyle/>
                    <a:p>
                      <a:pPr algn="ctr">
                        <a:defRPr sz="1800"/>
                      </a:pPr>
                      <a:r>
                        <a:rPr sz="1600">
                          <a:latin typeface="微軟正黑體"/>
                          <a:ea typeface="微軟正黑體"/>
                          <a:cs typeface="微軟正黑體"/>
                          <a:sym typeface="微軟正黑體"/>
                        </a:rPr>
                        <a:t>食物分析</a:t>
                      </a:r>
                    </a:p>
                  </a:txBody>
                  <a:tcPr marL="45720" marR="45720" anchor="ctr" horzOverflow="overflow">
                    <a:lnL w="12700">
                      <a:solidFill>
                        <a:srgbClr val="FFFFFF"/>
                      </a:solidFill>
                    </a:lnL>
                    <a:lnR w="12700">
                      <a:solidFill>
                        <a:srgbClr val="FFFFFF"/>
                      </a:solidFill>
                    </a:lnR>
                    <a:lnT w="12700">
                      <a:solidFill>
                        <a:srgbClr val="FFFFFF"/>
                      </a:solidFill>
                    </a:lnT>
                    <a:lnB w="12700">
                      <a:solidFill>
                        <a:srgbClr val="FFFFFF"/>
                      </a:solidFill>
                    </a:lnB>
                  </a:tcPr>
                </a:tc>
                <a:tc>
                  <a:txBody>
                    <a:bodyPr/>
                    <a:lstStyle/>
                    <a:p>
                      <a:pPr algn="ctr">
                        <a:defRPr sz="1800"/>
                      </a:pPr>
                      <a:r>
                        <a:rPr sz="1600">
                          <a:latin typeface="微軟正黑體"/>
                          <a:ea typeface="微軟正黑體"/>
                          <a:cs typeface="微軟正黑體"/>
                          <a:sym typeface="微軟正黑體"/>
                        </a:rPr>
                        <a:t>北市大</a:t>
                      </a:r>
                    </a:p>
                  </a:txBody>
                  <a:tcPr marL="45720" marR="45720" anchor="ctr" horzOverflow="overflow">
                    <a:lnL w="12700">
                      <a:solidFill>
                        <a:srgbClr val="FFFFFF"/>
                      </a:solidFill>
                    </a:lnL>
                    <a:lnR w="12700">
                      <a:solidFill>
                        <a:srgbClr val="FFFFFF"/>
                      </a:solidFill>
                    </a:lnR>
                    <a:lnT w="12700">
                      <a:solidFill>
                        <a:srgbClr val="FFFFFF"/>
                      </a:solidFill>
                    </a:lnT>
                    <a:lnB w="12700">
                      <a:solidFill>
                        <a:srgbClr val="FFFFFF"/>
                      </a:solidFill>
                    </a:lnB>
                  </a:tcPr>
                </a:tc>
                <a:tc>
                  <a:txBody>
                    <a:bodyPr/>
                    <a:lstStyle/>
                    <a:p>
                      <a:pPr algn="ctr">
                        <a:defRPr sz="1800"/>
                      </a:pPr>
                      <a:r>
                        <a:rPr sz="1600">
                          <a:latin typeface="微軟正黑體"/>
                          <a:ea typeface="微軟正黑體"/>
                          <a:cs typeface="微軟正黑體"/>
                          <a:sym typeface="微軟正黑體"/>
                        </a:rPr>
                        <a:t>50萬元</a:t>
                      </a:r>
                    </a:p>
                  </a:txBody>
                  <a:tcPr marL="45720" marR="45720" anchor="ctr" horzOverflow="overflow">
                    <a:lnL w="12700">
                      <a:solidFill>
                        <a:srgbClr val="FFFFFF"/>
                      </a:solidFill>
                    </a:lnL>
                    <a:lnR w="12700">
                      <a:solidFill>
                        <a:srgbClr val="FFFFFF"/>
                      </a:solidFill>
                    </a:lnR>
                    <a:lnT w="12700">
                      <a:solidFill>
                        <a:srgbClr val="FFFFFF"/>
                      </a:solidFill>
                    </a:lnT>
                    <a:lnB w="12700">
                      <a:solidFill>
                        <a:srgbClr val="FFFFFF"/>
                      </a:solidFill>
                    </a:lnB>
                  </a:tcPr>
                </a:tc>
                <a:tc>
                  <a:txBody>
                    <a:bodyPr/>
                    <a:lstStyle/>
                    <a:p>
                      <a:pPr algn="l">
                        <a:defRPr sz="1600">
                          <a:latin typeface="微軟正黑體"/>
                          <a:ea typeface="微軟正黑體"/>
                          <a:cs typeface="微軟正黑體"/>
                          <a:sym typeface="微軟正黑體"/>
                        </a:defRPr>
                      </a:pPr>
                      <a:r>
                        <a:t>運動食物管理</a:t>
                      </a:r>
                    </a:p>
                  </a:txBody>
                  <a:tcPr marL="45720" marR="45720" anchor="ctr" horzOverflow="overflow">
                    <a:lnL w="12700">
                      <a:solidFill>
                        <a:srgbClr val="FFFFFF"/>
                      </a:solidFill>
                    </a:lnL>
                    <a:lnR w="12700">
                      <a:solidFill>
                        <a:srgbClr val="FFFFFF"/>
                      </a:solidFill>
                    </a:lnR>
                    <a:lnT w="12700">
                      <a:solidFill>
                        <a:srgbClr val="FFFFFF"/>
                      </a:solidFill>
                    </a:lnT>
                    <a:lnB w="12700">
                      <a:solidFill>
                        <a:srgbClr val="FFFFFF"/>
                      </a:solidFill>
                    </a:lnB>
                  </a:tcPr>
                </a:tc>
                <a:tc>
                  <a:txBody>
                    <a:bodyPr/>
                    <a:lstStyle/>
                    <a:p>
                      <a:pPr algn="l">
                        <a:defRPr sz="1800"/>
                      </a:pPr>
                      <a:r>
                        <a:rPr sz="1600">
                          <a:latin typeface="微軟正黑體"/>
                          <a:ea typeface="微軟正黑體"/>
                          <a:cs typeface="微軟正黑體"/>
                          <a:sym typeface="微軟正黑體"/>
                        </a:rPr>
                        <a:t>報價中​，確認採購程序中</a:t>
                      </a:r>
                    </a:p>
                  </a:txBody>
                  <a:tcPr marL="45720" marR="45720" anchor="ctr" horzOverflow="overflow">
                    <a:lnL w="12700">
                      <a:solidFill>
                        <a:srgbClr val="FFFFFF"/>
                      </a:solidFill>
                    </a:lnL>
                    <a:lnR w="12700">
                      <a:solidFill>
                        <a:srgbClr val="FFFFFF"/>
                      </a:solidFill>
                    </a:lnR>
                    <a:lnT w="12700">
                      <a:solidFill>
                        <a:srgbClr val="FFFFFF"/>
                      </a:solidFill>
                    </a:lnT>
                    <a:lnB w="12700">
                      <a:solidFill>
                        <a:srgbClr val="FFFFFF"/>
                      </a:solidFill>
                    </a:lnB>
                  </a:tcPr>
                </a:tc>
                <a:extLst>
                  <a:ext uri="{0D108BD9-81ED-4DB2-BD59-A6C34878D82A}">
                    <a16:rowId xmlns:a16="http://schemas.microsoft.com/office/drawing/2014/main" val="10004"/>
                  </a:ext>
                </a:extLst>
              </a:tr>
              <a:tr h="989255">
                <a:tc>
                  <a:txBody>
                    <a:bodyPr/>
                    <a:lstStyle/>
                    <a:p>
                      <a:pPr algn="ctr">
                        <a:defRPr sz="1800"/>
                      </a:pPr>
                      <a:r>
                        <a:rPr sz="1600" dirty="0" err="1">
                          <a:latin typeface="微軟正黑體"/>
                          <a:ea typeface="微軟正黑體"/>
                          <a:cs typeface="微軟正黑體"/>
                          <a:sym typeface="微軟正黑體"/>
                        </a:rPr>
                        <a:t>智慧庫房管理</a:t>
                      </a:r>
                      <a:endParaRPr sz="1600" dirty="0">
                        <a:latin typeface="微軟正黑體"/>
                        <a:ea typeface="微軟正黑體"/>
                        <a:cs typeface="微軟正黑體"/>
                        <a:sym typeface="微軟正黑體"/>
                      </a:endParaRPr>
                    </a:p>
                  </a:txBody>
                  <a:tcPr marL="45720" marR="45720" anchor="ctr" horzOverflow="overflow">
                    <a:lnL w="12700">
                      <a:solidFill>
                        <a:srgbClr val="FFFFFF"/>
                      </a:solidFill>
                    </a:lnL>
                    <a:lnR w="12700">
                      <a:solidFill>
                        <a:srgbClr val="FFFFFF"/>
                      </a:solidFill>
                    </a:lnR>
                    <a:lnT w="12700">
                      <a:solidFill>
                        <a:srgbClr val="FFFFFF"/>
                      </a:solidFill>
                    </a:lnT>
                    <a:lnB w="12700" cap="flat" cmpd="sng" algn="ctr">
                      <a:solidFill>
                        <a:srgbClr val="FFFFFF"/>
                      </a:solidFill>
                      <a:prstDash val="solid"/>
                      <a:round/>
                      <a:headEnd type="none" w="med" len="med"/>
                      <a:tailEnd type="none" w="med" len="med"/>
                    </a:lnB>
                  </a:tcPr>
                </a:tc>
                <a:tc>
                  <a:txBody>
                    <a:bodyPr/>
                    <a:lstStyle/>
                    <a:p>
                      <a:pPr algn="ctr">
                        <a:defRPr sz="1600">
                          <a:latin typeface="微軟正黑體"/>
                          <a:ea typeface="微軟正黑體"/>
                          <a:cs typeface="微軟正黑體"/>
                          <a:sym typeface="微軟正黑體"/>
                        </a:defRPr>
                      </a:pPr>
                      <a:r>
                        <a:t>新北</a:t>
                      </a:r>
                    </a:p>
                    <a:p>
                      <a:pPr algn="ctr">
                        <a:defRPr sz="1600">
                          <a:latin typeface="微軟正黑體"/>
                          <a:ea typeface="微軟正黑體"/>
                          <a:cs typeface="微軟正黑體"/>
                          <a:sym typeface="微軟正黑體"/>
                        </a:defRPr>
                      </a:pPr>
                      <a:r>
                        <a:t>美術館</a:t>
                      </a:r>
                    </a:p>
                  </a:txBody>
                  <a:tcPr marL="45720" marR="45720" anchor="ctr" horzOverflow="overflow">
                    <a:lnL w="12700">
                      <a:solidFill>
                        <a:srgbClr val="FFFFFF"/>
                      </a:solidFill>
                    </a:lnL>
                    <a:lnR w="12700">
                      <a:solidFill>
                        <a:srgbClr val="FFFFFF"/>
                      </a:solidFill>
                    </a:lnR>
                    <a:lnT w="12700">
                      <a:solidFill>
                        <a:srgbClr val="FFFFFF"/>
                      </a:solidFill>
                    </a:lnT>
                    <a:lnB w="12700" cap="flat" cmpd="sng" algn="ctr">
                      <a:solidFill>
                        <a:srgbClr val="FFFFFF"/>
                      </a:solidFill>
                      <a:prstDash val="solid"/>
                      <a:round/>
                      <a:headEnd type="none" w="med" len="med"/>
                      <a:tailEnd type="none" w="med" len="med"/>
                    </a:lnB>
                  </a:tcPr>
                </a:tc>
                <a:tc>
                  <a:txBody>
                    <a:bodyPr/>
                    <a:lstStyle/>
                    <a:p>
                      <a:pPr algn="ctr">
                        <a:defRPr sz="1800"/>
                      </a:pPr>
                      <a:r>
                        <a:rPr sz="1600" dirty="0">
                          <a:latin typeface="微軟正黑體"/>
                          <a:ea typeface="微軟正黑體"/>
                          <a:cs typeface="微軟正黑體"/>
                          <a:sym typeface="微軟正黑體"/>
                        </a:rPr>
                        <a:t>150萬元</a:t>
                      </a:r>
                    </a:p>
                  </a:txBody>
                  <a:tcPr marL="45720" marR="45720" anchor="ctr" horzOverflow="overflow">
                    <a:lnL w="12700">
                      <a:solidFill>
                        <a:srgbClr val="FFFFFF"/>
                      </a:solidFill>
                    </a:lnL>
                    <a:lnR w="12700">
                      <a:solidFill>
                        <a:srgbClr val="FFFFFF"/>
                      </a:solidFill>
                    </a:lnR>
                    <a:lnT w="12700">
                      <a:solidFill>
                        <a:srgbClr val="FFFFFF"/>
                      </a:solidFill>
                    </a:lnT>
                    <a:lnB w="12700" cap="flat" cmpd="sng" algn="ctr">
                      <a:solidFill>
                        <a:srgbClr val="FFFFFF"/>
                      </a:solidFill>
                      <a:prstDash val="solid"/>
                      <a:round/>
                      <a:headEnd type="none" w="med" len="med"/>
                      <a:tailEnd type="none" w="med" len="med"/>
                    </a:lnB>
                  </a:tcPr>
                </a:tc>
                <a:tc>
                  <a:txBody>
                    <a:bodyPr/>
                    <a:lstStyle/>
                    <a:p>
                      <a:pPr algn="l">
                        <a:defRPr sz="1800"/>
                      </a:pPr>
                      <a:r>
                        <a:rPr sz="1600" dirty="0" err="1">
                          <a:latin typeface="微軟正黑體"/>
                          <a:ea typeface="微軟正黑體"/>
                          <a:cs typeface="微軟正黑體"/>
                          <a:sym typeface="微軟正黑體"/>
                        </a:rPr>
                        <a:t>庫房管理系統建置與環境監控</a:t>
                      </a:r>
                      <a:endParaRPr sz="1600" dirty="0">
                        <a:latin typeface="微軟正黑體"/>
                        <a:ea typeface="微軟正黑體"/>
                        <a:cs typeface="微軟正黑體"/>
                        <a:sym typeface="微軟正黑體"/>
                      </a:endParaRPr>
                    </a:p>
                  </a:txBody>
                  <a:tcPr marL="45720" marR="45720" anchor="ctr" horzOverflow="overflow">
                    <a:lnL w="12700">
                      <a:solidFill>
                        <a:srgbClr val="FFFFFF"/>
                      </a:solidFill>
                    </a:lnL>
                    <a:lnR w="12700">
                      <a:solidFill>
                        <a:srgbClr val="FFFFFF"/>
                      </a:solidFill>
                    </a:lnR>
                    <a:lnT w="12700">
                      <a:solidFill>
                        <a:srgbClr val="FFFFFF"/>
                      </a:solidFill>
                    </a:lnT>
                    <a:lnB w="12700" cap="flat" cmpd="sng" algn="ctr">
                      <a:solidFill>
                        <a:srgbClr val="FFFFFF"/>
                      </a:solidFill>
                      <a:prstDash val="solid"/>
                      <a:round/>
                      <a:headEnd type="none" w="med" len="med"/>
                      <a:tailEnd type="none" w="med" len="med"/>
                    </a:lnB>
                  </a:tcPr>
                </a:tc>
                <a:tc>
                  <a:txBody>
                    <a:bodyPr/>
                    <a:lstStyle/>
                    <a:p>
                      <a:pPr algn="l">
                        <a:defRPr sz="1800"/>
                      </a:pPr>
                      <a:r>
                        <a:rPr sz="1600" dirty="0" err="1">
                          <a:latin typeface="微軟正黑體"/>
                          <a:ea typeface="微軟正黑體"/>
                          <a:cs typeface="微軟正黑體"/>
                          <a:sym typeface="微軟正黑體"/>
                        </a:rPr>
                        <a:t>規劃中</a:t>
                      </a:r>
                      <a:endParaRPr sz="1600" dirty="0">
                        <a:latin typeface="微軟正黑體"/>
                        <a:ea typeface="微軟正黑體"/>
                        <a:cs typeface="微軟正黑體"/>
                        <a:sym typeface="微軟正黑體"/>
                      </a:endParaRPr>
                    </a:p>
                  </a:txBody>
                  <a:tcPr marL="45720" marR="45720" anchor="ctr" horzOverflow="overflow">
                    <a:lnL w="12700">
                      <a:solidFill>
                        <a:srgbClr val="FFFFFF"/>
                      </a:solidFill>
                    </a:lnL>
                    <a:lnR w="12700">
                      <a:solidFill>
                        <a:srgbClr val="FFFFFF"/>
                      </a:solidFill>
                    </a:lnR>
                    <a:lnT w="12700">
                      <a:solidFill>
                        <a:srgbClr val="FFFFFF"/>
                      </a:solidFill>
                    </a:lnT>
                    <a:lnB w="12700" cap="flat" cmpd="sng" algn="ctr">
                      <a:solidFill>
                        <a:srgbClr val="FFFFFF"/>
                      </a:solidFill>
                      <a:prstDash val="solid"/>
                      <a:round/>
                      <a:headEnd type="none" w="med" len="med"/>
                      <a:tailEnd type="none" w="med" len="med"/>
                    </a:lnB>
                  </a:tcPr>
                </a:tc>
                <a:extLst>
                  <a:ext uri="{0D108BD9-81ED-4DB2-BD59-A6C34878D82A}">
                    <a16:rowId xmlns:a16="http://schemas.microsoft.com/office/drawing/2014/main" val="10005"/>
                  </a:ext>
                </a:extLst>
              </a:tr>
              <a:tr h="989255">
                <a:tc>
                  <a:txBody>
                    <a:bodyPr/>
                    <a:lstStyle/>
                    <a:p>
                      <a:pPr algn="ctr">
                        <a:defRPr sz="1800"/>
                      </a:pPr>
                      <a:r>
                        <a:rPr lang="zh-TW" altLang="en-US" sz="1600" dirty="0">
                          <a:latin typeface="微軟正黑體"/>
                          <a:ea typeface="微軟正黑體"/>
                          <a:cs typeface="微軟正黑體"/>
                          <a:sym typeface="微軟正黑體"/>
                        </a:rPr>
                        <a:t>寵物智慧睡墊委託開發</a:t>
                      </a:r>
                      <a:endParaRPr sz="1600" dirty="0">
                        <a:latin typeface="微軟正黑體"/>
                        <a:ea typeface="微軟正黑體"/>
                        <a:cs typeface="微軟正黑體"/>
                        <a:sym typeface="微軟正黑體"/>
                      </a:endParaRPr>
                    </a:p>
                  </a:txBody>
                  <a:tcPr marL="45720" marR="45720" anchor="ctr" horzOverflow="overflow">
                    <a:lnL w="12700">
                      <a:solidFill>
                        <a:srgbClr val="FFFFFF"/>
                      </a:solidFill>
                    </a:lnL>
                    <a:lnR w="12700" cap="flat" cmpd="sng" algn="ctr">
                      <a:solidFill>
                        <a:srgbClr val="FFFFFF"/>
                      </a:solidFill>
                      <a:prstDash val="solid"/>
                      <a:round/>
                      <a:headEnd type="none" w="med" len="med"/>
                      <a:tailEnd type="none" w="med" len="med"/>
                    </a:lnR>
                    <a:lnT w="12700">
                      <a:solidFill>
                        <a:srgbClr val="FFFFFF"/>
                      </a:solidFill>
                    </a:lnT>
                    <a:lnB w="12700">
                      <a:solidFill>
                        <a:srgbClr val="FFFFFF"/>
                      </a:solidFill>
                    </a:lnB>
                  </a:tcPr>
                </a:tc>
                <a:tc>
                  <a:txBody>
                    <a:bodyPr/>
                    <a:lstStyle/>
                    <a:p>
                      <a:pPr algn="ctr">
                        <a:defRPr sz="1600">
                          <a:latin typeface="微軟正黑體"/>
                          <a:ea typeface="微軟正黑體"/>
                          <a:cs typeface="微軟正黑體"/>
                          <a:sym typeface="微軟正黑體"/>
                        </a:defRPr>
                      </a:pPr>
                      <a:r>
                        <a:rPr lang="en-US" dirty="0"/>
                        <a:t>JOY PAW </a:t>
                      </a:r>
                      <a:r>
                        <a:rPr lang="en-US" dirty="0" err="1"/>
                        <a:t>PAW</a:t>
                      </a:r>
                      <a:r>
                        <a:rPr lang="en-US" dirty="0"/>
                        <a:t> </a:t>
                      </a:r>
                      <a:endParaRPr dirty="0"/>
                    </a:p>
                  </a:txBody>
                  <a:tcPr marL="45720" marR="4572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a:solidFill>
                        <a:srgbClr val="FFFFFF"/>
                      </a:solidFill>
                    </a:lnT>
                    <a:lnB w="12700">
                      <a:solidFill>
                        <a:srgbClr val="FFFFFF"/>
                      </a:solidFill>
                    </a:lnB>
                  </a:tcPr>
                </a:tc>
                <a:tc>
                  <a:txBody>
                    <a:bodyPr/>
                    <a:lstStyle/>
                    <a:p>
                      <a:pPr algn="ctr">
                        <a:defRPr sz="1800"/>
                      </a:pPr>
                      <a:r>
                        <a:rPr lang="en-US" sz="1600" dirty="0">
                          <a:latin typeface="微軟正黑體"/>
                          <a:ea typeface="微軟正黑體"/>
                          <a:cs typeface="微軟正黑體"/>
                          <a:sym typeface="微軟正黑體"/>
                        </a:rPr>
                        <a:t>200</a:t>
                      </a:r>
                      <a:r>
                        <a:rPr lang="zh-TW" altLang="en-US" sz="1600" dirty="0">
                          <a:latin typeface="微軟正黑體"/>
                          <a:ea typeface="微軟正黑體"/>
                          <a:cs typeface="微軟正黑體"/>
                          <a:sym typeface="微軟正黑體"/>
                        </a:rPr>
                        <a:t>萬元</a:t>
                      </a:r>
                      <a:endParaRPr sz="1600" dirty="0">
                        <a:latin typeface="微軟正黑體"/>
                        <a:ea typeface="微軟正黑體"/>
                        <a:cs typeface="微軟正黑體"/>
                        <a:sym typeface="微軟正黑體"/>
                      </a:endParaRPr>
                    </a:p>
                  </a:txBody>
                  <a:tcPr marL="45720" marR="4572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a:solidFill>
                        <a:srgbClr val="FFFFFF"/>
                      </a:solidFill>
                    </a:lnT>
                    <a:lnB w="12700">
                      <a:solidFill>
                        <a:srgbClr val="FFFFFF"/>
                      </a:solidFill>
                    </a:lnB>
                  </a:tcPr>
                </a:tc>
                <a:tc>
                  <a:txBody>
                    <a:bodyPr/>
                    <a:lstStyle/>
                    <a:p>
                      <a:pPr algn="l">
                        <a:defRPr sz="1800"/>
                      </a:pPr>
                      <a:r>
                        <a:rPr lang="zh-TW" altLang="en-US" sz="1600" dirty="0">
                          <a:latin typeface="微軟正黑體"/>
                          <a:ea typeface="微軟正黑體"/>
                          <a:cs typeface="微軟正黑體"/>
                          <a:sym typeface="微軟正黑體"/>
                        </a:rPr>
                        <a:t>寵物智慧睡墊委託開發</a:t>
                      </a:r>
                      <a:endParaRPr sz="1600" dirty="0">
                        <a:latin typeface="微軟正黑體"/>
                        <a:ea typeface="微軟正黑體"/>
                        <a:cs typeface="微軟正黑體"/>
                        <a:sym typeface="微軟正黑體"/>
                      </a:endParaRPr>
                    </a:p>
                  </a:txBody>
                  <a:tcPr marL="45720" marR="4572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a:solidFill>
                        <a:srgbClr val="FFFFFF"/>
                      </a:solidFill>
                    </a:lnT>
                    <a:lnB w="12700">
                      <a:solidFill>
                        <a:srgbClr val="FFFFFF"/>
                      </a:solidFill>
                    </a:lnB>
                  </a:tcPr>
                </a:tc>
                <a:tc>
                  <a:txBody>
                    <a:bodyPr/>
                    <a:lstStyle/>
                    <a:p>
                      <a:pPr algn="l">
                        <a:defRPr sz="1800"/>
                      </a:pPr>
                      <a:r>
                        <a:rPr lang="zh-TW" altLang="en-US" sz="1600" dirty="0">
                          <a:latin typeface="微軟正黑體"/>
                          <a:ea typeface="微軟正黑體"/>
                          <a:cs typeface="微軟正黑體"/>
                          <a:sym typeface="微軟正黑體"/>
                        </a:rPr>
                        <a:t>洽談中</a:t>
                      </a:r>
                      <a:endParaRPr sz="1600" dirty="0">
                        <a:latin typeface="微軟正黑體"/>
                        <a:ea typeface="微軟正黑體"/>
                        <a:cs typeface="微軟正黑體"/>
                        <a:sym typeface="微軟正黑體"/>
                      </a:endParaRPr>
                    </a:p>
                  </a:txBody>
                  <a:tcPr marL="45720" marR="45720" anchor="ctr" horzOverflow="overflow">
                    <a:lnL w="12700" cap="flat" cmpd="sng" algn="ctr">
                      <a:solidFill>
                        <a:srgbClr val="FFFFFF"/>
                      </a:solidFill>
                      <a:prstDash val="solid"/>
                      <a:round/>
                      <a:headEnd type="none" w="med" len="med"/>
                      <a:tailEnd type="none" w="med" len="med"/>
                    </a:lnL>
                    <a:lnR w="12700">
                      <a:solidFill>
                        <a:srgbClr val="FFFFFF"/>
                      </a:solidFill>
                    </a:lnR>
                    <a:lnT w="12700">
                      <a:solidFill>
                        <a:srgbClr val="FFFFFF"/>
                      </a:solidFill>
                    </a:lnT>
                    <a:lnB w="12700">
                      <a:solidFill>
                        <a:srgbClr val="FFFFFF"/>
                      </a:solidFill>
                    </a:lnB>
                  </a:tcPr>
                </a:tc>
                <a:extLst>
                  <a:ext uri="{0D108BD9-81ED-4DB2-BD59-A6C34878D82A}">
                    <a16:rowId xmlns:a16="http://schemas.microsoft.com/office/drawing/2014/main" val="4135999295"/>
                  </a:ext>
                </a:extLst>
              </a:tr>
            </a:tbl>
          </a:graphicData>
        </a:graphic>
      </p:graphicFrame>
      <p:sp>
        <p:nvSpPr>
          <p:cNvPr id="7" name="文字方塊 5">
            <a:extLst>
              <a:ext uri="{FF2B5EF4-FFF2-40B4-BE49-F238E27FC236}">
                <a16:creationId xmlns:a16="http://schemas.microsoft.com/office/drawing/2014/main" id="{85E60195-A167-40F3-B025-686B3A970F16}"/>
              </a:ext>
            </a:extLst>
          </p:cNvPr>
          <p:cNvSpPr txBox="1"/>
          <p:nvPr/>
        </p:nvSpPr>
        <p:spPr>
          <a:xfrm>
            <a:off x="7700802" y="614729"/>
            <a:ext cx="4186398" cy="369328"/>
          </a:xfrm>
          <a:prstGeom prst="rect">
            <a:avLst/>
          </a:prstGeom>
          <a:solidFill>
            <a:srgbClr val="FFFFFF"/>
          </a:solidFill>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45718" tIns="45718" rIns="45718" bIns="45718">
            <a:spAutoFit/>
          </a:bodyPr>
          <a:lstStyle/>
          <a:p>
            <a:pPr>
              <a:defRPr b="1">
                <a:latin typeface="微軟正黑體"/>
                <a:ea typeface="微軟正黑體"/>
                <a:cs typeface="微軟正黑體"/>
                <a:sym typeface="微軟正黑體"/>
              </a:defRPr>
            </a:pPr>
            <a:r>
              <a:rPr dirty="0"/>
              <a:t>簽約：3,</a:t>
            </a:r>
            <a:r>
              <a:rPr lang="en-US" dirty="0"/>
              <a:t>9</a:t>
            </a:r>
            <a:r>
              <a:rPr dirty="0"/>
              <a:t>38萬元/努力與洽談3,</a:t>
            </a:r>
            <a:r>
              <a:rPr lang="en-US" dirty="0"/>
              <a:t>78</a:t>
            </a:r>
            <a:r>
              <a:rPr dirty="0"/>
              <a:t>0萬元</a:t>
            </a:r>
          </a:p>
        </p:txBody>
      </p:sp>
    </p:spTree>
  </p:cSld>
  <p:clrMapOvr>
    <a:masterClrMapping/>
  </p:clrMapOvr>
  <p:transition spd="med"/>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91" name="內容版面配置區 6"/>
          <p:cNvGraphicFramePr/>
          <p:nvPr>
            <p:extLst>
              <p:ext uri="{D42A27DB-BD31-4B8C-83A1-F6EECF244321}">
                <p14:modId xmlns:p14="http://schemas.microsoft.com/office/powerpoint/2010/main" val="2211289304"/>
              </p:ext>
            </p:extLst>
          </p:nvPr>
        </p:nvGraphicFramePr>
        <p:xfrm>
          <a:off x="304800" y="997716"/>
          <a:ext cx="11582401" cy="5530283"/>
        </p:xfrm>
        <a:graphic>
          <a:graphicData uri="http://schemas.openxmlformats.org/drawingml/2006/table">
            <a:tbl>
              <a:tblPr firstRow="1" bandRow="1">
                <a:tableStyleId>{4C3C2611-4C71-4FC5-86AE-919BDF0F9419}</a:tableStyleId>
              </a:tblPr>
              <a:tblGrid>
                <a:gridCol w="2321669">
                  <a:extLst>
                    <a:ext uri="{9D8B030D-6E8A-4147-A177-3AD203B41FA5}">
                      <a16:colId xmlns:a16="http://schemas.microsoft.com/office/drawing/2014/main" val="20000"/>
                    </a:ext>
                  </a:extLst>
                </a:gridCol>
                <a:gridCol w="1097807">
                  <a:extLst>
                    <a:ext uri="{9D8B030D-6E8A-4147-A177-3AD203B41FA5}">
                      <a16:colId xmlns:a16="http://schemas.microsoft.com/office/drawing/2014/main" val="20001"/>
                    </a:ext>
                  </a:extLst>
                </a:gridCol>
                <a:gridCol w="1344580">
                  <a:extLst>
                    <a:ext uri="{9D8B030D-6E8A-4147-A177-3AD203B41FA5}">
                      <a16:colId xmlns:a16="http://schemas.microsoft.com/office/drawing/2014/main" val="20002"/>
                    </a:ext>
                  </a:extLst>
                </a:gridCol>
                <a:gridCol w="2874995">
                  <a:extLst>
                    <a:ext uri="{9D8B030D-6E8A-4147-A177-3AD203B41FA5}">
                      <a16:colId xmlns:a16="http://schemas.microsoft.com/office/drawing/2014/main" val="20003"/>
                    </a:ext>
                  </a:extLst>
                </a:gridCol>
                <a:gridCol w="3943350">
                  <a:extLst>
                    <a:ext uri="{9D8B030D-6E8A-4147-A177-3AD203B41FA5}">
                      <a16:colId xmlns:a16="http://schemas.microsoft.com/office/drawing/2014/main" val="20004"/>
                    </a:ext>
                  </a:extLst>
                </a:gridCol>
              </a:tblGrid>
              <a:tr h="416603">
                <a:tc>
                  <a:txBody>
                    <a:bodyPr/>
                    <a:lstStyle/>
                    <a:p>
                      <a:pPr algn="ctr" defTabSz="686004">
                        <a:defRPr sz="1800" b="0"/>
                      </a:pPr>
                      <a:r>
                        <a:rPr sz="1600" b="1">
                          <a:solidFill>
                            <a:srgbClr val="FFFFFF"/>
                          </a:solidFill>
                          <a:latin typeface="微軟正黑體"/>
                          <a:ea typeface="微軟正黑體"/>
                          <a:cs typeface="微軟正黑體"/>
                          <a:sym typeface="微軟正黑體"/>
                        </a:rPr>
                        <a:t>推廣中案件</a:t>
                      </a:r>
                    </a:p>
                  </a:txBody>
                  <a:tcPr marL="45720" marR="45720" anchor="ctr" horzOverflow="overflow">
                    <a:lnL w="12700">
                      <a:solidFill>
                        <a:srgbClr val="FFFFFF"/>
                      </a:solidFill>
                    </a:lnL>
                    <a:lnR w="12700">
                      <a:solidFill>
                        <a:srgbClr val="FFFFFF"/>
                      </a:solidFill>
                    </a:lnR>
                    <a:lnT w="12700">
                      <a:solidFill>
                        <a:srgbClr val="FFFFFF"/>
                      </a:solidFill>
                    </a:lnT>
                    <a:lnB w="12700">
                      <a:solidFill>
                        <a:srgbClr val="FFFFFF"/>
                      </a:solidFill>
                    </a:lnB>
                    <a:solidFill>
                      <a:srgbClr val="0D4CA1"/>
                    </a:solidFill>
                  </a:tcPr>
                </a:tc>
                <a:tc>
                  <a:txBody>
                    <a:bodyPr/>
                    <a:lstStyle/>
                    <a:p>
                      <a:pPr algn="ctr" defTabSz="686004">
                        <a:defRPr sz="1800" b="0"/>
                      </a:pPr>
                      <a:r>
                        <a:rPr sz="1600" b="1">
                          <a:solidFill>
                            <a:srgbClr val="FFFFFF"/>
                          </a:solidFill>
                          <a:latin typeface="微軟正黑體"/>
                          <a:ea typeface="微軟正黑體"/>
                          <a:cs typeface="微軟正黑體"/>
                          <a:sym typeface="微軟正黑體"/>
                        </a:rPr>
                        <a:t>標的廠商</a:t>
                      </a:r>
                    </a:p>
                  </a:txBody>
                  <a:tcPr marL="45720" marR="45720" anchor="ctr" horzOverflow="overflow">
                    <a:lnL w="12700">
                      <a:solidFill>
                        <a:srgbClr val="FFFFFF"/>
                      </a:solidFill>
                    </a:lnL>
                    <a:lnR w="12700">
                      <a:solidFill>
                        <a:srgbClr val="FFFFFF"/>
                      </a:solidFill>
                    </a:lnR>
                    <a:lnT w="12700">
                      <a:solidFill>
                        <a:srgbClr val="FFFFFF"/>
                      </a:solidFill>
                    </a:lnT>
                    <a:lnB w="12700">
                      <a:solidFill>
                        <a:srgbClr val="FFFFFF"/>
                      </a:solidFill>
                    </a:lnB>
                    <a:solidFill>
                      <a:srgbClr val="0D4CA1"/>
                    </a:solidFill>
                  </a:tcPr>
                </a:tc>
                <a:tc>
                  <a:txBody>
                    <a:bodyPr/>
                    <a:lstStyle/>
                    <a:p>
                      <a:pPr algn="ctr" defTabSz="686004">
                        <a:defRPr sz="1800" b="0"/>
                      </a:pPr>
                      <a:r>
                        <a:rPr sz="1600" b="1">
                          <a:solidFill>
                            <a:srgbClr val="FFFFFF"/>
                          </a:solidFill>
                          <a:latin typeface="微軟正黑體"/>
                          <a:ea typeface="微軟正黑體"/>
                          <a:cs typeface="微軟正黑體"/>
                          <a:sym typeface="微軟正黑體"/>
                        </a:rPr>
                        <a:t>簽約規劃</a:t>
                      </a:r>
                    </a:p>
                  </a:txBody>
                  <a:tcPr marL="45720" marR="45720" anchor="ctr" horzOverflow="overflow">
                    <a:lnL w="12700">
                      <a:solidFill>
                        <a:srgbClr val="FFFFFF"/>
                      </a:solidFill>
                    </a:lnL>
                    <a:lnR w="12700">
                      <a:solidFill>
                        <a:srgbClr val="FFFFFF"/>
                      </a:solidFill>
                    </a:lnR>
                    <a:lnT w="12700">
                      <a:solidFill>
                        <a:srgbClr val="FFFFFF"/>
                      </a:solidFill>
                    </a:lnT>
                    <a:lnB w="12700">
                      <a:solidFill>
                        <a:srgbClr val="FFFFFF"/>
                      </a:solidFill>
                    </a:lnB>
                    <a:solidFill>
                      <a:srgbClr val="0D4CA1"/>
                    </a:solidFill>
                  </a:tcPr>
                </a:tc>
                <a:tc>
                  <a:txBody>
                    <a:bodyPr/>
                    <a:lstStyle/>
                    <a:p>
                      <a:pPr algn="ctr" defTabSz="686004">
                        <a:defRPr sz="1800" b="0"/>
                      </a:pPr>
                      <a:r>
                        <a:rPr sz="1600" b="1">
                          <a:solidFill>
                            <a:srgbClr val="FFFFFF"/>
                          </a:solidFill>
                          <a:latin typeface="微軟正黑體"/>
                          <a:ea typeface="微軟正黑體"/>
                          <a:cs typeface="微軟正黑體"/>
                          <a:sym typeface="微軟正黑體"/>
                        </a:rPr>
                        <a:t>合作內容</a:t>
                      </a:r>
                    </a:p>
                  </a:txBody>
                  <a:tcPr marL="45720" marR="45720" anchor="ctr" horzOverflow="overflow">
                    <a:lnL w="12700">
                      <a:solidFill>
                        <a:srgbClr val="FFFFFF"/>
                      </a:solidFill>
                    </a:lnL>
                    <a:lnR w="12700">
                      <a:solidFill>
                        <a:srgbClr val="FFFFFF"/>
                      </a:solidFill>
                    </a:lnR>
                    <a:lnT w="12700">
                      <a:solidFill>
                        <a:srgbClr val="FFFFFF"/>
                      </a:solidFill>
                    </a:lnT>
                    <a:lnB w="12700">
                      <a:solidFill>
                        <a:srgbClr val="FFFFFF"/>
                      </a:solidFill>
                    </a:lnB>
                    <a:solidFill>
                      <a:srgbClr val="0D4CA1"/>
                    </a:solidFill>
                  </a:tcPr>
                </a:tc>
                <a:tc>
                  <a:txBody>
                    <a:bodyPr/>
                    <a:lstStyle/>
                    <a:p>
                      <a:pPr algn="ctr" defTabSz="686004">
                        <a:defRPr sz="1800" b="0"/>
                      </a:pPr>
                      <a:r>
                        <a:rPr sz="1600" b="1">
                          <a:solidFill>
                            <a:srgbClr val="FFFFFF"/>
                          </a:solidFill>
                          <a:latin typeface="微軟正黑體"/>
                          <a:ea typeface="微軟正黑體"/>
                          <a:cs typeface="微軟正黑體"/>
                          <a:sym typeface="微軟正黑體"/>
                        </a:rPr>
                        <a:t>Status</a:t>
                      </a:r>
                    </a:p>
                  </a:txBody>
                  <a:tcPr marL="45720" marR="45720" anchor="ctr" horzOverflow="overflow">
                    <a:lnL w="12700">
                      <a:solidFill>
                        <a:srgbClr val="FFFFFF"/>
                      </a:solidFill>
                    </a:lnL>
                    <a:lnR w="12700">
                      <a:solidFill>
                        <a:srgbClr val="FFFFFF"/>
                      </a:solidFill>
                    </a:lnR>
                    <a:lnT w="12700">
                      <a:solidFill>
                        <a:srgbClr val="FFFFFF"/>
                      </a:solidFill>
                    </a:lnT>
                    <a:lnB w="12700">
                      <a:solidFill>
                        <a:srgbClr val="FFFFFF"/>
                      </a:solidFill>
                    </a:lnB>
                    <a:solidFill>
                      <a:srgbClr val="0D4CA1"/>
                    </a:solidFill>
                  </a:tcPr>
                </a:tc>
                <a:extLst>
                  <a:ext uri="{0D108BD9-81ED-4DB2-BD59-A6C34878D82A}">
                    <a16:rowId xmlns:a16="http://schemas.microsoft.com/office/drawing/2014/main" val="10000"/>
                  </a:ext>
                </a:extLst>
              </a:tr>
              <a:tr h="950760">
                <a:tc>
                  <a:txBody>
                    <a:bodyPr/>
                    <a:lstStyle/>
                    <a:p>
                      <a:pPr algn="ctr">
                        <a:defRPr sz="1800"/>
                      </a:pPr>
                      <a:r>
                        <a:rPr sz="1600" dirty="0" err="1">
                          <a:latin typeface="微軟正黑體"/>
                          <a:ea typeface="微軟正黑體"/>
                          <a:cs typeface="微軟正黑體"/>
                          <a:sym typeface="微軟正黑體"/>
                        </a:rPr>
                        <a:t>平台輔導</a:t>
                      </a:r>
                      <a:endParaRPr sz="1600" dirty="0">
                        <a:latin typeface="微軟正黑體"/>
                        <a:ea typeface="微軟正黑體"/>
                        <a:cs typeface="微軟正黑體"/>
                        <a:sym typeface="微軟正黑體"/>
                      </a:endParaRPr>
                    </a:p>
                  </a:txBody>
                  <a:tcPr marL="45720" marR="45720" anchor="ctr" horzOverflow="overflow">
                    <a:lnL w="12700">
                      <a:solidFill>
                        <a:srgbClr val="FFFFFF"/>
                      </a:solidFill>
                    </a:lnL>
                    <a:lnR w="12700">
                      <a:solidFill>
                        <a:srgbClr val="FFFFFF"/>
                      </a:solidFill>
                    </a:lnR>
                    <a:lnT w="12700">
                      <a:solidFill>
                        <a:srgbClr val="FFFFFF"/>
                      </a:solidFill>
                    </a:lnT>
                    <a:lnB w="12700">
                      <a:solidFill>
                        <a:srgbClr val="FFFFFF"/>
                      </a:solidFill>
                    </a:lnB>
                  </a:tcPr>
                </a:tc>
                <a:tc>
                  <a:txBody>
                    <a:bodyPr/>
                    <a:lstStyle/>
                    <a:p>
                      <a:pPr algn="ctr">
                        <a:defRPr sz="1800"/>
                      </a:pPr>
                      <a:r>
                        <a:rPr sz="1600">
                          <a:latin typeface="微軟正黑體"/>
                          <a:ea typeface="微軟正黑體"/>
                          <a:cs typeface="微軟正黑體"/>
                          <a:sym typeface="微軟正黑體"/>
                        </a:rPr>
                        <a:t>動聯國際​</a:t>
                      </a:r>
                    </a:p>
                  </a:txBody>
                  <a:tcPr marL="45720" marR="45720" anchor="ctr" horzOverflow="overflow">
                    <a:lnL w="12700">
                      <a:solidFill>
                        <a:srgbClr val="FFFFFF"/>
                      </a:solidFill>
                    </a:lnL>
                    <a:lnR w="12700">
                      <a:solidFill>
                        <a:srgbClr val="FFFFFF"/>
                      </a:solidFill>
                    </a:lnR>
                    <a:lnT w="12700">
                      <a:solidFill>
                        <a:srgbClr val="FFFFFF"/>
                      </a:solidFill>
                    </a:lnT>
                    <a:lnB w="12700">
                      <a:solidFill>
                        <a:srgbClr val="FFFFFF"/>
                      </a:solidFill>
                    </a:lnB>
                  </a:tcPr>
                </a:tc>
                <a:tc>
                  <a:txBody>
                    <a:bodyPr/>
                    <a:lstStyle/>
                    <a:p>
                      <a:pPr algn="ctr">
                        <a:defRPr sz="1800"/>
                      </a:pPr>
                      <a:r>
                        <a:rPr sz="1600">
                          <a:latin typeface="微軟正黑體"/>
                          <a:ea typeface="微軟正黑體"/>
                          <a:cs typeface="微軟正黑體"/>
                          <a:sym typeface="微軟正黑體"/>
                        </a:rPr>
                        <a:t>10萬元​</a:t>
                      </a:r>
                    </a:p>
                  </a:txBody>
                  <a:tcPr marL="45720" marR="45720" anchor="ctr" horzOverflow="overflow">
                    <a:lnL w="12700">
                      <a:solidFill>
                        <a:srgbClr val="FFFFFF"/>
                      </a:solidFill>
                    </a:lnL>
                    <a:lnR w="12700">
                      <a:solidFill>
                        <a:srgbClr val="FFFFFF"/>
                      </a:solidFill>
                    </a:lnR>
                    <a:lnT w="12700">
                      <a:solidFill>
                        <a:srgbClr val="FFFFFF"/>
                      </a:solidFill>
                    </a:lnT>
                    <a:lnB w="12700">
                      <a:solidFill>
                        <a:srgbClr val="FFFFFF"/>
                      </a:solidFill>
                    </a:lnB>
                  </a:tcPr>
                </a:tc>
                <a:tc>
                  <a:txBody>
                    <a:bodyPr/>
                    <a:lstStyle/>
                    <a:p>
                      <a:pPr algn="l">
                        <a:defRPr sz="1800"/>
                      </a:pPr>
                      <a:r>
                        <a:rPr sz="1600">
                          <a:latin typeface="微軟正黑體"/>
                          <a:ea typeface="微軟正黑體"/>
                          <a:cs typeface="微軟正黑體"/>
                          <a:sym typeface="微軟正黑體"/>
                        </a:rPr>
                        <a:t>高齡友善智慧檢測及健康管理平台計畫</a:t>
                      </a:r>
                    </a:p>
                  </a:txBody>
                  <a:tcPr marL="45720" marR="45720" anchor="ctr" horzOverflow="overflow">
                    <a:lnL w="12700">
                      <a:solidFill>
                        <a:srgbClr val="FFFFFF"/>
                      </a:solidFill>
                    </a:lnL>
                    <a:lnR w="12700">
                      <a:solidFill>
                        <a:srgbClr val="FFFFFF"/>
                      </a:solidFill>
                    </a:lnR>
                    <a:lnT w="12700">
                      <a:solidFill>
                        <a:srgbClr val="FFFFFF"/>
                      </a:solidFill>
                    </a:lnT>
                    <a:lnB w="12700">
                      <a:solidFill>
                        <a:srgbClr val="FFFFFF"/>
                      </a:solidFill>
                    </a:lnB>
                  </a:tcPr>
                </a:tc>
                <a:tc>
                  <a:txBody>
                    <a:bodyPr/>
                    <a:lstStyle/>
                    <a:p>
                      <a:pPr algn="l">
                        <a:defRPr sz="1800"/>
                      </a:pPr>
                      <a:r>
                        <a:rPr sz="1600">
                          <a:latin typeface="微軟正黑體"/>
                          <a:ea typeface="微軟正黑體"/>
                          <a:cs typeface="微軟正黑體"/>
                          <a:sym typeface="微軟正黑體"/>
                        </a:rPr>
                        <a:t>已簽約</a:t>
                      </a:r>
                    </a:p>
                  </a:txBody>
                  <a:tcPr marL="45720" marR="45720" anchor="ctr" horzOverflow="overflow">
                    <a:lnL w="12700">
                      <a:solidFill>
                        <a:srgbClr val="FFFFFF"/>
                      </a:solidFill>
                    </a:lnL>
                    <a:lnR w="12700">
                      <a:solidFill>
                        <a:srgbClr val="FFFFFF"/>
                      </a:solidFill>
                    </a:lnR>
                    <a:lnT w="12700">
                      <a:solidFill>
                        <a:srgbClr val="FFFFFF"/>
                      </a:solidFill>
                    </a:lnT>
                    <a:lnB w="12700">
                      <a:solidFill>
                        <a:srgbClr val="FFFFFF"/>
                      </a:solidFill>
                    </a:lnB>
                  </a:tcPr>
                </a:tc>
                <a:extLst>
                  <a:ext uri="{0D108BD9-81ED-4DB2-BD59-A6C34878D82A}">
                    <a16:rowId xmlns:a16="http://schemas.microsoft.com/office/drawing/2014/main" val="10001"/>
                  </a:ext>
                </a:extLst>
              </a:tr>
              <a:tr h="950760">
                <a:tc>
                  <a:txBody>
                    <a:bodyPr/>
                    <a:lstStyle/>
                    <a:p>
                      <a:pPr algn="ctr">
                        <a:defRPr sz="1800"/>
                      </a:pPr>
                      <a:r>
                        <a:rPr sz="1600">
                          <a:latin typeface="微軟正黑體"/>
                          <a:ea typeface="微軟正黑體"/>
                          <a:cs typeface="微軟正黑體"/>
                          <a:sym typeface="微軟正黑體"/>
                        </a:rPr>
                        <a:t>平台輔導</a:t>
                      </a:r>
                    </a:p>
                  </a:txBody>
                  <a:tcPr marL="45720" marR="45720" anchor="ctr" horzOverflow="overflow">
                    <a:lnL w="12700">
                      <a:solidFill>
                        <a:srgbClr val="FFFFFF"/>
                      </a:solidFill>
                    </a:lnL>
                    <a:lnR w="12700">
                      <a:solidFill>
                        <a:srgbClr val="FFFFFF"/>
                      </a:solidFill>
                    </a:lnR>
                    <a:lnT w="12700">
                      <a:solidFill>
                        <a:srgbClr val="FFFFFF"/>
                      </a:solidFill>
                    </a:lnT>
                    <a:lnB w="12700">
                      <a:solidFill>
                        <a:srgbClr val="FFFFFF"/>
                      </a:solidFill>
                    </a:lnB>
                  </a:tcPr>
                </a:tc>
                <a:tc>
                  <a:txBody>
                    <a:bodyPr/>
                    <a:lstStyle/>
                    <a:p>
                      <a:pPr algn="l">
                        <a:defRPr sz="1800"/>
                      </a:pPr>
                      <a:r>
                        <a:rPr sz="1600" dirty="0" err="1">
                          <a:latin typeface="微軟正黑體"/>
                          <a:ea typeface="微軟正黑體"/>
                          <a:cs typeface="微軟正黑體"/>
                          <a:sym typeface="微軟正黑體"/>
                        </a:rPr>
                        <a:t>創智生物科技</a:t>
                      </a:r>
                      <a:r>
                        <a:rPr sz="1600" dirty="0">
                          <a:latin typeface="微軟正黑體"/>
                          <a:ea typeface="微軟正黑體"/>
                          <a:cs typeface="微軟正黑體"/>
                          <a:sym typeface="微軟正黑體"/>
                        </a:rPr>
                        <a:t> </a:t>
                      </a:r>
                    </a:p>
                  </a:txBody>
                  <a:tcPr marL="45720" marR="45720" anchor="ctr" horzOverflow="overflow">
                    <a:lnL w="12700">
                      <a:solidFill>
                        <a:srgbClr val="FFFFFF"/>
                      </a:solidFill>
                    </a:lnL>
                    <a:lnR w="12700">
                      <a:solidFill>
                        <a:srgbClr val="FFFFFF"/>
                      </a:solidFill>
                    </a:lnR>
                    <a:lnT w="12700">
                      <a:solidFill>
                        <a:srgbClr val="FFFFFF"/>
                      </a:solidFill>
                    </a:lnT>
                    <a:lnB w="12700">
                      <a:solidFill>
                        <a:srgbClr val="FFFFFF"/>
                      </a:solidFill>
                    </a:lnB>
                  </a:tcPr>
                </a:tc>
                <a:tc>
                  <a:txBody>
                    <a:bodyPr/>
                    <a:lstStyle/>
                    <a:p>
                      <a:pPr algn="ctr">
                        <a:defRPr sz="1800"/>
                      </a:pPr>
                      <a:r>
                        <a:rPr sz="1600">
                          <a:latin typeface="微軟正黑體"/>
                          <a:ea typeface="微軟正黑體"/>
                          <a:cs typeface="微軟正黑體"/>
                          <a:sym typeface="微軟正黑體"/>
                        </a:rPr>
                        <a:t>10萬元</a:t>
                      </a:r>
                    </a:p>
                  </a:txBody>
                  <a:tcPr marL="45720" marR="45720" anchor="ctr" horzOverflow="overflow">
                    <a:lnL w="12700">
                      <a:solidFill>
                        <a:srgbClr val="FFFFFF"/>
                      </a:solidFill>
                    </a:lnL>
                    <a:lnR w="12700">
                      <a:solidFill>
                        <a:srgbClr val="FFFFFF"/>
                      </a:solidFill>
                    </a:lnR>
                    <a:lnT w="12700">
                      <a:solidFill>
                        <a:srgbClr val="FFFFFF"/>
                      </a:solidFill>
                    </a:lnT>
                    <a:lnB w="12700">
                      <a:solidFill>
                        <a:srgbClr val="FFFFFF"/>
                      </a:solidFill>
                    </a:lnB>
                  </a:tcPr>
                </a:tc>
                <a:tc>
                  <a:txBody>
                    <a:bodyPr/>
                    <a:lstStyle/>
                    <a:p>
                      <a:pPr algn="l">
                        <a:defRPr sz="1800"/>
                      </a:pPr>
                      <a:r>
                        <a:rPr sz="1600">
                          <a:latin typeface="微軟正黑體"/>
                          <a:ea typeface="微軟正黑體"/>
                          <a:cs typeface="微軟正黑體"/>
                          <a:sym typeface="微軟正黑體"/>
                        </a:rPr>
                        <a:t>高齡友善跨裝置舒眠報告平台計畫</a:t>
                      </a:r>
                    </a:p>
                  </a:txBody>
                  <a:tcPr marL="45720" marR="45720" anchor="ctr" horzOverflow="overflow">
                    <a:lnL w="12700">
                      <a:solidFill>
                        <a:srgbClr val="FFFFFF"/>
                      </a:solidFill>
                    </a:lnL>
                    <a:lnR w="12700">
                      <a:solidFill>
                        <a:srgbClr val="FFFFFF"/>
                      </a:solidFill>
                    </a:lnR>
                    <a:lnT w="12700">
                      <a:solidFill>
                        <a:srgbClr val="FFFFFF"/>
                      </a:solidFill>
                    </a:lnT>
                    <a:lnB w="12700">
                      <a:solidFill>
                        <a:srgbClr val="FFFFFF"/>
                      </a:solidFill>
                    </a:lnB>
                  </a:tcPr>
                </a:tc>
                <a:tc>
                  <a:txBody>
                    <a:bodyPr/>
                    <a:lstStyle/>
                    <a:p>
                      <a:pPr algn="l">
                        <a:defRPr sz="1800"/>
                      </a:pPr>
                      <a:r>
                        <a:rPr sz="1600">
                          <a:latin typeface="微軟正黑體"/>
                          <a:ea typeface="微軟正黑體"/>
                          <a:cs typeface="微軟正黑體"/>
                          <a:sym typeface="微軟正黑體"/>
                        </a:rPr>
                        <a:t>已簽約</a:t>
                      </a:r>
                    </a:p>
                  </a:txBody>
                  <a:tcPr marL="45720" marR="45720" anchor="ctr" horzOverflow="overflow">
                    <a:lnL w="12700">
                      <a:solidFill>
                        <a:srgbClr val="FFFFFF"/>
                      </a:solidFill>
                    </a:lnL>
                    <a:lnR w="12700">
                      <a:solidFill>
                        <a:srgbClr val="FFFFFF"/>
                      </a:solidFill>
                    </a:lnR>
                    <a:lnT w="12700">
                      <a:solidFill>
                        <a:srgbClr val="FFFFFF"/>
                      </a:solidFill>
                    </a:lnT>
                    <a:lnB w="12700">
                      <a:solidFill>
                        <a:srgbClr val="FFFFFF"/>
                      </a:solidFill>
                    </a:lnB>
                  </a:tcPr>
                </a:tc>
                <a:extLst>
                  <a:ext uri="{0D108BD9-81ED-4DB2-BD59-A6C34878D82A}">
                    <a16:rowId xmlns:a16="http://schemas.microsoft.com/office/drawing/2014/main" val="10002"/>
                  </a:ext>
                </a:extLst>
              </a:tr>
              <a:tr h="1259640">
                <a:tc>
                  <a:txBody>
                    <a:bodyPr/>
                    <a:lstStyle/>
                    <a:p>
                      <a:pPr algn="ctr">
                        <a:defRPr sz="1800"/>
                      </a:pPr>
                      <a:r>
                        <a:rPr sz="1600">
                          <a:latin typeface="微軟正黑體"/>
                          <a:ea typeface="微軟正黑體"/>
                          <a:cs typeface="微軟正黑體"/>
                          <a:sym typeface="微軟正黑體"/>
                        </a:rPr>
                        <a:t>科技藝術媒合案</a:t>
                      </a:r>
                    </a:p>
                  </a:txBody>
                  <a:tcPr marL="45720" marR="45720" anchor="ctr" horzOverflow="overflow">
                    <a:lnL w="12700">
                      <a:solidFill>
                        <a:srgbClr val="FFFFFF"/>
                      </a:solidFill>
                    </a:lnL>
                    <a:lnR w="12700">
                      <a:solidFill>
                        <a:srgbClr val="FFFFFF"/>
                      </a:solidFill>
                    </a:lnR>
                    <a:lnT w="12700">
                      <a:solidFill>
                        <a:srgbClr val="FFFFFF"/>
                      </a:solidFill>
                    </a:lnT>
                    <a:lnB w="12700">
                      <a:solidFill>
                        <a:srgbClr val="FFFFFF"/>
                      </a:solidFill>
                    </a:lnB>
                  </a:tcPr>
                </a:tc>
                <a:tc>
                  <a:txBody>
                    <a:bodyPr/>
                    <a:lstStyle/>
                    <a:p>
                      <a:pPr algn="ctr">
                        <a:defRPr sz="1800"/>
                      </a:pPr>
                      <a:r>
                        <a:rPr sz="1600" dirty="0" err="1">
                          <a:latin typeface="微軟正黑體"/>
                          <a:ea typeface="微軟正黑體"/>
                          <a:cs typeface="微軟正黑體"/>
                          <a:sym typeface="微軟正黑體"/>
                        </a:rPr>
                        <a:t>大可創意</a:t>
                      </a:r>
                      <a:r>
                        <a:rPr sz="1600" dirty="0">
                          <a:latin typeface="微軟正黑體"/>
                          <a:ea typeface="微軟正黑體"/>
                          <a:cs typeface="微軟正黑體"/>
                          <a:sym typeface="微軟正黑體"/>
                        </a:rPr>
                        <a:t>/</a:t>
                      </a:r>
                      <a:r>
                        <a:rPr sz="1600" dirty="0" err="1">
                          <a:latin typeface="微軟正黑體"/>
                          <a:ea typeface="微軟正黑體"/>
                          <a:cs typeface="微軟正黑體"/>
                          <a:sym typeface="微軟正黑體"/>
                        </a:rPr>
                        <a:t>台北市文化局</a:t>
                      </a:r>
                      <a:endParaRPr sz="1600" dirty="0">
                        <a:latin typeface="微軟正黑體"/>
                        <a:ea typeface="微軟正黑體"/>
                        <a:cs typeface="微軟正黑體"/>
                        <a:sym typeface="微軟正黑體"/>
                      </a:endParaRPr>
                    </a:p>
                  </a:txBody>
                  <a:tcPr marL="45720" marR="45720" anchor="ctr" horzOverflow="overflow">
                    <a:lnL w="12700">
                      <a:solidFill>
                        <a:srgbClr val="FFFFFF"/>
                      </a:solidFill>
                    </a:lnL>
                    <a:lnR w="12700">
                      <a:solidFill>
                        <a:srgbClr val="FFFFFF"/>
                      </a:solidFill>
                    </a:lnR>
                    <a:lnT w="12700">
                      <a:solidFill>
                        <a:srgbClr val="FFFFFF"/>
                      </a:solidFill>
                    </a:lnT>
                    <a:lnB w="12700">
                      <a:solidFill>
                        <a:srgbClr val="FFFFFF"/>
                      </a:solidFill>
                    </a:lnB>
                  </a:tcPr>
                </a:tc>
                <a:tc>
                  <a:txBody>
                    <a:bodyPr/>
                    <a:lstStyle/>
                    <a:p>
                      <a:pPr algn="ctr">
                        <a:defRPr sz="1600">
                          <a:latin typeface="微軟正黑體"/>
                          <a:ea typeface="微軟正黑體"/>
                          <a:cs typeface="微軟正黑體"/>
                          <a:sym typeface="微軟正黑體"/>
                        </a:defRPr>
                      </a:pPr>
                      <a:r>
                        <a:rPr dirty="0"/>
                        <a:t>150萬</a:t>
                      </a:r>
                      <a:r>
                        <a:rPr dirty="0">
                          <a:latin typeface="+mj-lt"/>
                          <a:ea typeface="+mj-ea"/>
                          <a:cs typeface="+mj-cs"/>
                          <a:sym typeface="Helvetica"/>
                        </a:rPr>
                        <a:t>元</a:t>
                      </a:r>
                    </a:p>
                  </a:txBody>
                  <a:tcPr marL="45720" marR="45720" anchor="ctr" horzOverflow="overflow">
                    <a:lnL w="12700">
                      <a:solidFill>
                        <a:srgbClr val="FFFFFF"/>
                      </a:solidFill>
                    </a:lnL>
                    <a:lnR w="12700">
                      <a:solidFill>
                        <a:srgbClr val="FFFFFF"/>
                      </a:solidFill>
                    </a:lnR>
                    <a:lnT w="12700">
                      <a:solidFill>
                        <a:srgbClr val="FFFFFF"/>
                      </a:solidFill>
                    </a:lnT>
                    <a:lnB w="12700">
                      <a:solidFill>
                        <a:srgbClr val="FFFFFF"/>
                      </a:solidFill>
                    </a:lnB>
                  </a:tcPr>
                </a:tc>
                <a:tc>
                  <a:txBody>
                    <a:bodyPr/>
                    <a:lstStyle/>
                    <a:p>
                      <a:pPr algn="l">
                        <a:defRPr sz="1600">
                          <a:latin typeface="微軟正黑體"/>
                          <a:ea typeface="微軟正黑體"/>
                          <a:cs typeface="微軟正黑體"/>
                          <a:sym typeface="微軟正黑體"/>
                        </a:defRPr>
                      </a:pPr>
                      <a:r>
                        <a:rPr dirty="0" err="1"/>
                        <a:t>藝術家進駐（三個月）台北數位藝術中心，辦理科技工作坊與科技支援及國際合作</a:t>
                      </a:r>
                      <a:endParaRPr dirty="0"/>
                    </a:p>
                    <a:p>
                      <a:pPr algn="l">
                        <a:defRPr sz="1600">
                          <a:latin typeface="微軟正黑體"/>
                          <a:ea typeface="微軟正黑體"/>
                          <a:cs typeface="微軟正黑體"/>
                          <a:sym typeface="微軟正黑體"/>
                        </a:defRPr>
                      </a:pPr>
                      <a:r>
                        <a:rPr dirty="0"/>
                        <a:t>明年簽約金額上下半年約300萬（不需招標）</a:t>
                      </a:r>
                    </a:p>
                  </a:txBody>
                  <a:tcPr marL="45720" marR="45720" anchor="ctr" horzOverflow="overflow">
                    <a:lnL w="12700">
                      <a:solidFill>
                        <a:srgbClr val="FFFFFF"/>
                      </a:solidFill>
                    </a:lnL>
                    <a:lnR w="12700">
                      <a:solidFill>
                        <a:srgbClr val="FFFFFF"/>
                      </a:solidFill>
                    </a:lnR>
                    <a:lnT w="12700">
                      <a:solidFill>
                        <a:srgbClr val="FFFFFF"/>
                      </a:solidFill>
                    </a:lnT>
                    <a:lnB w="12700">
                      <a:solidFill>
                        <a:srgbClr val="FFFFFF"/>
                      </a:solidFill>
                    </a:lnB>
                  </a:tcPr>
                </a:tc>
                <a:tc>
                  <a:txBody>
                    <a:bodyPr/>
                    <a:lstStyle/>
                    <a:p>
                      <a:pPr algn="l">
                        <a:defRPr sz="1800"/>
                      </a:pPr>
                      <a:r>
                        <a:rPr sz="1600">
                          <a:sym typeface="Calibri"/>
                        </a:rPr>
                        <a:t>已簽約</a:t>
                      </a:r>
                    </a:p>
                  </a:txBody>
                  <a:tcPr marL="45720" marR="45720" anchor="ctr" horzOverflow="overflow">
                    <a:lnL w="12700">
                      <a:solidFill>
                        <a:srgbClr val="FFFFFF"/>
                      </a:solidFill>
                    </a:lnL>
                    <a:lnR w="12700">
                      <a:solidFill>
                        <a:srgbClr val="FFFFFF"/>
                      </a:solidFill>
                    </a:lnR>
                    <a:lnT w="12700">
                      <a:solidFill>
                        <a:srgbClr val="FFFFFF"/>
                      </a:solidFill>
                    </a:lnT>
                    <a:lnB w="12700">
                      <a:solidFill>
                        <a:srgbClr val="FFFFFF"/>
                      </a:solidFill>
                    </a:lnB>
                  </a:tcPr>
                </a:tc>
                <a:extLst>
                  <a:ext uri="{0D108BD9-81ED-4DB2-BD59-A6C34878D82A}">
                    <a16:rowId xmlns:a16="http://schemas.microsoft.com/office/drawing/2014/main" val="10003"/>
                  </a:ext>
                </a:extLst>
              </a:tr>
              <a:tr h="950760">
                <a:tc>
                  <a:txBody>
                    <a:bodyPr/>
                    <a:lstStyle/>
                    <a:p>
                      <a:pPr algn="ctr">
                        <a:defRPr sz="1800"/>
                      </a:pPr>
                      <a:r>
                        <a:rPr sz="1600" dirty="0" err="1">
                          <a:latin typeface="微軟正黑體"/>
                          <a:ea typeface="微軟正黑體"/>
                          <a:cs typeface="微軟正黑體"/>
                          <a:sym typeface="微軟正黑體"/>
                        </a:rPr>
                        <a:t>智慧庫房管理</a:t>
                      </a:r>
                      <a:endParaRPr sz="1600" dirty="0">
                        <a:latin typeface="微軟正黑體"/>
                        <a:ea typeface="微軟正黑體"/>
                        <a:cs typeface="微軟正黑體"/>
                        <a:sym typeface="微軟正黑體"/>
                      </a:endParaRPr>
                    </a:p>
                  </a:txBody>
                  <a:tcPr marL="45720" marR="45720" anchor="ctr" horzOverflow="overflow">
                    <a:lnL w="12700">
                      <a:solidFill>
                        <a:srgbClr val="FFFFFF"/>
                      </a:solidFill>
                    </a:lnL>
                    <a:lnR w="12700">
                      <a:solidFill>
                        <a:srgbClr val="FFFFFF"/>
                      </a:solidFill>
                    </a:lnR>
                    <a:lnT w="12700">
                      <a:solidFill>
                        <a:srgbClr val="FFFFFF"/>
                      </a:solidFill>
                    </a:lnT>
                    <a:lnB w="12700" cap="flat" cmpd="sng" algn="ctr">
                      <a:solidFill>
                        <a:srgbClr val="FFFFFF"/>
                      </a:solidFill>
                      <a:prstDash val="solid"/>
                      <a:round/>
                      <a:headEnd type="none" w="med" len="med"/>
                      <a:tailEnd type="none" w="med" len="med"/>
                    </a:lnB>
                  </a:tcPr>
                </a:tc>
                <a:tc>
                  <a:txBody>
                    <a:bodyPr/>
                    <a:lstStyle/>
                    <a:p>
                      <a:pPr algn="ctr">
                        <a:defRPr sz="1800"/>
                      </a:pPr>
                      <a:r>
                        <a:rPr sz="1600">
                          <a:latin typeface="微軟正黑體"/>
                          <a:ea typeface="微軟正黑體"/>
                          <a:cs typeface="微軟正黑體"/>
                          <a:sym typeface="微軟正黑體"/>
                        </a:rPr>
                        <a:t>台中市立美術館</a:t>
                      </a:r>
                    </a:p>
                  </a:txBody>
                  <a:tcPr marL="45720" marR="45720" anchor="ctr" horzOverflow="overflow">
                    <a:lnL w="12700">
                      <a:solidFill>
                        <a:srgbClr val="FFFFFF"/>
                      </a:solidFill>
                    </a:lnL>
                    <a:lnR w="12700">
                      <a:solidFill>
                        <a:srgbClr val="FFFFFF"/>
                      </a:solidFill>
                    </a:lnR>
                    <a:lnT w="12700">
                      <a:solidFill>
                        <a:srgbClr val="FFFFFF"/>
                      </a:solidFill>
                    </a:lnT>
                    <a:lnB w="12700" cap="flat" cmpd="sng" algn="ctr">
                      <a:solidFill>
                        <a:srgbClr val="FFFFFF"/>
                      </a:solidFill>
                      <a:prstDash val="solid"/>
                      <a:round/>
                      <a:headEnd type="none" w="med" len="med"/>
                      <a:tailEnd type="none" w="med" len="med"/>
                    </a:lnB>
                  </a:tcPr>
                </a:tc>
                <a:tc>
                  <a:txBody>
                    <a:bodyPr/>
                    <a:lstStyle/>
                    <a:p>
                      <a:pPr algn="ctr">
                        <a:defRPr sz="1600">
                          <a:latin typeface="微軟正黑體"/>
                          <a:ea typeface="微軟正黑體"/>
                          <a:cs typeface="微軟正黑體"/>
                          <a:sym typeface="微軟正黑體"/>
                        </a:defRPr>
                      </a:pPr>
                      <a:r>
                        <a:rPr dirty="0"/>
                        <a:t>150萬</a:t>
                      </a:r>
                      <a:r>
                        <a:rPr dirty="0">
                          <a:latin typeface="+mj-lt"/>
                          <a:ea typeface="+mj-ea"/>
                          <a:cs typeface="+mj-cs"/>
                          <a:sym typeface="Helvetica"/>
                        </a:rPr>
                        <a:t>元</a:t>
                      </a:r>
                    </a:p>
                  </a:txBody>
                  <a:tcPr marL="45720" marR="45720" anchor="ctr" horzOverflow="overflow">
                    <a:lnL w="12700">
                      <a:solidFill>
                        <a:srgbClr val="FFFFFF"/>
                      </a:solidFill>
                    </a:lnL>
                    <a:lnR w="12700">
                      <a:solidFill>
                        <a:srgbClr val="FFFFFF"/>
                      </a:solidFill>
                    </a:lnR>
                    <a:lnT w="12700">
                      <a:solidFill>
                        <a:srgbClr val="FFFFFF"/>
                      </a:solidFill>
                    </a:lnT>
                    <a:lnB w="12700" cap="flat" cmpd="sng" algn="ctr">
                      <a:solidFill>
                        <a:srgbClr val="FFFFFF"/>
                      </a:solidFill>
                      <a:prstDash val="solid"/>
                      <a:round/>
                      <a:headEnd type="none" w="med" len="med"/>
                      <a:tailEnd type="none" w="med" len="med"/>
                    </a:lnB>
                  </a:tcPr>
                </a:tc>
                <a:tc>
                  <a:txBody>
                    <a:bodyPr/>
                    <a:lstStyle/>
                    <a:p>
                      <a:pPr algn="l">
                        <a:defRPr sz="1800"/>
                      </a:pPr>
                      <a:r>
                        <a:rPr sz="1600" dirty="0" err="1">
                          <a:latin typeface="微軟正黑體"/>
                          <a:ea typeface="微軟正黑體"/>
                          <a:cs typeface="微軟正黑體"/>
                          <a:sym typeface="微軟正黑體"/>
                        </a:rPr>
                        <a:t>智慧庫房管理系統規劃案</a:t>
                      </a:r>
                      <a:endParaRPr sz="1600" dirty="0">
                        <a:latin typeface="微軟正黑體"/>
                        <a:ea typeface="微軟正黑體"/>
                        <a:cs typeface="微軟正黑體"/>
                        <a:sym typeface="微軟正黑體"/>
                      </a:endParaRPr>
                    </a:p>
                  </a:txBody>
                  <a:tcPr marL="45720" marR="45720" anchor="ctr" horzOverflow="overflow">
                    <a:lnL w="12700">
                      <a:solidFill>
                        <a:srgbClr val="FFFFFF"/>
                      </a:solidFill>
                    </a:lnL>
                    <a:lnR w="12700">
                      <a:solidFill>
                        <a:srgbClr val="FFFFFF"/>
                      </a:solidFill>
                    </a:lnR>
                    <a:lnT w="12700">
                      <a:solidFill>
                        <a:srgbClr val="FFFFFF"/>
                      </a:solidFill>
                    </a:lnT>
                    <a:lnB w="12700" cap="flat" cmpd="sng" algn="ctr">
                      <a:solidFill>
                        <a:srgbClr val="FFFFFF"/>
                      </a:solidFill>
                      <a:prstDash val="solid"/>
                      <a:round/>
                      <a:headEnd type="none" w="med" len="med"/>
                      <a:tailEnd type="none" w="med" len="med"/>
                    </a:lnB>
                  </a:tcPr>
                </a:tc>
                <a:tc>
                  <a:txBody>
                    <a:bodyPr/>
                    <a:lstStyle/>
                    <a:p>
                      <a:pPr algn="l">
                        <a:defRPr sz="1800"/>
                      </a:pPr>
                      <a:r>
                        <a:rPr sz="1600" dirty="0" err="1">
                          <a:latin typeface="微軟正黑體"/>
                          <a:ea typeface="微軟正黑體"/>
                          <a:cs typeface="微軟正黑體"/>
                          <a:sym typeface="微軟正黑體"/>
                        </a:rPr>
                        <a:t>報價中，預計明年執行</a:t>
                      </a:r>
                      <a:endParaRPr sz="1600" dirty="0">
                        <a:latin typeface="微軟正黑體"/>
                        <a:ea typeface="微軟正黑體"/>
                        <a:cs typeface="微軟正黑體"/>
                        <a:sym typeface="微軟正黑體"/>
                      </a:endParaRPr>
                    </a:p>
                  </a:txBody>
                  <a:tcPr marL="45720" marR="45720" anchor="ctr" horzOverflow="overflow">
                    <a:lnL w="12700">
                      <a:solidFill>
                        <a:srgbClr val="FFFFFF"/>
                      </a:solidFill>
                    </a:lnL>
                    <a:lnR w="12700">
                      <a:solidFill>
                        <a:srgbClr val="FFFFFF"/>
                      </a:solidFill>
                    </a:lnR>
                    <a:lnT w="12700">
                      <a:solidFill>
                        <a:srgbClr val="FFFFFF"/>
                      </a:solidFill>
                    </a:lnT>
                    <a:lnB w="12700" cap="flat" cmpd="sng" algn="ctr">
                      <a:solidFill>
                        <a:srgbClr val="FFFFFF"/>
                      </a:solidFill>
                      <a:prstDash val="solid"/>
                      <a:round/>
                      <a:headEnd type="none" w="med" len="med"/>
                      <a:tailEnd type="none" w="med" len="med"/>
                    </a:lnB>
                  </a:tcPr>
                </a:tc>
                <a:extLst>
                  <a:ext uri="{0D108BD9-81ED-4DB2-BD59-A6C34878D82A}">
                    <a16:rowId xmlns:a16="http://schemas.microsoft.com/office/drawing/2014/main" val="10004"/>
                  </a:ext>
                </a:extLst>
              </a:tr>
              <a:tr h="950760">
                <a:tc>
                  <a:txBody>
                    <a:bodyPr/>
                    <a:lstStyle/>
                    <a:p>
                      <a:pPr algn="ctr">
                        <a:defRPr sz="1800"/>
                      </a:pPr>
                      <a:r>
                        <a:rPr lang="zh-TW" altLang="en-US" sz="1600" dirty="0">
                          <a:latin typeface="微軟正黑體"/>
                          <a:ea typeface="微軟正黑體"/>
                          <a:cs typeface="微軟正黑體"/>
                          <a:sym typeface="微軟正黑體"/>
                        </a:rPr>
                        <a:t>智慧聽力環境服務</a:t>
                      </a:r>
                      <a:endParaRPr lang="en-US" altLang="zh-TW" sz="1600" dirty="0">
                        <a:latin typeface="微軟正黑體"/>
                        <a:ea typeface="微軟正黑體"/>
                        <a:cs typeface="微軟正黑體"/>
                        <a:sym typeface="微軟正黑體"/>
                      </a:endParaRPr>
                    </a:p>
                    <a:p>
                      <a:pPr algn="ctr">
                        <a:defRPr sz="1800"/>
                      </a:pPr>
                      <a:r>
                        <a:rPr lang="zh-TW" altLang="en-US" sz="1600" dirty="0">
                          <a:latin typeface="微軟正黑體"/>
                          <a:ea typeface="微軟正黑體"/>
                          <a:cs typeface="微軟正黑體"/>
                          <a:sym typeface="微軟正黑體"/>
                        </a:rPr>
                        <a:t>平台建置</a:t>
                      </a:r>
                      <a:endParaRPr sz="1600" dirty="0">
                        <a:latin typeface="微軟正黑體"/>
                        <a:ea typeface="微軟正黑體"/>
                        <a:cs typeface="微軟正黑體"/>
                        <a:sym typeface="微軟正黑體"/>
                      </a:endParaRPr>
                    </a:p>
                  </a:txBody>
                  <a:tcPr marL="45720" marR="45720" anchor="ctr" horzOverflow="overflow">
                    <a:lnL w="12700">
                      <a:solidFill>
                        <a:srgbClr val="FFFFFF"/>
                      </a:solidFill>
                    </a:lnL>
                    <a:lnR w="12700" cap="flat" cmpd="sng" algn="ctr">
                      <a:solidFill>
                        <a:srgbClr val="FFFFFF"/>
                      </a:solidFill>
                      <a:prstDash val="solid"/>
                      <a:round/>
                      <a:headEnd type="none" w="med" len="med"/>
                      <a:tailEnd type="none" w="med" len="med"/>
                    </a:lnR>
                    <a:lnT w="12700">
                      <a:solidFill>
                        <a:srgbClr val="FFFFFF"/>
                      </a:solidFill>
                    </a:lnT>
                    <a:lnB w="12700">
                      <a:solidFill>
                        <a:srgbClr val="FFFFFF"/>
                      </a:solidFill>
                    </a:lnB>
                  </a:tcPr>
                </a:tc>
                <a:tc>
                  <a:txBody>
                    <a:bodyPr/>
                    <a:lstStyle/>
                    <a:p>
                      <a:pPr algn="ctr">
                        <a:defRPr sz="1800"/>
                      </a:pPr>
                      <a:r>
                        <a:rPr lang="zh-TW" altLang="en-US" sz="1600" dirty="0">
                          <a:latin typeface="微軟正黑體"/>
                          <a:ea typeface="微軟正黑體"/>
                          <a:cs typeface="微軟正黑體"/>
                          <a:sym typeface="微軟正黑體"/>
                        </a:rPr>
                        <a:t>美律</a:t>
                      </a:r>
                      <a:endParaRPr sz="1600" dirty="0">
                        <a:latin typeface="微軟正黑體"/>
                        <a:ea typeface="微軟正黑體"/>
                        <a:cs typeface="微軟正黑體"/>
                        <a:sym typeface="微軟正黑體"/>
                      </a:endParaRPr>
                    </a:p>
                  </a:txBody>
                  <a:tcPr marL="45720" marR="4572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a:solidFill>
                        <a:srgbClr val="FFFFFF"/>
                      </a:solidFill>
                    </a:lnT>
                    <a:lnB w="12700">
                      <a:solidFill>
                        <a:srgbClr val="FFFFFF"/>
                      </a:solidFill>
                    </a:lnB>
                  </a:tcPr>
                </a:tc>
                <a:tc>
                  <a:txBody>
                    <a:bodyPr/>
                    <a:lstStyle/>
                    <a:p>
                      <a:pPr algn="ctr">
                        <a:defRPr sz="1600">
                          <a:latin typeface="微軟正黑體"/>
                          <a:ea typeface="微軟正黑體"/>
                          <a:cs typeface="微軟正黑體"/>
                          <a:sym typeface="微軟正黑體"/>
                        </a:defRPr>
                      </a:pPr>
                      <a:r>
                        <a:rPr lang="en-US" dirty="0">
                          <a:latin typeface="+mj-lt"/>
                          <a:ea typeface="+mj-ea"/>
                          <a:cs typeface="+mj-cs"/>
                          <a:sym typeface="Helvetica"/>
                        </a:rPr>
                        <a:t>480</a:t>
                      </a:r>
                      <a:r>
                        <a:rPr lang="zh-TW" altLang="en-US" dirty="0">
                          <a:latin typeface="+mj-lt"/>
                          <a:ea typeface="+mj-ea"/>
                          <a:cs typeface="+mj-cs"/>
                          <a:sym typeface="Helvetica"/>
                        </a:rPr>
                        <a:t>萬元</a:t>
                      </a:r>
                      <a:endParaRPr dirty="0">
                        <a:latin typeface="+mj-lt"/>
                        <a:ea typeface="+mj-ea"/>
                        <a:cs typeface="+mj-cs"/>
                        <a:sym typeface="Helvetica"/>
                      </a:endParaRPr>
                    </a:p>
                  </a:txBody>
                  <a:tcPr marL="45720" marR="4572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a:solidFill>
                        <a:srgbClr val="FFFFFF"/>
                      </a:solidFill>
                    </a:lnT>
                    <a:lnB w="12700">
                      <a:solidFill>
                        <a:srgbClr val="FFFFFF"/>
                      </a:solidFill>
                    </a:lnB>
                  </a:tcPr>
                </a:tc>
                <a:tc>
                  <a:txBody>
                    <a:bodyPr/>
                    <a:lstStyle/>
                    <a:p>
                      <a:pPr algn="l">
                        <a:defRPr sz="1800"/>
                      </a:pPr>
                      <a:r>
                        <a:rPr lang="zh-TW" altLang="en-US" sz="1600" dirty="0">
                          <a:latin typeface="微軟正黑體"/>
                          <a:ea typeface="微軟正黑體"/>
                          <a:cs typeface="微軟正黑體"/>
                          <a:sym typeface="微軟正黑體"/>
                        </a:rPr>
                        <a:t>智慧聽力環境服務平台建置</a:t>
                      </a:r>
                      <a:endParaRPr sz="1600" dirty="0">
                        <a:latin typeface="微軟正黑體"/>
                        <a:ea typeface="微軟正黑體"/>
                        <a:cs typeface="微軟正黑體"/>
                        <a:sym typeface="微軟正黑體"/>
                      </a:endParaRPr>
                    </a:p>
                  </a:txBody>
                  <a:tcPr marL="45720" marR="4572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a:solidFill>
                        <a:srgbClr val="FFFFFF"/>
                      </a:solidFill>
                    </a:lnT>
                    <a:lnB w="12700">
                      <a:solidFill>
                        <a:srgbClr val="FFFFFF"/>
                      </a:solidFill>
                    </a:lnB>
                  </a:tcPr>
                </a:tc>
                <a:tc>
                  <a:txBody>
                    <a:bodyPr/>
                    <a:lstStyle/>
                    <a:p>
                      <a:pPr algn="l">
                        <a:defRPr sz="1800"/>
                      </a:pPr>
                      <a:r>
                        <a:rPr lang="zh-TW" altLang="en-US" sz="1600" dirty="0">
                          <a:latin typeface="微軟正黑體"/>
                          <a:ea typeface="微軟正黑體"/>
                          <a:cs typeface="微軟正黑體"/>
                          <a:sym typeface="微軟正黑體"/>
                        </a:rPr>
                        <a:t>預計</a:t>
                      </a:r>
                      <a:r>
                        <a:rPr lang="en-US" altLang="zh-TW" sz="1600" dirty="0">
                          <a:latin typeface="微軟正黑體"/>
                          <a:ea typeface="微軟正黑體"/>
                          <a:cs typeface="微軟正黑體"/>
                          <a:sym typeface="微軟正黑體"/>
                        </a:rPr>
                        <a:t>12</a:t>
                      </a:r>
                      <a:r>
                        <a:rPr lang="zh-TW" altLang="en-US" sz="1600" dirty="0">
                          <a:latin typeface="微軟正黑體"/>
                          <a:ea typeface="微軟正黑體"/>
                          <a:cs typeface="微軟正黑體"/>
                          <a:sym typeface="微軟正黑體"/>
                        </a:rPr>
                        <a:t>月初簽約</a:t>
                      </a:r>
                      <a:endParaRPr sz="1600" dirty="0">
                        <a:latin typeface="微軟正黑體"/>
                        <a:ea typeface="微軟正黑體"/>
                        <a:cs typeface="微軟正黑體"/>
                        <a:sym typeface="微軟正黑體"/>
                      </a:endParaRPr>
                    </a:p>
                  </a:txBody>
                  <a:tcPr marL="45720" marR="45720" anchor="ctr" horzOverflow="overflow">
                    <a:lnL w="12700" cap="flat" cmpd="sng" algn="ctr">
                      <a:solidFill>
                        <a:srgbClr val="FFFFFF"/>
                      </a:solidFill>
                      <a:prstDash val="solid"/>
                      <a:round/>
                      <a:headEnd type="none" w="med" len="med"/>
                      <a:tailEnd type="none" w="med" len="med"/>
                    </a:lnL>
                    <a:lnR w="12700">
                      <a:solidFill>
                        <a:srgbClr val="FFFFFF"/>
                      </a:solidFill>
                    </a:lnR>
                    <a:lnT w="12700">
                      <a:solidFill>
                        <a:srgbClr val="FFFFFF"/>
                      </a:solidFill>
                    </a:lnT>
                    <a:lnB w="12700">
                      <a:solidFill>
                        <a:srgbClr val="FFFFFF"/>
                      </a:solidFill>
                    </a:lnB>
                  </a:tcPr>
                </a:tc>
                <a:extLst>
                  <a:ext uri="{0D108BD9-81ED-4DB2-BD59-A6C34878D82A}">
                    <a16:rowId xmlns:a16="http://schemas.microsoft.com/office/drawing/2014/main" val="3624298209"/>
                  </a:ext>
                </a:extLst>
              </a:tr>
            </a:tbl>
          </a:graphicData>
        </a:graphic>
      </p:graphicFrame>
      <p:sp>
        <p:nvSpPr>
          <p:cNvPr id="1092" name="標題 1"/>
          <p:cNvSpPr txBox="1">
            <a:spLocks noGrp="1"/>
          </p:cNvSpPr>
          <p:nvPr>
            <p:ph type="title"/>
          </p:nvPr>
        </p:nvSpPr>
        <p:spPr>
          <a:xfrm>
            <a:off x="1991548" y="37678"/>
            <a:ext cx="8370276" cy="775374"/>
          </a:xfrm>
          <a:prstGeom prst="rect">
            <a:avLst/>
          </a:prstGeom>
        </p:spPr>
        <p:txBody>
          <a:bodyPr/>
          <a:lstStyle>
            <a:lvl1pPr algn="ctr">
              <a:defRPr b="1">
                <a:solidFill>
                  <a:srgbClr val="000099"/>
                </a:solidFill>
                <a:latin typeface="微軟正黑體"/>
                <a:ea typeface="微軟正黑體"/>
                <a:cs typeface="微軟正黑體"/>
                <a:sym typeface="微軟正黑體"/>
              </a:defRPr>
            </a:lvl1pPr>
          </a:lstStyle>
          <a:p>
            <a:r>
              <a:t>重要業務推廣案件 (民營)</a:t>
            </a:r>
          </a:p>
        </p:txBody>
      </p:sp>
      <p:sp>
        <p:nvSpPr>
          <p:cNvPr id="6" name="文字方塊 5">
            <a:extLst>
              <a:ext uri="{FF2B5EF4-FFF2-40B4-BE49-F238E27FC236}">
                <a16:creationId xmlns:a16="http://schemas.microsoft.com/office/drawing/2014/main" id="{4CCEA5BF-E914-4B7E-B532-F6CF2499E091}"/>
              </a:ext>
            </a:extLst>
          </p:cNvPr>
          <p:cNvSpPr txBox="1"/>
          <p:nvPr/>
        </p:nvSpPr>
        <p:spPr>
          <a:xfrm>
            <a:off x="7731945" y="628388"/>
            <a:ext cx="4186398" cy="369328"/>
          </a:xfrm>
          <a:prstGeom prst="rect">
            <a:avLst/>
          </a:prstGeom>
          <a:solidFill>
            <a:srgbClr val="FFFFFF"/>
          </a:solidFill>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45718" tIns="45718" rIns="45718" bIns="45718">
            <a:spAutoFit/>
          </a:bodyPr>
          <a:lstStyle/>
          <a:p>
            <a:pPr>
              <a:defRPr b="1">
                <a:latin typeface="微軟正黑體"/>
                <a:ea typeface="微軟正黑體"/>
                <a:cs typeface="微軟正黑體"/>
                <a:sym typeface="微軟正黑體"/>
              </a:defRPr>
            </a:pPr>
            <a:r>
              <a:rPr dirty="0"/>
              <a:t>簽約：3,</a:t>
            </a:r>
            <a:r>
              <a:rPr lang="en-US" dirty="0"/>
              <a:t>9</a:t>
            </a:r>
            <a:r>
              <a:rPr dirty="0"/>
              <a:t>38萬元/努力與洽談3,</a:t>
            </a:r>
            <a:r>
              <a:rPr lang="en-US" dirty="0"/>
              <a:t>78</a:t>
            </a:r>
            <a:r>
              <a:rPr dirty="0"/>
              <a:t>0萬元</a:t>
            </a:r>
          </a:p>
        </p:txBody>
      </p:sp>
    </p:spTree>
  </p:cSld>
  <p:clrMapOvr>
    <a:masterClrMapping/>
  </p:clrMapOvr>
  <p:transition spd="med"/>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91" name="內容版面配置區 6"/>
          <p:cNvGraphicFramePr/>
          <p:nvPr>
            <p:extLst>
              <p:ext uri="{D42A27DB-BD31-4B8C-83A1-F6EECF244321}">
                <p14:modId xmlns:p14="http://schemas.microsoft.com/office/powerpoint/2010/main" val="1498782337"/>
              </p:ext>
            </p:extLst>
          </p:nvPr>
        </p:nvGraphicFramePr>
        <p:xfrm>
          <a:off x="304800" y="997716"/>
          <a:ext cx="11582401" cy="2318123"/>
        </p:xfrm>
        <a:graphic>
          <a:graphicData uri="http://schemas.openxmlformats.org/drawingml/2006/table">
            <a:tbl>
              <a:tblPr firstRow="1" bandRow="1">
                <a:tableStyleId>{4C3C2611-4C71-4FC5-86AE-919BDF0F9419}</a:tableStyleId>
              </a:tblPr>
              <a:tblGrid>
                <a:gridCol w="2321669">
                  <a:extLst>
                    <a:ext uri="{9D8B030D-6E8A-4147-A177-3AD203B41FA5}">
                      <a16:colId xmlns:a16="http://schemas.microsoft.com/office/drawing/2014/main" val="20000"/>
                    </a:ext>
                  </a:extLst>
                </a:gridCol>
                <a:gridCol w="1097807">
                  <a:extLst>
                    <a:ext uri="{9D8B030D-6E8A-4147-A177-3AD203B41FA5}">
                      <a16:colId xmlns:a16="http://schemas.microsoft.com/office/drawing/2014/main" val="20001"/>
                    </a:ext>
                  </a:extLst>
                </a:gridCol>
                <a:gridCol w="1344580">
                  <a:extLst>
                    <a:ext uri="{9D8B030D-6E8A-4147-A177-3AD203B41FA5}">
                      <a16:colId xmlns:a16="http://schemas.microsoft.com/office/drawing/2014/main" val="20002"/>
                    </a:ext>
                  </a:extLst>
                </a:gridCol>
                <a:gridCol w="2874995">
                  <a:extLst>
                    <a:ext uri="{9D8B030D-6E8A-4147-A177-3AD203B41FA5}">
                      <a16:colId xmlns:a16="http://schemas.microsoft.com/office/drawing/2014/main" val="20003"/>
                    </a:ext>
                  </a:extLst>
                </a:gridCol>
                <a:gridCol w="3943350">
                  <a:extLst>
                    <a:ext uri="{9D8B030D-6E8A-4147-A177-3AD203B41FA5}">
                      <a16:colId xmlns:a16="http://schemas.microsoft.com/office/drawing/2014/main" val="20004"/>
                    </a:ext>
                  </a:extLst>
                </a:gridCol>
              </a:tblGrid>
              <a:tr h="416603">
                <a:tc>
                  <a:txBody>
                    <a:bodyPr/>
                    <a:lstStyle/>
                    <a:p>
                      <a:pPr algn="ctr" defTabSz="686004">
                        <a:defRPr sz="1800" b="0"/>
                      </a:pPr>
                      <a:r>
                        <a:rPr sz="1600" b="1" dirty="0" err="1">
                          <a:solidFill>
                            <a:srgbClr val="FFFFFF"/>
                          </a:solidFill>
                          <a:latin typeface="微軟正黑體"/>
                          <a:ea typeface="微軟正黑體"/>
                          <a:cs typeface="微軟正黑體"/>
                          <a:sym typeface="微軟正黑體"/>
                        </a:rPr>
                        <a:t>推廣中案件</a:t>
                      </a:r>
                      <a:endParaRPr sz="1600" b="1" dirty="0">
                        <a:solidFill>
                          <a:srgbClr val="FFFFFF"/>
                        </a:solidFill>
                        <a:latin typeface="微軟正黑體"/>
                        <a:ea typeface="微軟正黑體"/>
                        <a:cs typeface="微軟正黑體"/>
                        <a:sym typeface="微軟正黑體"/>
                      </a:endParaRPr>
                    </a:p>
                  </a:txBody>
                  <a:tcPr marL="45720" marR="45720" anchor="ctr" horzOverflow="overflow">
                    <a:lnL w="12700">
                      <a:solidFill>
                        <a:srgbClr val="FFFFFF"/>
                      </a:solidFill>
                    </a:lnL>
                    <a:lnR w="12700">
                      <a:solidFill>
                        <a:srgbClr val="FFFFFF"/>
                      </a:solidFill>
                    </a:lnR>
                    <a:lnT w="12700">
                      <a:solidFill>
                        <a:srgbClr val="FFFFFF"/>
                      </a:solidFill>
                    </a:lnT>
                    <a:lnB w="12700">
                      <a:solidFill>
                        <a:srgbClr val="FFFFFF"/>
                      </a:solidFill>
                    </a:lnB>
                    <a:solidFill>
                      <a:srgbClr val="0D4CA1"/>
                    </a:solidFill>
                  </a:tcPr>
                </a:tc>
                <a:tc>
                  <a:txBody>
                    <a:bodyPr/>
                    <a:lstStyle/>
                    <a:p>
                      <a:pPr algn="ctr" defTabSz="686004">
                        <a:defRPr sz="1800" b="0"/>
                      </a:pPr>
                      <a:r>
                        <a:rPr sz="1600" b="1">
                          <a:solidFill>
                            <a:srgbClr val="FFFFFF"/>
                          </a:solidFill>
                          <a:latin typeface="微軟正黑體"/>
                          <a:ea typeface="微軟正黑體"/>
                          <a:cs typeface="微軟正黑體"/>
                          <a:sym typeface="微軟正黑體"/>
                        </a:rPr>
                        <a:t>標的廠商</a:t>
                      </a:r>
                    </a:p>
                  </a:txBody>
                  <a:tcPr marL="45720" marR="45720" anchor="ctr" horzOverflow="overflow">
                    <a:lnL w="12700">
                      <a:solidFill>
                        <a:srgbClr val="FFFFFF"/>
                      </a:solidFill>
                    </a:lnL>
                    <a:lnR w="12700">
                      <a:solidFill>
                        <a:srgbClr val="FFFFFF"/>
                      </a:solidFill>
                    </a:lnR>
                    <a:lnT w="12700">
                      <a:solidFill>
                        <a:srgbClr val="FFFFFF"/>
                      </a:solidFill>
                    </a:lnT>
                    <a:lnB w="12700">
                      <a:solidFill>
                        <a:srgbClr val="FFFFFF"/>
                      </a:solidFill>
                    </a:lnB>
                    <a:solidFill>
                      <a:srgbClr val="0D4CA1"/>
                    </a:solidFill>
                  </a:tcPr>
                </a:tc>
                <a:tc>
                  <a:txBody>
                    <a:bodyPr/>
                    <a:lstStyle/>
                    <a:p>
                      <a:pPr algn="ctr" defTabSz="686004">
                        <a:defRPr sz="1800" b="0"/>
                      </a:pPr>
                      <a:r>
                        <a:rPr sz="1600" b="1">
                          <a:solidFill>
                            <a:srgbClr val="FFFFFF"/>
                          </a:solidFill>
                          <a:latin typeface="微軟正黑體"/>
                          <a:ea typeface="微軟正黑體"/>
                          <a:cs typeface="微軟正黑體"/>
                          <a:sym typeface="微軟正黑體"/>
                        </a:rPr>
                        <a:t>簽約規劃</a:t>
                      </a:r>
                    </a:p>
                  </a:txBody>
                  <a:tcPr marL="45720" marR="45720" anchor="ctr" horzOverflow="overflow">
                    <a:lnL w="12700">
                      <a:solidFill>
                        <a:srgbClr val="FFFFFF"/>
                      </a:solidFill>
                    </a:lnL>
                    <a:lnR w="12700">
                      <a:solidFill>
                        <a:srgbClr val="FFFFFF"/>
                      </a:solidFill>
                    </a:lnR>
                    <a:lnT w="12700">
                      <a:solidFill>
                        <a:srgbClr val="FFFFFF"/>
                      </a:solidFill>
                    </a:lnT>
                    <a:lnB w="12700">
                      <a:solidFill>
                        <a:srgbClr val="FFFFFF"/>
                      </a:solidFill>
                    </a:lnB>
                    <a:solidFill>
                      <a:srgbClr val="0D4CA1"/>
                    </a:solidFill>
                  </a:tcPr>
                </a:tc>
                <a:tc>
                  <a:txBody>
                    <a:bodyPr/>
                    <a:lstStyle/>
                    <a:p>
                      <a:pPr algn="ctr" defTabSz="686004">
                        <a:defRPr sz="1800" b="0"/>
                      </a:pPr>
                      <a:r>
                        <a:rPr sz="1600" b="1">
                          <a:solidFill>
                            <a:srgbClr val="FFFFFF"/>
                          </a:solidFill>
                          <a:latin typeface="微軟正黑體"/>
                          <a:ea typeface="微軟正黑體"/>
                          <a:cs typeface="微軟正黑體"/>
                          <a:sym typeface="微軟正黑體"/>
                        </a:rPr>
                        <a:t>合作內容</a:t>
                      </a:r>
                    </a:p>
                  </a:txBody>
                  <a:tcPr marL="45720" marR="45720" anchor="ctr" horzOverflow="overflow">
                    <a:lnL w="12700">
                      <a:solidFill>
                        <a:srgbClr val="FFFFFF"/>
                      </a:solidFill>
                    </a:lnL>
                    <a:lnR w="12700">
                      <a:solidFill>
                        <a:srgbClr val="FFFFFF"/>
                      </a:solidFill>
                    </a:lnR>
                    <a:lnT w="12700">
                      <a:solidFill>
                        <a:srgbClr val="FFFFFF"/>
                      </a:solidFill>
                    </a:lnT>
                    <a:lnB w="12700">
                      <a:solidFill>
                        <a:srgbClr val="FFFFFF"/>
                      </a:solidFill>
                    </a:lnB>
                    <a:solidFill>
                      <a:srgbClr val="0D4CA1"/>
                    </a:solidFill>
                  </a:tcPr>
                </a:tc>
                <a:tc>
                  <a:txBody>
                    <a:bodyPr/>
                    <a:lstStyle/>
                    <a:p>
                      <a:pPr algn="ctr" defTabSz="686004">
                        <a:defRPr sz="1800" b="0"/>
                      </a:pPr>
                      <a:r>
                        <a:rPr sz="1600" b="1">
                          <a:solidFill>
                            <a:srgbClr val="FFFFFF"/>
                          </a:solidFill>
                          <a:latin typeface="微軟正黑體"/>
                          <a:ea typeface="微軟正黑體"/>
                          <a:cs typeface="微軟正黑體"/>
                          <a:sym typeface="微軟正黑體"/>
                        </a:rPr>
                        <a:t>Status</a:t>
                      </a:r>
                    </a:p>
                  </a:txBody>
                  <a:tcPr marL="45720" marR="45720" anchor="ctr" horzOverflow="overflow">
                    <a:lnL w="12700">
                      <a:solidFill>
                        <a:srgbClr val="FFFFFF"/>
                      </a:solidFill>
                    </a:lnL>
                    <a:lnR w="12700">
                      <a:solidFill>
                        <a:srgbClr val="FFFFFF"/>
                      </a:solidFill>
                    </a:lnR>
                    <a:lnT w="12700">
                      <a:solidFill>
                        <a:srgbClr val="FFFFFF"/>
                      </a:solidFill>
                    </a:lnT>
                    <a:lnB w="12700">
                      <a:solidFill>
                        <a:srgbClr val="FFFFFF"/>
                      </a:solidFill>
                    </a:lnB>
                    <a:solidFill>
                      <a:srgbClr val="0D4CA1"/>
                    </a:solidFill>
                  </a:tcPr>
                </a:tc>
                <a:extLst>
                  <a:ext uri="{0D108BD9-81ED-4DB2-BD59-A6C34878D82A}">
                    <a16:rowId xmlns:a16="http://schemas.microsoft.com/office/drawing/2014/main" val="10000"/>
                  </a:ext>
                </a:extLst>
              </a:tr>
              <a:tr h="950760">
                <a:tc>
                  <a:txBody>
                    <a:bodyPr/>
                    <a:lstStyle/>
                    <a:p>
                      <a:pPr marL="0" marR="0" indent="0" algn="ctr" defTabSz="914400" rtl="0" latinLnBrk="0">
                        <a:lnSpc>
                          <a:spcPct val="100000"/>
                        </a:lnSpc>
                        <a:spcBef>
                          <a:spcPts val="0"/>
                        </a:spcBef>
                        <a:spcAft>
                          <a:spcPts val="0"/>
                        </a:spcAft>
                        <a:buClrTx/>
                        <a:buSzTx/>
                        <a:buFontTx/>
                        <a:buNone/>
                        <a:tabLst/>
                        <a:defRPr sz="1800"/>
                      </a:pPr>
                      <a:r>
                        <a:rPr lang="zh-TW" altLang="en-US" sz="1600" b="0" i="0" u="none" strike="noStrike" cap="none" spc="0" baseline="0" dirty="0">
                          <a:solidFill>
                            <a:srgbClr val="000000"/>
                          </a:solidFill>
                          <a:uFillTx/>
                          <a:latin typeface="微軟正黑體"/>
                          <a:ea typeface="微軟正黑體"/>
                          <a:cs typeface="微軟正黑體"/>
                          <a:sym typeface="微軟正黑體"/>
                        </a:rPr>
                        <a:t>技術轉移</a:t>
                      </a:r>
                      <a:endParaRPr sz="1600" b="0" i="0" u="none" strike="noStrike" cap="none" spc="0" baseline="0" dirty="0">
                        <a:solidFill>
                          <a:srgbClr val="000000"/>
                        </a:solidFill>
                        <a:uFillTx/>
                        <a:latin typeface="微軟正黑體"/>
                        <a:ea typeface="微軟正黑體"/>
                        <a:cs typeface="微軟正黑體"/>
                        <a:sym typeface="微軟正黑體"/>
                      </a:endParaRPr>
                    </a:p>
                  </a:txBody>
                  <a:tcPr marL="45720" marR="45720" anchor="ctr" horzOverflow="overflow">
                    <a:lnL w="12700">
                      <a:solidFill>
                        <a:srgbClr val="FFFFFF"/>
                      </a:solidFill>
                    </a:lnL>
                    <a:lnR w="12700">
                      <a:solidFill>
                        <a:srgbClr val="FFFFFF"/>
                      </a:solidFill>
                    </a:lnR>
                    <a:lnT w="12700">
                      <a:solidFill>
                        <a:srgbClr val="FFFFFF"/>
                      </a:solidFill>
                    </a:lnT>
                    <a:lnB w="12700" cap="flat" cmpd="sng" algn="ctr">
                      <a:solidFill>
                        <a:srgbClr val="FFFFFF"/>
                      </a:solidFill>
                      <a:prstDash val="solid"/>
                      <a:round/>
                      <a:headEnd type="none" w="med" len="med"/>
                      <a:tailEnd type="none" w="med" len="med"/>
                    </a:lnB>
                  </a:tcPr>
                </a:tc>
                <a:tc>
                  <a:txBody>
                    <a:bodyPr/>
                    <a:lstStyle/>
                    <a:p>
                      <a:pPr marL="0" marR="0" indent="0" algn="ctr" defTabSz="914400" rtl="0" latinLnBrk="0">
                        <a:lnSpc>
                          <a:spcPct val="100000"/>
                        </a:lnSpc>
                        <a:spcBef>
                          <a:spcPts val="0"/>
                        </a:spcBef>
                        <a:spcAft>
                          <a:spcPts val="0"/>
                        </a:spcAft>
                        <a:buClrTx/>
                        <a:buSzTx/>
                        <a:buFontTx/>
                        <a:buNone/>
                        <a:tabLst/>
                        <a:defRPr sz="1800"/>
                      </a:pPr>
                      <a:r>
                        <a:rPr lang="zh-TW" altLang="en-US" sz="1600" b="0" i="0" u="none" strike="noStrike" cap="none" spc="0" baseline="0" dirty="0">
                          <a:solidFill>
                            <a:srgbClr val="000000"/>
                          </a:solidFill>
                          <a:uFillTx/>
                          <a:latin typeface="微軟正黑體"/>
                          <a:ea typeface="微軟正黑體"/>
                          <a:cs typeface="微軟正黑體"/>
                          <a:sym typeface="微軟正黑體"/>
                        </a:rPr>
                        <a:t>大綜電腦</a:t>
                      </a:r>
                      <a:r>
                        <a:rPr sz="1600" b="0" i="0" u="none" strike="noStrike" cap="none" spc="0" baseline="0" dirty="0">
                          <a:solidFill>
                            <a:srgbClr val="000000"/>
                          </a:solidFill>
                          <a:uFillTx/>
                          <a:latin typeface="微軟正黑體"/>
                          <a:ea typeface="微軟正黑體"/>
                          <a:cs typeface="微軟正黑體"/>
                          <a:sym typeface="微軟正黑體"/>
                        </a:rPr>
                        <a:t>​</a:t>
                      </a:r>
                    </a:p>
                  </a:txBody>
                  <a:tcPr marL="45720" marR="45720" anchor="ctr" horzOverflow="overflow">
                    <a:lnL w="12700">
                      <a:solidFill>
                        <a:srgbClr val="FFFFFF"/>
                      </a:solidFill>
                    </a:lnL>
                    <a:lnR w="12700">
                      <a:solidFill>
                        <a:srgbClr val="FFFFFF"/>
                      </a:solidFill>
                    </a:lnR>
                    <a:lnT w="12700">
                      <a:solidFill>
                        <a:srgbClr val="FFFFFF"/>
                      </a:solidFill>
                    </a:lnT>
                    <a:lnB w="12700" cap="flat" cmpd="sng" algn="ctr">
                      <a:solidFill>
                        <a:srgbClr val="FFFFFF"/>
                      </a:solidFill>
                      <a:prstDash val="solid"/>
                      <a:round/>
                      <a:headEnd type="none" w="med" len="med"/>
                      <a:tailEnd type="none" w="med" len="med"/>
                    </a:lnB>
                  </a:tcPr>
                </a:tc>
                <a:tc>
                  <a:txBody>
                    <a:bodyPr/>
                    <a:lstStyle/>
                    <a:p>
                      <a:pPr marL="0" marR="0" indent="0" algn="ctr" defTabSz="914400" rtl="0" latinLnBrk="0">
                        <a:lnSpc>
                          <a:spcPct val="100000"/>
                        </a:lnSpc>
                        <a:spcBef>
                          <a:spcPts val="0"/>
                        </a:spcBef>
                        <a:spcAft>
                          <a:spcPts val="0"/>
                        </a:spcAft>
                        <a:buClrTx/>
                        <a:buSzTx/>
                        <a:buFontTx/>
                        <a:buNone/>
                        <a:tabLst/>
                        <a:defRPr sz="1800"/>
                      </a:pPr>
                      <a:r>
                        <a:rPr lang="zh-TW" altLang="en-US" sz="1600" b="0" i="0" u="none" strike="noStrike" cap="none" spc="0" baseline="0" dirty="0">
                          <a:solidFill>
                            <a:srgbClr val="000000"/>
                          </a:solidFill>
                          <a:uFillTx/>
                          <a:latin typeface="微軟正黑體"/>
                          <a:ea typeface="微軟正黑體"/>
                          <a:cs typeface="微軟正黑體"/>
                          <a:sym typeface="微軟正黑體"/>
                        </a:rPr>
                        <a:t>金額待定</a:t>
                      </a:r>
                      <a:endParaRPr sz="1600" b="0" i="0" u="none" strike="noStrike" cap="none" spc="0" baseline="0" dirty="0">
                        <a:solidFill>
                          <a:srgbClr val="000000"/>
                        </a:solidFill>
                        <a:uFillTx/>
                        <a:latin typeface="微軟正黑體"/>
                        <a:ea typeface="微軟正黑體"/>
                        <a:cs typeface="微軟正黑體"/>
                        <a:sym typeface="微軟正黑體"/>
                      </a:endParaRPr>
                    </a:p>
                  </a:txBody>
                  <a:tcPr marL="45720" marR="45720" anchor="ctr" horzOverflow="overflow">
                    <a:lnL w="12700">
                      <a:solidFill>
                        <a:srgbClr val="FFFFFF"/>
                      </a:solidFill>
                    </a:lnL>
                    <a:lnR w="12700">
                      <a:solidFill>
                        <a:srgbClr val="FFFFFF"/>
                      </a:solidFill>
                    </a:lnR>
                    <a:lnT w="12700">
                      <a:solidFill>
                        <a:srgbClr val="FFFFFF"/>
                      </a:solidFill>
                    </a:lnT>
                    <a:lnB w="12700" cap="flat" cmpd="sng" algn="ctr">
                      <a:solidFill>
                        <a:srgbClr val="FFFFFF"/>
                      </a:solidFill>
                      <a:prstDash val="solid"/>
                      <a:round/>
                      <a:headEnd type="none" w="med" len="med"/>
                      <a:tailEnd type="none" w="med" len="med"/>
                    </a:lnB>
                  </a:tcPr>
                </a:tc>
                <a:tc>
                  <a:txBody>
                    <a:bodyPr/>
                    <a:lstStyle/>
                    <a:p>
                      <a:pPr marL="0" marR="0" indent="0" algn="l" defTabSz="914400" rtl="0" latinLnBrk="0">
                        <a:lnSpc>
                          <a:spcPct val="100000"/>
                        </a:lnSpc>
                        <a:spcBef>
                          <a:spcPts val="0"/>
                        </a:spcBef>
                        <a:spcAft>
                          <a:spcPts val="0"/>
                        </a:spcAft>
                        <a:buClrTx/>
                        <a:buSzTx/>
                        <a:buFontTx/>
                        <a:buNone/>
                        <a:tabLst/>
                        <a:defRPr sz="1800"/>
                      </a:pPr>
                      <a:r>
                        <a:rPr lang="en-US" altLang="zh-TW" sz="1600" b="0" i="0" u="none" strike="noStrike" cap="none" spc="0" baseline="0" dirty="0">
                          <a:solidFill>
                            <a:srgbClr val="000000"/>
                          </a:solidFill>
                          <a:uFillTx/>
                          <a:latin typeface="微軟正黑體"/>
                          <a:ea typeface="微軟正黑體"/>
                          <a:cs typeface="微軟正黑體"/>
                          <a:sym typeface="微軟正黑體"/>
                        </a:rPr>
                        <a:t>1. </a:t>
                      </a:r>
                      <a:r>
                        <a:rPr lang="zh-TW" altLang="en-US" sz="1600" b="0" i="0" u="none" strike="noStrike" cap="none" spc="0" baseline="0" dirty="0">
                          <a:solidFill>
                            <a:srgbClr val="000000"/>
                          </a:solidFill>
                          <a:uFillTx/>
                          <a:latin typeface="微軟正黑體"/>
                          <a:ea typeface="微軟正黑體"/>
                          <a:cs typeface="微軟正黑體"/>
                          <a:sym typeface="微軟正黑體"/>
                        </a:rPr>
                        <a:t>運用</a:t>
                      </a:r>
                      <a:r>
                        <a:rPr lang="en-US" altLang="zh-TW" sz="1600" b="0" i="0" u="none" strike="noStrike" cap="none" spc="0" baseline="0" dirty="0">
                          <a:solidFill>
                            <a:srgbClr val="000000"/>
                          </a:solidFill>
                          <a:uFillTx/>
                          <a:latin typeface="微軟正黑體"/>
                          <a:ea typeface="微軟正黑體"/>
                          <a:cs typeface="微軟正黑體"/>
                          <a:sym typeface="微軟正黑體"/>
                        </a:rPr>
                        <a:t>LLM</a:t>
                      </a:r>
                      <a:r>
                        <a:rPr lang="zh-TW" altLang="en-US" sz="1600" b="0" i="0" u="none" strike="noStrike" cap="none" spc="0" baseline="0" dirty="0">
                          <a:solidFill>
                            <a:srgbClr val="000000"/>
                          </a:solidFill>
                          <a:uFillTx/>
                          <a:latin typeface="微軟正黑體"/>
                          <a:ea typeface="微軟正黑體"/>
                          <a:cs typeface="微軟正黑體"/>
                          <a:sym typeface="微軟正黑體"/>
                        </a:rPr>
                        <a:t>及</a:t>
                      </a:r>
                      <a:r>
                        <a:rPr lang="en-US" altLang="zh-TW" sz="1600" b="0" i="0" u="none" strike="noStrike" cap="none" spc="0" baseline="0" dirty="0">
                          <a:solidFill>
                            <a:srgbClr val="000000"/>
                          </a:solidFill>
                          <a:uFillTx/>
                          <a:latin typeface="微軟正黑體"/>
                          <a:ea typeface="微軟正黑體"/>
                          <a:cs typeface="微軟正黑體"/>
                          <a:sym typeface="微軟正黑體"/>
                        </a:rPr>
                        <a:t>VLM</a:t>
                      </a:r>
                      <a:r>
                        <a:rPr lang="zh-TW" altLang="en-US" sz="1600" b="0" i="0" u="none" strike="noStrike" cap="none" spc="0" baseline="0" dirty="0">
                          <a:solidFill>
                            <a:srgbClr val="000000"/>
                          </a:solidFill>
                          <a:uFillTx/>
                          <a:latin typeface="微軟正黑體"/>
                          <a:ea typeface="微軟正黑體"/>
                          <a:cs typeface="微軟正黑體"/>
                          <a:sym typeface="微軟正黑體"/>
                        </a:rPr>
                        <a:t>之</a:t>
                      </a:r>
                      <a:r>
                        <a:rPr lang="en-US" altLang="zh-TW" sz="1600" b="0" i="0" u="none" strike="noStrike" cap="none" spc="0" baseline="0" dirty="0">
                          <a:solidFill>
                            <a:srgbClr val="000000"/>
                          </a:solidFill>
                          <a:uFillTx/>
                          <a:latin typeface="微軟正黑體"/>
                          <a:ea typeface="微軟正黑體"/>
                          <a:cs typeface="微軟正黑體"/>
                          <a:sym typeface="微軟正黑體"/>
                        </a:rPr>
                        <a:t>RAG</a:t>
                      </a:r>
                      <a:r>
                        <a:rPr lang="zh-TW" altLang="en-US" sz="1600" b="0" i="0" u="none" strike="noStrike" cap="none" spc="0" baseline="0" dirty="0">
                          <a:solidFill>
                            <a:srgbClr val="000000"/>
                          </a:solidFill>
                          <a:uFillTx/>
                          <a:latin typeface="微軟正黑體"/>
                          <a:ea typeface="微軟正黑體"/>
                          <a:cs typeface="微軟正黑體"/>
                          <a:sym typeface="微軟正黑體"/>
                        </a:rPr>
                        <a:t>技術合作</a:t>
                      </a:r>
                    </a:p>
                    <a:p>
                      <a:pPr marL="0" marR="0" indent="0" algn="l" defTabSz="914400" rtl="0" latinLnBrk="0">
                        <a:lnSpc>
                          <a:spcPct val="100000"/>
                        </a:lnSpc>
                        <a:spcBef>
                          <a:spcPts val="0"/>
                        </a:spcBef>
                        <a:spcAft>
                          <a:spcPts val="0"/>
                        </a:spcAft>
                        <a:buClrTx/>
                        <a:buSzTx/>
                        <a:buFontTx/>
                        <a:buNone/>
                        <a:tabLst/>
                        <a:defRPr sz="1800"/>
                      </a:pPr>
                      <a:r>
                        <a:rPr lang="en-US" altLang="zh-TW" sz="1600" b="0" i="0" u="none" strike="noStrike" cap="none" spc="0" baseline="0" dirty="0">
                          <a:solidFill>
                            <a:srgbClr val="000000"/>
                          </a:solidFill>
                          <a:uFillTx/>
                          <a:latin typeface="微軟正黑體"/>
                          <a:ea typeface="微軟正黑體"/>
                          <a:cs typeface="微軟正黑體"/>
                          <a:sym typeface="微軟正黑體"/>
                        </a:rPr>
                        <a:t>2. </a:t>
                      </a:r>
                      <a:r>
                        <a:rPr lang="zh-TW" altLang="en-US" sz="1600" b="0" i="0" u="none" strike="noStrike" cap="none" spc="0" baseline="0" dirty="0">
                          <a:solidFill>
                            <a:srgbClr val="000000"/>
                          </a:solidFill>
                          <a:uFillTx/>
                          <a:latin typeface="微軟正黑體"/>
                          <a:ea typeface="微軟正黑體"/>
                          <a:cs typeface="微軟正黑體"/>
                          <a:sym typeface="微軟正黑體"/>
                        </a:rPr>
                        <a:t>高齡科技技術合作</a:t>
                      </a:r>
                      <a:endParaRPr sz="1600" b="0" i="0" u="none" strike="noStrike" cap="none" spc="0" baseline="0" dirty="0">
                        <a:solidFill>
                          <a:srgbClr val="000000"/>
                        </a:solidFill>
                        <a:uFillTx/>
                        <a:latin typeface="微軟正黑體"/>
                        <a:ea typeface="微軟正黑體"/>
                        <a:cs typeface="微軟正黑體"/>
                        <a:sym typeface="微軟正黑體"/>
                      </a:endParaRPr>
                    </a:p>
                  </a:txBody>
                  <a:tcPr marL="45720" marR="45720" anchor="ctr" horzOverflow="overflow">
                    <a:lnL w="12700">
                      <a:solidFill>
                        <a:srgbClr val="FFFFFF"/>
                      </a:solidFill>
                    </a:lnL>
                    <a:lnR w="12700">
                      <a:solidFill>
                        <a:srgbClr val="FFFFFF"/>
                      </a:solidFill>
                    </a:lnR>
                    <a:lnT w="12700">
                      <a:solidFill>
                        <a:srgbClr val="FFFFFF"/>
                      </a:solidFill>
                    </a:lnT>
                    <a:lnB w="12700" cap="flat" cmpd="sng" algn="ctr">
                      <a:solidFill>
                        <a:srgbClr val="FFFFFF"/>
                      </a:solidFill>
                      <a:prstDash val="solid"/>
                      <a:round/>
                      <a:headEnd type="none" w="med" len="med"/>
                      <a:tailEnd type="none" w="med" len="med"/>
                    </a:lnB>
                  </a:tcPr>
                </a:tc>
                <a:tc>
                  <a:txBody>
                    <a:bodyPr/>
                    <a:lstStyle/>
                    <a:p>
                      <a:pPr marL="0" marR="0" indent="0" algn="l" defTabSz="914400" rtl="0" latinLnBrk="0">
                        <a:lnSpc>
                          <a:spcPct val="100000"/>
                        </a:lnSpc>
                        <a:spcBef>
                          <a:spcPts val="0"/>
                        </a:spcBef>
                        <a:spcAft>
                          <a:spcPts val="0"/>
                        </a:spcAft>
                        <a:buClrTx/>
                        <a:buSzTx/>
                        <a:buFontTx/>
                        <a:buNone/>
                        <a:tabLst/>
                        <a:defRPr sz="1800"/>
                      </a:pPr>
                      <a:r>
                        <a:rPr lang="zh-TW" altLang="en-US" sz="1600" b="0" i="0" u="none" strike="noStrike" cap="none" spc="0" baseline="0" dirty="0">
                          <a:solidFill>
                            <a:srgbClr val="000000"/>
                          </a:solidFill>
                          <a:uFillTx/>
                          <a:latin typeface="微軟正黑體"/>
                          <a:ea typeface="微軟正黑體"/>
                          <a:cs typeface="微軟正黑體"/>
                          <a:sym typeface="微軟正黑體"/>
                        </a:rPr>
                        <a:t>初步洽談中</a:t>
                      </a:r>
                      <a:endParaRPr sz="1600" b="0" i="0" u="none" strike="noStrike" cap="none" spc="0" baseline="0" dirty="0">
                        <a:solidFill>
                          <a:srgbClr val="000000"/>
                        </a:solidFill>
                        <a:uFillTx/>
                        <a:latin typeface="微軟正黑體"/>
                        <a:ea typeface="微軟正黑體"/>
                        <a:cs typeface="微軟正黑體"/>
                        <a:sym typeface="微軟正黑體"/>
                      </a:endParaRPr>
                    </a:p>
                  </a:txBody>
                  <a:tcPr marL="45720" marR="45720" anchor="ctr" horzOverflow="overflow">
                    <a:lnL w="12700">
                      <a:solidFill>
                        <a:srgbClr val="FFFFFF"/>
                      </a:solidFill>
                    </a:lnL>
                    <a:lnR w="12700">
                      <a:solidFill>
                        <a:srgbClr val="FFFFFF"/>
                      </a:solidFill>
                    </a:lnR>
                    <a:lnT w="12700">
                      <a:solidFill>
                        <a:srgbClr val="FFFFFF"/>
                      </a:solidFill>
                    </a:lnT>
                    <a:lnB w="12700" cap="flat" cmpd="sng" algn="ctr">
                      <a:solidFill>
                        <a:srgbClr val="FFFFFF"/>
                      </a:solidFill>
                      <a:prstDash val="solid"/>
                      <a:round/>
                      <a:headEnd type="none" w="med" len="med"/>
                      <a:tailEnd type="none" w="med" len="med"/>
                    </a:lnB>
                  </a:tcPr>
                </a:tc>
                <a:extLst>
                  <a:ext uri="{0D108BD9-81ED-4DB2-BD59-A6C34878D82A}">
                    <a16:rowId xmlns:a16="http://schemas.microsoft.com/office/drawing/2014/main" val="10001"/>
                  </a:ext>
                </a:extLst>
              </a:tr>
              <a:tr h="950760">
                <a:tc>
                  <a:txBody>
                    <a:bodyPr/>
                    <a:lstStyle/>
                    <a:p>
                      <a:pPr marL="0" marR="0" indent="0" algn="ctr" defTabSz="914400" rtl="0" latinLnBrk="0">
                        <a:lnSpc>
                          <a:spcPct val="100000"/>
                        </a:lnSpc>
                        <a:spcBef>
                          <a:spcPts val="0"/>
                        </a:spcBef>
                        <a:spcAft>
                          <a:spcPts val="0"/>
                        </a:spcAft>
                        <a:buClrTx/>
                        <a:buSzTx/>
                        <a:buFontTx/>
                        <a:buNone/>
                        <a:tabLst/>
                        <a:defRPr sz="1800"/>
                      </a:pPr>
                      <a:r>
                        <a:rPr lang="en-US" sz="1600" b="0" i="0" u="none" strike="noStrike" cap="none" spc="0" baseline="0" dirty="0">
                          <a:solidFill>
                            <a:srgbClr val="000000"/>
                          </a:solidFill>
                          <a:uFillTx/>
                          <a:latin typeface="微軟正黑體"/>
                          <a:ea typeface="微軟正黑體"/>
                          <a:cs typeface="微軟正黑體"/>
                          <a:sym typeface="微軟正黑體"/>
                        </a:rPr>
                        <a:t>MAG</a:t>
                      </a:r>
                      <a:r>
                        <a:rPr lang="zh-TW" altLang="en-US" sz="1600" b="0" i="0" u="none" strike="noStrike" cap="none" spc="0" baseline="0" dirty="0">
                          <a:solidFill>
                            <a:srgbClr val="000000"/>
                          </a:solidFill>
                          <a:uFillTx/>
                          <a:latin typeface="微軟正黑體"/>
                          <a:ea typeface="微軟正黑體"/>
                          <a:cs typeface="微軟正黑體"/>
                          <a:sym typeface="微軟正黑體"/>
                        </a:rPr>
                        <a:t>高球平台技術移轉</a:t>
                      </a:r>
                      <a:endParaRPr sz="1600" b="0" i="0" u="none" strike="noStrike" cap="none" spc="0" baseline="0" dirty="0">
                        <a:solidFill>
                          <a:srgbClr val="000000"/>
                        </a:solidFill>
                        <a:uFillTx/>
                        <a:latin typeface="微軟正黑體"/>
                        <a:ea typeface="微軟正黑體"/>
                        <a:cs typeface="微軟正黑體"/>
                        <a:sym typeface="微軟正黑體"/>
                      </a:endParaRPr>
                    </a:p>
                  </a:txBody>
                  <a:tcPr marL="45720" marR="45720" anchor="ctr" horzOverflow="overflow">
                    <a:lnL w="12700">
                      <a:solidFill>
                        <a:srgbClr val="FFFFFF"/>
                      </a:solidFill>
                    </a:lnL>
                    <a:lnR w="12700" cap="flat" cmpd="sng" algn="ctr">
                      <a:solidFill>
                        <a:srgbClr val="FFFFFF"/>
                      </a:solidFill>
                      <a:prstDash val="solid"/>
                      <a:round/>
                      <a:headEnd type="none" w="med" len="med"/>
                      <a:tailEnd type="none" w="med" len="med"/>
                    </a:lnR>
                    <a:lnT w="12700">
                      <a:solidFill>
                        <a:srgbClr val="FFFFFF"/>
                      </a:solidFill>
                    </a:lnT>
                    <a:lnB w="12700" cap="flat" cmpd="sng" algn="ctr">
                      <a:solidFill>
                        <a:srgbClr val="FFFFFF"/>
                      </a:solidFill>
                      <a:prstDash val="solid"/>
                      <a:round/>
                      <a:headEnd type="none" w="med" len="med"/>
                      <a:tailEnd type="none" w="med" len="med"/>
                    </a:lnB>
                  </a:tcPr>
                </a:tc>
                <a:tc>
                  <a:txBody>
                    <a:bodyPr/>
                    <a:lstStyle/>
                    <a:p>
                      <a:pPr marL="0" marR="0" indent="0" algn="ctr" defTabSz="914400" rtl="0" latinLnBrk="0">
                        <a:lnSpc>
                          <a:spcPct val="100000"/>
                        </a:lnSpc>
                        <a:spcBef>
                          <a:spcPts val="0"/>
                        </a:spcBef>
                        <a:spcAft>
                          <a:spcPts val="0"/>
                        </a:spcAft>
                        <a:buClrTx/>
                        <a:buSzTx/>
                        <a:buFontTx/>
                        <a:buNone/>
                        <a:tabLst/>
                        <a:defRPr sz="1800"/>
                      </a:pPr>
                      <a:r>
                        <a:rPr lang="en-US" sz="1600" b="0" i="0" u="none" strike="noStrike" cap="none" spc="0" baseline="0" dirty="0">
                          <a:solidFill>
                            <a:srgbClr val="000000"/>
                          </a:solidFill>
                          <a:uFillTx/>
                          <a:latin typeface="微軟正黑體"/>
                          <a:ea typeface="微軟正黑體"/>
                          <a:cs typeface="微軟正黑體"/>
                          <a:sym typeface="微軟正黑體"/>
                        </a:rPr>
                        <a:t>MAG</a:t>
                      </a:r>
                      <a:endParaRPr sz="1600" b="0" i="0" u="none" strike="noStrike" cap="none" spc="0" baseline="0" dirty="0">
                        <a:solidFill>
                          <a:srgbClr val="000000"/>
                        </a:solidFill>
                        <a:uFillTx/>
                        <a:latin typeface="微軟正黑體"/>
                        <a:ea typeface="微軟正黑體"/>
                        <a:cs typeface="微軟正黑體"/>
                        <a:sym typeface="微軟正黑體"/>
                      </a:endParaRPr>
                    </a:p>
                  </a:txBody>
                  <a:tcPr marL="45720" marR="4572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a:solidFill>
                        <a:srgbClr val="FFFFFF"/>
                      </a:solidFill>
                    </a:lnT>
                    <a:lnB w="12700" cap="flat" cmpd="sng" algn="ctr">
                      <a:solidFill>
                        <a:srgbClr val="FFFFFF"/>
                      </a:solidFill>
                      <a:prstDash val="solid"/>
                      <a:round/>
                      <a:headEnd type="none" w="med" len="med"/>
                      <a:tailEnd type="none" w="med" len="med"/>
                    </a:lnB>
                  </a:tcPr>
                </a:tc>
                <a:tc>
                  <a:txBody>
                    <a:bodyPr/>
                    <a:lstStyle/>
                    <a:p>
                      <a:pPr marL="0" marR="0" indent="0" algn="ctr" defTabSz="914400" rtl="0" latinLnBrk="0">
                        <a:lnSpc>
                          <a:spcPct val="100000"/>
                        </a:lnSpc>
                        <a:spcBef>
                          <a:spcPts val="0"/>
                        </a:spcBef>
                        <a:spcAft>
                          <a:spcPts val="0"/>
                        </a:spcAft>
                        <a:buClrTx/>
                        <a:buSzTx/>
                        <a:buFontTx/>
                        <a:buNone/>
                        <a:tabLst/>
                        <a:defRPr sz="1800"/>
                      </a:pPr>
                      <a:r>
                        <a:rPr lang="en-US" altLang="zh-TW" sz="1600" b="0" i="0" u="none" strike="noStrike" cap="none" spc="0" baseline="0" dirty="0">
                          <a:solidFill>
                            <a:srgbClr val="000000"/>
                          </a:solidFill>
                          <a:uFillTx/>
                          <a:latin typeface="微軟正黑體"/>
                          <a:ea typeface="微軟正黑體"/>
                          <a:cs typeface="微軟正黑體"/>
                          <a:sym typeface="微軟正黑體"/>
                        </a:rPr>
                        <a:t>350</a:t>
                      </a:r>
                      <a:r>
                        <a:rPr lang="zh-TW" altLang="en-US" sz="1600" b="0" i="0" u="none" strike="noStrike" cap="none" spc="0" baseline="0" dirty="0">
                          <a:solidFill>
                            <a:srgbClr val="000000"/>
                          </a:solidFill>
                          <a:uFillTx/>
                          <a:latin typeface="微軟正黑體"/>
                          <a:ea typeface="微軟正黑體"/>
                          <a:cs typeface="微軟正黑體"/>
                          <a:sym typeface="微軟正黑體"/>
                        </a:rPr>
                        <a:t>萬</a:t>
                      </a:r>
                      <a:endParaRPr sz="1600" b="0" i="0" u="none" strike="noStrike" cap="none" spc="0" baseline="0" dirty="0">
                        <a:solidFill>
                          <a:srgbClr val="000000"/>
                        </a:solidFill>
                        <a:uFillTx/>
                        <a:latin typeface="微軟正黑體"/>
                        <a:ea typeface="微軟正黑體"/>
                        <a:cs typeface="微軟正黑體"/>
                        <a:sym typeface="微軟正黑體"/>
                      </a:endParaRPr>
                    </a:p>
                  </a:txBody>
                  <a:tcPr marL="45720" marR="4572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a:solidFill>
                        <a:srgbClr val="FFFFFF"/>
                      </a:solidFill>
                    </a:lnT>
                    <a:lnB w="12700" cap="flat" cmpd="sng" algn="ctr">
                      <a:solidFill>
                        <a:srgbClr val="FFFFFF"/>
                      </a:solidFill>
                      <a:prstDash val="solid"/>
                      <a:round/>
                      <a:headEnd type="none" w="med" len="med"/>
                      <a:tailEnd type="none" w="med" len="med"/>
                    </a:lnB>
                  </a:tcPr>
                </a:tc>
                <a:tc>
                  <a:txBody>
                    <a:bodyPr/>
                    <a:lstStyle/>
                    <a:p>
                      <a:pPr marL="0" marR="0" indent="0" algn="l" defTabSz="914400" rtl="0" latinLnBrk="0">
                        <a:lnSpc>
                          <a:spcPct val="100000"/>
                        </a:lnSpc>
                        <a:spcBef>
                          <a:spcPts val="0"/>
                        </a:spcBef>
                        <a:spcAft>
                          <a:spcPts val="0"/>
                        </a:spcAft>
                        <a:buClrTx/>
                        <a:buSzTx/>
                        <a:buFontTx/>
                        <a:buNone/>
                        <a:tabLst/>
                        <a:defRPr sz="1800"/>
                      </a:pPr>
                      <a:r>
                        <a:rPr lang="zh-TW" altLang="en-US" sz="1600" b="0" i="0" u="none" strike="noStrike" cap="none" spc="0" baseline="0" dirty="0">
                          <a:solidFill>
                            <a:srgbClr val="000000"/>
                          </a:solidFill>
                          <a:uFillTx/>
                          <a:latin typeface="微軟正黑體"/>
                          <a:ea typeface="微軟正黑體"/>
                          <a:cs typeface="微軟正黑體"/>
                          <a:sym typeface="微軟正黑體"/>
                        </a:rPr>
                        <a:t>高爾夫球異地競賽平台系統</a:t>
                      </a:r>
                      <a:endParaRPr sz="1600" b="0" i="0" u="none" strike="noStrike" cap="none" spc="0" baseline="0" dirty="0">
                        <a:solidFill>
                          <a:srgbClr val="000000"/>
                        </a:solidFill>
                        <a:uFillTx/>
                        <a:latin typeface="微軟正黑體"/>
                        <a:ea typeface="微軟正黑體"/>
                        <a:cs typeface="微軟正黑體"/>
                        <a:sym typeface="微軟正黑體"/>
                      </a:endParaRPr>
                    </a:p>
                  </a:txBody>
                  <a:tcPr marL="45720" marR="4572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a:solidFill>
                        <a:srgbClr val="FFFFFF"/>
                      </a:solidFill>
                    </a:lnT>
                    <a:lnB w="12700" cap="flat" cmpd="sng" algn="ctr">
                      <a:solidFill>
                        <a:srgbClr val="FFFFFF"/>
                      </a:solidFill>
                      <a:prstDash val="solid"/>
                      <a:round/>
                      <a:headEnd type="none" w="med" len="med"/>
                      <a:tailEnd type="none" w="med" len="med"/>
                    </a:lnB>
                  </a:tcPr>
                </a:tc>
                <a:tc>
                  <a:txBody>
                    <a:bodyPr/>
                    <a:lstStyle/>
                    <a:p>
                      <a:pPr marL="0" marR="0" indent="0" algn="l" defTabSz="914400" rtl="0" latinLnBrk="0">
                        <a:lnSpc>
                          <a:spcPct val="100000"/>
                        </a:lnSpc>
                        <a:spcBef>
                          <a:spcPts val="0"/>
                        </a:spcBef>
                        <a:spcAft>
                          <a:spcPts val="0"/>
                        </a:spcAft>
                        <a:buClrTx/>
                        <a:buSzTx/>
                        <a:buFontTx/>
                        <a:buNone/>
                        <a:tabLst/>
                        <a:defRPr sz="1800"/>
                      </a:pPr>
                      <a:r>
                        <a:rPr lang="zh-TW" altLang="en-US" sz="1600" b="0" i="0" u="none" strike="noStrike" cap="none" spc="0" baseline="0" dirty="0">
                          <a:solidFill>
                            <a:srgbClr val="000000"/>
                          </a:solidFill>
                          <a:uFillTx/>
                          <a:latin typeface="微軟正黑體"/>
                          <a:ea typeface="微軟正黑體"/>
                          <a:cs typeface="微軟正黑體"/>
                          <a:sym typeface="微軟正黑體"/>
                        </a:rPr>
                        <a:t>合約擬訂中</a:t>
                      </a:r>
                      <a:endParaRPr sz="1600" b="0" i="0" u="none" strike="noStrike" cap="none" spc="0" baseline="0" dirty="0">
                        <a:solidFill>
                          <a:srgbClr val="000000"/>
                        </a:solidFill>
                        <a:uFillTx/>
                        <a:latin typeface="微軟正黑體"/>
                        <a:ea typeface="微軟正黑體"/>
                        <a:cs typeface="微軟正黑體"/>
                        <a:sym typeface="微軟正黑體"/>
                      </a:endParaRPr>
                    </a:p>
                  </a:txBody>
                  <a:tcPr marL="45720" marR="45720" anchor="ctr" horzOverflow="overflow">
                    <a:lnL w="12700" cap="flat" cmpd="sng" algn="ctr">
                      <a:solidFill>
                        <a:srgbClr val="FFFFFF"/>
                      </a:solidFill>
                      <a:prstDash val="solid"/>
                      <a:round/>
                      <a:headEnd type="none" w="med" len="med"/>
                      <a:tailEnd type="none" w="med" len="med"/>
                    </a:lnL>
                    <a:lnR w="12700">
                      <a:solidFill>
                        <a:srgbClr val="FFFFFF"/>
                      </a:solidFill>
                    </a:lnR>
                    <a:lnT w="12700">
                      <a:solidFill>
                        <a:srgbClr val="FFFFFF"/>
                      </a:solidFill>
                    </a:lnT>
                    <a:lnB w="12700" cap="flat" cmpd="sng" algn="ctr">
                      <a:solidFill>
                        <a:srgbClr val="FFFFFF"/>
                      </a:solidFill>
                      <a:prstDash val="solid"/>
                      <a:round/>
                      <a:headEnd type="none" w="med" len="med"/>
                      <a:tailEnd type="none" w="med" len="med"/>
                    </a:lnB>
                  </a:tcPr>
                </a:tc>
                <a:extLst>
                  <a:ext uri="{0D108BD9-81ED-4DB2-BD59-A6C34878D82A}">
                    <a16:rowId xmlns:a16="http://schemas.microsoft.com/office/drawing/2014/main" val="3940414095"/>
                  </a:ext>
                </a:extLst>
              </a:tr>
            </a:tbl>
          </a:graphicData>
        </a:graphic>
      </p:graphicFrame>
      <p:sp>
        <p:nvSpPr>
          <p:cNvPr id="1092" name="標題 1"/>
          <p:cNvSpPr txBox="1">
            <a:spLocks noGrp="1"/>
          </p:cNvSpPr>
          <p:nvPr>
            <p:ph type="title"/>
          </p:nvPr>
        </p:nvSpPr>
        <p:spPr>
          <a:xfrm>
            <a:off x="1991548" y="37678"/>
            <a:ext cx="8370276" cy="775374"/>
          </a:xfrm>
          <a:prstGeom prst="rect">
            <a:avLst/>
          </a:prstGeom>
        </p:spPr>
        <p:txBody>
          <a:bodyPr/>
          <a:lstStyle>
            <a:lvl1pPr algn="ctr">
              <a:defRPr b="1">
                <a:solidFill>
                  <a:srgbClr val="000099"/>
                </a:solidFill>
                <a:latin typeface="微軟正黑體"/>
                <a:ea typeface="微軟正黑體"/>
                <a:cs typeface="微軟正黑體"/>
                <a:sym typeface="微軟正黑體"/>
              </a:defRPr>
            </a:lvl1pPr>
          </a:lstStyle>
          <a:p>
            <a:r>
              <a:t>重要業務推廣案件 (民營)</a:t>
            </a:r>
          </a:p>
        </p:txBody>
      </p:sp>
      <p:sp>
        <p:nvSpPr>
          <p:cNvPr id="6" name="文字方塊 5">
            <a:extLst>
              <a:ext uri="{FF2B5EF4-FFF2-40B4-BE49-F238E27FC236}">
                <a16:creationId xmlns:a16="http://schemas.microsoft.com/office/drawing/2014/main" id="{4CCEA5BF-E914-4B7E-B532-F6CF2499E091}"/>
              </a:ext>
            </a:extLst>
          </p:cNvPr>
          <p:cNvSpPr txBox="1"/>
          <p:nvPr/>
        </p:nvSpPr>
        <p:spPr>
          <a:xfrm>
            <a:off x="7731945" y="628388"/>
            <a:ext cx="4186398" cy="369328"/>
          </a:xfrm>
          <a:prstGeom prst="rect">
            <a:avLst/>
          </a:prstGeom>
          <a:solidFill>
            <a:srgbClr val="FFFFFF"/>
          </a:solidFill>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45718" tIns="45718" rIns="45718" bIns="45718">
            <a:spAutoFit/>
          </a:bodyPr>
          <a:lstStyle/>
          <a:p>
            <a:pPr>
              <a:defRPr b="1">
                <a:latin typeface="微軟正黑體"/>
                <a:ea typeface="微軟正黑體"/>
                <a:cs typeface="微軟正黑體"/>
                <a:sym typeface="微軟正黑體"/>
              </a:defRPr>
            </a:pPr>
            <a:r>
              <a:rPr dirty="0"/>
              <a:t>簽約：3,</a:t>
            </a:r>
            <a:r>
              <a:rPr lang="en-US" dirty="0"/>
              <a:t>9</a:t>
            </a:r>
            <a:r>
              <a:rPr dirty="0"/>
              <a:t>38萬元/努力與洽談3,</a:t>
            </a:r>
            <a:r>
              <a:rPr lang="en-US" dirty="0"/>
              <a:t>78</a:t>
            </a:r>
            <a:r>
              <a:rPr dirty="0"/>
              <a:t>0萬元</a:t>
            </a:r>
          </a:p>
        </p:txBody>
      </p:sp>
    </p:spTree>
    <p:extLst>
      <p:ext uri="{BB962C8B-B14F-4D97-AF65-F5344CB8AC3E}">
        <p14:creationId xmlns:p14="http://schemas.microsoft.com/office/powerpoint/2010/main" val="3996303326"/>
      </p:ext>
    </p:extLst>
  </p:cSld>
  <p:clrMapOvr>
    <a:masterClrMapping/>
  </p:clrMapOvr>
  <p:transition spd="med"/>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 name="投影片編號版面配置區 3"/>
          <p:cNvSpPr txBox="1">
            <a:spLocks noGrp="1"/>
          </p:cNvSpPr>
          <p:nvPr>
            <p:ph type="sldNum" sz="quarter" idx="4294967295"/>
          </p:nvPr>
        </p:nvSpPr>
        <p:spPr>
          <a:xfrm>
            <a:off x="11918343" y="6604317"/>
            <a:ext cx="273652" cy="269237"/>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lvl1pPr>
              <a:defRPr>
                <a:latin typeface="微軟正黑體"/>
                <a:ea typeface="微軟正黑體"/>
                <a:cs typeface="微軟正黑體"/>
                <a:sym typeface="微軟正黑體"/>
              </a:defRPr>
            </a:lvl1pPr>
          </a:lstStyle>
          <a:p>
            <a:fld id="{86CB4B4D-7CA3-9044-876B-883B54F8677D}" type="slidenum">
              <a:t>14</a:t>
            </a:fld>
            <a:endParaRPr/>
          </a:p>
        </p:txBody>
      </p:sp>
      <p:sp>
        <p:nvSpPr>
          <p:cNvPr id="1096" name="標題 1"/>
          <p:cNvSpPr txBox="1">
            <a:spLocks noGrp="1"/>
          </p:cNvSpPr>
          <p:nvPr>
            <p:ph type="title"/>
          </p:nvPr>
        </p:nvSpPr>
        <p:spPr>
          <a:xfrm>
            <a:off x="1991548" y="37678"/>
            <a:ext cx="8370276" cy="775374"/>
          </a:xfrm>
          <a:prstGeom prst="rect">
            <a:avLst/>
          </a:prstGeom>
        </p:spPr>
        <p:txBody>
          <a:bodyPr/>
          <a:lstStyle>
            <a:lvl1pPr algn="ctr">
              <a:defRPr b="1">
                <a:solidFill>
                  <a:srgbClr val="000099"/>
                </a:solidFill>
                <a:latin typeface="微軟正黑體"/>
                <a:ea typeface="微軟正黑體"/>
                <a:cs typeface="微軟正黑體"/>
                <a:sym typeface="微軟正黑體"/>
              </a:defRPr>
            </a:lvl1pPr>
          </a:lstStyle>
          <a:p>
            <a:r>
              <a:t>重要業務推廣案件 (技轉授權)</a:t>
            </a:r>
          </a:p>
        </p:txBody>
      </p:sp>
      <p:graphicFrame>
        <p:nvGraphicFramePr>
          <p:cNvPr id="1097" name="內容版面配置區 6"/>
          <p:cNvGraphicFramePr/>
          <p:nvPr>
            <p:extLst>
              <p:ext uri="{D42A27DB-BD31-4B8C-83A1-F6EECF244321}">
                <p14:modId xmlns:p14="http://schemas.microsoft.com/office/powerpoint/2010/main" val="1183405485"/>
              </p:ext>
            </p:extLst>
          </p:nvPr>
        </p:nvGraphicFramePr>
        <p:xfrm>
          <a:off x="539823" y="1387867"/>
          <a:ext cx="11112353" cy="4306011"/>
        </p:xfrm>
        <a:graphic>
          <a:graphicData uri="http://schemas.openxmlformats.org/drawingml/2006/table">
            <a:tbl>
              <a:tblPr firstRow="1" bandRow="1">
                <a:tableStyleId>{4C3C2611-4C71-4FC5-86AE-919BDF0F9419}</a:tableStyleId>
              </a:tblPr>
              <a:tblGrid>
                <a:gridCol w="2665864">
                  <a:extLst>
                    <a:ext uri="{9D8B030D-6E8A-4147-A177-3AD203B41FA5}">
                      <a16:colId xmlns:a16="http://schemas.microsoft.com/office/drawing/2014/main" val="20000"/>
                    </a:ext>
                  </a:extLst>
                </a:gridCol>
                <a:gridCol w="975360">
                  <a:extLst>
                    <a:ext uri="{9D8B030D-6E8A-4147-A177-3AD203B41FA5}">
                      <a16:colId xmlns:a16="http://schemas.microsoft.com/office/drawing/2014/main" val="20001"/>
                    </a:ext>
                  </a:extLst>
                </a:gridCol>
                <a:gridCol w="1066800">
                  <a:extLst>
                    <a:ext uri="{9D8B030D-6E8A-4147-A177-3AD203B41FA5}">
                      <a16:colId xmlns:a16="http://schemas.microsoft.com/office/drawing/2014/main" val="20002"/>
                    </a:ext>
                  </a:extLst>
                </a:gridCol>
                <a:gridCol w="2733040">
                  <a:extLst>
                    <a:ext uri="{9D8B030D-6E8A-4147-A177-3AD203B41FA5}">
                      <a16:colId xmlns:a16="http://schemas.microsoft.com/office/drawing/2014/main" val="20003"/>
                    </a:ext>
                  </a:extLst>
                </a:gridCol>
                <a:gridCol w="3671289">
                  <a:extLst>
                    <a:ext uri="{9D8B030D-6E8A-4147-A177-3AD203B41FA5}">
                      <a16:colId xmlns:a16="http://schemas.microsoft.com/office/drawing/2014/main" val="20004"/>
                    </a:ext>
                  </a:extLst>
                </a:gridCol>
              </a:tblGrid>
              <a:tr h="569779">
                <a:tc>
                  <a:txBody>
                    <a:bodyPr/>
                    <a:lstStyle/>
                    <a:p>
                      <a:pPr algn="ctr" defTabSz="686004">
                        <a:defRPr sz="1800" b="0"/>
                      </a:pPr>
                      <a:r>
                        <a:rPr sz="1600" b="1">
                          <a:solidFill>
                            <a:srgbClr val="FFFFFF"/>
                          </a:solidFill>
                          <a:latin typeface="微軟正黑體"/>
                          <a:ea typeface="微軟正黑體"/>
                          <a:cs typeface="微軟正黑體"/>
                          <a:sym typeface="微軟正黑體"/>
                        </a:rPr>
                        <a:t>推廣中案件</a:t>
                      </a:r>
                    </a:p>
                  </a:txBody>
                  <a:tcPr marL="45720" marR="45720" anchor="ctr" horzOverflow="overflow">
                    <a:lnL w="12700">
                      <a:solidFill>
                        <a:srgbClr val="FFFFFF"/>
                      </a:solidFill>
                    </a:lnL>
                    <a:lnR w="12700">
                      <a:solidFill>
                        <a:srgbClr val="FFFFFF"/>
                      </a:solidFill>
                    </a:lnR>
                    <a:lnT w="12700">
                      <a:solidFill>
                        <a:srgbClr val="FFFFFF"/>
                      </a:solidFill>
                    </a:lnT>
                    <a:lnB w="12700">
                      <a:solidFill>
                        <a:srgbClr val="FFFFFF"/>
                      </a:solidFill>
                    </a:lnB>
                    <a:solidFill>
                      <a:srgbClr val="0D4CA1"/>
                    </a:solidFill>
                  </a:tcPr>
                </a:tc>
                <a:tc>
                  <a:txBody>
                    <a:bodyPr/>
                    <a:lstStyle/>
                    <a:p>
                      <a:pPr algn="ctr" defTabSz="686004">
                        <a:defRPr sz="1800" b="0"/>
                      </a:pPr>
                      <a:r>
                        <a:rPr sz="1600" b="1">
                          <a:solidFill>
                            <a:srgbClr val="FFFFFF"/>
                          </a:solidFill>
                          <a:latin typeface="微軟正黑體"/>
                          <a:ea typeface="微軟正黑體"/>
                          <a:cs typeface="微軟正黑體"/>
                          <a:sym typeface="微軟正黑體"/>
                        </a:rPr>
                        <a:t>標的廠商</a:t>
                      </a:r>
                    </a:p>
                  </a:txBody>
                  <a:tcPr marL="45720" marR="45720" anchor="ctr" horzOverflow="overflow">
                    <a:lnL w="12700">
                      <a:solidFill>
                        <a:srgbClr val="FFFFFF"/>
                      </a:solidFill>
                    </a:lnL>
                    <a:lnR w="12700">
                      <a:solidFill>
                        <a:srgbClr val="FFFFFF"/>
                      </a:solidFill>
                    </a:lnR>
                    <a:lnT w="12700">
                      <a:solidFill>
                        <a:srgbClr val="FFFFFF"/>
                      </a:solidFill>
                    </a:lnT>
                    <a:lnB w="12700">
                      <a:solidFill>
                        <a:srgbClr val="FFFFFF"/>
                      </a:solidFill>
                    </a:lnB>
                    <a:solidFill>
                      <a:srgbClr val="0D4CA1"/>
                    </a:solidFill>
                  </a:tcPr>
                </a:tc>
                <a:tc>
                  <a:txBody>
                    <a:bodyPr/>
                    <a:lstStyle/>
                    <a:p>
                      <a:pPr algn="ctr" defTabSz="686004">
                        <a:defRPr sz="1800" b="0"/>
                      </a:pPr>
                      <a:r>
                        <a:rPr sz="1600" b="1">
                          <a:solidFill>
                            <a:srgbClr val="FFFFFF"/>
                          </a:solidFill>
                          <a:latin typeface="微軟正黑體"/>
                          <a:ea typeface="微軟正黑體"/>
                          <a:cs typeface="微軟正黑體"/>
                          <a:sym typeface="微軟正黑體"/>
                        </a:rPr>
                        <a:t>簽約規劃</a:t>
                      </a:r>
                    </a:p>
                  </a:txBody>
                  <a:tcPr marL="45720" marR="45720" anchor="ctr" horzOverflow="overflow">
                    <a:lnL w="12700">
                      <a:solidFill>
                        <a:srgbClr val="FFFFFF"/>
                      </a:solidFill>
                    </a:lnL>
                    <a:lnR w="12700">
                      <a:solidFill>
                        <a:srgbClr val="FFFFFF"/>
                      </a:solidFill>
                    </a:lnR>
                    <a:lnT w="12700">
                      <a:solidFill>
                        <a:srgbClr val="FFFFFF"/>
                      </a:solidFill>
                    </a:lnT>
                    <a:lnB w="12700">
                      <a:solidFill>
                        <a:srgbClr val="FFFFFF"/>
                      </a:solidFill>
                    </a:lnB>
                    <a:solidFill>
                      <a:srgbClr val="0D4CA1"/>
                    </a:solidFill>
                  </a:tcPr>
                </a:tc>
                <a:tc>
                  <a:txBody>
                    <a:bodyPr/>
                    <a:lstStyle/>
                    <a:p>
                      <a:pPr algn="ctr" defTabSz="686004">
                        <a:defRPr sz="1800" b="0"/>
                      </a:pPr>
                      <a:r>
                        <a:rPr sz="1600" b="1">
                          <a:solidFill>
                            <a:srgbClr val="FFFFFF"/>
                          </a:solidFill>
                          <a:latin typeface="微軟正黑體"/>
                          <a:ea typeface="微軟正黑體"/>
                          <a:cs typeface="微軟正黑體"/>
                          <a:sym typeface="微軟正黑體"/>
                        </a:rPr>
                        <a:t>合作內容</a:t>
                      </a:r>
                    </a:p>
                  </a:txBody>
                  <a:tcPr marL="45720" marR="45720" anchor="ctr" horzOverflow="overflow">
                    <a:lnL w="12700">
                      <a:solidFill>
                        <a:srgbClr val="FFFFFF"/>
                      </a:solidFill>
                    </a:lnL>
                    <a:lnR w="12700">
                      <a:solidFill>
                        <a:srgbClr val="FFFFFF"/>
                      </a:solidFill>
                    </a:lnR>
                    <a:lnT w="12700">
                      <a:solidFill>
                        <a:srgbClr val="FFFFFF"/>
                      </a:solidFill>
                    </a:lnT>
                    <a:lnB w="12700">
                      <a:solidFill>
                        <a:srgbClr val="FFFFFF"/>
                      </a:solidFill>
                    </a:lnB>
                    <a:solidFill>
                      <a:srgbClr val="0D4CA1"/>
                    </a:solidFill>
                  </a:tcPr>
                </a:tc>
                <a:tc>
                  <a:txBody>
                    <a:bodyPr/>
                    <a:lstStyle/>
                    <a:p>
                      <a:pPr algn="ctr" defTabSz="686004">
                        <a:defRPr sz="1800" b="0"/>
                      </a:pPr>
                      <a:r>
                        <a:rPr sz="1600" b="1">
                          <a:solidFill>
                            <a:srgbClr val="FFFFFF"/>
                          </a:solidFill>
                          <a:latin typeface="微軟正黑體"/>
                          <a:ea typeface="微軟正黑體"/>
                          <a:cs typeface="微軟正黑體"/>
                          <a:sym typeface="微軟正黑體"/>
                        </a:rPr>
                        <a:t>Status</a:t>
                      </a:r>
                    </a:p>
                  </a:txBody>
                  <a:tcPr marL="45720" marR="45720" anchor="ctr" horzOverflow="overflow">
                    <a:lnL w="12700">
                      <a:solidFill>
                        <a:srgbClr val="FFFFFF"/>
                      </a:solidFill>
                    </a:lnL>
                    <a:lnR w="12700">
                      <a:solidFill>
                        <a:srgbClr val="FFFFFF"/>
                      </a:solidFill>
                    </a:lnR>
                    <a:lnT w="12700">
                      <a:solidFill>
                        <a:srgbClr val="FFFFFF"/>
                      </a:solidFill>
                    </a:lnT>
                    <a:lnB w="12700">
                      <a:solidFill>
                        <a:srgbClr val="FFFFFF"/>
                      </a:solidFill>
                    </a:lnB>
                    <a:solidFill>
                      <a:srgbClr val="0D4CA1"/>
                    </a:solidFill>
                  </a:tcPr>
                </a:tc>
                <a:extLst>
                  <a:ext uri="{0D108BD9-81ED-4DB2-BD59-A6C34878D82A}">
                    <a16:rowId xmlns:a16="http://schemas.microsoft.com/office/drawing/2014/main" val="10000"/>
                  </a:ext>
                </a:extLst>
              </a:tr>
              <a:tr h="934058">
                <a:tc>
                  <a:txBody>
                    <a:bodyPr/>
                    <a:lstStyle/>
                    <a:p>
                      <a:pPr algn="l" defTabSz="686004">
                        <a:defRPr sz="1800"/>
                      </a:pPr>
                      <a:r>
                        <a:rPr sz="1600" dirty="0" err="1">
                          <a:latin typeface="微軟正黑體"/>
                          <a:ea typeface="微軟正黑體"/>
                          <a:cs typeface="微軟正黑體"/>
                          <a:sym typeface="微軟正黑體"/>
                        </a:rPr>
                        <a:t>技術移轉</a:t>
                      </a:r>
                      <a:endParaRPr sz="1600" dirty="0">
                        <a:latin typeface="微軟正黑體"/>
                        <a:ea typeface="微軟正黑體"/>
                        <a:cs typeface="微軟正黑體"/>
                        <a:sym typeface="微軟正黑體"/>
                      </a:endParaRPr>
                    </a:p>
                  </a:txBody>
                  <a:tcPr marL="36000" marR="36000" marT="36000" marB="36000" anchor="ctr" horzOverflow="overflow">
                    <a:lnL w="12700">
                      <a:solidFill>
                        <a:srgbClr val="FFFFFF"/>
                      </a:solidFill>
                    </a:lnL>
                    <a:lnR w="12700">
                      <a:solidFill>
                        <a:srgbClr val="FFFFFF"/>
                      </a:solidFill>
                    </a:lnR>
                    <a:lnT w="12700">
                      <a:solidFill>
                        <a:srgbClr val="FFFFFF"/>
                      </a:solidFill>
                    </a:lnT>
                    <a:lnB w="12700">
                      <a:solidFill>
                        <a:srgbClr val="FFFFFF"/>
                      </a:solidFill>
                    </a:lnB>
                  </a:tcPr>
                </a:tc>
                <a:tc>
                  <a:txBody>
                    <a:bodyPr/>
                    <a:lstStyle/>
                    <a:p>
                      <a:pPr algn="ctr" defTabSz="686004">
                        <a:defRPr sz="1800"/>
                      </a:pPr>
                      <a:r>
                        <a:rPr sz="1600">
                          <a:latin typeface="微軟正黑體"/>
                          <a:ea typeface="微軟正黑體"/>
                          <a:cs typeface="微軟正黑體"/>
                          <a:sym typeface="微軟正黑體"/>
                        </a:rPr>
                        <a:t>云泰</a:t>
                      </a:r>
                    </a:p>
                  </a:txBody>
                  <a:tcPr marL="36000" marR="36000" marT="36000" marB="36000" anchor="ctr" horzOverflow="overflow">
                    <a:lnL w="12700">
                      <a:solidFill>
                        <a:srgbClr val="FFFFFF"/>
                      </a:solidFill>
                    </a:lnL>
                    <a:lnR w="12700">
                      <a:solidFill>
                        <a:srgbClr val="FFFFFF"/>
                      </a:solidFill>
                    </a:lnR>
                    <a:lnT w="12700">
                      <a:solidFill>
                        <a:srgbClr val="FFFFFF"/>
                      </a:solidFill>
                    </a:lnT>
                    <a:lnB w="12700">
                      <a:solidFill>
                        <a:srgbClr val="FFFFFF"/>
                      </a:solidFill>
                    </a:lnB>
                  </a:tcPr>
                </a:tc>
                <a:tc>
                  <a:txBody>
                    <a:bodyPr/>
                    <a:lstStyle/>
                    <a:p>
                      <a:pPr algn="ctr" defTabSz="686004">
                        <a:defRPr sz="1800"/>
                      </a:pPr>
                      <a:r>
                        <a:rPr sz="1600">
                          <a:latin typeface="微軟正黑體"/>
                          <a:ea typeface="微軟正黑體"/>
                          <a:cs typeface="微軟正黑體"/>
                          <a:sym typeface="微軟正黑體"/>
                        </a:rPr>
                        <a:t>160萬元</a:t>
                      </a:r>
                    </a:p>
                  </a:txBody>
                  <a:tcPr marL="36000" marR="36000" marT="36000" marB="36000" anchor="ctr" horzOverflow="overflow">
                    <a:lnL w="12700">
                      <a:solidFill>
                        <a:srgbClr val="FFFFFF"/>
                      </a:solidFill>
                    </a:lnL>
                    <a:lnR w="12700">
                      <a:solidFill>
                        <a:srgbClr val="FFFFFF"/>
                      </a:solidFill>
                    </a:lnR>
                    <a:lnT w="12700">
                      <a:solidFill>
                        <a:srgbClr val="FFFFFF"/>
                      </a:solidFill>
                    </a:lnT>
                    <a:lnB w="12700">
                      <a:solidFill>
                        <a:srgbClr val="FFFFFF"/>
                      </a:solidFill>
                    </a:lnB>
                  </a:tcPr>
                </a:tc>
                <a:tc>
                  <a:txBody>
                    <a:bodyPr/>
                    <a:lstStyle/>
                    <a:p>
                      <a:pPr algn="l" defTabSz="686004">
                        <a:defRPr sz="1800"/>
                      </a:pPr>
                      <a:r>
                        <a:rPr sz="1600">
                          <a:latin typeface="微軟正黑體"/>
                          <a:ea typeface="微軟正黑體"/>
                          <a:cs typeface="微軟正黑體"/>
                          <a:sym typeface="微軟正黑體"/>
                        </a:rPr>
                        <a:t>動物非接觸生理感測照護應用</a:t>
                      </a:r>
                    </a:p>
                  </a:txBody>
                  <a:tcPr marL="36000" marR="36000" marT="36000" marB="36000" anchor="ctr" horzOverflow="overflow">
                    <a:lnL w="12700">
                      <a:solidFill>
                        <a:srgbClr val="FFFFFF"/>
                      </a:solidFill>
                    </a:lnL>
                    <a:lnR w="12700">
                      <a:solidFill>
                        <a:srgbClr val="FFFFFF"/>
                      </a:solidFill>
                    </a:lnR>
                    <a:lnT w="12700">
                      <a:solidFill>
                        <a:srgbClr val="FFFFFF"/>
                      </a:solidFill>
                    </a:lnT>
                    <a:lnB w="12700">
                      <a:solidFill>
                        <a:srgbClr val="FFFFFF"/>
                      </a:solidFill>
                    </a:lnB>
                  </a:tcPr>
                </a:tc>
                <a:tc>
                  <a:txBody>
                    <a:bodyPr/>
                    <a:lstStyle/>
                    <a:p>
                      <a:pPr algn="l" defTabSz="686004">
                        <a:defRPr sz="1800"/>
                      </a:pPr>
                      <a:r>
                        <a:rPr sz="1600">
                          <a:latin typeface="微軟正黑體"/>
                          <a:ea typeface="微軟正黑體"/>
                          <a:cs typeface="微軟正黑體"/>
                          <a:sym typeface="微軟正黑體"/>
                        </a:rPr>
                        <a:t>已簽約，完成成果簽收，並進行結案驗收程序</a:t>
                      </a:r>
                    </a:p>
                  </a:txBody>
                  <a:tcPr marL="36000" marR="36000" marT="36000" marB="36000" anchor="ctr" horzOverflow="overflow">
                    <a:lnL w="12700">
                      <a:solidFill>
                        <a:srgbClr val="FFFFFF"/>
                      </a:solidFill>
                    </a:lnL>
                    <a:lnR w="12700">
                      <a:solidFill>
                        <a:srgbClr val="FFFFFF"/>
                      </a:solidFill>
                    </a:lnR>
                    <a:lnT w="12700">
                      <a:solidFill>
                        <a:srgbClr val="FFFFFF"/>
                      </a:solidFill>
                    </a:lnT>
                    <a:lnB w="12700">
                      <a:solidFill>
                        <a:srgbClr val="FFFFFF"/>
                      </a:solidFill>
                    </a:lnB>
                  </a:tcPr>
                </a:tc>
                <a:extLst>
                  <a:ext uri="{0D108BD9-81ED-4DB2-BD59-A6C34878D82A}">
                    <a16:rowId xmlns:a16="http://schemas.microsoft.com/office/drawing/2014/main" val="10001"/>
                  </a:ext>
                </a:extLst>
              </a:tr>
              <a:tr h="934058">
                <a:tc>
                  <a:txBody>
                    <a:bodyPr/>
                    <a:lstStyle/>
                    <a:p>
                      <a:pPr algn="l" defTabSz="686004">
                        <a:defRPr sz="1800"/>
                      </a:pPr>
                      <a:r>
                        <a:rPr sz="1600">
                          <a:latin typeface="微軟正黑體"/>
                          <a:ea typeface="微軟正黑體"/>
                          <a:cs typeface="微軟正黑體"/>
                          <a:sym typeface="微軟正黑體"/>
                        </a:rPr>
                        <a:t>寵物生理感測背帶技術授權</a:t>
                      </a:r>
                    </a:p>
                  </a:txBody>
                  <a:tcPr marL="36000" marR="36000" marT="36000" marB="36000" anchor="ctr" horzOverflow="overflow">
                    <a:lnL w="12700">
                      <a:solidFill>
                        <a:srgbClr val="FFFFFF"/>
                      </a:solidFill>
                    </a:lnL>
                    <a:lnR w="12700">
                      <a:solidFill>
                        <a:srgbClr val="FFFFFF"/>
                      </a:solidFill>
                    </a:lnR>
                    <a:lnT w="12700">
                      <a:solidFill>
                        <a:srgbClr val="FFFFFF"/>
                      </a:solidFill>
                    </a:lnT>
                    <a:lnB w="12700">
                      <a:solidFill>
                        <a:srgbClr val="FFFFFF"/>
                      </a:solidFill>
                    </a:lnB>
                  </a:tcPr>
                </a:tc>
                <a:tc>
                  <a:txBody>
                    <a:bodyPr/>
                    <a:lstStyle/>
                    <a:p>
                      <a:pPr algn="ctr" defTabSz="686004">
                        <a:defRPr sz="1800"/>
                      </a:pPr>
                      <a:r>
                        <a:rPr sz="1600">
                          <a:latin typeface="微軟正黑體"/>
                          <a:ea typeface="微軟正黑體"/>
                          <a:cs typeface="微軟正黑體"/>
                          <a:sym typeface="微軟正黑體"/>
                        </a:rPr>
                        <a:t>意意創思</a:t>
                      </a:r>
                    </a:p>
                  </a:txBody>
                  <a:tcPr marL="36000" marR="36000" marT="36000" marB="36000" anchor="ctr" horzOverflow="overflow">
                    <a:lnL w="12700">
                      <a:solidFill>
                        <a:srgbClr val="FFFFFF"/>
                      </a:solidFill>
                    </a:lnL>
                    <a:lnR w="12700">
                      <a:solidFill>
                        <a:srgbClr val="FFFFFF"/>
                      </a:solidFill>
                    </a:lnR>
                    <a:lnT w="12700">
                      <a:solidFill>
                        <a:srgbClr val="FFFFFF"/>
                      </a:solidFill>
                    </a:lnT>
                    <a:lnB w="12700">
                      <a:solidFill>
                        <a:srgbClr val="FFFFFF"/>
                      </a:solidFill>
                    </a:lnB>
                  </a:tcPr>
                </a:tc>
                <a:tc>
                  <a:txBody>
                    <a:bodyPr/>
                    <a:lstStyle/>
                    <a:p>
                      <a:pPr algn="ctr" defTabSz="686004">
                        <a:defRPr sz="1800"/>
                      </a:pPr>
                      <a:r>
                        <a:rPr sz="1600">
                          <a:latin typeface="微軟正黑體"/>
                          <a:ea typeface="微軟正黑體"/>
                          <a:cs typeface="微軟正黑體"/>
                          <a:sym typeface="微軟正黑體"/>
                        </a:rPr>
                        <a:t>250萬元</a:t>
                      </a:r>
                    </a:p>
                  </a:txBody>
                  <a:tcPr marL="36000" marR="36000" marT="36000" marB="36000" anchor="ctr" horzOverflow="overflow">
                    <a:lnL w="12700">
                      <a:solidFill>
                        <a:srgbClr val="FFFFFF"/>
                      </a:solidFill>
                    </a:lnL>
                    <a:lnR w="12700">
                      <a:solidFill>
                        <a:srgbClr val="FFFFFF"/>
                      </a:solidFill>
                    </a:lnR>
                    <a:lnT w="12700">
                      <a:solidFill>
                        <a:srgbClr val="FFFFFF"/>
                      </a:solidFill>
                    </a:lnT>
                    <a:lnB w="12700">
                      <a:solidFill>
                        <a:srgbClr val="FFFFFF"/>
                      </a:solidFill>
                    </a:lnB>
                  </a:tcPr>
                </a:tc>
                <a:tc>
                  <a:txBody>
                    <a:bodyPr/>
                    <a:lstStyle/>
                    <a:p>
                      <a:pPr algn="l" defTabSz="686004">
                        <a:defRPr sz="1800"/>
                      </a:pPr>
                      <a:r>
                        <a:rPr sz="1600">
                          <a:latin typeface="微軟正黑體"/>
                          <a:ea typeface="微軟正黑體"/>
                          <a:cs typeface="微軟正黑體"/>
                          <a:sym typeface="微軟正黑體"/>
                        </a:rPr>
                        <a:t>寵物生理監測與健康照護服務</a:t>
                      </a:r>
                    </a:p>
                  </a:txBody>
                  <a:tcPr marL="36000" marR="36000" marT="36000" marB="36000" anchor="ctr" horzOverflow="overflow">
                    <a:lnL w="12700">
                      <a:solidFill>
                        <a:srgbClr val="FFFFFF"/>
                      </a:solidFill>
                    </a:lnL>
                    <a:lnR w="12700">
                      <a:solidFill>
                        <a:srgbClr val="FFFFFF"/>
                      </a:solidFill>
                    </a:lnR>
                    <a:lnT w="12700">
                      <a:solidFill>
                        <a:srgbClr val="FFFFFF"/>
                      </a:solidFill>
                    </a:lnT>
                    <a:lnB w="12700">
                      <a:solidFill>
                        <a:srgbClr val="FFFFFF"/>
                      </a:solidFill>
                    </a:lnB>
                  </a:tcPr>
                </a:tc>
                <a:tc>
                  <a:txBody>
                    <a:bodyPr/>
                    <a:lstStyle/>
                    <a:p>
                      <a:pPr algn="l" defTabSz="686004">
                        <a:defRPr sz="1800"/>
                      </a:pPr>
                      <a:r>
                        <a:rPr sz="1600">
                          <a:latin typeface="微軟正黑體"/>
                          <a:ea typeface="微軟正黑體"/>
                          <a:cs typeface="微軟正黑體"/>
                          <a:sym typeface="微軟正黑體"/>
                        </a:rPr>
                        <a:t>已報價，合作內容已進行內容討論</a:t>
                      </a:r>
                    </a:p>
                  </a:txBody>
                  <a:tcPr marL="36000" marR="36000" marT="36000" marB="36000" anchor="ctr" horzOverflow="overflow">
                    <a:lnL w="12700">
                      <a:solidFill>
                        <a:srgbClr val="FFFFFF"/>
                      </a:solidFill>
                    </a:lnL>
                    <a:lnR w="12700">
                      <a:solidFill>
                        <a:srgbClr val="FFFFFF"/>
                      </a:solidFill>
                    </a:lnR>
                    <a:lnT w="12700">
                      <a:solidFill>
                        <a:srgbClr val="FFFFFF"/>
                      </a:solidFill>
                    </a:lnT>
                    <a:lnB w="12700">
                      <a:solidFill>
                        <a:srgbClr val="FFFFFF"/>
                      </a:solidFill>
                    </a:lnB>
                  </a:tcPr>
                </a:tc>
                <a:extLst>
                  <a:ext uri="{0D108BD9-81ED-4DB2-BD59-A6C34878D82A}">
                    <a16:rowId xmlns:a16="http://schemas.microsoft.com/office/drawing/2014/main" val="10002"/>
                  </a:ext>
                </a:extLst>
              </a:tr>
              <a:tr h="934058">
                <a:tc>
                  <a:txBody>
                    <a:bodyPr/>
                    <a:lstStyle/>
                    <a:p>
                      <a:pPr algn="l" defTabSz="686004">
                        <a:defRPr sz="1800"/>
                      </a:pPr>
                      <a:r>
                        <a:rPr sz="1600" dirty="0" err="1">
                          <a:latin typeface="微軟正黑體"/>
                          <a:ea typeface="微軟正黑體"/>
                          <a:cs typeface="微軟正黑體"/>
                          <a:sym typeface="微軟正黑體"/>
                        </a:rPr>
                        <a:t>科技藝術「永生動物園</a:t>
                      </a:r>
                      <a:r>
                        <a:rPr sz="1600" dirty="0">
                          <a:latin typeface="微軟正黑體"/>
                          <a:ea typeface="微軟正黑體"/>
                          <a:cs typeface="微軟正黑體"/>
                          <a:sym typeface="微軟正黑體"/>
                        </a:rPr>
                        <a:t>」</a:t>
                      </a:r>
                    </a:p>
                  </a:txBody>
                  <a:tcPr marL="36000" marR="36000" marT="36000" marB="36000" anchor="ctr" horzOverflow="overflow">
                    <a:lnL w="12700">
                      <a:solidFill>
                        <a:srgbClr val="FFFFFF"/>
                      </a:solidFill>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ctr" defTabSz="686004">
                        <a:defRPr sz="1800"/>
                      </a:pPr>
                      <a:r>
                        <a:rPr sz="1600" dirty="0" err="1">
                          <a:latin typeface="微軟正黑體"/>
                          <a:ea typeface="微軟正黑體"/>
                          <a:cs typeface="微軟正黑體"/>
                          <a:sym typeface="微軟正黑體"/>
                        </a:rPr>
                        <a:t>電慈學機組工作室</a:t>
                      </a:r>
                      <a:endParaRPr sz="1600" dirty="0">
                        <a:latin typeface="微軟正黑體"/>
                        <a:ea typeface="微軟正黑體"/>
                        <a:cs typeface="微軟正黑體"/>
                        <a:sym typeface="微軟正黑體"/>
                      </a:endParaRPr>
                    </a:p>
                  </a:txBody>
                  <a:tcPr marL="36000" marR="36000" marT="36000" marB="3600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ctr" defTabSz="686004">
                        <a:defRPr sz="1800"/>
                      </a:pPr>
                      <a:r>
                        <a:rPr sz="1600" dirty="0">
                          <a:latin typeface="微軟正黑體"/>
                          <a:ea typeface="微軟正黑體"/>
                          <a:cs typeface="微軟正黑體"/>
                          <a:sym typeface="微軟正黑體"/>
                        </a:rPr>
                        <a:t>40萬元</a:t>
                      </a:r>
                    </a:p>
                  </a:txBody>
                  <a:tcPr marL="36000" marR="36000" marT="36000" marB="3600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l" defTabSz="686004">
                        <a:defRPr sz="1800"/>
                      </a:pPr>
                      <a:r>
                        <a:rPr sz="1600" dirty="0" err="1">
                          <a:latin typeface="微軟正黑體"/>
                          <a:ea typeface="微軟正黑體"/>
                          <a:cs typeface="微軟正黑體"/>
                          <a:sym typeface="微軟正黑體"/>
                        </a:rPr>
                        <a:t>GAI模型、雷達定位技術</a:t>
                      </a:r>
                      <a:endParaRPr sz="1600" dirty="0">
                        <a:latin typeface="微軟正黑體"/>
                        <a:ea typeface="微軟正黑體"/>
                        <a:cs typeface="微軟正黑體"/>
                        <a:sym typeface="微軟正黑體"/>
                      </a:endParaRPr>
                    </a:p>
                  </a:txBody>
                  <a:tcPr marL="36000" marR="36000" marT="36000" marB="3600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l" defTabSz="686004">
                        <a:defRPr sz="1600">
                          <a:latin typeface="微軟正黑體"/>
                          <a:ea typeface="微軟正黑體"/>
                          <a:cs typeface="微軟正黑體"/>
                          <a:sym typeface="微軟正黑體"/>
                        </a:defRPr>
                      </a:pPr>
                      <a:r>
                        <a:rPr dirty="0"/>
                        <a:t>依授權範圍釐清中（S300+S100）</a:t>
                      </a:r>
                    </a:p>
                    <a:p>
                      <a:pPr algn="l" defTabSz="686004">
                        <a:defRPr sz="1600">
                          <a:latin typeface="微軟正黑體"/>
                          <a:ea typeface="微軟正黑體"/>
                          <a:cs typeface="微軟正黑體"/>
                          <a:sym typeface="微軟正黑體"/>
                        </a:defRPr>
                      </a:pPr>
                      <a:r>
                        <a:rPr dirty="0" err="1"/>
                        <a:t>擬約中</a:t>
                      </a:r>
                      <a:endParaRPr dirty="0"/>
                    </a:p>
                  </a:txBody>
                  <a:tcPr marL="36000" marR="36000" marT="36000" marB="36000" anchor="ctr" horzOverflow="overflow">
                    <a:lnL w="12700" cap="flat" cmpd="sng" algn="ctr">
                      <a:solidFill>
                        <a:srgbClr val="FFFFFF"/>
                      </a:solidFill>
                      <a:prstDash val="solid"/>
                      <a:round/>
                      <a:headEnd type="none" w="med" len="med"/>
                      <a:tailEnd type="none" w="med" len="med"/>
                    </a:lnL>
                    <a:lnR w="12700">
                      <a:solidFill>
                        <a:srgbClr val="FFFFFF"/>
                      </a:solid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extLst>
                  <a:ext uri="{0D108BD9-81ED-4DB2-BD59-A6C34878D82A}">
                    <a16:rowId xmlns:a16="http://schemas.microsoft.com/office/drawing/2014/main" val="10004"/>
                  </a:ext>
                </a:extLst>
              </a:tr>
              <a:tr h="934058">
                <a:tc>
                  <a:txBody>
                    <a:bodyPr/>
                    <a:lstStyle/>
                    <a:p>
                      <a:pPr algn="ctr">
                        <a:defRPr sz="1800"/>
                      </a:pPr>
                      <a:r>
                        <a:rPr lang="zh-TW" altLang="en-US" sz="1600" dirty="0">
                          <a:latin typeface="微軟正黑體"/>
                          <a:ea typeface="微軟正黑體"/>
                          <a:cs typeface="微軟正黑體"/>
                          <a:sym typeface="微軟正黑體"/>
                        </a:rPr>
                        <a:t>智慧聽力環境服務</a:t>
                      </a:r>
                    </a:p>
                    <a:p>
                      <a:pPr algn="ctr">
                        <a:defRPr sz="1800"/>
                      </a:pPr>
                      <a:r>
                        <a:rPr lang="zh-TW" altLang="en-US" sz="1600" dirty="0">
                          <a:latin typeface="微軟正黑體"/>
                          <a:ea typeface="微軟正黑體"/>
                          <a:cs typeface="微軟正黑體"/>
                          <a:sym typeface="微軟正黑體"/>
                        </a:rPr>
                        <a:t>平台建置</a:t>
                      </a:r>
                    </a:p>
                  </a:txBody>
                  <a:tcPr marL="36000" marR="36000" marT="36000" marB="36000" anchor="ctr" horzOverflow="overflow">
                    <a:lnL w="12700">
                      <a:solidFill>
                        <a:srgbClr val="FFFFFF"/>
                      </a:solidFill>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a:solidFill>
                        <a:srgbClr val="FFFFFF"/>
                      </a:solidFill>
                    </a:lnB>
                  </a:tcPr>
                </a:tc>
                <a:tc>
                  <a:txBody>
                    <a:bodyPr/>
                    <a:lstStyle/>
                    <a:p>
                      <a:pPr marL="0" marR="0" lvl="0" indent="0" algn="ctr" defTabSz="686004" rtl="0" eaLnBrk="1" fontAlgn="auto" latinLnBrk="0" hangingPunct="1">
                        <a:lnSpc>
                          <a:spcPct val="100000"/>
                        </a:lnSpc>
                        <a:spcBef>
                          <a:spcPts val="0"/>
                        </a:spcBef>
                        <a:spcAft>
                          <a:spcPts val="0"/>
                        </a:spcAft>
                        <a:buClrTx/>
                        <a:buSzTx/>
                        <a:buFontTx/>
                        <a:buNone/>
                        <a:tabLst/>
                        <a:defRPr sz="1800"/>
                      </a:pPr>
                      <a:r>
                        <a:rPr lang="en-US" altLang="zh-TW" sz="1600" dirty="0"/>
                        <a:t>JOY PAW </a:t>
                      </a:r>
                      <a:r>
                        <a:rPr lang="en-US" altLang="zh-TW" sz="1600" dirty="0" err="1"/>
                        <a:t>PAW</a:t>
                      </a:r>
                      <a:r>
                        <a:rPr lang="en-US" altLang="zh-TW" sz="1600" dirty="0"/>
                        <a:t> </a:t>
                      </a:r>
                    </a:p>
                  </a:txBody>
                  <a:tcPr marL="36000" marR="36000" marT="36000" marB="3600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a:solidFill>
                        <a:srgbClr val="FFFFFF"/>
                      </a:solidFill>
                    </a:lnB>
                  </a:tcPr>
                </a:tc>
                <a:tc>
                  <a:txBody>
                    <a:bodyPr/>
                    <a:lstStyle/>
                    <a:p>
                      <a:pPr algn="ctr" defTabSz="686004">
                        <a:defRPr sz="1800"/>
                      </a:pPr>
                      <a:r>
                        <a:rPr lang="en-US" altLang="zh-TW" sz="1600" dirty="0">
                          <a:latin typeface="微軟正黑體"/>
                          <a:ea typeface="微軟正黑體"/>
                          <a:cs typeface="微軟正黑體"/>
                          <a:sym typeface="微軟正黑體"/>
                        </a:rPr>
                        <a:t>150</a:t>
                      </a:r>
                      <a:r>
                        <a:rPr lang="zh-TW" altLang="en-US" sz="1600" dirty="0">
                          <a:latin typeface="微軟正黑體"/>
                          <a:ea typeface="微軟正黑體"/>
                          <a:cs typeface="微軟正黑體"/>
                          <a:sym typeface="微軟正黑體"/>
                        </a:rPr>
                        <a:t>萬</a:t>
                      </a:r>
                      <a:endParaRPr sz="1600" dirty="0">
                        <a:latin typeface="微軟正黑體"/>
                        <a:ea typeface="微軟正黑體"/>
                        <a:cs typeface="微軟正黑體"/>
                        <a:sym typeface="微軟正黑體"/>
                      </a:endParaRPr>
                    </a:p>
                  </a:txBody>
                  <a:tcPr marL="36000" marR="36000" marT="36000" marB="3600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a:solidFill>
                        <a:srgbClr val="FFFFFF"/>
                      </a:solidFill>
                    </a:lnB>
                  </a:tcPr>
                </a:tc>
                <a:tc>
                  <a:txBody>
                    <a:bodyPr/>
                    <a:lstStyle/>
                    <a:p>
                      <a:pPr algn="l">
                        <a:defRPr sz="1800"/>
                      </a:pPr>
                      <a:r>
                        <a:rPr lang="zh-TW" altLang="en-US" sz="1600" dirty="0">
                          <a:latin typeface="微軟正黑體"/>
                          <a:ea typeface="微軟正黑體"/>
                          <a:cs typeface="微軟正黑體"/>
                          <a:sym typeface="微軟正黑體"/>
                        </a:rPr>
                        <a:t>智慧聽力環境服務平台建置</a:t>
                      </a:r>
                    </a:p>
                  </a:txBody>
                  <a:tcPr marL="36000" marR="36000" marT="36000" marB="3600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a:solidFill>
                        <a:srgbClr val="FFFFFF"/>
                      </a:solidFill>
                    </a:lnB>
                  </a:tcPr>
                </a:tc>
                <a:tc>
                  <a:txBody>
                    <a:bodyPr/>
                    <a:lstStyle/>
                    <a:p>
                      <a:pPr algn="l" defTabSz="686004">
                        <a:defRPr sz="1600">
                          <a:latin typeface="微軟正黑體"/>
                          <a:ea typeface="微軟正黑體"/>
                          <a:cs typeface="微軟正黑體"/>
                          <a:sym typeface="微軟正黑體"/>
                        </a:defRPr>
                      </a:pPr>
                      <a:r>
                        <a:rPr lang="zh-TW" altLang="en-US" dirty="0"/>
                        <a:t>洽談中</a:t>
                      </a:r>
                      <a:endParaRPr dirty="0"/>
                    </a:p>
                  </a:txBody>
                  <a:tcPr marL="36000" marR="36000" marT="36000" marB="36000" anchor="ctr" horzOverflow="overflow">
                    <a:lnL w="12700" cap="flat" cmpd="sng" algn="ctr">
                      <a:solidFill>
                        <a:srgbClr val="FFFFFF"/>
                      </a:solidFill>
                      <a:prstDash val="solid"/>
                      <a:round/>
                      <a:headEnd type="none" w="med" len="med"/>
                      <a:tailEnd type="none" w="med" len="med"/>
                    </a:lnL>
                    <a:lnR w="12700">
                      <a:solidFill>
                        <a:srgbClr val="FFFFFF"/>
                      </a:solidFill>
                    </a:lnR>
                    <a:lnT w="12700" cap="flat" cmpd="sng" algn="ctr">
                      <a:solidFill>
                        <a:srgbClr val="FFFFFF"/>
                      </a:solidFill>
                      <a:prstDash val="solid"/>
                      <a:round/>
                      <a:headEnd type="none" w="med" len="med"/>
                      <a:tailEnd type="none" w="med" len="med"/>
                    </a:lnT>
                    <a:lnB w="12700">
                      <a:solidFill>
                        <a:srgbClr val="FFFFFF"/>
                      </a:solidFill>
                    </a:lnB>
                  </a:tcPr>
                </a:tc>
                <a:extLst>
                  <a:ext uri="{0D108BD9-81ED-4DB2-BD59-A6C34878D82A}">
                    <a16:rowId xmlns:a16="http://schemas.microsoft.com/office/drawing/2014/main" val="2370839325"/>
                  </a:ext>
                </a:extLst>
              </a:tr>
            </a:tbl>
          </a:graphicData>
        </a:graphic>
      </p:graphicFrame>
      <p:sp>
        <p:nvSpPr>
          <p:cNvPr id="1098" name="文字方塊 1"/>
          <p:cNvSpPr txBox="1"/>
          <p:nvPr/>
        </p:nvSpPr>
        <p:spPr>
          <a:xfrm>
            <a:off x="7860116" y="978931"/>
            <a:ext cx="3792060" cy="369328"/>
          </a:xfrm>
          <a:prstGeom prst="rect">
            <a:avLst/>
          </a:prstGeom>
          <a:solidFill>
            <a:srgbClr val="FFFFFF"/>
          </a:solidFill>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45718" tIns="45718" rIns="45718" bIns="45718">
            <a:spAutoFit/>
          </a:bodyPr>
          <a:lstStyle>
            <a:lvl1pPr>
              <a:defRPr b="1">
                <a:latin typeface="微軟正黑體"/>
                <a:ea typeface="微軟正黑體"/>
                <a:cs typeface="微軟正黑體"/>
                <a:sym typeface="微軟正黑體"/>
              </a:defRPr>
            </a:lvl1pPr>
          </a:lstStyle>
          <a:p>
            <a:r>
              <a:rPr dirty="0"/>
              <a:t>簽約：160萬/努力與洽談中</a:t>
            </a:r>
            <a:r>
              <a:rPr lang="en-US" dirty="0"/>
              <a:t>44</a:t>
            </a:r>
            <a:r>
              <a:rPr dirty="0"/>
              <a:t>0萬元</a:t>
            </a:r>
          </a:p>
        </p:txBody>
      </p:sp>
    </p:spTree>
  </p:cSld>
  <p:clrMapOvr>
    <a:masterClrMapping/>
  </p:clrMapOvr>
  <p:transition spd="med"/>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0" name="投影片編號版面配置區 3"/>
          <p:cNvSpPr txBox="1">
            <a:spLocks noGrp="1"/>
          </p:cNvSpPr>
          <p:nvPr>
            <p:ph type="sldNum" sz="quarter" idx="4294967295"/>
          </p:nvPr>
        </p:nvSpPr>
        <p:spPr>
          <a:xfrm>
            <a:off x="11918345" y="6604317"/>
            <a:ext cx="273652" cy="269237"/>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lvl1pPr>
              <a:defRPr>
                <a:latin typeface="微軟正黑體"/>
                <a:ea typeface="微軟正黑體"/>
                <a:cs typeface="微軟正黑體"/>
                <a:sym typeface="微軟正黑體"/>
              </a:defRPr>
            </a:lvl1pPr>
          </a:lstStyle>
          <a:p>
            <a:fld id="{86CB4B4D-7CA3-9044-876B-883B54F8677D}" type="slidenum">
              <a:t>15</a:t>
            </a:fld>
            <a:endParaRPr/>
          </a:p>
        </p:txBody>
      </p:sp>
      <p:sp>
        <p:nvSpPr>
          <p:cNvPr id="1101" name="標題 1"/>
          <p:cNvSpPr txBox="1">
            <a:spLocks noGrp="1"/>
          </p:cNvSpPr>
          <p:nvPr>
            <p:ph type="title"/>
          </p:nvPr>
        </p:nvSpPr>
        <p:spPr>
          <a:xfrm>
            <a:off x="1347735" y="32726"/>
            <a:ext cx="8370277" cy="775374"/>
          </a:xfrm>
          <a:prstGeom prst="rect">
            <a:avLst/>
          </a:prstGeom>
        </p:spPr>
        <p:txBody>
          <a:bodyPr/>
          <a:lstStyle>
            <a:lvl1pPr algn="ctr">
              <a:defRPr b="1">
                <a:solidFill>
                  <a:srgbClr val="000099"/>
                </a:solidFill>
                <a:latin typeface="微軟正黑體"/>
                <a:ea typeface="微軟正黑體"/>
                <a:cs typeface="微軟正黑體"/>
                <a:sym typeface="微軟正黑體"/>
              </a:defRPr>
            </a:lvl1pPr>
          </a:lstStyle>
          <a:p>
            <a:r>
              <a:t>重要業務推廣案件 (工服)</a:t>
            </a:r>
          </a:p>
        </p:txBody>
      </p:sp>
      <p:graphicFrame>
        <p:nvGraphicFramePr>
          <p:cNvPr id="1102" name="內容版面配置區 6"/>
          <p:cNvGraphicFramePr/>
          <p:nvPr>
            <p:extLst>
              <p:ext uri="{D42A27DB-BD31-4B8C-83A1-F6EECF244321}">
                <p14:modId xmlns:p14="http://schemas.microsoft.com/office/powerpoint/2010/main" val="3320073886"/>
              </p:ext>
            </p:extLst>
          </p:nvPr>
        </p:nvGraphicFramePr>
        <p:xfrm>
          <a:off x="374045" y="812170"/>
          <a:ext cx="11544300" cy="5353371"/>
        </p:xfrm>
        <a:graphic>
          <a:graphicData uri="http://schemas.openxmlformats.org/drawingml/2006/table">
            <a:tbl>
              <a:tblPr firstRow="1" bandRow="1">
                <a:tableStyleId>{4C3C2611-4C71-4FC5-86AE-919BDF0F9419}</a:tableStyleId>
              </a:tblPr>
              <a:tblGrid>
                <a:gridCol w="2769489">
                  <a:extLst>
                    <a:ext uri="{9D8B030D-6E8A-4147-A177-3AD203B41FA5}">
                      <a16:colId xmlns:a16="http://schemas.microsoft.com/office/drawing/2014/main" val="20000"/>
                    </a:ext>
                  </a:extLst>
                </a:gridCol>
                <a:gridCol w="1013273">
                  <a:extLst>
                    <a:ext uri="{9D8B030D-6E8A-4147-A177-3AD203B41FA5}">
                      <a16:colId xmlns:a16="http://schemas.microsoft.com/office/drawing/2014/main" val="20001"/>
                    </a:ext>
                  </a:extLst>
                </a:gridCol>
                <a:gridCol w="1108267">
                  <a:extLst>
                    <a:ext uri="{9D8B030D-6E8A-4147-A177-3AD203B41FA5}">
                      <a16:colId xmlns:a16="http://schemas.microsoft.com/office/drawing/2014/main" val="20002"/>
                    </a:ext>
                  </a:extLst>
                </a:gridCol>
                <a:gridCol w="2839276">
                  <a:extLst>
                    <a:ext uri="{9D8B030D-6E8A-4147-A177-3AD203B41FA5}">
                      <a16:colId xmlns:a16="http://schemas.microsoft.com/office/drawing/2014/main" val="20003"/>
                    </a:ext>
                  </a:extLst>
                </a:gridCol>
                <a:gridCol w="3813995">
                  <a:extLst>
                    <a:ext uri="{9D8B030D-6E8A-4147-A177-3AD203B41FA5}">
                      <a16:colId xmlns:a16="http://schemas.microsoft.com/office/drawing/2014/main" val="20004"/>
                    </a:ext>
                  </a:extLst>
                </a:gridCol>
              </a:tblGrid>
              <a:tr h="569779">
                <a:tc>
                  <a:txBody>
                    <a:bodyPr/>
                    <a:lstStyle/>
                    <a:p>
                      <a:pPr algn="ctr" defTabSz="686004">
                        <a:defRPr sz="1800" b="0"/>
                      </a:pPr>
                      <a:r>
                        <a:rPr sz="1600" b="1">
                          <a:solidFill>
                            <a:srgbClr val="FFFFFF"/>
                          </a:solidFill>
                          <a:latin typeface="微軟正黑體"/>
                          <a:ea typeface="微軟正黑體"/>
                          <a:cs typeface="微軟正黑體"/>
                          <a:sym typeface="微軟正黑體"/>
                        </a:rPr>
                        <a:t>推廣中案件</a:t>
                      </a:r>
                    </a:p>
                  </a:txBody>
                  <a:tcPr marL="45720" marR="45720" anchor="ctr" horzOverflow="overflow">
                    <a:lnL w="12700">
                      <a:solidFill>
                        <a:srgbClr val="FFFFFF"/>
                      </a:solidFill>
                    </a:lnL>
                    <a:lnR w="12700">
                      <a:solidFill>
                        <a:srgbClr val="FFFFFF"/>
                      </a:solidFill>
                    </a:lnR>
                    <a:lnT w="12700">
                      <a:solidFill>
                        <a:srgbClr val="FFFFFF"/>
                      </a:solidFill>
                    </a:lnT>
                    <a:lnB w="12700">
                      <a:solidFill>
                        <a:srgbClr val="FFFFFF"/>
                      </a:solidFill>
                    </a:lnB>
                    <a:solidFill>
                      <a:srgbClr val="0D4CA1"/>
                    </a:solidFill>
                  </a:tcPr>
                </a:tc>
                <a:tc>
                  <a:txBody>
                    <a:bodyPr/>
                    <a:lstStyle/>
                    <a:p>
                      <a:pPr algn="ctr" defTabSz="686004">
                        <a:defRPr sz="1800" b="0"/>
                      </a:pPr>
                      <a:r>
                        <a:rPr sz="1600" b="1">
                          <a:solidFill>
                            <a:srgbClr val="FFFFFF"/>
                          </a:solidFill>
                          <a:latin typeface="微軟正黑體"/>
                          <a:ea typeface="微軟正黑體"/>
                          <a:cs typeface="微軟正黑體"/>
                          <a:sym typeface="微軟正黑體"/>
                        </a:rPr>
                        <a:t>標的廠商</a:t>
                      </a:r>
                    </a:p>
                  </a:txBody>
                  <a:tcPr marL="45720" marR="45720" anchor="ctr" horzOverflow="overflow">
                    <a:lnL w="12700">
                      <a:solidFill>
                        <a:srgbClr val="FFFFFF"/>
                      </a:solidFill>
                    </a:lnL>
                    <a:lnR w="12700">
                      <a:solidFill>
                        <a:srgbClr val="FFFFFF"/>
                      </a:solidFill>
                    </a:lnR>
                    <a:lnT w="12700">
                      <a:solidFill>
                        <a:srgbClr val="FFFFFF"/>
                      </a:solidFill>
                    </a:lnT>
                    <a:lnB w="12700">
                      <a:solidFill>
                        <a:srgbClr val="FFFFFF"/>
                      </a:solidFill>
                    </a:lnB>
                    <a:solidFill>
                      <a:srgbClr val="0D4CA1"/>
                    </a:solidFill>
                  </a:tcPr>
                </a:tc>
                <a:tc>
                  <a:txBody>
                    <a:bodyPr/>
                    <a:lstStyle/>
                    <a:p>
                      <a:pPr algn="ctr" defTabSz="686004">
                        <a:defRPr sz="1800" b="0"/>
                      </a:pPr>
                      <a:r>
                        <a:rPr sz="1600" b="1">
                          <a:solidFill>
                            <a:srgbClr val="FFFFFF"/>
                          </a:solidFill>
                          <a:latin typeface="微軟正黑體"/>
                          <a:ea typeface="微軟正黑體"/>
                          <a:cs typeface="微軟正黑體"/>
                          <a:sym typeface="微軟正黑體"/>
                        </a:rPr>
                        <a:t>簽約規劃</a:t>
                      </a:r>
                    </a:p>
                  </a:txBody>
                  <a:tcPr marL="45720" marR="45720" anchor="ctr" horzOverflow="overflow">
                    <a:lnL w="12700">
                      <a:solidFill>
                        <a:srgbClr val="FFFFFF"/>
                      </a:solidFill>
                    </a:lnL>
                    <a:lnR w="12700">
                      <a:solidFill>
                        <a:srgbClr val="FFFFFF"/>
                      </a:solidFill>
                    </a:lnR>
                    <a:lnT w="12700">
                      <a:solidFill>
                        <a:srgbClr val="FFFFFF"/>
                      </a:solidFill>
                    </a:lnT>
                    <a:lnB w="12700">
                      <a:solidFill>
                        <a:srgbClr val="FFFFFF"/>
                      </a:solidFill>
                    </a:lnB>
                    <a:solidFill>
                      <a:srgbClr val="0D4CA1"/>
                    </a:solidFill>
                  </a:tcPr>
                </a:tc>
                <a:tc>
                  <a:txBody>
                    <a:bodyPr/>
                    <a:lstStyle/>
                    <a:p>
                      <a:pPr algn="ctr" defTabSz="686004">
                        <a:defRPr sz="1800" b="0"/>
                      </a:pPr>
                      <a:r>
                        <a:rPr sz="1600" b="1">
                          <a:solidFill>
                            <a:srgbClr val="FFFFFF"/>
                          </a:solidFill>
                          <a:latin typeface="微軟正黑體"/>
                          <a:ea typeface="微軟正黑體"/>
                          <a:cs typeface="微軟正黑體"/>
                          <a:sym typeface="微軟正黑體"/>
                        </a:rPr>
                        <a:t>合作內容</a:t>
                      </a:r>
                    </a:p>
                  </a:txBody>
                  <a:tcPr marL="45720" marR="45720" anchor="ctr" horzOverflow="overflow">
                    <a:lnL w="12700">
                      <a:solidFill>
                        <a:srgbClr val="FFFFFF"/>
                      </a:solidFill>
                    </a:lnL>
                    <a:lnR w="12700">
                      <a:solidFill>
                        <a:srgbClr val="FFFFFF"/>
                      </a:solidFill>
                    </a:lnR>
                    <a:lnT w="12700">
                      <a:solidFill>
                        <a:srgbClr val="FFFFFF"/>
                      </a:solidFill>
                    </a:lnT>
                    <a:lnB w="12700">
                      <a:solidFill>
                        <a:srgbClr val="FFFFFF"/>
                      </a:solidFill>
                    </a:lnB>
                    <a:solidFill>
                      <a:srgbClr val="0D4CA1"/>
                    </a:solidFill>
                  </a:tcPr>
                </a:tc>
                <a:tc>
                  <a:txBody>
                    <a:bodyPr/>
                    <a:lstStyle/>
                    <a:p>
                      <a:pPr algn="ctr" defTabSz="686004">
                        <a:defRPr sz="1800" b="0"/>
                      </a:pPr>
                      <a:r>
                        <a:rPr sz="1600" b="1">
                          <a:solidFill>
                            <a:srgbClr val="FFFFFF"/>
                          </a:solidFill>
                          <a:latin typeface="微軟正黑體"/>
                          <a:ea typeface="微軟正黑體"/>
                          <a:cs typeface="微軟正黑體"/>
                          <a:sym typeface="微軟正黑體"/>
                        </a:rPr>
                        <a:t>Status</a:t>
                      </a:r>
                    </a:p>
                  </a:txBody>
                  <a:tcPr marL="45720" marR="45720" anchor="ctr" horzOverflow="overflow">
                    <a:lnL w="12700">
                      <a:solidFill>
                        <a:srgbClr val="FFFFFF"/>
                      </a:solidFill>
                    </a:lnL>
                    <a:lnR w="12700">
                      <a:solidFill>
                        <a:srgbClr val="FFFFFF"/>
                      </a:solidFill>
                    </a:lnR>
                    <a:lnT w="12700">
                      <a:solidFill>
                        <a:srgbClr val="FFFFFF"/>
                      </a:solidFill>
                    </a:lnT>
                    <a:lnB w="12700">
                      <a:solidFill>
                        <a:srgbClr val="FFFFFF"/>
                      </a:solidFill>
                    </a:lnB>
                    <a:solidFill>
                      <a:srgbClr val="0D4CA1"/>
                    </a:solidFill>
                  </a:tcPr>
                </a:tc>
                <a:extLst>
                  <a:ext uri="{0D108BD9-81ED-4DB2-BD59-A6C34878D82A}">
                    <a16:rowId xmlns:a16="http://schemas.microsoft.com/office/drawing/2014/main" val="10000"/>
                  </a:ext>
                </a:extLst>
              </a:tr>
              <a:tr h="934058">
                <a:tc>
                  <a:txBody>
                    <a:bodyPr/>
                    <a:lstStyle/>
                    <a:p>
                      <a:pPr algn="l" defTabSz="686004">
                        <a:defRPr sz="1800"/>
                      </a:pPr>
                      <a:r>
                        <a:rPr sz="1600">
                          <a:latin typeface="微軟正黑體"/>
                          <a:ea typeface="微軟正黑體"/>
                          <a:cs typeface="微軟正黑體"/>
                          <a:sym typeface="微軟正黑體"/>
                        </a:rPr>
                        <a:t>AFIT護具膜片生產工服案</a:t>
                      </a:r>
                    </a:p>
                  </a:txBody>
                  <a:tcPr marL="36000" marR="36000" marT="36000" marB="36000" anchor="ctr" horzOverflow="overflow">
                    <a:lnL w="12700">
                      <a:solidFill>
                        <a:srgbClr val="FFFFFF"/>
                      </a:solidFill>
                    </a:lnL>
                    <a:lnR w="12700">
                      <a:solidFill>
                        <a:srgbClr val="FFFFFF"/>
                      </a:solidFill>
                    </a:lnR>
                    <a:lnT w="12700">
                      <a:solidFill>
                        <a:srgbClr val="FFFFFF"/>
                      </a:solidFill>
                    </a:lnT>
                    <a:lnB w="12700">
                      <a:solidFill>
                        <a:srgbClr val="FFFFFF"/>
                      </a:solidFill>
                    </a:lnB>
                  </a:tcPr>
                </a:tc>
                <a:tc>
                  <a:txBody>
                    <a:bodyPr/>
                    <a:lstStyle/>
                    <a:p>
                      <a:pPr algn="l" defTabSz="686004">
                        <a:defRPr sz="1800"/>
                      </a:pPr>
                      <a:r>
                        <a:rPr sz="1600">
                          <a:latin typeface="微軟正黑體"/>
                          <a:ea typeface="微軟正黑體"/>
                          <a:cs typeface="微軟正黑體"/>
                          <a:sym typeface="微軟正黑體"/>
                        </a:rPr>
                        <a:t>AFIT</a:t>
                      </a:r>
                    </a:p>
                  </a:txBody>
                  <a:tcPr marL="36000" marR="36000" marT="36000" marB="36000" anchor="ctr" horzOverflow="overflow">
                    <a:lnL w="12700">
                      <a:solidFill>
                        <a:srgbClr val="FFFFFF"/>
                      </a:solidFill>
                    </a:lnL>
                    <a:lnR w="12700">
                      <a:solidFill>
                        <a:srgbClr val="FFFFFF"/>
                      </a:solidFill>
                    </a:lnR>
                    <a:lnT w="12700">
                      <a:solidFill>
                        <a:srgbClr val="FFFFFF"/>
                      </a:solidFill>
                    </a:lnT>
                    <a:lnB w="12700">
                      <a:solidFill>
                        <a:srgbClr val="FFFFFF"/>
                      </a:solidFill>
                    </a:lnB>
                  </a:tcPr>
                </a:tc>
                <a:tc>
                  <a:txBody>
                    <a:bodyPr/>
                    <a:lstStyle/>
                    <a:p>
                      <a:pPr algn="ctr" defTabSz="686004">
                        <a:defRPr sz="1800"/>
                      </a:pPr>
                      <a:r>
                        <a:rPr sz="1600">
                          <a:latin typeface="微軟正黑體"/>
                          <a:ea typeface="微軟正黑體"/>
                          <a:cs typeface="微軟正黑體"/>
                          <a:sym typeface="微軟正黑體"/>
                        </a:rPr>
                        <a:t>12萬元</a:t>
                      </a:r>
                    </a:p>
                  </a:txBody>
                  <a:tcPr marL="36000" marR="36000" marT="36000" marB="36000" anchor="ctr" horzOverflow="overflow">
                    <a:lnL w="12700">
                      <a:solidFill>
                        <a:srgbClr val="FFFFFF"/>
                      </a:solidFill>
                    </a:lnL>
                    <a:lnR w="12700">
                      <a:solidFill>
                        <a:srgbClr val="FFFFFF"/>
                      </a:solidFill>
                    </a:lnR>
                    <a:lnT w="12700">
                      <a:solidFill>
                        <a:srgbClr val="FFFFFF"/>
                      </a:solidFill>
                    </a:lnT>
                    <a:lnB w="12700">
                      <a:solidFill>
                        <a:srgbClr val="FFFFFF"/>
                      </a:solidFill>
                    </a:lnB>
                  </a:tcPr>
                </a:tc>
                <a:tc>
                  <a:txBody>
                    <a:bodyPr/>
                    <a:lstStyle/>
                    <a:p>
                      <a:pPr algn="l" defTabSz="686004">
                        <a:defRPr sz="1800"/>
                      </a:pPr>
                      <a:r>
                        <a:rPr sz="1600">
                          <a:latin typeface="微軟正黑體"/>
                          <a:ea typeface="微軟正黑體"/>
                          <a:cs typeface="微軟正黑體"/>
                          <a:sym typeface="微軟正黑體"/>
                        </a:rPr>
                        <a:t>電刺激轉印膜片製作</a:t>
                      </a:r>
                    </a:p>
                  </a:txBody>
                  <a:tcPr marL="36000" marR="36000" marT="36000" marB="36000" anchor="ctr" horzOverflow="overflow">
                    <a:lnL w="12700">
                      <a:solidFill>
                        <a:srgbClr val="FFFFFF"/>
                      </a:solidFill>
                    </a:lnL>
                    <a:lnR w="12700">
                      <a:solidFill>
                        <a:srgbClr val="FFFFFF"/>
                      </a:solidFill>
                    </a:lnR>
                    <a:lnT w="12700">
                      <a:solidFill>
                        <a:srgbClr val="FFFFFF"/>
                      </a:solidFill>
                    </a:lnT>
                    <a:lnB w="12700">
                      <a:solidFill>
                        <a:srgbClr val="FFFFFF"/>
                      </a:solidFill>
                    </a:lnB>
                  </a:tcPr>
                </a:tc>
                <a:tc>
                  <a:txBody>
                    <a:bodyPr/>
                    <a:lstStyle/>
                    <a:p>
                      <a:pPr algn="l" defTabSz="686004">
                        <a:defRPr sz="1800"/>
                      </a:pPr>
                      <a:r>
                        <a:rPr sz="1600">
                          <a:latin typeface="微軟正黑體"/>
                          <a:ea typeface="微軟正黑體"/>
                          <a:cs typeface="微軟正黑體"/>
                          <a:sym typeface="微軟正黑體"/>
                        </a:rPr>
                        <a:t>已簽約</a:t>
                      </a:r>
                    </a:p>
                  </a:txBody>
                  <a:tcPr marL="36000" marR="36000" marT="36000" marB="36000" anchor="ctr" horzOverflow="overflow">
                    <a:lnL w="12700">
                      <a:solidFill>
                        <a:srgbClr val="FFFFFF"/>
                      </a:solidFill>
                    </a:lnL>
                    <a:lnR w="12700">
                      <a:solidFill>
                        <a:srgbClr val="FFFFFF"/>
                      </a:solidFill>
                    </a:lnR>
                    <a:lnT w="12700">
                      <a:solidFill>
                        <a:srgbClr val="FFFFFF"/>
                      </a:solidFill>
                    </a:lnT>
                    <a:lnB w="12700">
                      <a:solidFill>
                        <a:srgbClr val="FFFFFF"/>
                      </a:solidFill>
                    </a:lnB>
                  </a:tcPr>
                </a:tc>
                <a:extLst>
                  <a:ext uri="{0D108BD9-81ED-4DB2-BD59-A6C34878D82A}">
                    <a16:rowId xmlns:a16="http://schemas.microsoft.com/office/drawing/2014/main" val="10001"/>
                  </a:ext>
                </a:extLst>
              </a:tr>
              <a:tr h="934058">
                <a:tc>
                  <a:txBody>
                    <a:bodyPr/>
                    <a:lstStyle/>
                    <a:p>
                      <a:pPr algn="l" defTabSz="686004">
                        <a:defRPr sz="1800"/>
                      </a:pPr>
                      <a:r>
                        <a:rPr sz="1600" dirty="0" err="1">
                          <a:latin typeface="微軟正黑體"/>
                          <a:ea typeface="微軟正黑體"/>
                          <a:cs typeface="微軟正黑體"/>
                          <a:sym typeface="微軟正黑體"/>
                        </a:rPr>
                        <a:t>寬緯科技工服案</a:t>
                      </a:r>
                      <a:endParaRPr sz="1600" dirty="0">
                        <a:latin typeface="微軟正黑體"/>
                        <a:ea typeface="微軟正黑體"/>
                        <a:cs typeface="微軟正黑體"/>
                        <a:sym typeface="微軟正黑體"/>
                      </a:endParaRPr>
                    </a:p>
                  </a:txBody>
                  <a:tcPr marL="36000" marR="36000" marT="36000" marB="36000" anchor="ctr" horzOverflow="overflow">
                    <a:lnL w="12700">
                      <a:solidFill>
                        <a:srgbClr val="FFFFFF"/>
                      </a:solidFill>
                    </a:lnL>
                    <a:lnR w="12700">
                      <a:solidFill>
                        <a:srgbClr val="FFFFFF"/>
                      </a:solidFill>
                    </a:lnR>
                    <a:lnT w="12700">
                      <a:solidFill>
                        <a:srgbClr val="FFFFFF"/>
                      </a:solidFill>
                    </a:lnT>
                    <a:lnB w="12700">
                      <a:solidFill>
                        <a:srgbClr val="FFFFFF"/>
                      </a:solidFill>
                    </a:lnB>
                  </a:tcPr>
                </a:tc>
                <a:tc>
                  <a:txBody>
                    <a:bodyPr/>
                    <a:lstStyle/>
                    <a:p>
                      <a:pPr algn="l" defTabSz="686004">
                        <a:defRPr sz="1800"/>
                      </a:pPr>
                      <a:r>
                        <a:rPr sz="1600" dirty="0" err="1">
                          <a:latin typeface="微軟正黑體"/>
                          <a:ea typeface="微軟正黑體"/>
                          <a:cs typeface="微軟正黑體"/>
                          <a:sym typeface="微軟正黑體"/>
                        </a:rPr>
                        <a:t>寬緯科技</a:t>
                      </a:r>
                      <a:endParaRPr sz="1600" dirty="0">
                        <a:latin typeface="微軟正黑體"/>
                        <a:ea typeface="微軟正黑體"/>
                        <a:cs typeface="微軟正黑體"/>
                        <a:sym typeface="微軟正黑體"/>
                      </a:endParaRPr>
                    </a:p>
                  </a:txBody>
                  <a:tcPr marL="36000" marR="36000" marT="36000" marB="36000" anchor="ctr" horzOverflow="overflow">
                    <a:lnL w="12700">
                      <a:solidFill>
                        <a:srgbClr val="FFFFFF"/>
                      </a:solidFill>
                    </a:lnL>
                    <a:lnR w="12700">
                      <a:solidFill>
                        <a:srgbClr val="FFFFFF"/>
                      </a:solidFill>
                    </a:lnR>
                    <a:lnT w="12700">
                      <a:solidFill>
                        <a:srgbClr val="FFFFFF"/>
                      </a:solidFill>
                    </a:lnT>
                    <a:lnB w="12700">
                      <a:solidFill>
                        <a:srgbClr val="FFFFFF"/>
                      </a:solidFill>
                    </a:lnB>
                  </a:tcPr>
                </a:tc>
                <a:tc>
                  <a:txBody>
                    <a:bodyPr/>
                    <a:lstStyle/>
                    <a:p>
                      <a:pPr algn="ctr" defTabSz="686004">
                        <a:defRPr sz="1800"/>
                      </a:pPr>
                      <a:r>
                        <a:rPr sz="1600" dirty="0">
                          <a:latin typeface="微軟正黑體"/>
                          <a:ea typeface="微軟正黑體"/>
                          <a:cs typeface="微軟正黑體"/>
                          <a:sym typeface="微軟正黑體"/>
                        </a:rPr>
                        <a:t>16萬元</a:t>
                      </a:r>
                    </a:p>
                  </a:txBody>
                  <a:tcPr marL="36000" marR="36000" marT="36000" marB="36000" anchor="ctr" horzOverflow="overflow">
                    <a:lnL w="12700">
                      <a:solidFill>
                        <a:srgbClr val="FFFFFF"/>
                      </a:solidFill>
                    </a:lnL>
                    <a:lnR w="12700">
                      <a:solidFill>
                        <a:srgbClr val="FFFFFF"/>
                      </a:solidFill>
                    </a:lnR>
                    <a:lnT w="12700">
                      <a:solidFill>
                        <a:srgbClr val="FFFFFF"/>
                      </a:solidFill>
                    </a:lnT>
                    <a:lnB w="12700">
                      <a:solidFill>
                        <a:srgbClr val="FFFFFF"/>
                      </a:solidFill>
                    </a:lnB>
                  </a:tcPr>
                </a:tc>
                <a:tc>
                  <a:txBody>
                    <a:bodyPr/>
                    <a:lstStyle/>
                    <a:p>
                      <a:pPr algn="l" defTabSz="686004">
                        <a:defRPr sz="1800"/>
                      </a:pPr>
                      <a:r>
                        <a:rPr sz="1600" dirty="0" err="1">
                          <a:latin typeface="微軟正黑體"/>
                          <a:ea typeface="微軟正黑體"/>
                          <a:cs typeface="微軟正黑體"/>
                          <a:sym typeface="微軟正黑體"/>
                        </a:rPr>
                        <a:t>養殖蝦體長智慧估測系統</a:t>
                      </a:r>
                      <a:endParaRPr sz="1600" dirty="0">
                        <a:latin typeface="微軟正黑體"/>
                        <a:ea typeface="微軟正黑體"/>
                        <a:cs typeface="微軟正黑體"/>
                        <a:sym typeface="微軟正黑體"/>
                      </a:endParaRPr>
                    </a:p>
                  </a:txBody>
                  <a:tcPr marL="36000" marR="36000" marT="36000" marB="36000" anchor="ctr" horzOverflow="overflow">
                    <a:lnL w="12700">
                      <a:solidFill>
                        <a:srgbClr val="FFFFFF"/>
                      </a:solidFill>
                    </a:lnL>
                    <a:lnR w="12700">
                      <a:solidFill>
                        <a:srgbClr val="FFFFFF"/>
                      </a:solidFill>
                    </a:lnR>
                    <a:lnT w="12700">
                      <a:solidFill>
                        <a:srgbClr val="FFFFFF"/>
                      </a:solidFill>
                    </a:lnT>
                    <a:lnB w="12700">
                      <a:solidFill>
                        <a:srgbClr val="FFFFFF"/>
                      </a:solidFill>
                    </a:lnB>
                  </a:tcPr>
                </a:tc>
                <a:tc>
                  <a:txBody>
                    <a:bodyPr/>
                    <a:lstStyle/>
                    <a:p>
                      <a:pPr algn="l" defTabSz="686004">
                        <a:defRPr sz="1800"/>
                      </a:pPr>
                      <a:r>
                        <a:rPr sz="1600" dirty="0">
                          <a:latin typeface="微軟正黑體"/>
                          <a:ea typeface="微軟正黑體"/>
                          <a:cs typeface="微軟正黑體"/>
                          <a:sym typeface="微軟正黑體"/>
                        </a:rPr>
                        <a:t>報價16萬, </a:t>
                      </a:r>
                      <a:r>
                        <a:rPr sz="1600" dirty="0" err="1">
                          <a:latin typeface="微軟正黑體"/>
                          <a:ea typeface="微軟正黑體"/>
                          <a:cs typeface="微軟正黑體"/>
                          <a:sym typeface="微軟正黑體"/>
                        </a:rPr>
                        <a:t>擬進行簽約</a:t>
                      </a:r>
                      <a:endParaRPr sz="1600" dirty="0">
                        <a:latin typeface="微軟正黑體"/>
                        <a:ea typeface="微軟正黑體"/>
                        <a:cs typeface="微軟正黑體"/>
                        <a:sym typeface="微軟正黑體"/>
                      </a:endParaRPr>
                    </a:p>
                  </a:txBody>
                  <a:tcPr marL="36000" marR="36000" marT="36000" marB="36000" anchor="ctr" horzOverflow="overflow">
                    <a:lnL w="12700">
                      <a:solidFill>
                        <a:srgbClr val="FFFFFF"/>
                      </a:solidFill>
                    </a:lnL>
                    <a:lnR w="12700">
                      <a:solidFill>
                        <a:srgbClr val="FFFFFF"/>
                      </a:solidFill>
                    </a:lnR>
                    <a:lnT w="12700">
                      <a:solidFill>
                        <a:srgbClr val="FFFFFF"/>
                      </a:solidFill>
                    </a:lnT>
                    <a:lnB w="12700">
                      <a:solidFill>
                        <a:srgbClr val="FFFFFF"/>
                      </a:solidFill>
                    </a:lnB>
                  </a:tcPr>
                </a:tc>
                <a:extLst>
                  <a:ext uri="{0D108BD9-81ED-4DB2-BD59-A6C34878D82A}">
                    <a16:rowId xmlns:a16="http://schemas.microsoft.com/office/drawing/2014/main" val="10002"/>
                  </a:ext>
                </a:extLst>
              </a:tr>
              <a:tr h="934058">
                <a:tc>
                  <a:txBody>
                    <a:bodyPr/>
                    <a:lstStyle/>
                    <a:p>
                      <a:pPr algn="l" defTabSz="686004">
                        <a:defRPr sz="1800"/>
                      </a:pPr>
                      <a:r>
                        <a:rPr sz="1600">
                          <a:latin typeface="微軟正黑體"/>
                          <a:ea typeface="微軟正黑體"/>
                          <a:cs typeface="微軟正黑體"/>
                          <a:sym typeface="微軟正黑體"/>
                        </a:rPr>
                        <a:t>寵物發熱膜片設計與製作</a:t>
                      </a:r>
                    </a:p>
                  </a:txBody>
                  <a:tcPr marL="36000" marR="36000" marT="36000" marB="36000" anchor="ctr" horzOverflow="overflow">
                    <a:lnL w="12700">
                      <a:solidFill>
                        <a:srgbClr val="FFFFFF"/>
                      </a:solidFill>
                    </a:lnL>
                    <a:lnR w="12700">
                      <a:solidFill>
                        <a:srgbClr val="FFFFFF"/>
                      </a:solidFill>
                    </a:lnR>
                    <a:lnT w="12700">
                      <a:solidFill>
                        <a:srgbClr val="FFFFFF"/>
                      </a:solidFill>
                    </a:lnT>
                    <a:lnB w="12700">
                      <a:solidFill>
                        <a:srgbClr val="FFFFFF"/>
                      </a:solidFill>
                    </a:lnB>
                  </a:tcPr>
                </a:tc>
                <a:tc>
                  <a:txBody>
                    <a:bodyPr/>
                    <a:lstStyle/>
                    <a:p>
                      <a:pPr algn="l" defTabSz="686004">
                        <a:defRPr sz="1800"/>
                      </a:pPr>
                      <a:r>
                        <a:rPr sz="1600">
                          <a:latin typeface="微軟正黑體"/>
                          <a:ea typeface="微軟正黑體"/>
                          <a:cs typeface="微軟正黑體"/>
                          <a:sym typeface="微軟正黑體"/>
                        </a:rPr>
                        <a:t>意意創思</a:t>
                      </a:r>
                    </a:p>
                  </a:txBody>
                  <a:tcPr marL="36000" marR="36000" marT="36000" marB="36000" anchor="ctr" horzOverflow="overflow">
                    <a:lnL w="12700">
                      <a:solidFill>
                        <a:srgbClr val="FFFFFF"/>
                      </a:solidFill>
                    </a:lnL>
                    <a:lnR w="12700">
                      <a:solidFill>
                        <a:srgbClr val="FFFFFF"/>
                      </a:solidFill>
                    </a:lnR>
                    <a:lnT w="12700">
                      <a:solidFill>
                        <a:srgbClr val="FFFFFF"/>
                      </a:solidFill>
                    </a:lnT>
                    <a:lnB w="12700">
                      <a:solidFill>
                        <a:srgbClr val="FFFFFF"/>
                      </a:solidFill>
                    </a:lnB>
                  </a:tcPr>
                </a:tc>
                <a:tc>
                  <a:txBody>
                    <a:bodyPr/>
                    <a:lstStyle/>
                    <a:p>
                      <a:pPr algn="ctr" defTabSz="686004">
                        <a:defRPr sz="1800"/>
                      </a:pPr>
                      <a:r>
                        <a:rPr sz="1600">
                          <a:latin typeface="微軟正黑體"/>
                          <a:ea typeface="微軟正黑體"/>
                          <a:cs typeface="微軟正黑體"/>
                          <a:sym typeface="微軟正黑體"/>
                        </a:rPr>
                        <a:t>50萬元</a:t>
                      </a:r>
                    </a:p>
                  </a:txBody>
                  <a:tcPr marL="36000" marR="36000" marT="36000" marB="36000" anchor="ctr" horzOverflow="overflow">
                    <a:lnL w="12700">
                      <a:solidFill>
                        <a:srgbClr val="FFFFFF"/>
                      </a:solidFill>
                    </a:lnL>
                    <a:lnR w="12700">
                      <a:solidFill>
                        <a:srgbClr val="FFFFFF"/>
                      </a:solidFill>
                    </a:lnR>
                    <a:lnT w="12700">
                      <a:solidFill>
                        <a:srgbClr val="FFFFFF"/>
                      </a:solidFill>
                    </a:lnT>
                    <a:lnB w="12700">
                      <a:solidFill>
                        <a:srgbClr val="FFFFFF"/>
                      </a:solidFill>
                    </a:lnB>
                  </a:tcPr>
                </a:tc>
                <a:tc>
                  <a:txBody>
                    <a:bodyPr/>
                    <a:lstStyle/>
                    <a:p>
                      <a:pPr algn="l" defTabSz="686004">
                        <a:defRPr sz="1800"/>
                      </a:pPr>
                      <a:r>
                        <a:rPr sz="1600">
                          <a:latin typeface="微軟正黑體"/>
                          <a:ea typeface="微軟正黑體"/>
                          <a:cs typeface="微軟正黑體"/>
                          <a:sym typeface="微軟正黑體"/>
                        </a:rPr>
                        <a:t>寵物保暖衣設計開發</a:t>
                      </a:r>
                    </a:p>
                  </a:txBody>
                  <a:tcPr marL="36000" marR="36000" marT="36000" marB="36000" anchor="ctr" horzOverflow="overflow">
                    <a:lnL w="12700">
                      <a:solidFill>
                        <a:srgbClr val="FFFFFF"/>
                      </a:solidFill>
                    </a:lnL>
                    <a:lnR w="12700">
                      <a:solidFill>
                        <a:srgbClr val="FFFFFF"/>
                      </a:solidFill>
                    </a:lnR>
                    <a:lnT w="12700">
                      <a:solidFill>
                        <a:srgbClr val="FFFFFF"/>
                      </a:solidFill>
                    </a:lnT>
                    <a:lnB w="12700">
                      <a:solidFill>
                        <a:srgbClr val="FFFFFF"/>
                      </a:solidFill>
                    </a:lnB>
                  </a:tcPr>
                </a:tc>
                <a:tc>
                  <a:txBody>
                    <a:bodyPr/>
                    <a:lstStyle/>
                    <a:p>
                      <a:pPr algn="l" defTabSz="686004">
                        <a:defRPr sz="1800"/>
                      </a:pPr>
                      <a:r>
                        <a:rPr sz="1600">
                          <a:latin typeface="微軟正黑體"/>
                          <a:ea typeface="微軟正黑體"/>
                          <a:cs typeface="微軟正黑體"/>
                          <a:sym typeface="微軟正黑體"/>
                        </a:rPr>
                        <a:t>已報價，進行設計與經費討論</a:t>
                      </a:r>
                    </a:p>
                  </a:txBody>
                  <a:tcPr marL="36000" marR="36000" marT="36000" marB="36000" anchor="ctr" horzOverflow="overflow">
                    <a:lnL w="12700">
                      <a:solidFill>
                        <a:srgbClr val="FFFFFF"/>
                      </a:solidFill>
                    </a:lnL>
                    <a:lnR w="12700">
                      <a:solidFill>
                        <a:srgbClr val="FFFFFF"/>
                      </a:solidFill>
                    </a:lnR>
                    <a:lnT w="12700">
                      <a:solidFill>
                        <a:srgbClr val="FFFFFF"/>
                      </a:solidFill>
                    </a:lnT>
                    <a:lnB w="12700">
                      <a:solidFill>
                        <a:srgbClr val="FFFFFF"/>
                      </a:solidFill>
                    </a:lnB>
                  </a:tcPr>
                </a:tc>
                <a:extLst>
                  <a:ext uri="{0D108BD9-81ED-4DB2-BD59-A6C34878D82A}">
                    <a16:rowId xmlns:a16="http://schemas.microsoft.com/office/drawing/2014/main" val="10003"/>
                  </a:ext>
                </a:extLst>
              </a:tr>
              <a:tr h="934058">
                <a:tc>
                  <a:txBody>
                    <a:bodyPr/>
                    <a:lstStyle/>
                    <a:p>
                      <a:pPr algn="l" defTabSz="686004">
                        <a:defRPr sz="1800"/>
                      </a:pPr>
                      <a:r>
                        <a:rPr sz="1600">
                          <a:latin typeface="微軟正黑體"/>
                          <a:ea typeface="微軟正黑體"/>
                          <a:cs typeface="微軟正黑體"/>
                          <a:sym typeface="微軟正黑體"/>
                        </a:rPr>
                        <a:t>藝文場域體感平權5G科技應用計畫.</a:t>
                      </a:r>
                    </a:p>
                  </a:txBody>
                  <a:tcPr marL="36000" marR="36000" marT="36000" marB="36000" anchor="ctr" horzOverflow="overflow">
                    <a:lnL w="12700">
                      <a:solidFill>
                        <a:srgbClr val="FFFFFF"/>
                      </a:solidFill>
                    </a:lnL>
                    <a:lnR w="12700">
                      <a:solidFill>
                        <a:srgbClr val="FFFFFF"/>
                      </a:solidFill>
                    </a:lnR>
                    <a:lnT w="12700">
                      <a:solidFill>
                        <a:srgbClr val="FFFFFF"/>
                      </a:solidFill>
                    </a:lnT>
                    <a:lnB w="12700">
                      <a:solidFill>
                        <a:srgbClr val="FFFFFF"/>
                      </a:solidFill>
                    </a:lnB>
                  </a:tcPr>
                </a:tc>
                <a:tc>
                  <a:txBody>
                    <a:bodyPr/>
                    <a:lstStyle/>
                    <a:p>
                      <a:pPr algn="l" defTabSz="686004">
                        <a:defRPr sz="1800"/>
                      </a:pPr>
                      <a:r>
                        <a:rPr sz="1600">
                          <a:latin typeface="微軟正黑體"/>
                          <a:ea typeface="微軟正黑體"/>
                          <a:cs typeface="微軟正黑體"/>
                          <a:sym typeface="微軟正黑體"/>
                        </a:rPr>
                        <a:t>桃園市政府</a:t>
                      </a:r>
                    </a:p>
                  </a:txBody>
                  <a:tcPr marL="36000" marR="36000" marT="36000" marB="36000" anchor="ctr" horzOverflow="overflow">
                    <a:lnL w="12700">
                      <a:solidFill>
                        <a:srgbClr val="FFFFFF"/>
                      </a:solidFill>
                    </a:lnL>
                    <a:lnR w="12700">
                      <a:solidFill>
                        <a:srgbClr val="FFFFFF"/>
                      </a:solidFill>
                    </a:lnR>
                    <a:lnT w="12700">
                      <a:solidFill>
                        <a:srgbClr val="FFFFFF"/>
                      </a:solidFill>
                    </a:lnT>
                    <a:lnB w="12700">
                      <a:solidFill>
                        <a:srgbClr val="FFFFFF"/>
                      </a:solidFill>
                    </a:lnB>
                  </a:tcPr>
                </a:tc>
                <a:tc>
                  <a:txBody>
                    <a:bodyPr/>
                    <a:lstStyle/>
                    <a:p>
                      <a:pPr algn="ctr" defTabSz="686004">
                        <a:defRPr sz="1800"/>
                      </a:pPr>
                      <a:r>
                        <a:rPr sz="1600">
                          <a:latin typeface="微軟正黑體"/>
                          <a:ea typeface="微軟正黑體"/>
                          <a:cs typeface="微軟正黑體"/>
                          <a:sym typeface="微軟正黑體"/>
                        </a:rPr>
                        <a:t>191萬</a:t>
                      </a:r>
                    </a:p>
                  </a:txBody>
                  <a:tcPr marL="36000" marR="36000" marT="36000" marB="36000" anchor="ctr" horzOverflow="overflow">
                    <a:lnL w="12700">
                      <a:solidFill>
                        <a:srgbClr val="FFFFFF"/>
                      </a:solidFill>
                    </a:lnL>
                    <a:lnR w="12700">
                      <a:solidFill>
                        <a:srgbClr val="FFFFFF"/>
                      </a:solidFill>
                    </a:lnR>
                    <a:lnT w="12700">
                      <a:solidFill>
                        <a:srgbClr val="FFFFFF"/>
                      </a:solidFill>
                    </a:lnT>
                    <a:lnB w="12700">
                      <a:solidFill>
                        <a:srgbClr val="FFFFFF"/>
                      </a:solidFill>
                    </a:lnB>
                  </a:tcPr>
                </a:tc>
                <a:tc>
                  <a:txBody>
                    <a:bodyPr/>
                    <a:lstStyle/>
                    <a:p>
                      <a:pPr algn="l" defTabSz="686004">
                        <a:defRPr sz="1800"/>
                      </a:pPr>
                      <a:r>
                        <a:rPr sz="1600">
                          <a:latin typeface="Microsoft JhengHei"/>
                          <a:ea typeface="Microsoft JhengHei"/>
                          <a:cs typeface="Microsoft JhengHei"/>
                          <a:sym typeface="Microsoft JhengHei"/>
                        </a:rPr>
                        <a:t>桃園市政府藝文設施管理中心因進行平權演唱會內容製作與平權展示等需求，進行契約變更擴充191萬</a:t>
                      </a:r>
                    </a:p>
                  </a:txBody>
                  <a:tcPr marL="36000" marR="36000" marT="36000" marB="36000" anchor="ctr" horzOverflow="overflow">
                    <a:lnL w="12700">
                      <a:solidFill>
                        <a:srgbClr val="FFFFFF"/>
                      </a:solidFill>
                    </a:lnL>
                    <a:lnR w="12700">
                      <a:solidFill>
                        <a:srgbClr val="FFFFFF"/>
                      </a:solidFill>
                    </a:lnR>
                    <a:lnT w="12700">
                      <a:solidFill>
                        <a:srgbClr val="FFFFFF"/>
                      </a:solidFill>
                    </a:lnT>
                    <a:lnB w="12700">
                      <a:solidFill>
                        <a:srgbClr val="FFFFFF"/>
                      </a:solidFill>
                    </a:lnB>
                  </a:tcPr>
                </a:tc>
                <a:tc>
                  <a:txBody>
                    <a:bodyPr/>
                    <a:lstStyle/>
                    <a:p>
                      <a:pPr algn="l" defTabSz="686004">
                        <a:defRPr sz="1800"/>
                      </a:pPr>
                      <a:r>
                        <a:rPr sz="1600">
                          <a:latin typeface="微軟正黑體"/>
                          <a:ea typeface="微軟正黑體"/>
                          <a:cs typeface="微軟正黑體"/>
                          <a:sym typeface="微軟正黑體"/>
                        </a:rPr>
                        <a:t>已完成企業變更流程簽訂</a:t>
                      </a:r>
                    </a:p>
                  </a:txBody>
                  <a:tcPr marL="36000" marR="36000" marT="36000" marB="36000" anchor="ctr" horzOverflow="overflow">
                    <a:lnL w="12700">
                      <a:solidFill>
                        <a:srgbClr val="FFFFFF"/>
                      </a:solidFill>
                    </a:lnL>
                    <a:lnR w="12700">
                      <a:solidFill>
                        <a:srgbClr val="FFFFFF"/>
                      </a:solidFill>
                    </a:lnR>
                    <a:lnT w="12700">
                      <a:solidFill>
                        <a:srgbClr val="FFFFFF"/>
                      </a:solidFill>
                    </a:lnT>
                    <a:lnB w="12700">
                      <a:solidFill>
                        <a:srgbClr val="FFFFFF"/>
                      </a:solidFill>
                    </a:lnB>
                  </a:tcPr>
                </a:tc>
                <a:extLst>
                  <a:ext uri="{0D108BD9-81ED-4DB2-BD59-A6C34878D82A}">
                    <a16:rowId xmlns:a16="http://schemas.microsoft.com/office/drawing/2014/main" val="10004"/>
                  </a:ext>
                </a:extLst>
              </a:tr>
              <a:tr h="934058">
                <a:tc>
                  <a:txBody>
                    <a:bodyPr/>
                    <a:lstStyle/>
                    <a:p>
                      <a:pPr algn="l" defTabSz="686004">
                        <a:defRPr sz="1800"/>
                      </a:pPr>
                      <a:r>
                        <a:rPr sz="1600">
                          <a:latin typeface="微軟正黑體"/>
                          <a:ea typeface="微軟正黑體"/>
                          <a:cs typeface="微軟正黑體"/>
                          <a:sym typeface="微軟正黑體"/>
                        </a:rPr>
                        <a:t>113-114年藝文場館科藝創新計畫成果專輯藝文採購案</a:t>
                      </a:r>
                    </a:p>
                  </a:txBody>
                  <a:tcPr marL="36000" marR="36000" marT="36000" marB="36000" anchor="ctr" horzOverflow="overflow">
                    <a:lnL w="12700">
                      <a:solidFill>
                        <a:srgbClr val="FFFFFF"/>
                      </a:solidFill>
                    </a:lnL>
                    <a:lnR w="12700">
                      <a:solidFill>
                        <a:srgbClr val="FFFFFF"/>
                      </a:solidFill>
                    </a:lnR>
                    <a:lnT w="12700">
                      <a:solidFill>
                        <a:srgbClr val="FFFFFF"/>
                      </a:solidFill>
                    </a:lnT>
                    <a:lnB w="12700">
                      <a:solidFill>
                        <a:srgbClr val="FFFFFF"/>
                      </a:solidFill>
                    </a:lnB>
                  </a:tcPr>
                </a:tc>
                <a:tc>
                  <a:txBody>
                    <a:bodyPr/>
                    <a:lstStyle/>
                    <a:p>
                      <a:pPr algn="l" defTabSz="686004">
                        <a:defRPr sz="1800"/>
                      </a:pPr>
                      <a:r>
                        <a:rPr sz="1600">
                          <a:latin typeface="微軟正黑體"/>
                          <a:ea typeface="微軟正黑體"/>
                          <a:cs typeface="微軟正黑體"/>
                          <a:sym typeface="微軟正黑體"/>
                        </a:rPr>
                        <a:t>文化部藝發司</a:t>
                      </a:r>
                    </a:p>
                  </a:txBody>
                  <a:tcPr marL="36000" marR="36000" marT="36000" marB="36000" anchor="ctr" horzOverflow="overflow">
                    <a:lnL w="12700">
                      <a:solidFill>
                        <a:srgbClr val="FFFFFF"/>
                      </a:solidFill>
                    </a:lnL>
                    <a:lnR w="12700">
                      <a:solidFill>
                        <a:srgbClr val="FFFFFF"/>
                      </a:solidFill>
                    </a:lnR>
                    <a:lnT w="12700">
                      <a:solidFill>
                        <a:srgbClr val="FFFFFF"/>
                      </a:solidFill>
                    </a:lnT>
                    <a:lnB w="12700">
                      <a:solidFill>
                        <a:srgbClr val="FFFFFF"/>
                      </a:solidFill>
                    </a:lnB>
                  </a:tcPr>
                </a:tc>
                <a:tc>
                  <a:txBody>
                    <a:bodyPr/>
                    <a:lstStyle/>
                    <a:p>
                      <a:pPr algn="ctr" defTabSz="686004">
                        <a:defRPr sz="1800"/>
                      </a:pPr>
                      <a:r>
                        <a:rPr sz="1600">
                          <a:latin typeface="微軟正黑體"/>
                          <a:ea typeface="微軟正黑體"/>
                          <a:cs typeface="微軟正黑體"/>
                          <a:sym typeface="微軟正黑體"/>
                        </a:rPr>
                        <a:t>126萬</a:t>
                      </a:r>
                    </a:p>
                  </a:txBody>
                  <a:tcPr marL="36000" marR="36000" marT="36000" marB="36000" anchor="ctr" horzOverflow="overflow">
                    <a:lnL w="12700">
                      <a:solidFill>
                        <a:srgbClr val="FFFFFF"/>
                      </a:solidFill>
                    </a:lnL>
                    <a:lnR w="12700">
                      <a:solidFill>
                        <a:srgbClr val="FFFFFF"/>
                      </a:solidFill>
                    </a:lnR>
                    <a:lnT w="12700">
                      <a:solidFill>
                        <a:srgbClr val="FFFFFF"/>
                      </a:solidFill>
                    </a:lnT>
                    <a:lnB w="12700">
                      <a:solidFill>
                        <a:srgbClr val="FFFFFF"/>
                      </a:solidFill>
                    </a:lnB>
                  </a:tcPr>
                </a:tc>
                <a:tc>
                  <a:txBody>
                    <a:bodyPr/>
                    <a:lstStyle/>
                    <a:p>
                      <a:pPr algn="l" defTabSz="686004">
                        <a:defRPr sz="1800"/>
                      </a:pPr>
                      <a:r>
                        <a:rPr sz="1600">
                          <a:latin typeface="微軟正黑體"/>
                          <a:ea typeface="微軟正黑體"/>
                          <a:cs typeface="微軟正黑體"/>
                          <a:sym typeface="微軟正黑體"/>
                        </a:rPr>
                        <a:t>藝文場館科藝創新計畫成果專輯</a:t>
                      </a:r>
                    </a:p>
                  </a:txBody>
                  <a:tcPr marL="36000" marR="36000" marT="36000" marB="36000" anchor="ctr" horzOverflow="overflow">
                    <a:lnL w="12700">
                      <a:solidFill>
                        <a:srgbClr val="FFFFFF"/>
                      </a:solidFill>
                    </a:lnL>
                    <a:lnR w="12700">
                      <a:solidFill>
                        <a:srgbClr val="FFFFFF"/>
                      </a:solidFill>
                    </a:lnR>
                    <a:lnT w="12700">
                      <a:solidFill>
                        <a:srgbClr val="FFFFFF"/>
                      </a:solidFill>
                    </a:lnT>
                    <a:lnB w="12700">
                      <a:solidFill>
                        <a:srgbClr val="FFFFFF"/>
                      </a:solidFill>
                    </a:lnB>
                  </a:tcPr>
                </a:tc>
                <a:tc>
                  <a:txBody>
                    <a:bodyPr/>
                    <a:lstStyle/>
                    <a:p>
                      <a:pPr algn="l" defTabSz="686004">
                        <a:defRPr sz="1800"/>
                      </a:pPr>
                      <a:r>
                        <a:rPr sz="1600" dirty="0" err="1">
                          <a:latin typeface="微軟正黑體"/>
                          <a:ea typeface="微軟正黑體"/>
                          <a:cs typeface="微軟正黑體"/>
                          <a:sym typeface="微軟正黑體"/>
                        </a:rPr>
                        <a:t>已完成議價</a:t>
                      </a:r>
                      <a:endParaRPr sz="1600" dirty="0">
                        <a:latin typeface="微軟正黑體"/>
                        <a:ea typeface="微軟正黑體"/>
                        <a:cs typeface="微軟正黑體"/>
                        <a:sym typeface="微軟正黑體"/>
                      </a:endParaRPr>
                    </a:p>
                  </a:txBody>
                  <a:tcPr marL="36000" marR="36000" marT="36000" marB="36000" anchor="ctr" horzOverflow="overflow">
                    <a:lnL w="12700">
                      <a:solidFill>
                        <a:srgbClr val="FFFFFF"/>
                      </a:solidFill>
                    </a:lnL>
                    <a:lnR w="12700">
                      <a:solidFill>
                        <a:srgbClr val="FFFFFF"/>
                      </a:solidFill>
                    </a:lnR>
                    <a:lnT w="12700">
                      <a:solidFill>
                        <a:srgbClr val="FFFFFF"/>
                      </a:solidFill>
                    </a:lnT>
                    <a:lnB w="12700">
                      <a:solidFill>
                        <a:srgbClr val="FFFFFF"/>
                      </a:solidFill>
                    </a:lnB>
                  </a:tcPr>
                </a:tc>
                <a:extLst>
                  <a:ext uri="{0D108BD9-81ED-4DB2-BD59-A6C34878D82A}">
                    <a16:rowId xmlns:a16="http://schemas.microsoft.com/office/drawing/2014/main" val="10005"/>
                  </a:ext>
                </a:extLst>
              </a:tr>
            </a:tbl>
          </a:graphicData>
        </a:graphic>
      </p:graphicFrame>
      <p:sp>
        <p:nvSpPr>
          <p:cNvPr id="1103" name="文字方塊 1"/>
          <p:cNvSpPr txBox="1"/>
          <p:nvPr/>
        </p:nvSpPr>
        <p:spPr>
          <a:xfrm>
            <a:off x="8158828" y="373394"/>
            <a:ext cx="3673668" cy="408937"/>
          </a:xfrm>
          <a:prstGeom prst="rect">
            <a:avLst/>
          </a:prstGeom>
          <a:solidFill>
            <a:srgbClr val="FFFFFF"/>
          </a:solidFill>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45718" tIns="45718" rIns="45718" bIns="45718">
            <a:spAutoFit/>
          </a:bodyPr>
          <a:lstStyle/>
          <a:p>
            <a:pPr>
              <a:defRPr b="1">
                <a:latin typeface="微軟正黑體"/>
                <a:ea typeface="微軟正黑體"/>
                <a:cs typeface="微軟正黑體"/>
                <a:sym typeface="微軟正黑體"/>
              </a:defRPr>
            </a:pPr>
            <a:r>
              <a:t>簽約：138萬/努力與洽談中257萬元</a:t>
            </a:r>
          </a:p>
        </p:txBody>
      </p:sp>
    </p:spTree>
  </p:cSld>
  <p:clrMapOvr>
    <a:masterClrMapping/>
  </p:clrMapOvr>
  <p:transition spd="med"/>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 name="投影片編號版面配置區 3"/>
          <p:cNvSpPr txBox="1">
            <a:spLocks noGrp="1"/>
          </p:cNvSpPr>
          <p:nvPr>
            <p:ph type="sldNum" sz="quarter" idx="4294967295"/>
          </p:nvPr>
        </p:nvSpPr>
        <p:spPr>
          <a:xfrm>
            <a:off x="11918343" y="6604317"/>
            <a:ext cx="273652" cy="269237"/>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lvl1pPr>
              <a:defRPr>
                <a:latin typeface="微軟正黑體"/>
                <a:ea typeface="微軟正黑體"/>
                <a:cs typeface="微軟正黑體"/>
                <a:sym typeface="微軟正黑體"/>
              </a:defRPr>
            </a:lvl1pPr>
          </a:lstStyle>
          <a:p>
            <a:fld id="{86CB4B4D-7CA3-9044-876B-883B54F8677D}" type="slidenum">
              <a:t>16</a:t>
            </a:fld>
            <a:endParaRPr/>
          </a:p>
        </p:txBody>
      </p:sp>
      <p:sp>
        <p:nvSpPr>
          <p:cNvPr id="1106" name="標題 1"/>
          <p:cNvSpPr txBox="1">
            <a:spLocks noGrp="1"/>
          </p:cNvSpPr>
          <p:nvPr>
            <p:ph type="title"/>
          </p:nvPr>
        </p:nvSpPr>
        <p:spPr>
          <a:xfrm>
            <a:off x="1991548" y="37678"/>
            <a:ext cx="8370276" cy="775374"/>
          </a:xfrm>
          <a:prstGeom prst="rect">
            <a:avLst/>
          </a:prstGeom>
        </p:spPr>
        <p:txBody>
          <a:bodyPr/>
          <a:lstStyle>
            <a:lvl1pPr algn="ctr">
              <a:defRPr b="1">
                <a:solidFill>
                  <a:srgbClr val="000099"/>
                </a:solidFill>
                <a:latin typeface="微軟正黑體"/>
                <a:ea typeface="微軟正黑體"/>
                <a:cs typeface="微軟正黑體"/>
                <a:sym typeface="微軟正黑體"/>
              </a:defRPr>
            </a:lvl1pPr>
          </a:lstStyle>
          <a:p>
            <a:r>
              <a:t>重大效益/重要任務規劃事項</a:t>
            </a:r>
          </a:p>
        </p:txBody>
      </p:sp>
      <p:graphicFrame>
        <p:nvGraphicFramePr>
          <p:cNvPr id="1107" name="表格 1"/>
          <p:cNvGraphicFramePr/>
          <p:nvPr>
            <p:extLst>
              <p:ext uri="{D42A27DB-BD31-4B8C-83A1-F6EECF244321}">
                <p14:modId xmlns:p14="http://schemas.microsoft.com/office/powerpoint/2010/main" val="4051153633"/>
              </p:ext>
            </p:extLst>
          </p:nvPr>
        </p:nvGraphicFramePr>
        <p:xfrm>
          <a:off x="176212" y="633200"/>
          <a:ext cx="11839572" cy="4018949"/>
        </p:xfrm>
        <a:graphic>
          <a:graphicData uri="http://schemas.openxmlformats.org/drawingml/2006/table">
            <a:tbl>
              <a:tblPr>
                <a:tableStyleId>{4C3C2611-4C71-4FC5-86AE-919BDF0F9419}</a:tableStyleId>
              </a:tblPr>
              <a:tblGrid>
                <a:gridCol w="1952091">
                  <a:extLst>
                    <a:ext uri="{9D8B030D-6E8A-4147-A177-3AD203B41FA5}">
                      <a16:colId xmlns:a16="http://schemas.microsoft.com/office/drawing/2014/main" val="20000"/>
                    </a:ext>
                  </a:extLst>
                </a:gridCol>
                <a:gridCol w="2523411">
                  <a:extLst>
                    <a:ext uri="{9D8B030D-6E8A-4147-A177-3AD203B41FA5}">
                      <a16:colId xmlns:a16="http://schemas.microsoft.com/office/drawing/2014/main" val="20001"/>
                    </a:ext>
                  </a:extLst>
                </a:gridCol>
                <a:gridCol w="881245">
                  <a:extLst>
                    <a:ext uri="{9D8B030D-6E8A-4147-A177-3AD203B41FA5}">
                      <a16:colId xmlns:a16="http://schemas.microsoft.com/office/drawing/2014/main" val="20002"/>
                    </a:ext>
                  </a:extLst>
                </a:gridCol>
                <a:gridCol w="4992719">
                  <a:extLst>
                    <a:ext uri="{9D8B030D-6E8A-4147-A177-3AD203B41FA5}">
                      <a16:colId xmlns:a16="http://schemas.microsoft.com/office/drawing/2014/main" val="20003"/>
                    </a:ext>
                  </a:extLst>
                </a:gridCol>
                <a:gridCol w="1073674">
                  <a:extLst>
                    <a:ext uri="{9D8B030D-6E8A-4147-A177-3AD203B41FA5}">
                      <a16:colId xmlns:a16="http://schemas.microsoft.com/office/drawing/2014/main" val="20004"/>
                    </a:ext>
                  </a:extLst>
                </a:gridCol>
                <a:gridCol w="416432">
                  <a:extLst>
                    <a:ext uri="{9D8B030D-6E8A-4147-A177-3AD203B41FA5}">
                      <a16:colId xmlns:a16="http://schemas.microsoft.com/office/drawing/2014/main" val="20005"/>
                    </a:ext>
                  </a:extLst>
                </a:gridCol>
              </a:tblGrid>
              <a:tr h="244022">
                <a:tc rowSpan="2">
                  <a:txBody>
                    <a:bodyPr/>
                    <a:lstStyle/>
                    <a:p>
                      <a:pPr algn="ctr">
                        <a:defRPr sz="1600">
                          <a:latin typeface="微軟正黑體"/>
                          <a:ea typeface="微軟正黑體"/>
                          <a:cs typeface="微軟正黑體"/>
                          <a:sym typeface="微軟正黑體"/>
                        </a:defRPr>
                      </a:pPr>
                      <a:r>
                        <a:t>重大效益/</a:t>
                      </a:r>
                    </a:p>
                    <a:p>
                      <a:pPr algn="ctr">
                        <a:defRPr sz="1600">
                          <a:latin typeface="微軟正黑體"/>
                          <a:ea typeface="微軟正黑體"/>
                          <a:cs typeface="微軟正黑體"/>
                          <a:sym typeface="微軟正黑體"/>
                        </a:defRPr>
                      </a:pPr>
                      <a:r>
                        <a:t>重要任務事項</a:t>
                      </a:r>
                    </a:p>
                  </a:txBody>
                  <a:tcPr marL="0" marR="0" marT="0" marB="0" anchor="ctr" horzOverflow="overflow">
                    <a:lnL w="12700">
                      <a:solidFill>
                        <a:srgbClr val="000000"/>
                      </a:solidFill>
                    </a:lnL>
                    <a:lnR w="12700">
                      <a:solidFill>
                        <a:srgbClr val="000000"/>
                      </a:solidFill>
                    </a:lnR>
                    <a:lnT w="12700">
                      <a:solidFill>
                        <a:srgbClr val="000000"/>
                      </a:solidFill>
                    </a:lnT>
                    <a:lnB w="12700">
                      <a:solidFill>
                        <a:srgbClr val="000000"/>
                      </a:solidFill>
                    </a:lnB>
                    <a:noFill/>
                  </a:tcPr>
                </a:tc>
                <a:tc gridSpan="2">
                  <a:txBody>
                    <a:bodyPr/>
                    <a:lstStyle/>
                    <a:p>
                      <a:pPr marR="323850" algn="ctr">
                        <a:defRPr sz="1800"/>
                      </a:pPr>
                      <a:r>
                        <a:rPr sz="1600">
                          <a:latin typeface="+mj-lt"/>
                          <a:ea typeface="+mj-ea"/>
                          <a:cs typeface="+mj-cs"/>
                          <a:sym typeface="Helvetica"/>
                        </a:rPr>
                        <a:t>   年度進度規劃</a:t>
                      </a:r>
                    </a:p>
                  </a:txBody>
                  <a:tcPr marL="0" marR="0" marT="0" marB="0" anchor="ctr" horzOverflow="overflow">
                    <a:lnL w="12700">
                      <a:solidFill>
                        <a:srgbClr val="000000"/>
                      </a:solidFill>
                    </a:lnL>
                    <a:lnR w="12700">
                      <a:solidFill>
                        <a:srgbClr val="000000"/>
                      </a:solidFill>
                    </a:lnR>
                    <a:lnT w="12700">
                      <a:solidFill>
                        <a:srgbClr val="000000"/>
                      </a:solidFill>
                    </a:lnT>
                    <a:lnB w="12700">
                      <a:solidFill>
                        <a:srgbClr val="000000"/>
                      </a:solidFill>
                    </a:lnB>
                    <a:noFill/>
                  </a:tcPr>
                </a:tc>
                <a:tc hMerge="1">
                  <a:txBody>
                    <a:bodyPr/>
                    <a:lstStyle/>
                    <a:p>
                      <a:endParaRPr lang="zh-TW"/>
                    </a:p>
                  </a:txBody>
                  <a:tcPr/>
                </a:tc>
                <a:tc gridSpan="2">
                  <a:txBody>
                    <a:bodyPr/>
                    <a:lstStyle/>
                    <a:p>
                      <a:pPr algn="ctr">
                        <a:defRPr sz="1800"/>
                      </a:pPr>
                      <a:r>
                        <a:rPr sz="1600">
                          <a:latin typeface="+mj-lt"/>
                          <a:ea typeface="+mj-ea"/>
                          <a:cs typeface="+mj-cs"/>
                          <a:sym typeface="Helvetica"/>
                        </a:rPr>
                        <a:t>期中查核點</a:t>
                      </a:r>
                    </a:p>
                  </a:txBody>
                  <a:tcPr marL="0" marR="0" marT="0" marB="0" anchor="ctr" horzOverflow="overflow">
                    <a:lnL w="12700">
                      <a:solidFill>
                        <a:srgbClr val="000000"/>
                      </a:solidFill>
                    </a:lnL>
                    <a:lnR w="12700">
                      <a:solidFill>
                        <a:srgbClr val="000000"/>
                      </a:solidFill>
                    </a:lnR>
                    <a:lnT w="12700">
                      <a:solidFill>
                        <a:srgbClr val="000000"/>
                      </a:solidFill>
                    </a:lnT>
                    <a:lnB w="12700">
                      <a:solidFill>
                        <a:srgbClr val="000000"/>
                      </a:solidFill>
                    </a:lnB>
                    <a:noFill/>
                  </a:tcPr>
                </a:tc>
                <a:tc hMerge="1">
                  <a:txBody>
                    <a:bodyPr/>
                    <a:lstStyle/>
                    <a:p>
                      <a:endParaRPr lang="zh-TW"/>
                    </a:p>
                  </a:txBody>
                  <a:tcPr/>
                </a:tc>
                <a:tc rowSpan="2">
                  <a:txBody>
                    <a:bodyPr/>
                    <a:lstStyle/>
                    <a:p>
                      <a:pPr algn="ctr">
                        <a:defRPr sz="1800"/>
                      </a:pPr>
                      <a:r>
                        <a:rPr sz="1600">
                          <a:latin typeface="微軟正黑體"/>
                          <a:ea typeface="微軟正黑體"/>
                          <a:cs typeface="微軟正黑體"/>
                          <a:sym typeface="微軟正黑體"/>
                        </a:rPr>
                        <a:t>備註</a:t>
                      </a:r>
                    </a:p>
                  </a:txBody>
                  <a:tcPr marL="0" marR="0" marT="0" marB="0" anchor="ctr" horzOverflow="overflow">
                    <a:lnL w="12700">
                      <a:solidFill>
                        <a:srgbClr val="000000"/>
                      </a:solidFill>
                    </a:lnL>
                    <a:lnR w="12700">
                      <a:solidFill>
                        <a:srgbClr val="000000"/>
                      </a:solidFill>
                    </a:lnR>
                    <a:lnT w="12700">
                      <a:solidFill>
                        <a:srgbClr val="000000"/>
                      </a:solidFill>
                    </a:lnT>
                    <a:lnB w="12700">
                      <a:solidFill>
                        <a:srgbClr val="000000"/>
                      </a:solidFill>
                    </a:lnB>
                    <a:noFill/>
                  </a:tcPr>
                </a:tc>
                <a:extLst>
                  <a:ext uri="{0D108BD9-81ED-4DB2-BD59-A6C34878D82A}">
                    <a16:rowId xmlns:a16="http://schemas.microsoft.com/office/drawing/2014/main" val="10000"/>
                  </a:ext>
                </a:extLst>
              </a:tr>
              <a:tr h="488042">
                <a:tc vMerge="1">
                  <a:txBody>
                    <a:bodyPr/>
                    <a:lstStyle/>
                    <a:p>
                      <a:endParaRPr lang="zh-TW"/>
                    </a:p>
                  </a:txBody>
                  <a:tcPr/>
                </a:tc>
                <a:tc>
                  <a:txBody>
                    <a:bodyPr/>
                    <a:lstStyle/>
                    <a:p>
                      <a:pPr algn="ctr">
                        <a:defRPr sz="1600">
                          <a:latin typeface="微軟正黑體"/>
                          <a:ea typeface="微軟正黑體"/>
                          <a:cs typeface="微軟正黑體"/>
                          <a:sym typeface="微軟正黑體"/>
                        </a:defRPr>
                      </a:pPr>
                      <a:r>
                        <a:t>達成之</a:t>
                      </a:r>
                    </a:p>
                    <a:p>
                      <a:pPr algn="ctr">
                        <a:defRPr sz="1600">
                          <a:latin typeface="微軟正黑體"/>
                          <a:ea typeface="微軟正黑體"/>
                          <a:cs typeface="微軟正黑體"/>
                          <a:sym typeface="微軟正黑體"/>
                        </a:defRPr>
                      </a:pPr>
                      <a:r>
                        <a:t>具體情境說明</a:t>
                      </a:r>
                    </a:p>
                  </a:txBody>
                  <a:tcPr marL="0" marR="0" marT="0" marB="0" anchor="ctr" horzOverflow="overflow">
                    <a:lnL w="12700">
                      <a:solidFill>
                        <a:srgbClr val="000000"/>
                      </a:solidFill>
                    </a:lnL>
                    <a:lnR w="12700">
                      <a:solidFill>
                        <a:srgbClr val="000000"/>
                      </a:solidFill>
                    </a:lnR>
                    <a:lnT w="12700">
                      <a:solidFill>
                        <a:srgbClr val="000000"/>
                      </a:solidFill>
                    </a:lnT>
                    <a:lnB w="12700">
                      <a:solidFill>
                        <a:srgbClr val="000000"/>
                      </a:solidFill>
                    </a:lnB>
                    <a:noFill/>
                  </a:tcPr>
                </a:tc>
                <a:tc>
                  <a:txBody>
                    <a:bodyPr/>
                    <a:lstStyle/>
                    <a:p>
                      <a:pPr algn="ctr">
                        <a:defRPr sz="1600">
                          <a:latin typeface="微軟正黑體"/>
                          <a:ea typeface="微軟正黑體"/>
                          <a:cs typeface="微軟正黑體"/>
                          <a:sym typeface="微軟正黑體"/>
                        </a:defRPr>
                      </a:pPr>
                      <a:r>
                        <a:t>預計</a:t>
                      </a:r>
                    </a:p>
                    <a:p>
                      <a:pPr algn="ctr">
                        <a:defRPr sz="1600">
                          <a:latin typeface="微軟正黑體"/>
                          <a:ea typeface="微軟正黑體"/>
                          <a:cs typeface="微軟正黑體"/>
                          <a:sym typeface="微軟正黑體"/>
                        </a:defRPr>
                      </a:pPr>
                      <a:r>
                        <a:t>完成時間</a:t>
                      </a:r>
                    </a:p>
                  </a:txBody>
                  <a:tcPr marL="0" marR="0" marT="0" marB="0" anchor="ctr" horzOverflow="overflow">
                    <a:lnL w="12700">
                      <a:solidFill>
                        <a:srgbClr val="000000"/>
                      </a:solidFill>
                    </a:lnL>
                    <a:lnR w="12700">
                      <a:solidFill>
                        <a:srgbClr val="000000"/>
                      </a:solidFill>
                    </a:lnR>
                    <a:lnT w="12700">
                      <a:solidFill>
                        <a:srgbClr val="000000"/>
                      </a:solidFill>
                    </a:lnT>
                    <a:lnB w="12700">
                      <a:solidFill>
                        <a:srgbClr val="000000"/>
                      </a:solidFill>
                    </a:lnB>
                    <a:noFill/>
                  </a:tcPr>
                </a:tc>
                <a:tc>
                  <a:txBody>
                    <a:bodyPr/>
                    <a:lstStyle/>
                    <a:p>
                      <a:pPr algn="ctr">
                        <a:defRPr sz="1600">
                          <a:latin typeface="微軟正黑體"/>
                          <a:ea typeface="微軟正黑體"/>
                          <a:cs typeface="微軟正黑體"/>
                          <a:sym typeface="微軟正黑體"/>
                        </a:defRPr>
                      </a:pPr>
                      <a:r>
                        <a:t>重要進展</a:t>
                      </a:r>
                    </a:p>
                    <a:p>
                      <a:pPr algn="ctr">
                        <a:defRPr sz="1600">
                          <a:latin typeface="微軟正黑體"/>
                          <a:ea typeface="微軟正黑體"/>
                          <a:cs typeface="微軟正黑體"/>
                          <a:sym typeface="微軟正黑體"/>
                        </a:defRPr>
                      </a:pPr>
                      <a:r>
                        <a:t>指標說明</a:t>
                      </a:r>
                    </a:p>
                  </a:txBody>
                  <a:tcPr marL="0" marR="0" marT="0" marB="0" anchor="ctr" horzOverflow="overflow">
                    <a:lnL w="12700">
                      <a:solidFill>
                        <a:srgbClr val="000000"/>
                      </a:solidFill>
                    </a:lnL>
                    <a:lnR w="12700">
                      <a:solidFill>
                        <a:srgbClr val="000000"/>
                      </a:solidFill>
                    </a:lnR>
                    <a:lnT w="12700">
                      <a:solidFill>
                        <a:srgbClr val="000000"/>
                      </a:solidFill>
                    </a:lnT>
                    <a:lnB w="12700">
                      <a:solidFill>
                        <a:srgbClr val="000000"/>
                      </a:solidFill>
                    </a:lnB>
                    <a:noFill/>
                  </a:tcPr>
                </a:tc>
                <a:tc>
                  <a:txBody>
                    <a:bodyPr/>
                    <a:lstStyle/>
                    <a:p>
                      <a:pPr algn="ctr">
                        <a:defRPr sz="1600">
                          <a:latin typeface="微軟正黑體"/>
                          <a:ea typeface="微軟正黑體"/>
                          <a:cs typeface="微軟正黑體"/>
                          <a:sym typeface="微軟正黑體"/>
                        </a:defRPr>
                      </a:pPr>
                      <a:r>
                        <a:t>預訂</a:t>
                      </a:r>
                    </a:p>
                    <a:p>
                      <a:pPr algn="ctr">
                        <a:defRPr sz="1600">
                          <a:latin typeface="微軟正黑體"/>
                          <a:ea typeface="微軟正黑體"/>
                          <a:cs typeface="微軟正黑體"/>
                          <a:sym typeface="微軟正黑體"/>
                        </a:defRPr>
                      </a:pPr>
                      <a:r>
                        <a:t>查核時間</a:t>
                      </a:r>
                    </a:p>
                  </a:txBody>
                  <a:tcPr marL="0" marR="0" marT="0" marB="0" anchor="ctr" horzOverflow="overflow">
                    <a:lnL w="12700">
                      <a:solidFill>
                        <a:srgbClr val="000000"/>
                      </a:solidFill>
                    </a:lnL>
                    <a:lnR w="12700">
                      <a:solidFill>
                        <a:srgbClr val="000000"/>
                      </a:solidFill>
                    </a:lnR>
                    <a:lnT w="12700">
                      <a:solidFill>
                        <a:srgbClr val="000000"/>
                      </a:solidFill>
                    </a:lnT>
                    <a:lnB w="12700">
                      <a:solidFill>
                        <a:srgbClr val="000000"/>
                      </a:solidFill>
                    </a:lnB>
                    <a:noFill/>
                  </a:tcPr>
                </a:tc>
                <a:tc vMerge="1">
                  <a:txBody>
                    <a:bodyPr/>
                    <a:lstStyle/>
                    <a:p>
                      <a:endParaRPr lang="zh-TW"/>
                    </a:p>
                  </a:txBody>
                  <a:tcPr/>
                </a:tc>
                <a:extLst>
                  <a:ext uri="{0D108BD9-81ED-4DB2-BD59-A6C34878D82A}">
                    <a16:rowId xmlns:a16="http://schemas.microsoft.com/office/drawing/2014/main" val="10001"/>
                  </a:ext>
                </a:extLst>
              </a:tr>
              <a:tr h="3286885">
                <a:tc>
                  <a:txBody>
                    <a:bodyPr/>
                    <a:lstStyle/>
                    <a:p>
                      <a:pPr algn="just">
                        <a:lnSpc>
                          <a:spcPts val="2000"/>
                        </a:lnSpc>
                        <a:defRPr sz="1800"/>
                      </a:pPr>
                      <a:r>
                        <a:rPr sz="1600" dirty="0" err="1">
                          <a:latin typeface="微軟正黑體"/>
                          <a:ea typeface="微軟正黑體"/>
                          <a:cs typeface="微軟正黑體"/>
                          <a:sym typeface="微軟正黑體"/>
                        </a:rPr>
                        <a:t>推動跨業整合智慧環景顯示與AI感知新興運動科技服務應用系統平台解決方案</a:t>
                      </a:r>
                      <a:endParaRPr sz="1600" dirty="0">
                        <a:latin typeface="微軟正黑體"/>
                        <a:ea typeface="微軟正黑體"/>
                        <a:cs typeface="微軟正黑體"/>
                        <a:sym typeface="微軟正黑體"/>
                      </a:endParaRPr>
                    </a:p>
                  </a:txBody>
                  <a:tcPr marL="0" marR="0" marT="0" marB="0" anchor="ctr" horzOverflow="overflow">
                    <a:lnL w="12700">
                      <a:solidFill>
                        <a:srgbClr val="000000"/>
                      </a:solidFill>
                    </a:lnL>
                    <a:lnR w="12700">
                      <a:solidFill>
                        <a:srgbClr val="000000"/>
                      </a:solidFill>
                    </a:lnR>
                    <a:lnT w="12700">
                      <a:solidFill>
                        <a:srgbClr val="000000"/>
                      </a:solidFill>
                    </a:lnT>
                    <a:lnB w="12700">
                      <a:solidFill>
                        <a:srgbClr val="000000"/>
                      </a:solidFill>
                    </a:lnB>
                    <a:noFill/>
                  </a:tcPr>
                </a:tc>
                <a:tc>
                  <a:txBody>
                    <a:bodyPr/>
                    <a:lstStyle/>
                    <a:p>
                      <a:pPr marL="342900" indent="-342900" algn="just">
                        <a:buSzPts val="1600"/>
                        <a:buFont typeface="Symbol"/>
                        <a:buChar char="-"/>
                        <a:defRPr sz="1600">
                          <a:latin typeface="微軟正黑體"/>
                          <a:ea typeface="微軟正黑體"/>
                          <a:cs typeface="微軟正黑體"/>
                          <a:sym typeface="微軟正黑體"/>
                        </a:defRPr>
                      </a:pPr>
                      <a:r>
                        <a:rPr dirty="0"/>
                        <a:t>與1家國內投影顯示設備大廠共創發展創新智慧互動應用投影一體機系統提供場館/</a:t>
                      </a:r>
                      <a:r>
                        <a:rPr dirty="0" err="1"/>
                        <a:t>居家服務應用</a:t>
                      </a:r>
                      <a:endParaRPr dirty="0"/>
                    </a:p>
                  </a:txBody>
                  <a:tcPr marL="0" marR="0" marT="0" marB="0" horzOverflow="overflow">
                    <a:lnL w="12700">
                      <a:solidFill>
                        <a:srgbClr val="000000"/>
                      </a:solidFill>
                    </a:lnL>
                    <a:lnR w="12700">
                      <a:solidFill>
                        <a:srgbClr val="000000"/>
                      </a:solidFill>
                    </a:lnR>
                    <a:lnT w="12700">
                      <a:solidFill>
                        <a:srgbClr val="000000"/>
                      </a:solidFill>
                    </a:lnT>
                    <a:lnB w="12700">
                      <a:solidFill>
                        <a:srgbClr val="000000"/>
                      </a:solidFill>
                    </a:lnB>
                    <a:noFill/>
                  </a:tcPr>
                </a:tc>
                <a:tc>
                  <a:txBody>
                    <a:bodyPr/>
                    <a:lstStyle/>
                    <a:p>
                      <a:pPr algn="just">
                        <a:lnSpc>
                          <a:spcPts val="2000"/>
                        </a:lnSpc>
                        <a:defRPr sz="1800"/>
                      </a:pPr>
                      <a:r>
                        <a:rPr sz="1600">
                          <a:latin typeface="微軟正黑體"/>
                          <a:ea typeface="微軟正黑體"/>
                          <a:cs typeface="微軟正黑體"/>
                          <a:sym typeface="微軟正黑體"/>
                        </a:rPr>
                        <a:t>113.12.31</a:t>
                      </a:r>
                    </a:p>
                  </a:txBody>
                  <a:tcPr marL="0" marR="0" marT="0" marB="0" horzOverflow="overflow">
                    <a:lnL w="12700">
                      <a:solidFill>
                        <a:srgbClr val="000000"/>
                      </a:solidFill>
                    </a:lnL>
                    <a:lnR w="12700">
                      <a:solidFill>
                        <a:srgbClr val="000000"/>
                      </a:solidFill>
                    </a:lnR>
                    <a:lnT w="12700">
                      <a:solidFill>
                        <a:srgbClr val="000000"/>
                      </a:solidFill>
                    </a:lnT>
                    <a:lnB w="12700">
                      <a:solidFill>
                        <a:srgbClr val="000000"/>
                      </a:solidFill>
                    </a:lnB>
                    <a:noFill/>
                  </a:tcPr>
                </a:tc>
                <a:tc>
                  <a:txBody>
                    <a:bodyPr/>
                    <a:lstStyle/>
                    <a:p>
                      <a:pPr marL="342900" marR="0" lvl="1" indent="-342900" algn="just" defTabSz="914400" rtl="0" eaLnBrk="1" fontAlgn="auto" latinLnBrk="0" hangingPunct="1">
                        <a:lnSpc>
                          <a:spcPct val="100000"/>
                        </a:lnSpc>
                        <a:spcBef>
                          <a:spcPts val="0"/>
                        </a:spcBef>
                        <a:spcAft>
                          <a:spcPts val="0"/>
                        </a:spcAft>
                        <a:buClrTx/>
                        <a:buSzPts val="1600"/>
                        <a:buFont typeface="Symbol"/>
                        <a:buChar char="-"/>
                        <a:tabLst/>
                        <a:defRPr sz="1600">
                          <a:latin typeface="微軟正黑體"/>
                          <a:ea typeface="微軟正黑體"/>
                          <a:cs typeface="微軟正黑體"/>
                          <a:sym typeface="微軟正黑體"/>
                        </a:defRPr>
                      </a:pPr>
                      <a:r>
                        <a:rPr lang="zh-TW" altLang="en-US" sz="1600" b="0" i="0" u="none" strike="noStrike" cap="none" spc="0" baseline="0" dirty="0">
                          <a:solidFill>
                            <a:srgbClr val="000000"/>
                          </a:solidFill>
                          <a:uFillTx/>
                          <a:latin typeface="微軟正黑體"/>
                          <a:ea typeface="微軟正黑體"/>
                          <a:cs typeface="Calibri" panose="020F0502020204030204" pitchFamily="34" charset="0"/>
                          <a:sym typeface="Arial"/>
                        </a:rPr>
                        <a:t>重大技術突破：透過複合式感測器一體機完成單一視角以微波</a:t>
                      </a:r>
                      <a:r>
                        <a:rPr lang="en-US" altLang="zh-TW" sz="1600" b="0" i="0" u="none" strike="noStrike" cap="none" spc="0" baseline="0" dirty="0">
                          <a:solidFill>
                            <a:srgbClr val="000000"/>
                          </a:solidFill>
                          <a:uFillTx/>
                          <a:latin typeface="微軟正黑體"/>
                          <a:ea typeface="微軟正黑體"/>
                          <a:cs typeface="Calibri" panose="020F0502020204030204" pitchFamily="34" charset="0"/>
                          <a:sym typeface="Arial"/>
                        </a:rPr>
                        <a:t>/</a:t>
                      </a:r>
                      <a:r>
                        <a:rPr lang="zh-TW" altLang="en-US" sz="1600" b="0" i="0" u="none" strike="noStrike" cap="none" spc="0" baseline="0" dirty="0">
                          <a:solidFill>
                            <a:srgbClr val="000000"/>
                          </a:solidFill>
                          <a:uFillTx/>
                          <a:latin typeface="微軟正黑體"/>
                          <a:ea typeface="微軟正黑體"/>
                          <a:cs typeface="Calibri" panose="020F0502020204030204" pitchFamily="34" charset="0"/>
                          <a:sym typeface="Arial"/>
                        </a:rPr>
                        <a:t>影像感知技術完成</a:t>
                      </a:r>
                      <a:r>
                        <a:rPr lang="en-US" altLang="zh-TW" sz="1600" b="0" i="0" u="none" strike="noStrike" cap="none" spc="0" baseline="0" dirty="0">
                          <a:solidFill>
                            <a:srgbClr val="000000"/>
                          </a:solidFill>
                          <a:uFillTx/>
                          <a:latin typeface="微軟正黑體"/>
                          <a:ea typeface="微軟正黑體"/>
                          <a:cs typeface="Calibri" panose="020F0502020204030204" pitchFamily="34" charset="0"/>
                          <a:sym typeface="Arial"/>
                        </a:rPr>
                        <a:t>3D</a:t>
                      </a:r>
                      <a:r>
                        <a:rPr lang="zh-TW" altLang="en-US" sz="1600" b="0" i="0" u="none" strike="noStrike" cap="none" spc="0" baseline="0" dirty="0">
                          <a:solidFill>
                            <a:srgbClr val="000000"/>
                          </a:solidFill>
                          <a:uFillTx/>
                          <a:latin typeface="微軟正黑體"/>
                          <a:ea typeface="微軟正黑體"/>
                          <a:cs typeface="Calibri" panose="020F0502020204030204" pitchFamily="34" charset="0"/>
                          <a:sym typeface="Arial"/>
                        </a:rPr>
                        <a:t>抗遮蔽人</a:t>
                      </a:r>
                      <a:r>
                        <a:rPr lang="en-US" altLang="zh-TW" sz="1600" b="0" i="0" u="none" strike="noStrike" cap="none" spc="0" baseline="0" dirty="0">
                          <a:solidFill>
                            <a:srgbClr val="000000"/>
                          </a:solidFill>
                          <a:uFillTx/>
                          <a:latin typeface="微軟正黑體"/>
                          <a:ea typeface="微軟正黑體"/>
                          <a:cs typeface="Calibri" panose="020F0502020204030204" pitchFamily="34" charset="0"/>
                          <a:sym typeface="Arial"/>
                        </a:rPr>
                        <a:t>/</a:t>
                      </a:r>
                      <a:r>
                        <a:rPr lang="zh-TW" altLang="en-US" sz="1600" b="0" i="0" u="none" strike="noStrike" cap="none" spc="0" baseline="0" dirty="0">
                          <a:solidFill>
                            <a:srgbClr val="000000"/>
                          </a:solidFill>
                          <a:uFillTx/>
                          <a:latin typeface="微軟正黑體"/>
                          <a:ea typeface="微軟正黑體"/>
                          <a:cs typeface="Calibri" panose="020F0502020204030204" pitchFamily="34" charset="0"/>
                          <a:sym typeface="Arial"/>
                        </a:rPr>
                        <a:t>物之體態與速度</a:t>
                      </a:r>
                      <a:r>
                        <a:rPr lang="en-US" altLang="zh-TW" sz="1600" b="0" i="0" u="none" strike="noStrike" cap="none" spc="0" baseline="0" dirty="0">
                          <a:solidFill>
                            <a:srgbClr val="000000"/>
                          </a:solidFill>
                          <a:uFillTx/>
                          <a:latin typeface="微軟正黑體"/>
                          <a:ea typeface="微軟正黑體"/>
                          <a:cs typeface="Calibri" panose="020F0502020204030204" pitchFamily="34" charset="0"/>
                          <a:sym typeface="Arial"/>
                        </a:rPr>
                        <a:t>/</a:t>
                      </a:r>
                      <a:r>
                        <a:rPr lang="zh-TW" altLang="en-US" sz="1600" b="0" i="0" u="none" strike="noStrike" cap="none" spc="0" baseline="0" dirty="0">
                          <a:solidFill>
                            <a:srgbClr val="000000"/>
                          </a:solidFill>
                          <a:uFillTx/>
                          <a:latin typeface="微軟正黑體"/>
                          <a:ea typeface="微軟正黑體"/>
                          <a:cs typeface="Calibri" panose="020F0502020204030204" pitchFamily="34" charset="0"/>
                          <a:sym typeface="Arial"/>
                        </a:rPr>
                        <a:t>角度</a:t>
                      </a:r>
                      <a:r>
                        <a:rPr lang="en-US" altLang="zh-TW" sz="1600" b="0" i="0" u="none" strike="noStrike" cap="none" spc="0" baseline="0" dirty="0">
                          <a:solidFill>
                            <a:srgbClr val="000000"/>
                          </a:solidFill>
                          <a:uFillTx/>
                          <a:latin typeface="微軟正黑體"/>
                          <a:ea typeface="微軟正黑體"/>
                          <a:cs typeface="Calibri" panose="020F0502020204030204" pitchFamily="34" charset="0"/>
                          <a:sym typeface="Arial"/>
                        </a:rPr>
                        <a:t>/</a:t>
                      </a:r>
                      <a:r>
                        <a:rPr lang="zh-TW" altLang="en-US" sz="1600" b="0" i="0" u="none" strike="noStrike" cap="none" spc="0" baseline="0" dirty="0">
                          <a:solidFill>
                            <a:srgbClr val="000000"/>
                          </a:solidFill>
                          <a:uFillTx/>
                          <a:latin typeface="微軟正黑體"/>
                          <a:ea typeface="微軟正黑體"/>
                          <a:cs typeface="Calibri" panose="020F0502020204030204" pitchFamily="34" charset="0"/>
                          <a:sym typeface="Arial"/>
                        </a:rPr>
                        <a:t>旋度等參數感知，解決傳統需要以多方向角度安裝設備與繁瑣校正問題，提供快速系統建置，提升時效</a:t>
                      </a:r>
                      <a:r>
                        <a:rPr lang="en-US" altLang="zh-TW" sz="1600" b="0" i="0" u="none" strike="noStrike" cap="none" spc="0" baseline="0" dirty="0">
                          <a:solidFill>
                            <a:srgbClr val="000000"/>
                          </a:solidFill>
                          <a:uFillTx/>
                          <a:latin typeface="微軟正黑體"/>
                          <a:ea typeface="微軟正黑體"/>
                          <a:cs typeface="Calibri" panose="020F0502020204030204" pitchFamily="34" charset="0"/>
                          <a:sym typeface="Arial"/>
                        </a:rPr>
                        <a:t>1/3</a:t>
                      </a:r>
                    </a:p>
                    <a:p>
                      <a:pPr marL="342900" marR="0" lvl="1" indent="-342900" algn="just" defTabSz="914400" rtl="0" eaLnBrk="1" fontAlgn="auto" latinLnBrk="0" hangingPunct="1">
                        <a:lnSpc>
                          <a:spcPct val="100000"/>
                        </a:lnSpc>
                        <a:spcBef>
                          <a:spcPts val="0"/>
                        </a:spcBef>
                        <a:spcAft>
                          <a:spcPts val="0"/>
                        </a:spcAft>
                        <a:buClrTx/>
                        <a:buSzPts val="1600"/>
                        <a:buFont typeface="Symbol"/>
                        <a:buChar char="-"/>
                        <a:tabLst/>
                        <a:defRPr sz="1600">
                          <a:latin typeface="微軟正黑體"/>
                          <a:ea typeface="微軟正黑體"/>
                          <a:cs typeface="微軟正黑體"/>
                          <a:sym typeface="微軟正黑體"/>
                        </a:defRPr>
                      </a:pPr>
                      <a:r>
                        <a:rPr lang="zh-TW" altLang="en-US" sz="1600" b="0" i="0" u="none" strike="noStrike" cap="none" spc="0" baseline="0" dirty="0">
                          <a:solidFill>
                            <a:srgbClr val="000000"/>
                          </a:solidFill>
                          <a:uFillTx/>
                          <a:latin typeface="微軟正黑體"/>
                          <a:ea typeface="微軟正黑體"/>
                          <a:cs typeface="Calibri" panose="020F0502020204030204" pitchFamily="34" charset="0"/>
                          <a:sym typeface="Arial"/>
                        </a:rPr>
                        <a:t>大型業科推動：與國內主要投影機業者共推智慧沈浸式</a:t>
                      </a:r>
                      <a:r>
                        <a:rPr lang="en-US" altLang="zh-TW" sz="1600" b="0" i="0" u="none" strike="noStrike" cap="none" spc="0" baseline="0" dirty="0">
                          <a:solidFill>
                            <a:srgbClr val="000000"/>
                          </a:solidFill>
                          <a:uFillTx/>
                          <a:latin typeface="微軟正黑體"/>
                          <a:ea typeface="微軟正黑體"/>
                          <a:cs typeface="Calibri" panose="020F0502020204030204" pitchFamily="34" charset="0"/>
                          <a:sym typeface="Arial"/>
                        </a:rPr>
                        <a:t>AI</a:t>
                      </a:r>
                      <a:r>
                        <a:rPr lang="zh-TW" altLang="en-US" sz="1600" b="0" i="0" u="none" strike="noStrike" cap="none" spc="0" baseline="0" dirty="0">
                          <a:solidFill>
                            <a:srgbClr val="000000"/>
                          </a:solidFill>
                          <a:uFillTx/>
                          <a:latin typeface="微軟正黑體"/>
                          <a:ea typeface="微軟正黑體"/>
                          <a:cs typeface="Calibri" panose="020F0502020204030204" pitchFamily="34" charset="0"/>
                          <a:sym typeface="Arial"/>
                        </a:rPr>
                        <a:t>互動感知投影系統關鍵技術整合技術發展，並研提億級</a:t>
                      </a:r>
                      <a:r>
                        <a:rPr lang="en-US" altLang="zh-TW" sz="1600" b="0" i="0" u="none" strike="noStrike" cap="none" spc="0" baseline="0" dirty="0">
                          <a:solidFill>
                            <a:srgbClr val="000000"/>
                          </a:solidFill>
                          <a:uFillTx/>
                          <a:latin typeface="微軟正黑體"/>
                          <a:ea typeface="微軟正黑體"/>
                          <a:cs typeface="Calibri" panose="020F0502020204030204" pitchFamily="34" charset="0"/>
                          <a:sym typeface="Arial"/>
                        </a:rPr>
                        <a:t>A+</a:t>
                      </a:r>
                      <a:r>
                        <a:rPr lang="zh-TW" altLang="en-US" sz="1600" b="0" i="0" u="none" strike="noStrike" cap="none" spc="0" baseline="0" dirty="0">
                          <a:solidFill>
                            <a:srgbClr val="000000"/>
                          </a:solidFill>
                          <a:uFillTx/>
                          <a:latin typeface="微軟正黑體"/>
                          <a:ea typeface="微軟正黑體"/>
                          <a:cs typeface="Calibri" panose="020F0502020204030204" pitchFamily="34" charset="0"/>
                          <a:sym typeface="Arial"/>
                        </a:rPr>
                        <a:t>業科計畫，改由</a:t>
                      </a:r>
                      <a:r>
                        <a:rPr lang="zh-TW" altLang="en-US" sz="1600" b="0" i="0" u="none" strike="noStrike" cap="none" spc="0" baseline="0" dirty="0">
                          <a:solidFill>
                            <a:srgbClr val="000000"/>
                          </a:solidFill>
                          <a:uFillTx/>
                          <a:latin typeface="微軟正黑體"/>
                          <a:ea typeface="微軟正黑體"/>
                          <a:cs typeface="Calibri" panose="020F0502020204030204" pitchFamily="34" charset="0"/>
                          <a:sym typeface="Calibri"/>
                        </a:rPr>
                        <a:t>中光創境作為主要提案廠商，目前協調創境營收狀況後進行提案方式確認</a:t>
                      </a:r>
                    </a:p>
                    <a:p>
                      <a:pPr marL="342900" marR="0" lvl="1" indent="-342900" algn="just" defTabSz="914400" rtl="0" eaLnBrk="1" fontAlgn="auto" latinLnBrk="0" hangingPunct="1">
                        <a:lnSpc>
                          <a:spcPct val="100000"/>
                        </a:lnSpc>
                        <a:spcBef>
                          <a:spcPts val="0"/>
                        </a:spcBef>
                        <a:spcAft>
                          <a:spcPts val="0"/>
                        </a:spcAft>
                        <a:buClrTx/>
                        <a:buSzPts val="1600"/>
                        <a:buFont typeface="Symbol"/>
                        <a:buChar char="-"/>
                        <a:tabLst/>
                        <a:defRPr sz="1600">
                          <a:latin typeface="微軟正黑體"/>
                          <a:ea typeface="微軟正黑體"/>
                          <a:cs typeface="微軟正黑體"/>
                          <a:sym typeface="微軟正黑體"/>
                        </a:defRPr>
                      </a:pPr>
                      <a:r>
                        <a:rPr lang="zh-TW" altLang="en-US" sz="1600" b="0" i="0" u="none" strike="noStrike" cap="none" spc="0" baseline="0" dirty="0">
                          <a:solidFill>
                            <a:srgbClr val="000000"/>
                          </a:solidFill>
                          <a:uFillTx/>
                          <a:latin typeface="微軟正黑體"/>
                          <a:ea typeface="微軟正黑體"/>
                          <a:cs typeface="Calibri" panose="020F0502020204030204" pitchFamily="34" charset="0"/>
                          <a:sym typeface="Arial"/>
                        </a:rPr>
                        <a:t>新商模與場域擴散應用：服務維運業者</a:t>
                      </a:r>
                      <a:r>
                        <a:rPr lang="en-US" altLang="zh-TW" sz="1600" b="0" i="0" u="none" strike="noStrike" cap="none" spc="0" baseline="0" dirty="0">
                          <a:solidFill>
                            <a:srgbClr val="000000"/>
                          </a:solidFill>
                          <a:uFillTx/>
                          <a:latin typeface="微軟正黑體"/>
                          <a:ea typeface="微軟正黑體"/>
                          <a:cs typeface="Calibri" panose="020F0502020204030204" pitchFamily="34" charset="0"/>
                          <a:sym typeface="Arial"/>
                        </a:rPr>
                        <a:t>(</a:t>
                      </a:r>
                      <a:r>
                        <a:rPr lang="zh-TW" altLang="en-US" sz="1600" b="0" i="0" u="none" strike="noStrike" cap="none" spc="0" baseline="0" dirty="0">
                          <a:solidFill>
                            <a:srgbClr val="000000"/>
                          </a:solidFill>
                          <a:uFillTx/>
                          <a:latin typeface="微軟正黑體"/>
                          <a:ea typeface="微軟正黑體"/>
                          <a:cs typeface="Calibri" panose="020F0502020204030204" pitchFamily="34" charset="0"/>
                          <a:sym typeface="Arial"/>
                        </a:rPr>
                        <a:t>保安捌肆</a:t>
                      </a:r>
                      <a:r>
                        <a:rPr lang="en-US" altLang="zh-TW" sz="1600" b="0" i="0" u="none" strike="noStrike" cap="none" spc="0" baseline="0" dirty="0">
                          <a:solidFill>
                            <a:srgbClr val="000000"/>
                          </a:solidFill>
                          <a:uFillTx/>
                          <a:latin typeface="微軟正黑體"/>
                          <a:ea typeface="微軟正黑體"/>
                          <a:cs typeface="Calibri" panose="020F0502020204030204" pitchFamily="34" charset="0"/>
                          <a:sym typeface="Arial"/>
                        </a:rPr>
                        <a:t>)</a:t>
                      </a:r>
                      <a:r>
                        <a:rPr lang="zh-TW" altLang="en-US" sz="1600" b="0" i="0" u="none" strike="noStrike" cap="none" spc="0" baseline="0" dirty="0">
                          <a:solidFill>
                            <a:srgbClr val="000000"/>
                          </a:solidFill>
                          <a:uFillTx/>
                          <a:latin typeface="微軟正黑體"/>
                          <a:ea typeface="微軟正黑體"/>
                          <a:cs typeface="Calibri" panose="020F0502020204030204" pitchFamily="34" charset="0"/>
                          <a:sym typeface="Arial"/>
                        </a:rPr>
                        <a:t>共創發展複合式娛樂型高階</a:t>
                      </a:r>
                      <a:r>
                        <a:rPr lang="en-US" altLang="zh-TW" sz="1600" b="0" i="0" u="none" strike="noStrike" cap="none" spc="0" baseline="0" dirty="0">
                          <a:solidFill>
                            <a:srgbClr val="000000"/>
                          </a:solidFill>
                          <a:uFillTx/>
                          <a:latin typeface="微軟正黑體"/>
                          <a:ea typeface="微軟正黑體"/>
                          <a:cs typeface="Calibri" panose="020F0502020204030204" pitchFamily="34" charset="0"/>
                          <a:sym typeface="Arial"/>
                        </a:rPr>
                        <a:t>Golf</a:t>
                      </a:r>
                      <a:r>
                        <a:rPr lang="zh-TW" altLang="en-US" sz="1600" b="0" i="0" u="none" strike="noStrike" cap="none" spc="0" baseline="0" dirty="0">
                          <a:solidFill>
                            <a:srgbClr val="000000"/>
                          </a:solidFill>
                          <a:uFillTx/>
                          <a:latin typeface="微軟正黑體"/>
                          <a:ea typeface="微軟正黑體"/>
                          <a:cs typeface="Calibri" panose="020F0502020204030204" pitchFamily="34" charset="0"/>
                          <a:sym typeface="Arial"/>
                        </a:rPr>
                        <a:t>場館</a:t>
                      </a:r>
                      <a:r>
                        <a:rPr lang="en-US" altLang="zh-TW" sz="1600" b="0" i="0" u="none" strike="noStrike" cap="none" spc="0" baseline="0" dirty="0">
                          <a:solidFill>
                            <a:srgbClr val="000000"/>
                          </a:solidFill>
                          <a:uFillTx/>
                          <a:latin typeface="微軟正黑體"/>
                          <a:ea typeface="微軟正黑體"/>
                          <a:cs typeface="Calibri" panose="020F0502020204030204" pitchFamily="34" charset="0"/>
                          <a:sym typeface="Arial"/>
                        </a:rPr>
                        <a:t>(AKA</a:t>
                      </a:r>
                      <a:r>
                        <a:rPr lang="zh-TW" altLang="en-US" sz="1600" b="0" i="0" u="none" strike="noStrike" cap="none" spc="0" baseline="0" dirty="0">
                          <a:solidFill>
                            <a:srgbClr val="000000"/>
                          </a:solidFill>
                          <a:uFillTx/>
                          <a:latin typeface="微軟正黑體"/>
                          <a:ea typeface="微軟正黑體"/>
                          <a:cs typeface="Calibri" panose="020F0502020204030204" pitchFamily="34" charset="0"/>
                          <a:sym typeface="Arial"/>
                        </a:rPr>
                        <a:t> </a:t>
                      </a:r>
                      <a:r>
                        <a:rPr lang="en-US" altLang="zh-TW" sz="1600" b="0" i="0" u="none" strike="noStrike" cap="none" spc="0" baseline="0" dirty="0" err="1">
                          <a:solidFill>
                            <a:srgbClr val="000000"/>
                          </a:solidFill>
                          <a:uFillTx/>
                          <a:latin typeface="微軟正黑體"/>
                          <a:ea typeface="微軟正黑體"/>
                          <a:cs typeface="Calibri" panose="020F0502020204030204" pitchFamily="34" charset="0"/>
                          <a:sym typeface="Arial"/>
                        </a:rPr>
                        <a:t>Artland</a:t>
                      </a:r>
                      <a:r>
                        <a:rPr lang="en-US" altLang="zh-TW" sz="1600" b="0" i="0" u="none" strike="noStrike" cap="none" spc="0" baseline="0" dirty="0">
                          <a:solidFill>
                            <a:srgbClr val="000000"/>
                          </a:solidFill>
                          <a:uFillTx/>
                          <a:latin typeface="微軟正黑體"/>
                          <a:ea typeface="微軟正黑體"/>
                          <a:cs typeface="Calibri" panose="020F0502020204030204" pitchFamily="34" charset="0"/>
                          <a:sym typeface="Arial"/>
                        </a:rPr>
                        <a:t>)</a:t>
                      </a:r>
                      <a:endParaRPr lang="zh-TW" altLang="en-US" sz="1600" b="0" i="0" u="none" strike="noStrike" cap="none" spc="0" baseline="0" dirty="0">
                        <a:solidFill>
                          <a:srgbClr val="000000"/>
                        </a:solidFill>
                        <a:uFillTx/>
                        <a:latin typeface="微軟正黑體"/>
                        <a:ea typeface="微軟正黑體"/>
                        <a:cs typeface="Calibri" panose="020F0502020204030204" pitchFamily="34" charset="0"/>
                        <a:sym typeface="Microsoft JhengHei"/>
                      </a:endParaRPr>
                    </a:p>
                  </a:txBody>
                  <a:tcPr marL="0" marR="0" marT="0" marB="0" horzOverflow="overflow">
                    <a:lnL w="12700">
                      <a:solidFill>
                        <a:srgbClr val="000000"/>
                      </a:solidFill>
                    </a:lnL>
                    <a:lnR w="12700">
                      <a:solidFill>
                        <a:srgbClr val="000000"/>
                      </a:solidFill>
                    </a:lnR>
                    <a:lnT w="12700">
                      <a:solidFill>
                        <a:srgbClr val="000000"/>
                      </a:solidFill>
                    </a:lnT>
                    <a:lnB w="12700">
                      <a:solidFill>
                        <a:srgbClr val="000000"/>
                      </a:solidFill>
                    </a:lnB>
                    <a:noFill/>
                  </a:tcPr>
                </a:tc>
                <a:tc>
                  <a:txBody>
                    <a:bodyPr/>
                    <a:lstStyle/>
                    <a:p>
                      <a:pPr algn="just">
                        <a:lnSpc>
                          <a:spcPts val="2000"/>
                        </a:lnSpc>
                        <a:defRPr sz="1800"/>
                      </a:pPr>
                      <a:r>
                        <a:rPr sz="1600">
                          <a:latin typeface="微軟正黑體"/>
                          <a:ea typeface="微軟正黑體"/>
                          <a:cs typeface="微軟正黑體"/>
                          <a:sym typeface="微軟正黑體"/>
                        </a:rPr>
                        <a:t>113.6.30</a:t>
                      </a:r>
                    </a:p>
                  </a:txBody>
                  <a:tcPr marL="0" marR="0" marT="0" marB="0" horzOverflow="overflow">
                    <a:lnL w="12700">
                      <a:solidFill>
                        <a:srgbClr val="000000"/>
                      </a:solidFill>
                    </a:lnL>
                    <a:lnR w="12700">
                      <a:solidFill>
                        <a:srgbClr val="000000"/>
                      </a:solidFill>
                    </a:lnR>
                    <a:lnT w="12700">
                      <a:solidFill>
                        <a:srgbClr val="000000"/>
                      </a:solidFill>
                    </a:lnT>
                    <a:lnB w="12700">
                      <a:solidFill>
                        <a:srgbClr val="000000"/>
                      </a:solidFill>
                    </a:lnB>
                    <a:noFill/>
                  </a:tcPr>
                </a:tc>
                <a:tc>
                  <a:txBody>
                    <a:bodyPr/>
                    <a:lstStyle/>
                    <a:p>
                      <a:pPr algn="l" defTabSz="686004">
                        <a:defRPr sz="1600">
                          <a:latin typeface="微軟正黑體"/>
                          <a:ea typeface="微軟正黑體"/>
                          <a:cs typeface="微軟正黑體"/>
                          <a:sym typeface="微軟正黑體"/>
                        </a:defRPr>
                      </a:pPr>
                      <a:endParaRPr dirty="0"/>
                    </a:p>
                  </a:txBody>
                  <a:tcPr marL="0" marR="0" marT="0" marB="0" horzOverflow="overflow">
                    <a:lnL w="12700">
                      <a:solidFill>
                        <a:srgbClr val="000000"/>
                      </a:solidFill>
                    </a:lnL>
                    <a:lnR w="12700">
                      <a:solidFill>
                        <a:srgbClr val="000000"/>
                      </a:solidFill>
                    </a:lnR>
                    <a:lnT w="12700">
                      <a:solidFill>
                        <a:srgbClr val="000000"/>
                      </a:solidFill>
                    </a:lnT>
                    <a:lnB w="12700">
                      <a:solidFill>
                        <a:srgbClr val="000000"/>
                      </a:solidFill>
                    </a:lnB>
                    <a:noFill/>
                  </a:tcPr>
                </a:tc>
                <a:extLst>
                  <a:ext uri="{0D108BD9-81ED-4DB2-BD59-A6C34878D82A}">
                    <a16:rowId xmlns:a16="http://schemas.microsoft.com/office/drawing/2014/main" val="10002"/>
                  </a:ext>
                </a:extLst>
              </a:tr>
            </a:tbl>
          </a:graphicData>
        </a:graphic>
      </p:graphicFrame>
    </p:spTree>
  </p:cSld>
  <p:clrMapOvr>
    <a:masterClrMapping/>
  </p:clrMapOvr>
  <p:transition spd="med"/>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9" name="投影片編號版面配置區 3"/>
          <p:cNvSpPr txBox="1">
            <a:spLocks noGrp="1"/>
          </p:cNvSpPr>
          <p:nvPr>
            <p:ph type="sldNum" sz="quarter" idx="4294967295"/>
          </p:nvPr>
        </p:nvSpPr>
        <p:spPr>
          <a:xfrm>
            <a:off x="11918343" y="6604317"/>
            <a:ext cx="273652" cy="269237"/>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lvl1pPr>
              <a:defRPr>
                <a:latin typeface="微軟正黑體"/>
                <a:ea typeface="微軟正黑體"/>
                <a:cs typeface="微軟正黑體"/>
                <a:sym typeface="微軟正黑體"/>
              </a:defRPr>
            </a:lvl1pPr>
          </a:lstStyle>
          <a:p>
            <a:fld id="{86CB4B4D-7CA3-9044-876B-883B54F8677D}" type="slidenum">
              <a:t>17</a:t>
            </a:fld>
            <a:endParaRPr/>
          </a:p>
        </p:txBody>
      </p:sp>
      <p:sp>
        <p:nvSpPr>
          <p:cNvPr id="1110" name="標題 1"/>
          <p:cNvSpPr txBox="1">
            <a:spLocks noGrp="1"/>
          </p:cNvSpPr>
          <p:nvPr>
            <p:ph type="title"/>
          </p:nvPr>
        </p:nvSpPr>
        <p:spPr>
          <a:xfrm>
            <a:off x="1991548" y="37678"/>
            <a:ext cx="8370276" cy="775374"/>
          </a:xfrm>
          <a:prstGeom prst="rect">
            <a:avLst/>
          </a:prstGeom>
        </p:spPr>
        <p:txBody>
          <a:bodyPr/>
          <a:lstStyle>
            <a:lvl1pPr algn="ctr">
              <a:defRPr b="1">
                <a:solidFill>
                  <a:srgbClr val="000099"/>
                </a:solidFill>
                <a:latin typeface="微軟正黑體"/>
                <a:ea typeface="微軟正黑體"/>
                <a:cs typeface="微軟正黑體"/>
                <a:sym typeface="微軟正黑體"/>
              </a:defRPr>
            </a:lvl1pPr>
          </a:lstStyle>
          <a:p>
            <a:r>
              <a:t>重大效益/重要任務規劃事項</a:t>
            </a:r>
          </a:p>
        </p:txBody>
      </p:sp>
      <p:graphicFrame>
        <p:nvGraphicFramePr>
          <p:cNvPr id="1111" name="表格 1"/>
          <p:cNvGraphicFramePr/>
          <p:nvPr>
            <p:extLst>
              <p:ext uri="{D42A27DB-BD31-4B8C-83A1-F6EECF244321}">
                <p14:modId xmlns:p14="http://schemas.microsoft.com/office/powerpoint/2010/main" val="698201801"/>
              </p:ext>
            </p:extLst>
          </p:nvPr>
        </p:nvGraphicFramePr>
        <p:xfrm>
          <a:off x="225728" y="1012324"/>
          <a:ext cx="11901915" cy="5120005"/>
        </p:xfrm>
        <a:graphic>
          <a:graphicData uri="http://schemas.openxmlformats.org/drawingml/2006/table">
            <a:tbl>
              <a:tblPr>
                <a:tableStyleId>{4C3C2611-4C71-4FC5-86AE-919BDF0F9419}</a:tableStyleId>
              </a:tblPr>
              <a:tblGrid>
                <a:gridCol w="2331041">
                  <a:extLst>
                    <a:ext uri="{9D8B030D-6E8A-4147-A177-3AD203B41FA5}">
                      <a16:colId xmlns:a16="http://schemas.microsoft.com/office/drawing/2014/main" val="20000"/>
                    </a:ext>
                  </a:extLst>
                </a:gridCol>
                <a:gridCol w="2375739">
                  <a:extLst>
                    <a:ext uri="{9D8B030D-6E8A-4147-A177-3AD203B41FA5}">
                      <a16:colId xmlns:a16="http://schemas.microsoft.com/office/drawing/2014/main" val="20001"/>
                    </a:ext>
                  </a:extLst>
                </a:gridCol>
                <a:gridCol w="643948">
                  <a:extLst>
                    <a:ext uri="{9D8B030D-6E8A-4147-A177-3AD203B41FA5}">
                      <a16:colId xmlns:a16="http://schemas.microsoft.com/office/drawing/2014/main" val="20002"/>
                    </a:ext>
                  </a:extLst>
                </a:gridCol>
                <a:gridCol w="3896018">
                  <a:extLst>
                    <a:ext uri="{9D8B030D-6E8A-4147-A177-3AD203B41FA5}">
                      <a16:colId xmlns:a16="http://schemas.microsoft.com/office/drawing/2014/main" val="20003"/>
                    </a:ext>
                  </a:extLst>
                </a:gridCol>
                <a:gridCol w="1469581">
                  <a:extLst>
                    <a:ext uri="{9D8B030D-6E8A-4147-A177-3AD203B41FA5}">
                      <a16:colId xmlns:a16="http://schemas.microsoft.com/office/drawing/2014/main" val="20004"/>
                    </a:ext>
                  </a:extLst>
                </a:gridCol>
                <a:gridCol w="1185588">
                  <a:extLst>
                    <a:ext uri="{9D8B030D-6E8A-4147-A177-3AD203B41FA5}">
                      <a16:colId xmlns:a16="http://schemas.microsoft.com/office/drawing/2014/main" val="20005"/>
                    </a:ext>
                  </a:extLst>
                </a:gridCol>
              </a:tblGrid>
              <a:tr h="292100">
                <a:tc>
                  <a:txBody>
                    <a:bodyPr/>
                    <a:lstStyle/>
                    <a:p>
                      <a:pPr algn="ctr">
                        <a:defRPr sz="1600">
                          <a:latin typeface="微軟正黑體"/>
                          <a:ea typeface="微軟正黑體"/>
                          <a:cs typeface="微軟正黑體"/>
                          <a:sym typeface="微軟正黑體"/>
                        </a:defRPr>
                      </a:pPr>
                      <a:r>
                        <a:rPr dirty="0" err="1"/>
                        <a:t>重大效益</a:t>
                      </a:r>
                      <a:r>
                        <a:rPr dirty="0"/>
                        <a:t>/</a:t>
                      </a:r>
                    </a:p>
                    <a:p>
                      <a:pPr algn="ctr">
                        <a:defRPr sz="1600">
                          <a:latin typeface="微軟正黑體"/>
                          <a:ea typeface="微軟正黑體"/>
                          <a:cs typeface="微軟正黑體"/>
                          <a:sym typeface="微軟正黑體"/>
                        </a:defRPr>
                      </a:pPr>
                      <a:r>
                        <a:rPr dirty="0" err="1"/>
                        <a:t>重要任務事項</a:t>
                      </a:r>
                      <a:endParaRPr dirty="0"/>
                    </a:p>
                  </a:txBody>
                  <a:tcPr marL="0" marR="0" marT="0" marB="0" anchor="ctr" horzOverflow="overflow">
                    <a:lnL w="12700">
                      <a:solidFill>
                        <a:srgbClr val="000000"/>
                      </a:solidFill>
                    </a:lnL>
                    <a:lnR w="12700">
                      <a:solidFill>
                        <a:srgbClr val="000000"/>
                      </a:solidFill>
                    </a:lnR>
                    <a:lnT w="12700">
                      <a:solidFill>
                        <a:srgbClr val="000000"/>
                      </a:solidFill>
                    </a:lnT>
                    <a:lnB w="12700">
                      <a:solidFill>
                        <a:srgbClr val="000000"/>
                      </a:solidFill>
                    </a:lnB>
                    <a:noFill/>
                  </a:tcPr>
                </a:tc>
                <a:tc gridSpan="2">
                  <a:txBody>
                    <a:bodyPr/>
                    <a:lstStyle/>
                    <a:p>
                      <a:pPr marR="323850" algn="ctr">
                        <a:defRPr sz="1800"/>
                      </a:pPr>
                      <a:r>
                        <a:rPr sz="1600">
                          <a:latin typeface="微軟正黑體"/>
                          <a:ea typeface="微軟正黑體"/>
                          <a:cs typeface="微軟正黑體"/>
                          <a:sym typeface="微軟正黑體"/>
                        </a:rPr>
                        <a:t>   年度進度規劃</a:t>
                      </a:r>
                    </a:p>
                  </a:txBody>
                  <a:tcPr marL="0" marR="0" marT="0" marB="0" anchor="ctr" horzOverflow="overflow">
                    <a:lnL w="12700" cap="flat" cmpd="sng" algn="ctr">
                      <a:solidFill>
                        <a:srgbClr val="000000"/>
                      </a:solidFill>
                      <a:prstDash val="solid"/>
                      <a:round/>
                      <a:headEnd type="none" w="med" len="med"/>
                      <a:tailEnd type="none" w="med" len="med"/>
                    </a:lnL>
                    <a:lnR w="12700">
                      <a:solidFill>
                        <a:srgbClr val="000000"/>
                      </a:solidFill>
                    </a:lnR>
                    <a:lnT w="12700">
                      <a:solidFill>
                        <a:srgbClr val="000000"/>
                      </a:solidFill>
                    </a:lnT>
                    <a:lnB w="12700" cap="flat" cmpd="sng" algn="ctr">
                      <a:solidFill>
                        <a:srgbClr val="000000"/>
                      </a:solidFill>
                      <a:prstDash val="solid"/>
                      <a:round/>
                      <a:headEnd type="none" w="med" len="med"/>
                      <a:tailEnd type="none" w="med" len="med"/>
                    </a:lnB>
                    <a:noFill/>
                  </a:tcPr>
                </a:tc>
                <a:tc hMerge="1">
                  <a:txBody>
                    <a:bodyPr/>
                    <a:lstStyle/>
                    <a:p>
                      <a:endParaRPr lang="zh-TW"/>
                    </a:p>
                  </a:txBody>
                  <a:tcPr>
                    <a:lnL w="12700" cap="flat" cmpd="sng" algn="ctr">
                      <a:solidFill>
                        <a:srgbClr val="000000"/>
                      </a:solidFill>
                      <a:prstDash val="solid"/>
                      <a:round/>
                      <a:headEnd type="none" w="med" len="med"/>
                      <a:tailEnd type="none" w="med" len="med"/>
                    </a:lnL>
                  </a:tcPr>
                </a:tc>
                <a:tc gridSpan="2">
                  <a:txBody>
                    <a:bodyPr/>
                    <a:lstStyle/>
                    <a:p>
                      <a:pPr algn="ctr">
                        <a:defRPr sz="1800"/>
                      </a:pPr>
                      <a:r>
                        <a:rPr sz="1600">
                          <a:latin typeface="微軟正黑體"/>
                          <a:ea typeface="微軟正黑體"/>
                          <a:cs typeface="微軟正黑體"/>
                          <a:sym typeface="微軟正黑體"/>
                        </a:rPr>
                        <a:t>期中查核點</a:t>
                      </a:r>
                    </a:p>
                  </a:txBody>
                  <a:tcPr marL="0" marR="0" marT="0" marB="0" anchor="ctr" horzOverflow="overflow">
                    <a:lnL w="12700" cap="flat" cmpd="sng" algn="ctr">
                      <a:solidFill>
                        <a:srgbClr val="000000"/>
                      </a:solidFill>
                      <a:prstDash val="solid"/>
                      <a:round/>
                      <a:headEnd type="none" w="med" len="med"/>
                      <a:tailEnd type="none" w="med" len="med"/>
                    </a:lnL>
                    <a:lnR w="12700">
                      <a:solidFill>
                        <a:srgbClr val="000000"/>
                      </a:solidFill>
                    </a:lnR>
                    <a:lnT w="12700">
                      <a:solidFill>
                        <a:srgbClr val="000000"/>
                      </a:solidFill>
                    </a:lnT>
                    <a:lnB w="12700" cap="flat" cmpd="sng" algn="ctr">
                      <a:solidFill>
                        <a:srgbClr val="000000"/>
                      </a:solidFill>
                      <a:prstDash val="solid"/>
                      <a:round/>
                      <a:headEnd type="none" w="med" len="med"/>
                      <a:tailEnd type="none" w="med" len="med"/>
                    </a:lnB>
                    <a:noFill/>
                  </a:tcPr>
                </a:tc>
                <a:tc hMerge="1">
                  <a:txBody>
                    <a:bodyPr/>
                    <a:lstStyle/>
                    <a:p>
                      <a:endParaRPr lang="zh-TW"/>
                    </a:p>
                  </a:txBody>
                  <a:tcPr>
                    <a:lnL w="12700" cap="flat" cmpd="sng" algn="ctr">
                      <a:solidFill>
                        <a:srgbClr val="000000"/>
                      </a:solidFill>
                      <a:prstDash val="solid"/>
                      <a:round/>
                      <a:headEnd type="none" w="med" len="med"/>
                      <a:tailEnd type="none" w="med" len="med"/>
                    </a:lnL>
                  </a:tcPr>
                </a:tc>
                <a:tc rowSpan="2">
                  <a:txBody>
                    <a:bodyPr/>
                    <a:lstStyle/>
                    <a:p>
                      <a:pPr algn="ctr">
                        <a:defRPr sz="1800"/>
                      </a:pPr>
                      <a:r>
                        <a:rPr sz="1600">
                          <a:latin typeface="微軟正黑體"/>
                          <a:ea typeface="微軟正黑體"/>
                          <a:cs typeface="微軟正黑體"/>
                          <a:sym typeface="微軟正黑體"/>
                        </a:rPr>
                        <a:t>備註</a:t>
                      </a:r>
                    </a:p>
                  </a:txBody>
                  <a:tcPr marL="0" marR="0" marT="0" marB="0" anchor="ctr" horzOverflow="overflow">
                    <a:lnL w="12700" cap="flat" cmpd="sng" algn="ctr">
                      <a:solidFill>
                        <a:srgbClr val="000000"/>
                      </a:solidFill>
                      <a:prstDash val="solid"/>
                      <a:round/>
                      <a:headEnd type="none" w="med" len="med"/>
                      <a:tailEnd type="none" w="med" len="med"/>
                    </a:lnL>
                    <a:lnR w="12700">
                      <a:solidFill>
                        <a:srgbClr val="000000"/>
                      </a:solidFill>
                    </a:lnR>
                    <a:lnT w="12700">
                      <a:solidFill>
                        <a:srgbClr val="000000"/>
                      </a:solidFill>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0000"/>
                  </a:ext>
                </a:extLst>
              </a:tr>
              <a:tr h="639514">
                <a:tc>
                  <a:txBody>
                    <a:bodyPr/>
                    <a:lstStyle/>
                    <a:p>
                      <a:endParaRPr lang="zh-TW" dirty="0"/>
                    </a:p>
                  </a:txBody>
                  <a:tcPr>
                    <a:lnT w="12700" cap="flat" cmpd="sng" algn="ctr">
                      <a:solidFill>
                        <a:srgbClr val="000000"/>
                      </a:solidFill>
                      <a:prstDash val="solid"/>
                      <a:round/>
                      <a:headEnd type="none" w="med" len="med"/>
                      <a:tailEnd type="none" w="med" len="med"/>
                    </a:lnT>
                    <a:solidFill>
                      <a:schemeClr val="bg1"/>
                    </a:solidFill>
                  </a:tcPr>
                </a:tc>
                <a:tc>
                  <a:txBody>
                    <a:bodyPr/>
                    <a:lstStyle/>
                    <a:p>
                      <a:pPr algn="ctr">
                        <a:defRPr sz="1600">
                          <a:latin typeface="微軟正黑體"/>
                          <a:ea typeface="微軟正黑體"/>
                          <a:cs typeface="微軟正黑體"/>
                          <a:sym typeface="微軟正黑體"/>
                        </a:defRPr>
                      </a:pPr>
                      <a:r>
                        <a:t>達成之</a:t>
                      </a:r>
                    </a:p>
                    <a:p>
                      <a:pPr algn="ctr">
                        <a:defRPr sz="1600">
                          <a:latin typeface="微軟正黑體"/>
                          <a:ea typeface="微軟正黑體"/>
                          <a:cs typeface="微軟正黑體"/>
                          <a:sym typeface="微軟正黑體"/>
                        </a:defRPr>
                      </a:pPr>
                      <a:r>
                        <a:t>具體情境說明</a:t>
                      </a:r>
                    </a:p>
                  </a:txBody>
                  <a:tcPr marL="0" marR="0" marT="0" marB="0" anchor="ctr" horzOverflow="overflow">
                    <a:lnR w="12700">
                      <a:solidFill>
                        <a:srgbClr val="000000"/>
                      </a:solid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defRPr sz="1600">
                          <a:latin typeface="微軟正黑體"/>
                          <a:ea typeface="微軟正黑體"/>
                          <a:cs typeface="微軟正黑體"/>
                          <a:sym typeface="微軟正黑體"/>
                        </a:defRPr>
                      </a:pPr>
                      <a:r>
                        <a:t>預計</a:t>
                      </a:r>
                    </a:p>
                    <a:p>
                      <a:pPr algn="ctr">
                        <a:defRPr sz="1600">
                          <a:latin typeface="微軟正黑體"/>
                          <a:ea typeface="微軟正黑體"/>
                          <a:cs typeface="微軟正黑體"/>
                          <a:sym typeface="微軟正黑體"/>
                        </a:defRPr>
                      </a:pPr>
                      <a:r>
                        <a:t>完成時間</a:t>
                      </a:r>
                    </a:p>
                  </a:txBody>
                  <a:tcPr marL="0" marR="0" marT="0" marB="0" anchor="ctr" horzOverflow="overflow">
                    <a:lnL w="12700" cap="flat" cmpd="sng" algn="ctr">
                      <a:solidFill>
                        <a:srgbClr val="000000"/>
                      </a:solidFill>
                      <a:prstDash val="solid"/>
                      <a:round/>
                      <a:headEnd type="none" w="med" len="med"/>
                      <a:tailEnd type="none" w="med" len="med"/>
                    </a:lnL>
                    <a:lnR w="12700">
                      <a:solidFill>
                        <a:srgbClr val="000000"/>
                      </a:solidFill>
                    </a:lnR>
                    <a:lnB w="12700" cap="flat" cmpd="sng" algn="ctr">
                      <a:solidFill>
                        <a:srgbClr val="000000"/>
                      </a:solidFill>
                      <a:prstDash val="solid"/>
                      <a:round/>
                      <a:headEnd type="none" w="med" len="med"/>
                      <a:tailEnd type="none" w="med" len="med"/>
                    </a:lnB>
                    <a:noFill/>
                  </a:tcPr>
                </a:tc>
                <a:tc>
                  <a:txBody>
                    <a:bodyPr/>
                    <a:lstStyle/>
                    <a:p>
                      <a:pPr algn="ctr">
                        <a:defRPr sz="1600">
                          <a:latin typeface="微軟正黑體"/>
                          <a:ea typeface="微軟正黑體"/>
                          <a:cs typeface="微軟正黑體"/>
                          <a:sym typeface="微軟正黑體"/>
                        </a:defRPr>
                      </a:pPr>
                      <a:r>
                        <a:t>重要進展</a:t>
                      </a:r>
                    </a:p>
                    <a:p>
                      <a:pPr algn="ctr">
                        <a:defRPr sz="1600">
                          <a:latin typeface="微軟正黑體"/>
                          <a:ea typeface="微軟正黑體"/>
                          <a:cs typeface="微軟正黑體"/>
                          <a:sym typeface="微軟正黑體"/>
                        </a:defRPr>
                      </a:pPr>
                      <a:r>
                        <a:t>指標說明</a:t>
                      </a:r>
                    </a:p>
                  </a:txBody>
                  <a:tcPr marL="0" marR="0" marT="0" marB="0" anchor="ctr" horzOverflow="overflow">
                    <a:lnL w="12700" cap="flat" cmpd="sng" algn="ctr">
                      <a:solidFill>
                        <a:srgbClr val="000000"/>
                      </a:solidFill>
                      <a:prstDash val="solid"/>
                      <a:round/>
                      <a:headEnd type="none" w="med" len="med"/>
                      <a:tailEnd type="none" w="med" len="med"/>
                    </a:lnL>
                    <a:lnR w="12700">
                      <a:solidFill>
                        <a:srgbClr val="000000"/>
                      </a:solid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defRPr sz="1600">
                          <a:latin typeface="微軟正黑體"/>
                          <a:ea typeface="微軟正黑體"/>
                          <a:cs typeface="微軟正黑體"/>
                          <a:sym typeface="微軟正黑體"/>
                        </a:defRPr>
                      </a:pPr>
                      <a:r>
                        <a:t>預訂</a:t>
                      </a:r>
                    </a:p>
                    <a:p>
                      <a:pPr algn="ctr">
                        <a:defRPr sz="1600">
                          <a:latin typeface="微軟正黑體"/>
                          <a:ea typeface="微軟正黑體"/>
                          <a:cs typeface="微軟正黑體"/>
                          <a:sym typeface="微軟正黑體"/>
                        </a:defRPr>
                      </a:pPr>
                      <a:r>
                        <a:t>查核時間</a:t>
                      </a:r>
                    </a:p>
                  </a:txBody>
                  <a:tcPr marL="0" marR="0" marT="0" marB="0" anchor="ctr" horzOverflow="overflow">
                    <a:lnL w="12700" cap="flat" cmpd="sng" algn="ctr">
                      <a:solidFill>
                        <a:srgbClr val="000000"/>
                      </a:solidFill>
                      <a:prstDash val="solid"/>
                      <a:round/>
                      <a:headEnd type="none" w="med" len="med"/>
                      <a:tailEnd type="none" w="med" len="med"/>
                    </a:lnL>
                    <a:lnR w="12700">
                      <a:solidFill>
                        <a:srgbClr val="000000"/>
                      </a:solidFill>
                    </a:lnR>
                    <a:lnB w="12700" cap="flat" cmpd="sng" algn="ctr">
                      <a:solidFill>
                        <a:srgbClr val="000000"/>
                      </a:solidFill>
                      <a:prstDash val="solid"/>
                      <a:round/>
                      <a:headEnd type="none" w="med" len="med"/>
                      <a:tailEnd type="none" w="med" len="med"/>
                    </a:lnB>
                    <a:noFill/>
                  </a:tcPr>
                </a:tc>
                <a:tc vMerge="1">
                  <a:txBody>
                    <a:bodyPr/>
                    <a:lstStyle/>
                    <a:p>
                      <a:pPr algn="ctr">
                        <a:defRPr sz="1800"/>
                      </a:pPr>
                      <a:endParaRPr sz="1600">
                        <a:latin typeface="微軟正黑體"/>
                        <a:ea typeface="微軟正黑體"/>
                        <a:cs typeface="微軟正黑體"/>
                        <a:sym typeface="微軟正黑體"/>
                      </a:endParaRPr>
                    </a:p>
                  </a:txBody>
                  <a:tcPr marL="0" marR="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0001"/>
                  </a:ext>
                </a:extLst>
              </a:tr>
              <a:tr h="1777249">
                <a:tc>
                  <a:txBody>
                    <a:bodyPr/>
                    <a:lstStyle/>
                    <a:p>
                      <a:pPr marL="342900" marR="0" indent="-342900" algn="l" defTabSz="914400" rtl="0" fontAlgn="base" latinLnBrk="0">
                        <a:lnSpc>
                          <a:spcPct val="90000"/>
                        </a:lnSpc>
                        <a:spcBef>
                          <a:spcPts val="600"/>
                        </a:spcBef>
                        <a:spcAft>
                          <a:spcPts val="0"/>
                        </a:spcAft>
                        <a:buClrTx/>
                        <a:buSzPts val="1600"/>
                        <a:buFont typeface="Symbol"/>
                        <a:buChar char="-"/>
                        <a:tabLst/>
                        <a:defRPr sz="1600">
                          <a:latin typeface="微軟正黑體"/>
                          <a:ea typeface="微軟正黑體"/>
                          <a:cs typeface="微軟正黑體"/>
                          <a:sym typeface="微軟正黑體"/>
                        </a:defRPr>
                      </a:pPr>
                      <a:r>
                        <a:rPr lang="en-US" altLang="zh-TW" sz="1600" b="0" i="0" u="none" strike="noStrike" cap="none" spc="0" baseline="0" dirty="0">
                          <a:solidFill>
                            <a:srgbClr val="000000"/>
                          </a:solidFill>
                          <a:uFillTx/>
                          <a:latin typeface="微軟正黑體"/>
                          <a:ea typeface="微軟正黑體"/>
                          <a:cs typeface="+mn-cs"/>
                          <a:sym typeface="Arial"/>
                        </a:rPr>
                        <a:t>首創科技打造動態GenVFX高解析8K擬真Smart </a:t>
                      </a:r>
                      <a:r>
                        <a:rPr lang="en-US" altLang="zh-TW" sz="1600" b="0" i="0" u="none" strike="noStrike" cap="none" spc="0" baseline="0" dirty="0" err="1">
                          <a:solidFill>
                            <a:srgbClr val="000000"/>
                          </a:solidFill>
                          <a:uFillTx/>
                          <a:latin typeface="微軟正黑體"/>
                          <a:ea typeface="微軟正黑體"/>
                          <a:cs typeface="+mn-cs"/>
                          <a:sym typeface="Arial"/>
                        </a:rPr>
                        <a:t>Display於世界博覽會</a:t>
                      </a:r>
                      <a:r>
                        <a:rPr lang="en-US" altLang="zh-TW" sz="1600" b="0" i="0" u="none" strike="noStrike" cap="none" spc="0" baseline="0" dirty="0">
                          <a:solidFill>
                            <a:srgbClr val="000000"/>
                          </a:solidFill>
                          <a:uFillTx/>
                          <a:latin typeface="微軟正黑體"/>
                          <a:ea typeface="微軟正黑體"/>
                          <a:cs typeface="+mn-cs"/>
                          <a:sym typeface="Arial"/>
                        </a:rPr>
                        <a:t>​</a:t>
                      </a:r>
                    </a:p>
                    <a:p>
                      <a:pPr marL="285750" marR="0" indent="-285750" algn="l" defTabSz="914400" rtl="0" fontAlgn="base" latinLnBrk="0">
                        <a:lnSpc>
                          <a:spcPct val="90000"/>
                        </a:lnSpc>
                        <a:spcBef>
                          <a:spcPts val="600"/>
                        </a:spcBef>
                        <a:spcAft>
                          <a:spcPts val="0"/>
                        </a:spcAft>
                        <a:buClrTx/>
                        <a:buSzPts val="1600"/>
                        <a:buFont typeface="Arial" panose="020B0604020202020204" pitchFamily="34" charset="0"/>
                        <a:buChar char="•"/>
                        <a:tabLst/>
                        <a:defRPr sz="1600">
                          <a:latin typeface="微軟正黑體"/>
                          <a:ea typeface="微軟正黑體"/>
                          <a:cs typeface="微軟正黑體"/>
                          <a:sym typeface="微軟正黑體"/>
                        </a:defRPr>
                      </a:pPr>
                      <a:r>
                        <a:rPr lang="en-US" altLang="zh-TW" sz="1600" b="0" i="0" u="none" strike="noStrike" cap="none" spc="0" baseline="0" dirty="0">
                          <a:solidFill>
                            <a:srgbClr val="000000"/>
                          </a:solidFill>
                          <a:uFillTx/>
                          <a:latin typeface="微軟正黑體"/>
                          <a:ea typeface="微軟正黑體"/>
                          <a:cs typeface="+mn-cs"/>
                          <a:sym typeface="Arial"/>
                        </a:rPr>
                        <a:t>FY114參與於日本夢洲大阪國際博覽會建置故宮「未來x文化」區，建構首創GenAI，結合台灣終端裝置8K擬真藝屏，創造台灣畫家風格感受與體驗台灣城市風光，建構高值動態影音沈浸體驗。</a:t>
                      </a:r>
                    </a:p>
                    <a:p>
                      <a:pPr marL="285750" marR="0" indent="-285750" algn="l" defTabSz="914400" rtl="0" fontAlgn="base" latinLnBrk="0">
                        <a:lnSpc>
                          <a:spcPct val="90000"/>
                        </a:lnSpc>
                        <a:spcBef>
                          <a:spcPts val="600"/>
                        </a:spcBef>
                        <a:spcAft>
                          <a:spcPts val="0"/>
                        </a:spcAft>
                        <a:buClrTx/>
                        <a:buSzPts val="1600"/>
                        <a:buFont typeface="Arial" panose="020B0604020202020204" pitchFamily="34" charset="0"/>
                        <a:buChar char="•"/>
                        <a:tabLst/>
                        <a:defRPr sz="1600">
                          <a:latin typeface="微軟正黑體"/>
                          <a:ea typeface="微軟正黑體"/>
                          <a:cs typeface="微軟正黑體"/>
                          <a:sym typeface="微軟正黑體"/>
                        </a:defRPr>
                      </a:pPr>
                      <a:r>
                        <a:rPr lang="en-US" altLang="zh-TW" sz="1600" b="0" i="0" u="none" strike="noStrike" cap="none" spc="0" baseline="0" dirty="0" err="1">
                          <a:solidFill>
                            <a:srgbClr val="000000"/>
                          </a:solidFill>
                          <a:uFillTx/>
                          <a:latin typeface="微軟正黑體"/>
                          <a:ea typeface="微軟正黑體"/>
                          <a:cs typeface="+mn-cs"/>
                          <a:sym typeface="Arial"/>
                        </a:rPr>
                        <a:t>與國內終端裝置大廠，共創發展創新應用服務，推動產業</a:t>
                      </a:r>
                      <a:endParaRPr lang="en-US" altLang="zh-TW" sz="1600" b="0" i="0" u="none" strike="noStrike" cap="none" spc="0" baseline="0" dirty="0">
                        <a:solidFill>
                          <a:srgbClr val="000000"/>
                        </a:solidFill>
                        <a:uFillTx/>
                        <a:latin typeface="微軟正黑體"/>
                        <a:ea typeface="微軟正黑體"/>
                        <a:cs typeface="+mn-cs"/>
                        <a:sym typeface="Arial"/>
                      </a:endParaRPr>
                    </a:p>
                    <a:p>
                      <a:pPr algn="just">
                        <a:lnSpc>
                          <a:spcPts val="2000"/>
                        </a:lnSpc>
                        <a:defRPr sz="1600">
                          <a:latin typeface="微軟正黑體"/>
                          <a:ea typeface="微軟正黑體"/>
                          <a:cs typeface="微軟正黑體"/>
                          <a:sym typeface="微軟正黑體"/>
                        </a:defRPr>
                      </a:pPr>
                      <a:endParaRPr dirty="0"/>
                    </a:p>
                  </a:txBody>
                  <a:tcPr marL="0" marR="0" marT="0" marB="0" anchor="ctr" horzOverflow="overflow">
                    <a:lnL w="12700">
                      <a:solidFill>
                        <a:srgbClr val="000000"/>
                      </a:solidFill>
                    </a:lnL>
                    <a:lnR w="12700">
                      <a:solidFill>
                        <a:srgbClr val="000000"/>
                      </a:solidFill>
                    </a:lnR>
                    <a:noFill/>
                  </a:tcPr>
                </a:tc>
                <a:tc>
                  <a:txBody>
                    <a:bodyPr/>
                    <a:lstStyle/>
                    <a:p>
                      <a:pPr marL="0" indent="0" algn="l">
                        <a:lnSpc>
                          <a:spcPct val="90000"/>
                        </a:lnSpc>
                        <a:buSzPts val="1600"/>
                        <a:buFont typeface="Symbol"/>
                        <a:buNone/>
                        <a:defRPr sz="1600">
                          <a:latin typeface="微軟正黑體"/>
                          <a:ea typeface="微軟正黑體"/>
                          <a:cs typeface="微軟正黑體"/>
                          <a:sym typeface="微軟正黑體"/>
                        </a:defRPr>
                      </a:pPr>
                      <a:endParaRPr lang="en-US" altLang="zh-TW" dirty="0"/>
                    </a:p>
                    <a:p>
                      <a:pPr marL="342900" indent="-342900" algn="l">
                        <a:lnSpc>
                          <a:spcPct val="90000"/>
                        </a:lnSpc>
                        <a:buSzPts val="1600"/>
                        <a:buFont typeface="Symbol"/>
                        <a:buChar char="-"/>
                        <a:defRPr sz="1600">
                          <a:latin typeface="微軟正黑體"/>
                          <a:ea typeface="微軟正黑體"/>
                          <a:cs typeface="微軟正黑體"/>
                          <a:sym typeface="微軟正黑體"/>
                        </a:defRPr>
                      </a:pPr>
                      <a:r>
                        <a:rPr lang="zh-TW" altLang="en-US" dirty="0"/>
                        <a:t>促成展演國家代表隊；</a:t>
                      </a:r>
                      <a:r>
                        <a:rPr lang="en-US" altLang="zh-TW" dirty="0"/>
                        <a:t>2025</a:t>
                      </a:r>
                      <a:r>
                        <a:rPr lang="zh-TW" altLang="zh-TW" sz="1600" b="0" i="0" u="none" strike="noStrike" cap="none" spc="0" baseline="0" dirty="0">
                          <a:solidFill>
                            <a:srgbClr val="000000"/>
                          </a:solidFill>
                          <a:effectLst/>
                          <a:uFillTx/>
                          <a:latin typeface="+mn-lt"/>
                          <a:ea typeface="+mn-ea"/>
                          <a:cs typeface="+mn-cs"/>
                          <a:sym typeface="微軟正黑體"/>
                        </a:rPr>
                        <a:t>大阪世博國際展會展區建置</a:t>
                      </a:r>
                      <a:r>
                        <a:rPr lang="zh-TW" altLang="en-US" dirty="0"/>
                        <a:t>企業館（</a:t>
                      </a:r>
                      <a:r>
                        <a:rPr lang="en-US" altLang="zh-TW" dirty="0"/>
                        <a:t>TW</a:t>
                      </a:r>
                      <a:r>
                        <a:rPr lang="zh-CN" altLang="en-US" dirty="0"/>
                        <a:t>館</a:t>
                      </a:r>
                      <a:r>
                        <a:rPr lang="zh-TW" altLang="en-US" dirty="0"/>
                        <a:t>）</a:t>
                      </a:r>
                      <a:br>
                        <a:rPr lang="en-US" altLang="zh-TW" dirty="0"/>
                      </a:br>
                      <a:r>
                        <a:rPr b="1" dirty="0" err="1"/>
                        <a:t>故宮區「</a:t>
                      </a:r>
                      <a:r>
                        <a:rPr dirty="0" err="1"/>
                        <a:t>未來x文化</a:t>
                      </a:r>
                      <a:r>
                        <a:rPr dirty="0"/>
                        <a:t>」</a:t>
                      </a:r>
                      <a:endParaRPr lang="en-US" dirty="0"/>
                    </a:p>
                    <a:p>
                      <a:pPr marL="342900" indent="-342900" algn="l">
                        <a:lnSpc>
                          <a:spcPct val="90000"/>
                        </a:lnSpc>
                        <a:buSzPts val="1600"/>
                        <a:buFont typeface="Symbol"/>
                        <a:buChar char="-"/>
                        <a:defRPr sz="1600">
                          <a:latin typeface="微軟正黑體"/>
                          <a:ea typeface="微軟正黑體"/>
                          <a:cs typeface="微軟正黑體"/>
                          <a:sym typeface="微軟正黑體"/>
                        </a:defRPr>
                      </a:pPr>
                      <a:r>
                        <a:rPr lang="zh-TW" altLang="en-US" dirty="0"/>
                        <a:t>與一家國內顯示大廠共創發展新藝文產業應用擴散</a:t>
                      </a:r>
                      <a:endParaRPr dirty="0"/>
                    </a:p>
                  </a:txBody>
                  <a:tcPr marL="0" marR="0" marT="0" marB="0" horzOverflow="overflow">
                    <a:lnL w="12700" cap="flat" cmpd="sng" algn="ctr">
                      <a:solidFill>
                        <a:srgbClr val="000000"/>
                      </a:solidFill>
                      <a:prstDash val="solid"/>
                      <a:round/>
                      <a:headEnd type="none" w="med" len="med"/>
                      <a:tailEnd type="none" w="med" len="med"/>
                    </a:lnL>
                    <a:lnR w="12700">
                      <a:solidFill>
                        <a:srgbClr val="000000"/>
                      </a:solid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a:lnSpc>
                          <a:spcPts val="2000"/>
                        </a:lnSpc>
                        <a:defRPr sz="1600">
                          <a:latin typeface="微軟正黑體"/>
                          <a:ea typeface="微軟正黑體"/>
                          <a:cs typeface="微軟正黑體"/>
                          <a:sym typeface="微軟正黑體"/>
                        </a:defRPr>
                      </a:pPr>
                      <a:endParaRPr dirty="0"/>
                    </a:p>
                  </a:txBody>
                  <a:tcPr marL="0" marR="0" marT="0" marB="0" horzOverflow="overflow">
                    <a:lnL w="12700" cap="flat" cmpd="sng" algn="ctr">
                      <a:solidFill>
                        <a:srgbClr val="000000"/>
                      </a:solidFill>
                      <a:prstDash val="solid"/>
                      <a:round/>
                      <a:headEnd type="none" w="med" len="med"/>
                      <a:tailEnd type="none" w="med" len="med"/>
                    </a:lnL>
                    <a:lnR w="12700">
                      <a:solidFill>
                        <a:srgbClr val="000000"/>
                      </a:solid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285750" marR="0" indent="-285750" algn="l" defTabSz="914400" rtl="0" fontAlgn="base" latinLnBrk="0">
                        <a:lnSpc>
                          <a:spcPct val="90000"/>
                        </a:lnSpc>
                        <a:spcBef>
                          <a:spcPts val="600"/>
                        </a:spcBef>
                        <a:spcAft>
                          <a:spcPts val="0"/>
                        </a:spcAft>
                        <a:buClrTx/>
                        <a:buSzPts val="1600"/>
                        <a:buFontTx/>
                        <a:buChar char="-"/>
                        <a:tabLst/>
                        <a:defRPr sz="1600">
                          <a:latin typeface="微軟正黑體"/>
                          <a:ea typeface="微軟正黑體"/>
                          <a:cs typeface="微軟正黑體"/>
                          <a:sym typeface="微軟正黑體"/>
                        </a:defRPr>
                      </a:pPr>
                      <a:r>
                        <a:rPr lang="en-US" altLang="zh-TW" sz="1600" b="0" i="0" u="none" strike="noStrike" cap="none" spc="0" baseline="0" dirty="0" err="1">
                          <a:solidFill>
                            <a:srgbClr val="000000"/>
                          </a:solidFill>
                          <a:uFillTx/>
                          <a:latin typeface="微軟正黑體"/>
                          <a:ea typeface="微軟正黑體"/>
                          <a:cs typeface="+mn-cs"/>
                          <a:sym typeface="Arial"/>
                        </a:rPr>
                        <a:t>高值方案：GAI多模態生成</a:t>
                      </a:r>
                      <a:r>
                        <a:rPr lang="en-US" altLang="zh-TW" sz="1600" b="0" i="0" u="none" strike="noStrike" cap="none" spc="0" baseline="0" dirty="0">
                          <a:solidFill>
                            <a:srgbClr val="000000"/>
                          </a:solidFill>
                          <a:uFillTx/>
                          <a:latin typeface="微軟正黑體"/>
                          <a:ea typeface="微軟正黑體"/>
                          <a:cs typeface="+mn-cs"/>
                          <a:sym typeface="Arial"/>
                        </a:rPr>
                        <a:t>*8K動態影音；整合多種演算法模組, </a:t>
                      </a:r>
                      <a:r>
                        <a:rPr lang="en-US" altLang="zh-TW" sz="1600" b="0" i="0" u="none" strike="noStrike" cap="none" spc="0" baseline="0" dirty="0" err="1">
                          <a:solidFill>
                            <a:srgbClr val="000000"/>
                          </a:solidFill>
                          <a:uFillTx/>
                          <a:latin typeface="微軟正黑體"/>
                          <a:ea typeface="微軟正黑體"/>
                          <a:cs typeface="+mn-cs"/>
                          <a:sym typeface="Arial"/>
                        </a:rPr>
                        <a:t>以Diffusion</a:t>
                      </a:r>
                      <a:r>
                        <a:rPr lang="en-US" altLang="zh-TW" sz="1600" b="0" i="0" u="none" strike="noStrike" cap="none" spc="0" baseline="0" dirty="0">
                          <a:solidFill>
                            <a:srgbClr val="000000"/>
                          </a:solidFill>
                          <a:uFillTx/>
                          <a:latin typeface="微軟正黑體"/>
                          <a:ea typeface="微軟正黑體"/>
                          <a:cs typeface="+mn-cs"/>
                          <a:sym typeface="Arial"/>
                        </a:rPr>
                        <a:t> Model, </a:t>
                      </a:r>
                      <a:r>
                        <a:rPr lang="en-US" altLang="zh-TW" sz="1600" b="0" i="0" u="none" strike="noStrike" cap="none" spc="0" baseline="0" dirty="0" err="1">
                          <a:solidFill>
                            <a:srgbClr val="000000"/>
                          </a:solidFill>
                          <a:uFillTx/>
                          <a:latin typeface="微軟正黑體"/>
                          <a:ea typeface="微軟正黑體"/>
                          <a:cs typeface="+mn-cs"/>
                          <a:sym typeface="Arial"/>
                        </a:rPr>
                        <a:t>生成對抗網路GAN</a:t>
                      </a:r>
                      <a:r>
                        <a:rPr lang="en-US" altLang="zh-TW" sz="1600" b="0" i="0" u="none" strike="noStrike" cap="none" spc="0" baseline="0" dirty="0">
                          <a:solidFill>
                            <a:srgbClr val="000000"/>
                          </a:solidFill>
                          <a:uFillTx/>
                          <a:latin typeface="微軟正黑體"/>
                          <a:ea typeface="微軟正黑體"/>
                          <a:cs typeface="+mn-cs"/>
                          <a:sym typeface="Arial"/>
                        </a:rPr>
                        <a:t>, </a:t>
                      </a:r>
                      <a:r>
                        <a:rPr lang="en-US" altLang="zh-TW" sz="1600" b="0" i="0" u="none" strike="noStrike" cap="none" spc="0" baseline="0" dirty="0" err="1">
                          <a:solidFill>
                            <a:srgbClr val="000000"/>
                          </a:solidFill>
                          <a:uFillTx/>
                          <a:latin typeface="微軟正黑體"/>
                          <a:ea typeface="微軟正黑體"/>
                          <a:cs typeface="+mn-cs"/>
                          <a:sym typeface="Arial"/>
                        </a:rPr>
                        <a:t>超解析SuperResolution，結合終端裝置快速佈建與跨業軟硬應用助內容整科技新解決方案</a:t>
                      </a:r>
                      <a:r>
                        <a:rPr lang="en-US" altLang="zh-TW" sz="1600" b="0" i="0" u="none" strike="noStrike" cap="none" spc="0" baseline="0" dirty="0">
                          <a:solidFill>
                            <a:srgbClr val="000000"/>
                          </a:solidFill>
                          <a:uFillTx/>
                          <a:latin typeface="微軟正黑體"/>
                          <a:ea typeface="微軟正黑體"/>
                          <a:cs typeface="+mn-cs"/>
                          <a:sym typeface="Arial"/>
                        </a:rPr>
                        <a:t>​</a:t>
                      </a:r>
                    </a:p>
                    <a:p>
                      <a:pPr marL="285750" marR="0" indent="-285750" algn="l" defTabSz="914400" rtl="0" fontAlgn="base" latinLnBrk="0">
                        <a:lnSpc>
                          <a:spcPct val="90000"/>
                        </a:lnSpc>
                        <a:spcBef>
                          <a:spcPts val="600"/>
                        </a:spcBef>
                        <a:spcAft>
                          <a:spcPts val="0"/>
                        </a:spcAft>
                        <a:buClrTx/>
                        <a:buSzPts val="1600"/>
                        <a:buFontTx/>
                        <a:buChar char="-"/>
                        <a:tabLst/>
                        <a:defRPr sz="1600">
                          <a:latin typeface="微軟正黑體"/>
                          <a:ea typeface="微軟正黑體"/>
                          <a:cs typeface="微軟正黑體"/>
                          <a:sym typeface="微軟正黑體"/>
                        </a:defRPr>
                      </a:pPr>
                      <a:r>
                        <a:rPr lang="en-US" altLang="zh-TW" sz="1600" b="0" i="0" u="none" strike="noStrike" cap="none" spc="0" baseline="0" dirty="0" err="1">
                          <a:solidFill>
                            <a:srgbClr val="000000"/>
                          </a:solidFill>
                          <a:uFillTx/>
                          <a:latin typeface="微軟正黑體"/>
                          <a:ea typeface="微軟正黑體"/>
                          <a:cs typeface="+mn-cs"/>
                          <a:sym typeface="Arial"/>
                        </a:rPr>
                        <a:t>跨業共創：與設備</a:t>
                      </a:r>
                      <a:r>
                        <a:rPr lang="en-US" altLang="zh-TW" sz="1600" b="0" i="0" u="none" strike="noStrike" cap="none" spc="0" baseline="0" dirty="0">
                          <a:solidFill>
                            <a:srgbClr val="000000"/>
                          </a:solidFill>
                          <a:uFillTx/>
                          <a:latin typeface="微軟正黑體"/>
                          <a:ea typeface="微軟正黑體"/>
                          <a:cs typeface="+mn-cs"/>
                          <a:sym typeface="Arial"/>
                        </a:rPr>
                        <a:t>(</a:t>
                      </a:r>
                      <a:r>
                        <a:rPr lang="en-US" altLang="zh-TW" sz="1600" b="0" i="0" u="none" strike="noStrike" cap="none" spc="0" baseline="0" dirty="0" err="1">
                          <a:solidFill>
                            <a:srgbClr val="000000"/>
                          </a:solidFill>
                          <a:uFillTx/>
                          <a:latin typeface="微軟正黑體"/>
                          <a:ea typeface="微軟正黑體"/>
                          <a:cs typeface="+mn-cs"/>
                          <a:sym typeface="Arial"/>
                        </a:rPr>
                        <a:t>友達</a:t>
                      </a:r>
                      <a:r>
                        <a:rPr lang="en-US" altLang="zh-TW" sz="1600" b="0" i="0" u="none" strike="noStrike" cap="none" spc="0" baseline="0" dirty="0">
                          <a:solidFill>
                            <a:srgbClr val="000000"/>
                          </a:solidFill>
                          <a:uFillTx/>
                          <a:latin typeface="微軟正黑體"/>
                          <a:ea typeface="微軟正黑體"/>
                          <a:cs typeface="+mn-cs"/>
                          <a:sym typeface="Arial"/>
                        </a:rPr>
                        <a:t>)/系統業者共創GAI高畫質8K整合體驗系統平台​</a:t>
                      </a:r>
                    </a:p>
                    <a:p>
                      <a:pPr marL="285750" marR="0" indent="-285750" algn="l" defTabSz="914400" rtl="0" fontAlgn="base" latinLnBrk="0">
                        <a:lnSpc>
                          <a:spcPct val="90000"/>
                        </a:lnSpc>
                        <a:spcBef>
                          <a:spcPts val="600"/>
                        </a:spcBef>
                        <a:spcAft>
                          <a:spcPts val="0"/>
                        </a:spcAft>
                        <a:buClrTx/>
                        <a:buSzPts val="1600"/>
                        <a:buFontTx/>
                        <a:buChar char="-"/>
                        <a:tabLst/>
                        <a:defRPr sz="1600">
                          <a:latin typeface="微軟正黑體"/>
                          <a:ea typeface="微軟正黑體"/>
                          <a:cs typeface="微軟正黑體"/>
                          <a:sym typeface="微軟正黑體"/>
                        </a:defRPr>
                      </a:pPr>
                      <a:r>
                        <a:rPr lang="en-US" altLang="zh-TW" sz="1600" b="0" i="0" u="none" strike="noStrike" cap="none" spc="0" baseline="0" dirty="0">
                          <a:solidFill>
                            <a:srgbClr val="000000"/>
                          </a:solidFill>
                          <a:uFillTx/>
                          <a:latin typeface="微軟正黑體"/>
                          <a:ea typeface="微軟正黑體"/>
                          <a:cs typeface="+mn-cs"/>
                          <a:sym typeface="Arial"/>
                        </a:rPr>
                        <a:t>效益：預計在為期六個月的展覽期間，將吸引約15萬人次參觀，藉此讓台灣的藝文成就與科技實力向世界發聲</a:t>
                      </a:r>
                    </a:p>
                    <a:p>
                      <a:pPr marL="342899" indent="-342899" algn="l">
                        <a:buSzPts val="1600"/>
                        <a:buFont typeface="Symbol"/>
                        <a:buChar char="-"/>
                        <a:defRPr sz="1600">
                          <a:latin typeface="微軟正黑體"/>
                          <a:ea typeface="微軟正黑體"/>
                          <a:cs typeface="微軟正黑體"/>
                          <a:sym typeface="微軟正黑體"/>
                        </a:defRPr>
                      </a:pPr>
                      <a:endParaRPr dirty="0"/>
                    </a:p>
                  </a:txBody>
                  <a:tcPr marL="0" marR="0" marT="0" marB="0" horzOverflow="overflow">
                    <a:lnL w="12700" cap="flat" cmpd="sng" algn="ctr">
                      <a:solidFill>
                        <a:srgbClr val="000000"/>
                      </a:solidFill>
                      <a:prstDash val="solid"/>
                      <a:round/>
                      <a:headEnd type="none" w="med" len="med"/>
                      <a:tailEnd type="none" w="med" len="med"/>
                    </a:lnL>
                    <a:lnR w="12700">
                      <a:solidFill>
                        <a:srgbClr val="000000"/>
                      </a:solid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342900" indent="-342900" algn="l">
                        <a:lnSpc>
                          <a:spcPct val="90000"/>
                        </a:lnSpc>
                        <a:buSzPts val="1600"/>
                        <a:buFont typeface="Symbol"/>
                        <a:buChar char="-"/>
                        <a:defRPr sz="1600">
                          <a:latin typeface="微軟正黑體"/>
                          <a:ea typeface="微軟正黑體"/>
                          <a:cs typeface="微軟正黑體"/>
                          <a:sym typeface="微軟正黑體"/>
                        </a:defRPr>
                      </a:pPr>
                      <a:r>
                        <a:rPr dirty="0"/>
                        <a:t>FＹ113/12-FＹ114/2於工研院國內測試，故宮將來院測試驗收</a:t>
                      </a:r>
                    </a:p>
                    <a:p>
                      <a:pPr marL="342900" indent="-342900" algn="l">
                        <a:lnSpc>
                          <a:spcPct val="90000"/>
                        </a:lnSpc>
                        <a:buSzPts val="1600"/>
                        <a:buFont typeface="Symbol"/>
                        <a:buChar char="-"/>
                        <a:defRPr sz="1600">
                          <a:latin typeface="微軟正黑體"/>
                          <a:ea typeface="微軟正黑體"/>
                          <a:cs typeface="微軟正黑體"/>
                          <a:sym typeface="微軟正黑體"/>
                        </a:defRPr>
                      </a:pPr>
                      <a:r>
                        <a:t>FY114/4-10於大阪演出</a:t>
                      </a:r>
                    </a:p>
                  </a:txBody>
                  <a:tcPr marL="0" marR="0" marT="0" marB="0" horzOverflow="overflow">
                    <a:lnL w="12700" cap="flat" cmpd="sng" algn="ctr">
                      <a:solidFill>
                        <a:srgbClr val="000000"/>
                      </a:solidFill>
                      <a:prstDash val="solid"/>
                      <a:round/>
                      <a:headEnd type="none" w="med" len="med"/>
                      <a:tailEnd type="none" w="med" len="med"/>
                    </a:lnL>
                    <a:lnR w="12700">
                      <a:solidFill>
                        <a:srgbClr val="000000"/>
                      </a:solid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R="323850" algn="l">
                        <a:lnSpc>
                          <a:spcPts val="2000"/>
                        </a:lnSpc>
                        <a:defRPr sz="1600">
                          <a:latin typeface="微軟正黑體"/>
                          <a:ea typeface="微軟正黑體"/>
                          <a:cs typeface="微軟正黑體"/>
                          <a:sym typeface="微軟正黑體"/>
                        </a:defRPr>
                      </a:pPr>
                      <a:endParaRPr dirty="0"/>
                    </a:p>
                  </a:txBody>
                  <a:tcPr marL="0" marR="0" marT="0" marB="0" horzOverflow="overflow">
                    <a:lnL w="12700" cap="flat" cmpd="sng" algn="ctr">
                      <a:solidFill>
                        <a:srgbClr val="000000"/>
                      </a:solidFill>
                      <a:prstDash val="solid"/>
                      <a:round/>
                      <a:headEnd type="none" w="med" len="med"/>
                      <a:tailEnd type="none" w="med" len="med"/>
                    </a:lnL>
                    <a:lnR w="12700">
                      <a:solidFill>
                        <a:srgbClr val="000000"/>
                      </a:solid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0002"/>
                  </a:ext>
                </a:extLst>
              </a:tr>
            </a:tbl>
          </a:graphicData>
        </a:graphic>
      </p:graphicFrame>
    </p:spTree>
  </p:cSld>
  <p:clrMapOvr>
    <a:masterClrMapping/>
  </p:clrMapOvr>
  <p:transition spd="med"/>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9" name="投影片編號版面配置區 3"/>
          <p:cNvSpPr txBox="1">
            <a:spLocks noGrp="1"/>
          </p:cNvSpPr>
          <p:nvPr>
            <p:ph type="sldNum" sz="quarter" idx="4294967295"/>
          </p:nvPr>
        </p:nvSpPr>
        <p:spPr>
          <a:xfrm>
            <a:off x="11918343" y="6604317"/>
            <a:ext cx="273652" cy="269237"/>
          </a:xfrm>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lvl1pPr>
              <a:defRPr>
                <a:latin typeface="微軟正黑體"/>
                <a:ea typeface="微軟正黑體"/>
                <a:cs typeface="微軟正黑體"/>
                <a:sym typeface="微軟正黑體"/>
              </a:defRPr>
            </a:lvl1pPr>
          </a:lstStyle>
          <a:p>
            <a:fld id="{86CB4B4D-7CA3-9044-876B-883B54F8677D}" type="slidenum">
              <a:t>18</a:t>
            </a:fld>
            <a:endParaRPr/>
          </a:p>
        </p:txBody>
      </p:sp>
      <p:sp>
        <p:nvSpPr>
          <p:cNvPr id="1110" name="標題 1"/>
          <p:cNvSpPr txBox="1">
            <a:spLocks noGrp="1"/>
          </p:cNvSpPr>
          <p:nvPr>
            <p:ph type="title"/>
          </p:nvPr>
        </p:nvSpPr>
        <p:spPr>
          <a:xfrm>
            <a:off x="1991548" y="37678"/>
            <a:ext cx="8370276" cy="775374"/>
          </a:xfrm>
          <a:prstGeom prst="rect">
            <a:avLst/>
          </a:prstGeom>
        </p:spPr>
        <p:txBody>
          <a:bodyPr/>
          <a:lstStyle>
            <a:lvl1pPr algn="ctr">
              <a:defRPr b="1">
                <a:solidFill>
                  <a:srgbClr val="000099"/>
                </a:solidFill>
                <a:latin typeface="微軟正黑體"/>
                <a:ea typeface="微軟正黑體"/>
                <a:cs typeface="微軟正黑體"/>
                <a:sym typeface="微軟正黑體"/>
              </a:defRPr>
            </a:lvl1pPr>
          </a:lstStyle>
          <a:p>
            <a:r>
              <a:t>重大效益/重要任務規劃事項</a:t>
            </a:r>
          </a:p>
        </p:txBody>
      </p:sp>
      <p:graphicFrame>
        <p:nvGraphicFramePr>
          <p:cNvPr id="1111" name="表格 1"/>
          <p:cNvGraphicFramePr/>
          <p:nvPr>
            <p:extLst>
              <p:ext uri="{D42A27DB-BD31-4B8C-83A1-F6EECF244321}">
                <p14:modId xmlns:p14="http://schemas.microsoft.com/office/powerpoint/2010/main" val="2805762002"/>
              </p:ext>
            </p:extLst>
          </p:nvPr>
        </p:nvGraphicFramePr>
        <p:xfrm>
          <a:off x="153254" y="37678"/>
          <a:ext cx="11901915" cy="6922516"/>
        </p:xfrm>
        <a:graphic>
          <a:graphicData uri="http://schemas.openxmlformats.org/drawingml/2006/table">
            <a:tbl>
              <a:tblPr>
                <a:tableStyleId>{4C3C2611-4C71-4FC5-86AE-919BDF0F9419}</a:tableStyleId>
              </a:tblPr>
              <a:tblGrid>
                <a:gridCol w="1247965">
                  <a:extLst>
                    <a:ext uri="{9D8B030D-6E8A-4147-A177-3AD203B41FA5}">
                      <a16:colId xmlns:a16="http://schemas.microsoft.com/office/drawing/2014/main" val="20000"/>
                    </a:ext>
                  </a:extLst>
                </a:gridCol>
                <a:gridCol w="3417903">
                  <a:extLst>
                    <a:ext uri="{9D8B030D-6E8A-4147-A177-3AD203B41FA5}">
                      <a16:colId xmlns:a16="http://schemas.microsoft.com/office/drawing/2014/main" val="20001"/>
                    </a:ext>
                  </a:extLst>
                </a:gridCol>
                <a:gridCol w="896645">
                  <a:extLst>
                    <a:ext uri="{9D8B030D-6E8A-4147-A177-3AD203B41FA5}">
                      <a16:colId xmlns:a16="http://schemas.microsoft.com/office/drawing/2014/main" val="20002"/>
                    </a:ext>
                  </a:extLst>
                </a:gridCol>
                <a:gridCol w="4989250">
                  <a:extLst>
                    <a:ext uri="{9D8B030D-6E8A-4147-A177-3AD203B41FA5}">
                      <a16:colId xmlns:a16="http://schemas.microsoft.com/office/drawing/2014/main" val="20003"/>
                    </a:ext>
                  </a:extLst>
                </a:gridCol>
                <a:gridCol w="852257">
                  <a:extLst>
                    <a:ext uri="{9D8B030D-6E8A-4147-A177-3AD203B41FA5}">
                      <a16:colId xmlns:a16="http://schemas.microsoft.com/office/drawing/2014/main" val="20004"/>
                    </a:ext>
                  </a:extLst>
                </a:gridCol>
                <a:gridCol w="497895">
                  <a:extLst>
                    <a:ext uri="{9D8B030D-6E8A-4147-A177-3AD203B41FA5}">
                      <a16:colId xmlns:a16="http://schemas.microsoft.com/office/drawing/2014/main" val="20005"/>
                    </a:ext>
                  </a:extLst>
                </a:gridCol>
              </a:tblGrid>
              <a:tr h="292100">
                <a:tc>
                  <a:txBody>
                    <a:bodyPr/>
                    <a:lstStyle/>
                    <a:p>
                      <a:pPr algn="ctr">
                        <a:defRPr sz="1600">
                          <a:latin typeface="微軟正黑體"/>
                          <a:ea typeface="微軟正黑體"/>
                          <a:cs typeface="微軟正黑體"/>
                          <a:sym typeface="微軟正黑體"/>
                        </a:defRPr>
                      </a:pPr>
                      <a:r>
                        <a:t>重大效益/</a:t>
                      </a:r>
                    </a:p>
                    <a:p>
                      <a:pPr algn="ctr">
                        <a:defRPr sz="1600">
                          <a:latin typeface="微軟正黑體"/>
                          <a:ea typeface="微軟正黑體"/>
                          <a:cs typeface="微軟正黑體"/>
                          <a:sym typeface="微軟正黑體"/>
                        </a:defRPr>
                      </a:pPr>
                      <a:r>
                        <a:t>重要任務事項</a:t>
                      </a:r>
                    </a:p>
                  </a:txBody>
                  <a:tcPr marL="0" marR="0" marT="0" marB="0" anchor="ctr" horzOverflow="overflow">
                    <a:lnL w="12700">
                      <a:solidFill>
                        <a:srgbClr val="000000"/>
                      </a:solidFill>
                    </a:lnL>
                    <a:lnR w="12700">
                      <a:solidFill>
                        <a:srgbClr val="000000"/>
                      </a:solidFill>
                    </a:lnR>
                    <a:lnT w="12700">
                      <a:solidFill>
                        <a:srgbClr val="000000"/>
                      </a:solidFill>
                    </a:lnT>
                    <a:lnB w="12700">
                      <a:solidFill>
                        <a:srgbClr val="000000"/>
                      </a:solidFill>
                    </a:lnB>
                    <a:noFill/>
                  </a:tcPr>
                </a:tc>
                <a:tc gridSpan="2">
                  <a:txBody>
                    <a:bodyPr/>
                    <a:lstStyle/>
                    <a:p>
                      <a:pPr marR="323850" algn="ctr">
                        <a:defRPr sz="1800"/>
                      </a:pPr>
                      <a:r>
                        <a:rPr sz="1600">
                          <a:latin typeface="微軟正黑體"/>
                          <a:ea typeface="微軟正黑體"/>
                          <a:cs typeface="微軟正黑體"/>
                          <a:sym typeface="微軟正黑體"/>
                        </a:rPr>
                        <a:t>   年度進度規劃</a:t>
                      </a:r>
                    </a:p>
                  </a:txBody>
                  <a:tcPr marL="0" marR="0" marT="0" marB="0" anchor="ctr" horzOverflow="overflow">
                    <a:lnL w="12700" cap="flat" cmpd="sng" algn="ctr">
                      <a:solidFill>
                        <a:srgbClr val="000000"/>
                      </a:solidFill>
                      <a:prstDash val="solid"/>
                      <a:round/>
                      <a:headEnd type="none" w="med" len="med"/>
                      <a:tailEnd type="none" w="med" len="med"/>
                    </a:lnL>
                    <a:lnR w="12700">
                      <a:solidFill>
                        <a:srgbClr val="000000"/>
                      </a:solidFill>
                    </a:lnR>
                    <a:lnT w="12700">
                      <a:solidFill>
                        <a:srgbClr val="000000"/>
                      </a:solidFill>
                    </a:lnT>
                    <a:lnB w="12700" cap="flat" cmpd="sng" algn="ctr">
                      <a:solidFill>
                        <a:srgbClr val="000000"/>
                      </a:solidFill>
                      <a:prstDash val="solid"/>
                      <a:round/>
                      <a:headEnd type="none" w="med" len="med"/>
                      <a:tailEnd type="none" w="med" len="med"/>
                    </a:lnB>
                    <a:noFill/>
                  </a:tcPr>
                </a:tc>
                <a:tc hMerge="1">
                  <a:txBody>
                    <a:bodyPr/>
                    <a:lstStyle/>
                    <a:p>
                      <a:endParaRPr lang="zh-TW"/>
                    </a:p>
                  </a:txBody>
                  <a:tcPr>
                    <a:lnL w="12700" cap="flat" cmpd="sng" algn="ctr">
                      <a:solidFill>
                        <a:srgbClr val="000000"/>
                      </a:solidFill>
                      <a:prstDash val="solid"/>
                      <a:round/>
                      <a:headEnd type="none" w="med" len="med"/>
                      <a:tailEnd type="none" w="med" len="med"/>
                    </a:lnL>
                  </a:tcPr>
                </a:tc>
                <a:tc gridSpan="2">
                  <a:txBody>
                    <a:bodyPr/>
                    <a:lstStyle/>
                    <a:p>
                      <a:pPr algn="ctr">
                        <a:defRPr sz="1800"/>
                      </a:pPr>
                      <a:r>
                        <a:rPr sz="1600">
                          <a:latin typeface="微軟正黑體"/>
                          <a:ea typeface="微軟正黑體"/>
                          <a:cs typeface="微軟正黑體"/>
                          <a:sym typeface="微軟正黑體"/>
                        </a:rPr>
                        <a:t>期中查核點</a:t>
                      </a:r>
                    </a:p>
                  </a:txBody>
                  <a:tcPr marL="0" marR="0" marT="0" marB="0" anchor="ctr" horzOverflow="overflow">
                    <a:lnL w="12700" cap="flat" cmpd="sng" algn="ctr">
                      <a:solidFill>
                        <a:srgbClr val="000000"/>
                      </a:solidFill>
                      <a:prstDash val="solid"/>
                      <a:round/>
                      <a:headEnd type="none" w="med" len="med"/>
                      <a:tailEnd type="none" w="med" len="med"/>
                    </a:lnL>
                    <a:lnR w="12700">
                      <a:solidFill>
                        <a:srgbClr val="000000"/>
                      </a:solidFill>
                    </a:lnR>
                    <a:lnT w="12700">
                      <a:solidFill>
                        <a:srgbClr val="000000"/>
                      </a:solidFill>
                    </a:lnT>
                    <a:lnB w="12700" cap="flat" cmpd="sng" algn="ctr">
                      <a:solidFill>
                        <a:srgbClr val="000000"/>
                      </a:solidFill>
                      <a:prstDash val="solid"/>
                      <a:round/>
                      <a:headEnd type="none" w="med" len="med"/>
                      <a:tailEnd type="none" w="med" len="med"/>
                    </a:lnB>
                    <a:noFill/>
                  </a:tcPr>
                </a:tc>
                <a:tc hMerge="1">
                  <a:txBody>
                    <a:bodyPr/>
                    <a:lstStyle/>
                    <a:p>
                      <a:endParaRPr lang="zh-TW"/>
                    </a:p>
                  </a:txBody>
                  <a:tcPr>
                    <a:lnL w="12700" cap="flat" cmpd="sng" algn="ctr">
                      <a:solidFill>
                        <a:srgbClr val="000000"/>
                      </a:solidFill>
                      <a:prstDash val="solid"/>
                      <a:round/>
                      <a:headEnd type="none" w="med" len="med"/>
                      <a:tailEnd type="none" w="med" len="med"/>
                    </a:lnL>
                  </a:tcPr>
                </a:tc>
                <a:tc rowSpan="2">
                  <a:txBody>
                    <a:bodyPr/>
                    <a:lstStyle/>
                    <a:p>
                      <a:pPr algn="ctr">
                        <a:defRPr sz="1800"/>
                      </a:pPr>
                      <a:r>
                        <a:rPr sz="1600">
                          <a:latin typeface="微軟正黑體"/>
                          <a:ea typeface="微軟正黑體"/>
                          <a:cs typeface="微軟正黑體"/>
                          <a:sym typeface="微軟正黑體"/>
                        </a:rPr>
                        <a:t>備註</a:t>
                      </a:r>
                    </a:p>
                  </a:txBody>
                  <a:tcPr marL="0" marR="0" marT="0" marB="0" anchor="ctr" horzOverflow="overflow">
                    <a:lnL w="12700" cap="flat" cmpd="sng" algn="ctr">
                      <a:solidFill>
                        <a:srgbClr val="000000"/>
                      </a:solidFill>
                      <a:prstDash val="solid"/>
                      <a:round/>
                      <a:headEnd type="none" w="med" len="med"/>
                      <a:tailEnd type="none" w="med" len="med"/>
                    </a:lnL>
                    <a:lnR w="12700">
                      <a:solidFill>
                        <a:srgbClr val="000000"/>
                      </a:solidFill>
                    </a:lnR>
                    <a:lnT w="12700">
                      <a:solidFill>
                        <a:srgbClr val="000000"/>
                      </a:solidFill>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0000"/>
                  </a:ext>
                </a:extLst>
              </a:tr>
              <a:tr h="850900">
                <a:tc>
                  <a:txBody>
                    <a:bodyPr/>
                    <a:lstStyle/>
                    <a:p>
                      <a:endParaRPr lang="zh-TW" dirty="0"/>
                    </a:p>
                  </a:txBody>
                  <a:tcPr>
                    <a:lnT w="12700" cap="flat" cmpd="sng" algn="ctr">
                      <a:solidFill>
                        <a:srgbClr val="000000"/>
                      </a:solidFill>
                      <a:prstDash val="solid"/>
                      <a:round/>
                      <a:headEnd type="none" w="med" len="med"/>
                      <a:tailEnd type="none" w="med" len="med"/>
                    </a:lnT>
                    <a:solidFill>
                      <a:schemeClr val="bg1"/>
                    </a:solidFill>
                  </a:tcPr>
                </a:tc>
                <a:tc>
                  <a:txBody>
                    <a:bodyPr/>
                    <a:lstStyle/>
                    <a:p>
                      <a:pPr algn="ctr">
                        <a:defRPr sz="1600">
                          <a:latin typeface="微軟正黑體"/>
                          <a:ea typeface="微軟正黑體"/>
                          <a:cs typeface="微軟正黑體"/>
                          <a:sym typeface="微軟正黑體"/>
                        </a:defRPr>
                      </a:pPr>
                      <a:r>
                        <a:t>達成之</a:t>
                      </a:r>
                    </a:p>
                    <a:p>
                      <a:pPr algn="ctr">
                        <a:defRPr sz="1600">
                          <a:latin typeface="微軟正黑體"/>
                          <a:ea typeface="微軟正黑體"/>
                          <a:cs typeface="微軟正黑體"/>
                          <a:sym typeface="微軟正黑體"/>
                        </a:defRPr>
                      </a:pPr>
                      <a:r>
                        <a:t>具體情境說明</a:t>
                      </a:r>
                    </a:p>
                  </a:txBody>
                  <a:tcPr marL="0" marR="0" marT="0" marB="0" anchor="ctr" horzOverflow="overflow">
                    <a:lnR w="12700">
                      <a:solidFill>
                        <a:srgbClr val="000000"/>
                      </a:solid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defRPr sz="1600">
                          <a:latin typeface="微軟正黑體"/>
                          <a:ea typeface="微軟正黑體"/>
                          <a:cs typeface="微軟正黑體"/>
                          <a:sym typeface="微軟正黑體"/>
                        </a:defRPr>
                      </a:pPr>
                      <a:r>
                        <a:t>預計</a:t>
                      </a:r>
                    </a:p>
                    <a:p>
                      <a:pPr algn="ctr">
                        <a:defRPr sz="1600">
                          <a:latin typeface="微軟正黑體"/>
                          <a:ea typeface="微軟正黑體"/>
                          <a:cs typeface="微軟正黑體"/>
                          <a:sym typeface="微軟正黑體"/>
                        </a:defRPr>
                      </a:pPr>
                      <a:r>
                        <a:t>完成時間</a:t>
                      </a:r>
                    </a:p>
                  </a:txBody>
                  <a:tcPr marL="0" marR="0" marT="0" marB="0" anchor="ctr" horzOverflow="overflow">
                    <a:lnL w="12700" cap="flat" cmpd="sng" algn="ctr">
                      <a:solidFill>
                        <a:srgbClr val="000000"/>
                      </a:solidFill>
                      <a:prstDash val="solid"/>
                      <a:round/>
                      <a:headEnd type="none" w="med" len="med"/>
                      <a:tailEnd type="none" w="med" len="med"/>
                    </a:lnL>
                    <a:lnR w="12700">
                      <a:solidFill>
                        <a:srgbClr val="000000"/>
                      </a:solidFill>
                    </a:lnR>
                    <a:lnB w="12700" cap="flat" cmpd="sng" algn="ctr">
                      <a:solidFill>
                        <a:srgbClr val="000000"/>
                      </a:solidFill>
                      <a:prstDash val="solid"/>
                      <a:round/>
                      <a:headEnd type="none" w="med" len="med"/>
                      <a:tailEnd type="none" w="med" len="med"/>
                    </a:lnB>
                    <a:noFill/>
                  </a:tcPr>
                </a:tc>
                <a:tc>
                  <a:txBody>
                    <a:bodyPr/>
                    <a:lstStyle/>
                    <a:p>
                      <a:pPr algn="ctr">
                        <a:defRPr sz="1600">
                          <a:latin typeface="微軟正黑體"/>
                          <a:ea typeface="微軟正黑體"/>
                          <a:cs typeface="微軟正黑體"/>
                          <a:sym typeface="微軟正黑體"/>
                        </a:defRPr>
                      </a:pPr>
                      <a:r>
                        <a:t>重要進展</a:t>
                      </a:r>
                    </a:p>
                    <a:p>
                      <a:pPr algn="ctr">
                        <a:defRPr sz="1600">
                          <a:latin typeface="微軟正黑體"/>
                          <a:ea typeface="微軟正黑體"/>
                          <a:cs typeface="微軟正黑體"/>
                          <a:sym typeface="微軟正黑體"/>
                        </a:defRPr>
                      </a:pPr>
                      <a:r>
                        <a:t>指標說明</a:t>
                      </a:r>
                    </a:p>
                  </a:txBody>
                  <a:tcPr marL="0" marR="0" marT="0" marB="0" anchor="ctr" horzOverflow="overflow">
                    <a:lnL w="12700" cap="flat" cmpd="sng" algn="ctr">
                      <a:solidFill>
                        <a:srgbClr val="000000"/>
                      </a:solidFill>
                      <a:prstDash val="solid"/>
                      <a:round/>
                      <a:headEnd type="none" w="med" len="med"/>
                      <a:tailEnd type="none" w="med" len="med"/>
                    </a:lnL>
                    <a:lnR w="12700">
                      <a:solidFill>
                        <a:srgbClr val="000000"/>
                      </a:solid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defRPr sz="1600">
                          <a:latin typeface="微軟正黑體"/>
                          <a:ea typeface="微軟正黑體"/>
                          <a:cs typeface="微軟正黑體"/>
                          <a:sym typeface="微軟正黑體"/>
                        </a:defRPr>
                      </a:pPr>
                      <a:r>
                        <a:t>預訂</a:t>
                      </a:r>
                    </a:p>
                    <a:p>
                      <a:pPr algn="ctr">
                        <a:defRPr sz="1600">
                          <a:latin typeface="微軟正黑體"/>
                          <a:ea typeface="微軟正黑體"/>
                          <a:cs typeface="微軟正黑體"/>
                          <a:sym typeface="微軟正黑體"/>
                        </a:defRPr>
                      </a:pPr>
                      <a:r>
                        <a:t>查核時間</a:t>
                      </a:r>
                    </a:p>
                  </a:txBody>
                  <a:tcPr marL="0" marR="0" marT="0" marB="0" anchor="ctr" horzOverflow="overflow">
                    <a:lnL w="12700" cap="flat" cmpd="sng" algn="ctr">
                      <a:solidFill>
                        <a:srgbClr val="000000"/>
                      </a:solidFill>
                      <a:prstDash val="solid"/>
                      <a:round/>
                      <a:headEnd type="none" w="med" len="med"/>
                      <a:tailEnd type="none" w="med" len="med"/>
                    </a:lnL>
                    <a:lnR w="12700">
                      <a:solidFill>
                        <a:srgbClr val="000000"/>
                      </a:solidFill>
                    </a:lnR>
                    <a:lnB w="12700" cap="flat" cmpd="sng" algn="ctr">
                      <a:solidFill>
                        <a:srgbClr val="000000"/>
                      </a:solidFill>
                      <a:prstDash val="solid"/>
                      <a:round/>
                      <a:headEnd type="none" w="med" len="med"/>
                      <a:tailEnd type="none" w="med" len="med"/>
                    </a:lnB>
                    <a:noFill/>
                  </a:tcPr>
                </a:tc>
                <a:tc vMerge="1">
                  <a:txBody>
                    <a:bodyPr/>
                    <a:lstStyle/>
                    <a:p>
                      <a:pPr algn="ctr">
                        <a:defRPr sz="1800"/>
                      </a:pPr>
                      <a:endParaRPr sz="1600">
                        <a:latin typeface="微軟正黑體"/>
                        <a:ea typeface="微軟正黑體"/>
                        <a:cs typeface="微軟正黑體"/>
                        <a:sym typeface="微軟正黑體"/>
                      </a:endParaRPr>
                    </a:p>
                  </a:txBody>
                  <a:tcPr marL="0" marR="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0001"/>
                  </a:ext>
                </a:extLst>
              </a:tr>
              <a:tr h="1777249">
                <a:tc>
                  <a:txBody>
                    <a:bodyPr/>
                    <a:lstStyle/>
                    <a:p>
                      <a:pPr algn="just">
                        <a:lnSpc>
                          <a:spcPts val="2000"/>
                        </a:lnSpc>
                        <a:defRPr sz="1800"/>
                      </a:pPr>
                      <a:r>
                        <a:rPr lang="zh-TW" altLang="en-US" sz="1600" dirty="0">
                          <a:latin typeface="微軟正黑體" panose="020B0604030504040204" pitchFamily="34" charset="-120"/>
                          <a:ea typeface="微軟正黑體" panose="020B0604030504040204" pitchFamily="34" charset="-120"/>
                          <a:cs typeface="微軟正黑體"/>
                          <a:sym typeface="微軟正黑體"/>
                        </a:rPr>
                        <a:t>藝術家進駐科研</a:t>
                      </a:r>
                      <a:r>
                        <a:rPr lang="zh-TW" altLang="en-US" sz="1600" b="0" i="0" u="none" strike="noStrike" cap="none" spc="0" baseline="0" noProof="0" dirty="0">
                          <a:solidFill>
                            <a:srgbClr val="000000"/>
                          </a:solidFill>
                          <a:uFillTx/>
                          <a:latin typeface="微軟正黑體" panose="020B0604030504040204" pitchFamily="34" charset="-120"/>
                          <a:ea typeface="微軟正黑體" panose="020B0604030504040204" pitchFamily="34" charset="-120"/>
                          <a:cs typeface="Poppins" pitchFamily="2" charset="77"/>
                          <a:sym typeface="Arial"/>
                        </a:rPr>
                        <a:t>整合平台與國際推展</a:t>
                      </a:r>
                      <a:r>
                        <a:rPr lang="en-US" altLang="zh-TW" sz="1600" b="0" i="0" u="none" strike="noStrike" cap="none" spc="0" baseline="0" noProof="0" dirty="0">
                          <a:solidFill>
                            <a:srgbClr val="000000"/>
                          </a:solidFill>
                          <a:uFillTx/>
                          <a:latin typeface="微軟正黑體" panose="020B0604030504040204" pitchFamily="34" charset="-120"/>
                          <a:ea typeface="微軟正黑體" panose="020B0604030504040204" pitchFamily="34" charset="-120"/>
                          <a:cs typeface="Poppins" pitchFamily="2" charset="77"/>
                          <a:sym typeface="Arial"/>
                        </a:rPr>
                        <a:t>(</a:t>
                      </a:r>
                      <a:r>
                        <a:rPr lang="zh-TW" altLang="en-US" sz="1600" b="0" i="0" u="none" strike="noStrike" cap="none" spc="0" baseline="0" noProof="0" dirty="0">
                          <a:solidFill>
                            <a:srgbClr val="000000"/>
                          </a:solidFill>
                          <a:uFillTx/>
                          <a:latin typeface="微軟正黑體" panose="020B0604030504040204" pitchFamily="34" charset="-120"/>
                          <a:ea typeface="微軟正黑體" panose="020B0604030504040204" pitchFamily="34" charset="-120"/>
                          <a:cs typeface="Poppins" pitchFamily="2" charset="77"/>
                          <a:sym typeface="Arial"/>
                        </a:rPr>
                        <a:t>國際第一個科技藝術實驗創新平台</a:t>
                      </a:r>
                      <a:r>
                        <a:rPr lang="en-US" altLang="zh-TW" sz="1600" b="0" i="0" u="none" strike="noStrike" cap="none" spc="0" baseline="0" noProof="0" dirty="0">
                          <a:solidFill>
                            <a:srgbClr val="000000"/>
                          </a:solidFill>
                          <a:uFillTx/>
                          <a:latin typeface="微軟正黑體" panose="020B0604030504040204" pitchFamily="34" charset="-120"/>
                          <a:ea typeface="微軟正黑體" panose="020B0604030504040204" pitchFamily="34" charset="-120"/>
                          <a:cs typeface="Poppins" pitchFamily="2" charset="77"/>
                          <a:sym typeface="Arial"/>
                        </a:rPr>
                        <a:t>)</a:t>
                      </a:r>
                      <a:endParaRPr sz="1600" dirty="0">
                        <a:latin typeface="微軟正黑體" panose="020B0604030504040204" pitchFamily="34" charset="-120"/>
                        <a:ea typeface="微軟正黑體" panose="020B0604030504040204" pitchFamily="34" charset="-120"/>
                        <a:cs typeface="微軟正黑體"/>
                        <a:sym typeface="微軟正黑體"/>
                      </a:endParaRPr>
                    </a:p>
                  </a:txBody>
                  <a:tcPr marL="0" marR="0" marT="0" marB="0" anchor="ctr" horzOverflow="overflow">
                    <a:lnL w="12700">
                      <a:solidFill>
                        <a:srgbClr val="000000"/>
                      </a:solidFill>
                    </a:lnL>
                    <a:lnR w="12700" cap="flat" cmpd="sng" algn="ctr">
                      <a:solidFill>
                        <a:srgbClr val="000000"/>
                      </a:solidFill>
                      <a:prstDash val="solid"/>
                      <a:round/>
                      <a:headEnd type="none" w="med" len="med"/>
                      <a:tailEnd type="none" w="med" len="med"/>
                    </a:lnR>
                    <a:lnB w="12700">
                      <a:solidFill>
                        <a:srgbClr val="000000"/>
                      </a:solidFill>
                    </a:lnB>
                    <a:noFill/>
                  </a:tcPr>
                </a:tc>
                <a:tc>
                  <a:txBody>
                    <a:bodyPr/>
                    <a:lstStyle/>
                    <a:p>
                      <a:pPr marL="342900" marR="0" lvl="0" indent="-342900" algn="l" defTabSz="914400" rtl="0" eaLnBrk="0" fontAlgn="base" latinLnBrk="0" hangingPunct="0">
                        <a:lnSpc>
                          <a:spcPct val="100000"/>
                        </a:lnSpc>
                        <a:spcBef>
                          <a:spcPts val="0"/>
                        </a:spcBef>
                        <a:spcAft>
                          <a:spcPts val="0"/>
                        </a:spcAft>
                        <a:buClrTx/>
                        <a:buSzPts val="1600"/>
                        <a:buFont typeface="Symbol"/>
                        <a:buChar char="-"/>
                        <a:tabLst/>
                        <a:defRPr sz="1600">
                          <a:latin typeface="Microsoft JhengHei"/>
                          <a:ea typeface="Microsoft JhengHei"/>
                          <a:cs typeface="Microsoft JhengHei"/>
                          <a:sym typeface="Microsoft JhengHei"/>
                        </a:defRPr>
                      </a:pPr>
                      <a:r>
                        <a:rPr kumimoji="1" lang="zh-TW" altLang="en-US" sz="1600" b="1" i="0" u="sng" strike="noStrike" kern="1200" cap="none" spc="0" normalizeH="0" baseline="0" noProof="0" dirty="0">
                          <a:ln>
                            <a:noFill/>
                          </a:ln>
                          <a:solidFill>
                            <a:srgbClr val="7030A0"/>
                          </a:solidFill>
                          <a:effectLst/>
                          <a:uLnTx/>
                          <a:uFillTx/>
                          <a:latin typeface="微軟正黑體" panose="020B0604030504040204" pitchFamily="34" charset="-120"/>
                          <a:ea typeface="微軟正黑體" panose="020B0604030504040204" pitchFamily="34" charset="-120"/>
                          <a:cs typeface="+mn-cs"/>
                        </a:rPr>
                        <a:t>藝術家駐村</a:t>
                      </a:r>
                      <a:r>
                        <a:rPr kumimoji="1" lang="en-US" altLang="zh-TW" sz="1600" b="1" i="0" u="sng" strike="noStrike" kern="1200" cap="none" spc="0" normalizeH="0" baseline="0" noProof="0" dirty="0">
                          <a:ln>
                            <a:noFill/>
                          </a:ln>
                          <a:solidFill>
                            <a:srgbClr val="7030A0"/>
                          </a:solidFill>
                          <a:effectLst/>
                          <a:uLnTx/>
                          <a:uFillTx/>
                          <a:latin typeface="微軟正黑體" panose="020B0604030504040204" pitchFamily="34" charset="-120"/>
                          <a:ea typeface="微軟正黑體" panose="020B0604030504040204" pitchFamily="34" charset="-120"/>
                          <a:cs typeface="+mn-cs"/>
                        </a:rPr>
                        <a:t>(like Media Lab)1.0-2.0</a:t>
                      </a:r>
                      <a:r>
                        <a:rPr kumimoji="1" lang="zh-CN" altLang="en-US" sz="1600" b="1" i="0" u="sng" strike="noStrike" kern="1200" cap="none" spc="0" normalizeH="0" baseline="0" noProof="0" dirty="0">
                          <a:ln>
                            <a:noFill/>
                          </a:ln>
                          <a:solidFill>
                            <a:srgbClr val="7030A0"/>
                          </a:solidFill>
                          <a:effectLst/>
                          <a:uLnTx/>
                          <a:uFillTx/>
                          <a:latin typeface="微軟正黑體" panose="020B0604030504040204" pitchFamily="34" charset="-120"/>
                          <a:ea typeface="微軟正黑體" panose="020B0604030504040204" pitchFamily="34" charset="-120"/>
                          <a:cs typeface="+mn-cs"/>
                        </a:rPr>
                        <a:t>，從在地到國際平台</a:t>
                      </a:r>
                      <a:endParaRPr kumimoji="1" lang="en-US" altLang="zh-CN" sz="1600" b="1" i="0" u="sng" strike="noStrike" kern="1200" cap="none" spc="0" normalizeH="0" baseline="0" noProof="0" dirty="0">
                        <a:ln>
                          <a:noFill/>
                        </a:ln>
                        <a:solidFill>
                          <a:srgbClr val="7030A0"/>
                        </a:solidFill>
                        <a:effectLst/>
                        <a:uLnTx/>
                        <a:uFillTx/>
                        <a:latin typeface="微軟正黑體" panose="020B0604030504040204" pitchFamily="34" charset="-120"/>
                        <a:ea typeface="微軟正黑體" panose="020B0604030504040204" pitchFamily="34" charset="-120"/>
                        <a:cs typeface="+mn-cs"/>
                        <a:sym typeface="Arial"/>
                      </a:endParaRPr>
                    </a:p>
                    <a:p>
                      <a:pPr marL="342900" marR="0" lvl="0" indent="-342900" algn="l" defTabSz="914400" rtl="0" eaLnBrk="0" fontAlgn="base" latinLnBrk="0" hangingPunct="0">
                        <a:lnSpc>
                          <a:spcPct val="100000"/>
                        </a:lnSpc>
                        <a:spcBef>
                          <a:spcPts val="0"/>
                        </a:spcBef>
                        <a:spcAft>
                          <a:spcPts val="0"/>
                        </a:spcAft>
                        <a:buClrTx/>
                        <a:buSzPts val="1600"/>
                        <a:buFont typeface="Symbol"/>
                        <a:buChar char="-"/>
                        <a:tabLst/>
                        <a:defRPr sz="1600">
                          <a:latin typeface="Microsoft JhengHei"/>
                          <a:ea typeface="Microsoft JhengHei"/>
                          <a:cs typeface="Microsoft JhengHei"/>
                          <a:sym typeface="Microsoft JhengHei"/>
                        </a:defRPr>
                      </a:pPr>
                      <a:r>
                        <a:rPr lang="en-US" altLang="zh-TW" sz="1600" b="0" i="0" u="none" strike="noStrike" cap="none" spc="0" baseline="0" dirty="0" err="1">
                          <a:solidFill>
                            <a:srgbClr val="000000"/>
                          </a:solidFill>
                          <a:effectLst/>
                          <a:uFillTx/>
                          <a:latin typeface="微軟正黑體" panose="020B0604030504040204" pitchFamily="34" charset="-120"/>
                          <a:ea typeface="微軟正黑體" panose="020B0604030504040204" pitchFamily="34" charset="-120"/>
                          <a:cs typeface="+mn-cs"/>
                          <a:sym typeface="Arial"/>
                        </a:rPr>
                        <a:t>文化部藝發司科技藝術躍升，從業務司到館所（國美館、兩廳院、歌劇院、衛武營）到國際</a:t>
                      </a:r>
                      <a:r>
                        <a:rPr lang="en-US" altLang="zh-TW" sz="1600" b="0" i="0" u="none" strike="noStrike" cap="none" spc="0" baseline="0" dirty="0">
                          <a:solidFill>
                            <a:srgbClr val="000000"/>
                          </a:solidFill>
                          <a:effectLst/>
                          <a:uFillTx/>
                          <a:latin typeface="微軟正黑體" panose="020B0604030504040204" pitchFamily="34" charset="-120"/>
                          <a:ea typeface="微軟正黑體" panose="020B0604030504040204" pitchFamily="34" charset="-120"/>
                          <a:cs typeface="+mn-cs"/>
                          <a:sym typeface="Arial"/>
                        </a:rPr>
                        <a:t>​</a:t>
                      </a:r>
                    </a:p>
                    <a:p>
                      <a:pPr marL="342900" marR="0" lvl="0" indent="-342900" algn="l" defTabSz="914400" rtl="0" eaLnBrk="0" fontAlgn="base" latinLnBrk="0" hangingPunct="0">
                        <a:lnSpc>
                          <a:spcPct val="100000"/>
                        </a:lnSpc>
                        <a:spcBef>
                          <a:spcPts val="0"/>
                        </a:spcBef>
                        <a:spcAft>
                          <a:spcPts val="0"/>
                        </a:spcAft>
                        <a:buClrTx/>
                        <a:buSzPts val="1600"/>
                        <a:buFont typeface="Symbol"/>
                        <a:buChar char="-"/>
                        <a:tabLst/>
                        <a:defRPr sz="1600">
                          <a:latin typeface="Microsoft JhengHei"/>
                          <a:ea typeface="Microsoft JhengHei"/>
                          <a:cs typeface="Microsoft JhengHei"/>
                          <a:sym typeface="Microsoft JhengHei"/>
                        </a:defRPr>
                      </a:pPr>
                      <a:r>
                        <a:rPr lang="en-US" altLang="zh-TW" sz="1600" b="0" i="0" u="none" strike="noStrike" cap="none" spc="0" baseline="0" dirty="0" err="1">
                          <a:solidFill>
                            <a:srgbClr val="000000"/>
                          </a:solidFill>
                          <a:effectLst/>
                          <a:uFillTx/>
                          <a:latin typeface="微軟正黑體" panose="020B0604030504040204" pitchFamily="34" charset="-120"/>
                          <a:ea typeface="微軟正黑體" panose="020B0604030504040204" pitchFamily="34" charset="-120"/>
                          <a:cs typeface="+mn-cs"/>
                          <a:sym typeface="Arial"/>
                        </a:rPr>
                        <a:t>國際科研與文化聯盟：深化ITRI與全球科研機構及文化機構的合作，如University</a:t>
                      </a:r>
                      <a:r>
                        <a:rPr lang="en-US" altLang="zh-TW" sz="1600" b="0" i="0" u="none" strike="noStrike" cap="none" spc="0" baseline="0" dirty="0">
                          <a:solidFill>
                            <a:srgbClr val="000000"/>
                          </a:solidFill>
                          <a:effectLst/>
                          <a:uFillTx/>
                          <a:latin typeface="微軟正黑體" panose="020B0604030504040204" pitchFamily="34" charset="-120"/>
                          <a:ea typeface="微軟正黑體" panose="020B0604030504040204" pitchFamily="34" charset="-120"/>
                          <a:cs typeface="+mn-cs"/>
                          <a:sym typeface="Arial"/>
                        </a:rPr>
                        <a:t> for Arts and Design Linz- Creative </a:t>
                      </a:r>
                      <a:r>
                        <a:rPr lang="en-US" altLang="zh-TW" sz="1600" b="0" i="0" u="none" strike="noStrike" cap="none" spc="0" baseline="0" dirty="0" err="1">
                          <a:solidFill>
                            <a:srgbClr val="000000"/>
                          </a:solidFill>
                          <a:effectLst/>
                          <a:uFillTx/>
                          <a:latin typeface="微軟正黑體" panose="020B0604030504040204" pitchFamily="34" charset="-120"/>
                          <a:ea typeface="微軟正黑體" panose="020B0604030504040204" pitchFamily="34" charset="-120"/>
                          <a:cs typeface="+mn-cs"/>
                          <a:sym typeface="Arial"/>
                        </a:rPr>
                        <a:t>Robotics、Res</a:t>
                      </a:r>
                      <a:r>
                        <a:rPr lang="en-US" altLang="zh-TW" sz="1600" b="0" i="0" u="none" strike="noStrike" cap="none" spc="0" baseline="0" dirty="0">
                          <a:solidFill>
                            <a:srgbClr val="000000"/>
                          </a:solidFill>
                          <a:effectLst/>
                          <a:uFillTx/>
                          <a:latin typeface="微軟正黑體" panose="020B0604030504040204" pitchFamily="34" charset="-120"/>
                          <a:ea typeface="微軟正黑體" panose="020B0604030504040204" pitchFamily="34" charset="-120"/>
                          <a:cs typeface="+mn-cs"/>
                          <a:sym typeface="Arial"/>
                        </a:rPr>
                        <a:t> </a:t>
                      </a:r>
                      <a:r>
                        <a:rPr lang="en-US" altLang="zh-TW" sz="1600" b="0" i="0" u="none" strike="noStrike" cap="none" spc="0" baseline="0" dirty="0" err="1">
                          <a:solidFill>
                            <a:srgbClr val="000000"/>
                          </a:solidFill>
                          <a:effectLst/>
                          <a:uFillTx/>
                          <a:latin typeface="微軟正黑體" panose="020B0604030504040204" pitchFamily="34" charset="-120"/>
                          <a:ea typeface="微軟正黑體" panose="020B0604030504040204" pitchFamily="34" charset="-120"/>
                          <a:cs typeface="+mn-cs"/>
                          <a:sym typeface="Arial"/>
                        </a:rPr>
                        <a:t>Artis、Fraunhofer</a:t>
                      </a:r>
                      <a:r>
                        <a:rPr lang="en-US" altLang="zh-TW" sz="1600" b="0" i="0" u="none" strike="noStrike" cap="none" spc="0" baseline="0" dirty="0">
                          <a:solidFill>
                            <a:srgbClr val="000000"/>
                          </a:solidFill>
                          <a:effectLst/>
                          <a:uFillTx/>
                          <a:latin typeface="微軟正黑體" panose="020B0604030504040204" pitchFamily="34" charset="-120"/>
                          <a:ea typeface="微軟正黑體" panose="020B0604030504040204" pitchFamily="34" charset="-120"/>
                          <a:cs typeface="+mn-cs"/>
                          <a:sym typeface="Arial"/>
                        </a:rPr>
                        <a:t> </a:t>
                      </a:r>
                      <a:r>
                        <a:rPr lang="en-US" altLang="zh-TW" sz="1600" b="0" i="0" u="none" strike="noStrike" cap="none" spc="0" baseline="0" dirty="0" err="1">
                          <a:solidFill>
                            <a:srgbClr val="000000"/>
                          </a:solidFill>
                          <a:effectLst/>
                          <a:uFillTx/>
                          <a:latin typeface="微軟正黑體" panose="020B0604030504040204" pitchFamily="34" charset="-120"/>
                          <a:ea typeface="微軟正黑體" panose="020B0604030504040204" pitchFamily="34" charset="-120"/>
                          <a:cs typeface="+mn-cs"/>
                          <a:sym typeface="Arial"/>
                        </a:rPr>
                        <a:t>Institute、山口媒體藝術中心Yamaguchi</a:t>
                      </a:r>
                      <a:r>
                        <a:rPr lang="en-US" altLang="zh-TW" sz="1600" b="0" i="0" u="none" strike="noStrike" cap="none" spc="0" baseline="0" dirty="0">
                          <a:solidFill>
                            <a:srgbClr val="000000"/>
                          </a:solidFill>
                          <a:effectLst/>
                          <a:uFillTx/>
                          <a:latin typeface="微軟正黑體" panose="020B0604030504040204" pitchFamily="34" charset="-120"/>
                          <a:ea typeface="微軟正黑體" panose="020B0604030504040204" pitchFamily="34" charset="-120"/>
                          <a:cs typeface="+mn-cs"/>
                          <a:sym typeface="Arial"/>
                        </a:rPr>
                        <a:t> Center for Arts and </a:t>
                      </a:r>
                      <a:r>
                        <a:rPr lang="en-US" altLang="zh-TW" sz="1600" b="0" i="0" u="none" strike="noStrike" cap="none" spc="0" baseline="0" dirty="0" err="1">
                          <a:solidFill>
                            <a:srgbClr val="000000"/>
                          </a:solidFill>
                          <a:effectLst/>
                          <a:uFillTx/>
                          <a:latin typeface="微軟正黑體" panose="020B0604030504040204" pitchFamily="34" charset="-120"/>
                          <a:ea typeface="微軟正黑體" panose="020B0604030504040204" pitchFamily="34" charset="-120"/>
                          <a:cs typeface="+mn-cs"/>
                          <a:sym typeface="Arial"/>
                        </a:rPr>
                        <a:t>Media、Max</a:t>
                      </a:r>
                      <a:r>
                        <a:rPr lang="en-US" altLang="zh-TW" sz="1600" b="0" i="0" u="none" strike="noStrike" cap="none" spc="0" baseline="0" dirty="0">
                          <a:solidFill>
                            <a:srgbClr val="000000"/>
                          </a:solidFill>
                          <a:effectLst/>
                          <a:uFillTx/>
                          <a:latin typeface="微軟正黑體" panose="020B0604030504040204" pitchFamily="34" charset="-120"/>
                          <a:ea typeface="微軟正黑體" panose="020B0604030504040204" pitchFamily="34" charset="-120"/>
                          <a:cs typeface="+mn-cs"/>
                          <a:sym typeface="Arial"/>
                        </a:rPr>
                        <a:t> Planck Institute for Empirical </a:t>
                      </a:r>
                      <a:r>
                        <a:rPr lang="en-US" altLang="zh-TW" sz="1600" b="0" i="0" u="none" strike="noStrike" cap="none" spc="0" baseline="0" dirty="0" err="1">
                          <a:solidFill>
                            <a:srgbClr val="000000"/>
                          </a:solidFill>
                          <a:effectLst/>
                          <a:uFillTx/>
                          <a:latin typeface="微軟正黑體" panose="020B0604030504040204" pitchFamily="34" charset="-120"/>
                          <a:ea typeface="微軟正黑體" panose="020B0604030504040204" pitchFamily="34" charset="-120"/>
                          <a:cs typeface="+mn-cs"/>
                          <a:sym typeface="Arial"/>
                        </a:rPr>
                        <a:t>Aesthetics、Forschungscampus</a:t>
                      </a:r>
                      <a:r>
                        <a:rPr lang="en-US" altLang="zh-TW" sz="1600" b="0" i="0" u="none" strike="noStrike" cap="none" spc="0" baseline="0" dirty="0">
                          <a:solidFill>
                            <a:srgbClr val="000000"/>
                          </a:solidFill>
                          <a:effectLst/>
                          <a:uFillTx/>
                          <a:latin typeface="微軟正黑體" panose="020B0604030504040204" pitchFamily="34" charset="-120"/>
                          <a:ea typeface="微軟正黑體" panose="020B0604030504040204" pitchFamily="34" charset="-120"/>
                          <a:cs typeface="+mn-cs"/>
                          <a:sym typeface="Arial"/>
                        </a:rPr>
                        <a:t> </a:t>
                      </a:r>
                      <a:r>
                        <a:rPr lang="en-US" altLang="zh-TW" sz="1600" b="0" i="0" u="none" strike="noStrike" cap="none" spc="0" baseline="0" dirty="0" err="1">
                          <a:solidFill>
                            <a:srgbClr val="000000"/>
                          </a:solidFill>
                          <a:effectLst/>
                          <a:uFillTx/>
                          <a:latin typeface="微軟正黑體" panose="020B0604030504040204" pitchFamily="34" charset="-120"/>
                          <a:ea typeface="微軟正黑體" panose="020B0604030504040204" pitchFamily="34" charset="-120"/>
                          <a:cs typeface="+mn-cs"/>
                          <a:sym typeface="Arial"/>
                        </a:rPr>
                        <a:t>STIMULATE、西班牙文化辦事處、法國在台協會等，促進全球化前瞻技術共享與創新成果傳播，實現跨國協作效益最大化</a:t>
                      </a:r>
                      <a:endParaRPr lang="en-US" altLang="zh-TW" sz="1600" b="0" i="0" u="none" strike="noStrike" cap="none" spc="0" baseline="0" dirty="0">
                        <a:solidFill>
                          <a:srgbClr val="000000"/>
                        </a:solidFill>
                        <a:effectLst/>
                        <a:uFillTx/>
                        <a:latin typeface="微軟正黑體" panose="020B0604030504040204" pitchFamily="34" charset="-120"/>
                        <a:ea typeface="微軟正黑體" panose="020B0604030504040204" pitchFamily="34" charset="-120"/>
                        <a:cs typeface="+mn-cs"/>
                        <a:sym typeface="Arial"/>
                      </a:endParaRPr>
                    </a:p>
                    <a:p>
                      <a:pPr marL="342900" marR="0" lvl="0" indent="-342900" algn="l" defTabSz="914400" rtl="0" eaLnBrk="0" fontAlgn="base" latinLnBrk="0" hangingPunct="0">
                        <a:lnSpc>
                          <a:spcPct val="100000"/>
                        </a:lnSpc>
                        <a:spcBef>
                          <a:spcPts val="0"/>
                        </a:spcBef>
                        <a:spcAft>
                          <a:spcPts val="0"/>
                        </a:spcAft>
                        <a:buClrTx/>
                        <a:buSzPts val="1600"/>
                        <a:buFont typeface="Symbol"/>
                        <a:buChar char="-"/>
                        <a:tabLst/>
                        <a:defRPr sz="1600">
                          <a:latin typeface="Microsoft JhengHei"/>
                          <a:ea typeface="Microsoft JhengHei"/>
                          <a:cs typeface="Microsoft JhengHei"/>
                          <a:sym typeface="Microsoft JhengHei"/>
                        </a:defRPr>
                      </a:pPr>
                      <a:endParaRPr kumimoji="1" lang="en-US" altLang="zh-TW" sz="1600" b="1" i="0" u="sng" strike="noStrike" kern="1200" cap="none" spc="0" normalizeH="0" baseline="0" noProof="0" dirty="0">
                        <a:ln>
                          <a:noFill/>
                        </a:ln>
                        <a:solidFill>
                          <a:srgbClr val="7030A0"/>
                        </a:solidFill>
                        <a:effectLst/>
                        <a:uLnTx/>
                        <a:uFillTx/>
                        <a:latin typeface="微軟正黑體" panose="020B0604030504040204" pitchFamily="34" charset="-120"/>
                        <a:ea typeface="微軟正黑體" panose="020B0604030504040204" pitchFamily="34" charset="-120"/>
                        <a:cs typeface="+mn-cs"/>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342900" marR="0" indent="-342900" algn="l" defTabSz="914400" rtl="0" latinLnBrk="0">
                        <a:lnSpc>
                          <a:spcPct val="100000"/>
                        </a:lnSpc>
                        <a:spcBef>
                          <a:spcPts val="0"/>
                        </a:spcBef>
                        <a:spcAft>
                          <a:spcPts val="0"/>
                        </a:spcAft>
                        <a:buClrTx/>
                        <a:buSzPts val="1600"/>
                        <a:buFont typeface="Symbol"/>
                        <a:buChar char="-"/>
                        <a:tabLst/>
                        <a:defRPr sz="1600">
                          <a:latin typeface="Microsoft JhengHei"/>
                          <a:ea typeface="Microsoft JhengHei"/>
                          <a:cs typeface="Microsoft JhengHei"/>
                          <a:sym typeface="Microsoft JhengHei"/>
                        </a:defRPr>
                      </a:pPr>
                      <a:endParaRPr sz="1600" b="0" i="0" u="none" strike="noStrike" cap="none" spc="0" baseline="0" dirty="0">
                        <a:solidFill>
                          <a:srgbClr val="000000"/>
                        </a:solidFill>
                        <a:uFillTx/>
                        <a:latin typeface="微軟正黑體" panose="020B0604030504040204" pitchFamily="34" charset="-120"/>
                        <a:ea typeface="微軟正黑體" panose="020B0604030504040204" pitchFamily="34" charset="-120"/>
                        <a:cs typeface="微軟正黑體"/>
                        <a:sym typeface="微軟正黑體"/>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285750" indent="-285750" algn="l" rtl="0" fontAlgn="base">
                        <a:buFont typeface="Arial" panose="020B0604020202020204" pitchFamily="34" charset="0"/>
                        <a:buChar char="•"/>
                      </a:pPr>
                      <a:r>
                        <a:rPr lang="en-US" altLang="zh-TW" sz="1600" b="0" i="0" u="none" strike="noStrike" cap="none" spc="0" baseline="0" dirty="0" err="1">
                          <a:solidFill>
                            <a:srgbClr val="000000"/>
                          </a:solidFill>
                          <a:effectLst/>
                          <a:uFillTx/>
                          <a:latin typeface="微軟正黑體" panose="020B0604030504040204" pitchFamily="34" charset="-120"/>
                          <a:ea typeface="微軟正黑體" panose="020B0604030504040204" pitchFamily="34" charset="-120"/>
                          <a:cs typeface="+mn-cs"/>
                          <a:sym typeface="Arial"/>
                        </a:rPr>
                        <a:t>敏捷式藝術科技研發平台</a:t>
                      </a:r>
                      <a:r>
                        <a:rPr lang="en-US" altLang="zh-TW" sz="1600" b="0" i="0" u="none" strike="noStrike" cap="none" spc="0" baseline="0" dirty="0">
                          <a:solidFill>
                            <a:srgbClr val="000000"/>
                          </a:solidFill>
                          <a:effectLst/>
                          <a:uFillTx/>
                          <a:latin typeface="微軟正黑體" panose="020B0604030504040204" pitchFamily="34" charset="-120"/>
                          <a:ea typeface="微軟正黑體" panose="020B0604030504040204" pitchFamily="34" charset="-120"/>
                          <a:cs typeface="+mn-cs"/>
                          <a:sym typeface="Arial"/>
                        </a:rPr>
                        <a:t> ，</a:t>
                      </a:r>
                      <a:r>
                        <a:rPr lang="en-US" altLang="zh-TW" sz="1600" b="0" i="0" u="none" strike="noStrike" cap="none" spc="0" baseline="0" dirty="0" err="1">
                          <a:solidFill>
                            <a:srgbClr val="000000"/>
                          </a:solidFill>
                          <a:effectLst/>
                          <a:uFillTx/>
                          <a:latin typeface="微軟正黑體" panose="020B0604030504040204" pitchFamily="34" charset="-120"/>
                          <a:ea typeface="微軟正黑體" panose="020B0604030504040204" pitchFamily="34" charset="-120"/>
                          <a:cs typeface="+mn-cs"/>
                          <a:sym typeface="Arial"/>
                        </a:rPr>
                        <a:t>藝術轉譯工程與快速工程應用整合，推升藝術家國際溝通平台</a:t>
                      </a:r>
                      <a:r>
                        <a:rPr lang="en-US" altLang="zh-TW" sz="1600" b="0" i="0" u="none" strike="noStrike" cap="none" spc="0" baseline="0" dirty="0">
                          <a:solidFill>
                            <a:srgbClr val="000000"/>
                          </a:solidFill>
                          <a:effectLst/>
                          <a:uFillTx/>
                          <a:latin typeface="微軟正黑體" panose="020B0604030504040204" pitchFamily="34" charset="-120"/>
                          <a:ea typeface="微軟正黑體" panose="020B0604030504040204" pitchFamily="34" charset="-120"/>
                          <a:cs typeface="+mn-cs"/>
                          <a:sym typeface="Arial"/>
                        </a:rPr>
                        <a:t>​</a:t>
                      </a:r>
                    </a:p>
                    <a:p>
                      <a:pPr marL="285750" indent="-285750" algn="l" rtl="0" fontAlgn="base">
                        <a:buFont typeface="Arial" panose="020B0604020202020204" pitchFamily="34" charset="0"/>
                        <a:buChar char="•"/>
                      </a:pPr>
                      <a:r>
                        <a:rPr lang="en-US" altLang="zh-TW" sz="1600" b="0" i="0" u="none" strike="noStrike" cap="none" spc="0" baseline="0" dirty="0" err="1">
                          <a:solidFill>
                            <a:srgbClr val="000000"/>
                          </a:solidFill>
                          <a:effectLst/>
                          <a:uFillTx/>
                          <a:latin typeface="微軟正黑體" panose="020B0604030504040204" pitchFamily="34" charset="-120"/>
                          <a:ea typeface="微軟正黑體" panose="020B0604030504040204" pitchFamily="34" charset="-120"/>
                          <a:cs typeface="+mn-cs"/>
                          <a:sym typeface="Arial"/>
                        </a:rPr>
                        <a:t>創意進駐轉譯賦能，提供創意到工程落地的多元藝術創作服務</a:t>
                      </a:r>
                      <a:r>
                        <a:rPr lang="en-US" altLang="zh-TW" sz="1600" b="0" i="0" u="none" strike="noStrike" cap="none" spc="0" baseline="0" dirty="0">
                          <a:solidFill>
                            <a:srgbClr val="000000"/>
                          </a:solidFill>
                          <a:effectLst/>
                          <a:uFillTx/>
                          <a:latin typeface="微軟正黑體" panose="020B0604030504040204" pitchFamily="34" charset="-120"/>
                          <a:ea typeface="微軟正黑體" panose="020B0604030504040204" pitchFamily="34" charset="-120"/>
                          <a:cs typeface="+mn-cs"/>
                          <a:sym typeface="Arial"/>
                        </a:rPr>
                        <a:t>​</a:t>
                      </a:r>
                    </a:p>
                    <a:p>
                      <a:pPr marL="285750" indent="-285750" algn="l" rtl="0" fontAlgn="base">
                        <a:buFont typeface="Arial" panose="020B0604020202020204" pitchFamily="34" charset="0"/>
                        <a:buChar char="•"/>
                      </a:pPr>
                      <a:r>
                        <a:rPr lang="en-US" altLang="zh-TW" sz="1600" b="0" i="0" u="none" strike="noStrike" cap="none" spc="0" baseline="0" dirty="0" err="1">
                          <a:solidFill>
                            <a:srgbClr val="000000"/>
                          </a:solidFill>
                          <a:effectLst/>
                          <a:uFillTx/>
                          <a:latin typeface="微軟正黑體" panose="020B0604030504040204" pitchFamily="34" charset="-120"/>
                          <a:ea typeface="微軟正黑體" panose="020B0604030504040204" pitchFamily="34" charset="-120"/>
                          <a:cs typeface="+mn-cs"/>
                          <a:sym typeface="Arial"/>
                        </a:rPr>
                        <a:t>敏捷式藝術科技研發平台：藝術團隊自學到藝術科技敏捷研發到科藝平台帶</a:t>
                      </a:r>
                      <a:r>
                        <a:rPr lang="zh-TW" altLang="en-US" sz="1600" b="0" i="0" u="none" strike="noStrike" cap="none" spc="0" baseline="0" dirty="0">
                          <a:solidFill>
                            <a:srgbClr val="000000"/>
                          </a:solidFill>
                          <a:effectLst/>
                          <a:uFillTx/>
                          <a:latin typeface="微軟正黑體" panose="020B0604030504040204" pitchFamily="34" charset="-120"/>
                          <a:ea typeface="微軟正黑體" panose="020B0604030504040204" pitchFamily="34" charset="-120"/>
                          <a:cs typeface="+mn-cs"/>
                          <a:sym typeface="Arial"/>
                        </a:rPr>
                        <a:t>動，</a:t>
                      </a:r>
                      <a:r>
                        <a:rPr lang="en-US" altLang="zh-TW" sz="1600" b="0" i="0" u="none" strike="noStrike" cap="none" spc="0" baseline="0" dirty="0" err="1">
                          <a:solidFill>
                            <a:srgbClr val="000000"/>
                          </a:solidFill>
                          <a:effectLst/>
                          <a:uFillTx/>
                          <a:latin typeface="微軟正黑體" panose="020B0604030504040204" pitchFamily="34" charset="-120"/>
                          <a:ea typeface="微軟正黑體" panose="020B0604030504040204" pitchFamily="34" charset="-120"/>
                          <a:cs typeface="+mn-cs"/>
                          <a:sym typeface="Arial"/>
                        </a:rPr>
                        <a:t>Arts@ITRI</a:t>
                      </a:r>
                      <a:r>
                        <a:rPr lang="en-US" altLang="zh-TW" sz="1600" b="0" i="0" u="none" strike="noStrike" cap="none" spc="0" baseline="0" dirty="0">
                          <a:solidFill>
                            <a:srgbClr val="000000"/>
                          </a:solidFill>
                          <a:effectLst/>
                          <a:uFillTx/>
                          <a:latin typeface="微軟正黑體" panose="020B0604030504040204" pitchFamily="34" charset="-120"/>
                          <a:ea typeface="微軟正黑體" panose="020B0604030504040204" pitchFamily="34" charset="-120"/>
                          <a:cs typeface="+mn-cs"/>
                          <a:sym typeface="Arial"/>
                        </a:rPr>
                        <a:t>(Media Lab)1.0-2.0，科研整合平台到國際推展平台 ​</a:t>
                      </a:r>
                    </a:p>
                    <a:p>
                      <a:pPr marL="285750" indent="-285750" algn="l" rtl="0" fontAlgn="base">
                        <a:buFont typeface="Arial" panose="020B0604020202020204" pitchFamily="34" charset="0"/>
                        <a:buChar char="•"/>
                      </a:pPr>
                      <a:r>
                        <a:rPr lang="en-US" altLang="zh-TW" sz="1600" b="0" i="0" u="none" strike="noStrike" cap="none" spc="0" baseline="0" dirty="0" err="1">
                          <a:solidFill>
                            <a:srgbClr val="000000"/>
                          </a:solidFill>
                          <a:effectLst/>
                          <a:uFillTx/>
                          <a:latin typeface="微軟正黑體" panose="020B0604030504040204" pitchFamily="34" charset="-120"/>
                          <a:ea typeface="微軟正黑體" panose="020B0604030504040204" pitchFamily="34" charset="-120"/>
                          <a:cs typeface="+mn-cs"/>
                          <a:sym typeface="Arial"/>
                        </a:rPr>
                        <a:t>推升藝術家國際溝通平台，並推展國際科研與文化聯盟：深化ITRI與全球科研機構及文化機構的合作：Res</a:t>
                      </a:r>
                      <a:r>
                        <a:rPr lang="en-US" altLang="zh-TW" sz="1600" b="0" i="0" u="none" strike="noStrike" cap="none" spc="0" baseline="0" dirty="0">
                          <a:solidFill>
                            <a:srgbClr val="000000"/>
                          </a:solidFill>
                          <a:effectLst/>
                          <a:uFillTx/>
                          <a:latin typeface="微軟正黑體" panose="020B0604030504040204" pitchFamily="34" charset="-120"/>
                          <a:ea typeface="微軟正黑體" panose="020B0604030504040204" pitchFamily="34" charset="-120"/>
                          <a:cs typeface="+mn-cs"/>
                          <a:sym typeface="Arial"/>
                        </a:rPr>
                        <a:t> </a:t>
                      </a:r>
                      <a:r>
                        <a:rPr lang="en-US" altLang="zh-TW" sz="1600" b="0" i="0" u="none" strike="noStrike" cap="none" spc="0" baseline="0" dirty="0" err="1">
                          <a:solidFill>
                            <a:srgbClr val="000000"/>
                          </a:solidFill>
                          <a:effectLst/>
                          <a:uFillTx/>
                          <a:latin typeface="微軟正黑體" panose="020B0604030504040204" pitchFamily="34" charset="-120"/>
                          <a:ea typeface="微軟正黑體" panose="020B0604030504040204" pitchFamily="34" charset="-120"/>
                          <a:cs typeface="+mn-cs"/>
                          <a:sym typeface="Arial"/>
                        </a:rPr>
                        <a:t>Artis、Fraunhofer</a:t>
                      </a:r>
                      <a:r>
                        <a:rPr lang="en-US" altLang="zh-TW" sz="1600" b="0" i="0" u="none" strike="noStrike" cap="none" spc="0" baseline="0" dirty="0">
                          <a:solidFill>
                            <a:srgbClr val="000000"/>
                          </a:solidFill>
                          <a:effectLst/>
                          <a:uFillTx/>
                          <a:latin typeface="微軟正黑體" panose="020B0604030504040204" pitchFamily="34" charset="-120"/>
                          <a:ea typeface="微軟正黑體" panose="020B0604030504040204" pitchFamily="34" charset="-120"/>
                          <a:cs typeface="+mn-cs"/>
                          <a:sym typeface="Arial"/>
                        </a:rPr>
                        <a:t> </a:t>
                      </a:r>
                      <a:r>
                        <a:rPr lang="en-US" altLang="zh-TW" sz="1600" b="0" i="0" u="none" strike="noStrike" cap="none" spc="0" baseline="0" dirty="0" err="1">
                          <a:solidFill>
                            <a:srgbClr val="000000"/>
                          </a:solidFill>
                          <a:effectLst/>
                          <a:uFillTx/>
                          <a:latin typeface="微軟正黑體" panose="020B0604030504040204" pitchFamily="34" charset="-120"/>
                          <a:ea typeface="微軟正黑體" panose="020B0604030504040204" pitchFamily="34" charset="-120"/>
                          <a:cs typeface="+mn-cs"/>
                          <a:sym typeface="Arial"/>
                        </a:rPr>
                        <a:t>Institute、日本山口媒體藝術中心、西班牙媒體中心、法國CEA-LATI、法國在台協會等</a:t>
                      </a:r>
                      <a:endParaRPr lang="en-US" altLang="zh-TW" sz="1600" b="0" i="0" u="none" strike="noStrike" cap="none" spc="0" baseline="0" dirty="0">
                        <a:solidFill>
                          <a:srgbClr val="000000"/>
                        </a:solidFill>
                        <a:effectLst/>
                        <a:uFillTx/>
                        <a:latin typeface="微軟正黑體" panose="020B0604030504040204" pitchFamily="34" charset="-120"/>
                        <a:ea typeface="微軟正黑體" panose="020B0604030504040204" pitchFamily="34" charset="-120"/>
                        <a:cs typeface="+mn-cs"/>
                        <a:sym typeface="Arial"/>
                      </a:endParaRPr>
                    </a:p>
                    <a:p>
                      <a:pPr marL="285750" indent="-285750" algn="l" rtl="0" fontAlgn="base">
                        <a:buFont typeface="Arial" panose="020B0604020202020204" pitchFamily="34" charset="0"/>
                        <a:buChar char="•"/>
                      </a:pPr>
                      <a:r>
                        <a:rPr lang="en-US" altLang="zh-TW" sz="1600" b="0" i="0" u="none" strike="noStrike" cap="none" spc="0" baseline="0" dirty="0">
                          <a:solidFill>
                            <a:srgbClr val="000000"/>
                          </a:solidFill>
                          <a:effectLst/>
                          <a:uFillTx/>
                          <a:latin typeface="微軟正黑體" panose="020B0604030504040204" pitchFamily="34" charset="-120"/>
                          <a:ea typeface="微軟正黑體" panose="020B0604030504040204" pitchFamily="34" charset="-120"/>
                          <a:cs typeface="+mn-cs"/>
                          <a:sym typeface="Arial"/>
                        </a:rPr>
                        <a:t>指標成果典範國際推展：生成式AI導入張晏慈台灣動物視覺產製流程；黃翊與機器共舞手臂，推展林茲電子藝術機構機械實驗室；陳乂《體演算》德國威瑪藝術節9月三場演出，並於HLF領先演出等</a:t>
                      </a:r>
                    </a:p>
                    <a:p>
                      <a:pPr marL="285750" indent="-285750" algn="l" rtl="0" fontAlgn="base">
                        <a:buFont typeface="Arial" panose="020B0604020202020204" pitchFamily="34" charset="0"/>
                        <a:buChar char="•"/>
                      </a:pPr>
                      <a:r>
                        <a:rPr lang="en-US" altLang="zh-TW" sz="1600" b="0" i="0" u="none" strike="noStrike" cap="none" spc="0" baseline="0" dirty="0">
                          <a:solidFill>
                            <a:srgbClr val="000000"/>
                          </a:solidFill>
                          <a:effectLst/>
                          <a:uFillTx/>
                          <a:latin typeface="微軟正黑體" panose="020B0604030504040204" pitchFamily="34" charset="-120"/>
                          <a:ea typeface="微軟正黑體" panose="020B0604030504040204" pitchFamily="34" charset="-120"/>
                          <a:cs typeface="+mn-cs"/>
                          <a:sym typeface="Arial"/>
                        </a:rPr>
                        <a:t>效益：國際效益與永續發展科技藝術實驗平台；發展可持續的科技藝術實驗平台，促使國際效益流通，並強化長期科技與藝術生態利他即共贏型態。本年度計畫目前國內外媒體露出，國外30篇以上外國媒體線上及平⾯輸出報導，國內1則報紙報導、20則網路新聞</a:t>
                      </a:r>
                    </a:p>
                    <a:p>
                      <a:pPr marL="342900" marR="0" lvl="0" indent="-342900" algn="l" defTabSz="914400" rtl="0" eaLnBrk="1" fontAlgn="auto" latinLnBrk="0" hangingPunct="1">
                        <a:lnSpc>
                          <a:spcPct val="90000"/>
                        </a:lnSpc>
                        <a:spcBef>
                          <a:spcPts val="0"/>
                        </a:spcBef>
                        <a:spcAft>
                          <a:spcPts val="0"/>
                        </a:spcAft>
                        <a:buClrTx/>
                        <a:buSzPts val="1600"/>
                        <a:buFont typeface="Symbol"/>
                        <a:buChar char="-"/>
                        <a:tabLst/>
                        <a:defRPr sz="1600">
                          <a:latin typeface="Microsoft JhengHei"/>
                          <a:ea typeface="Microsoft JhengHei"/>
                          <a:cs typeface="Microsoft JhengHei"/>
                          <a:sym typeface="Microsoft JhengHei"/>
                        </a:defRPr>
                      </a:pPr>
                      <a:endParaRPr kumimoji="0" lang="zh-TW" altLang="en-US" sz="1600" b="1" i="0" u="none" strike="noStrike" kern="1200" cap="none" spc="0" normalizeH="0" baseline="0" noProof="0" dirty="0">
                        <a:ln>
                          <a:noFill/>
                        </a:ln>
                        <a:solidFill>
                          <a:prstClr val="black"/>
                        </a:solidFill>
                        <a:effectLst/>
                        <a:uLnTx/>
                        <a:uFillTx/>
                        <a:latin typeface="微軟正黑體" panose="020B0604030504040204" pitchFamily="34" charset="-120"/>
                        <a:ea typeface="微軟正黑體" panose="020B0604030504040204" pitchFamily="34" charset="-120"/>
                        <a:cs typeface="+mn-cs"/>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just">
                        <a:lnSpc>
                          <a:spcPts val="2000"/>
                        </a:lnSpc>
                        <a:defRPr sz="1600">
                          <a:latin typeface="微軟正黑體"/>
                          <a:ea typeface="微軟正黑體"/>
                          <a:cs typeface="微軟正黑體"/>
                          <a:sym typeface="微軟正黑體"/>
                        </a:defRPr>
                      </a:pPr>
                      <a:endParaRPr dirty="0"/>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342900" indent="-342900" algn="l">
                        <a:buSzPts val="1600"/>
                        <a:buFont typeface="Symbol"/>
                        <a:buChar char="-"/>
                        <a:defRPr sz="1600">
                          <a:latin typeface="微軟正黑體"/>
                          <a:ea typeface="微軟正黑體"/>
                          <a:cs typeface="微軟正黑體"/>
                          <a:sym typeface="微軟正黑體"/>
                        </a:defRPr>
                      </a:pPr>
                      <a:endParaRPr dirty="0"/>
                    </a:p>
                  </a:txBody>
                  <a:tcPr marL="0" marR="0" marT="0" marB="0" horzOverflow="overflow">
                    <a:lnL w="12700" cap="flat" cmpd="sng" algn="ctr">
                      <a:solidFill>
                        <a:srgbClr val="000000"/>
                      </a:solidFill>
                      <a:prstDash val="solid"/>
                      <a:round/>
                      <a:headEnd type="none" w="med" len="med"/>
                      <a:tailEnd type="none" w="med" len="med"/>
                    </a:lnL>
                    <a:lnR w="12700">
                      <a:solidFill>
                        <a:srgbClr val="000000"/>
                      </a:solid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233970439"/>
                  </a:ext>
                </a:extLst>
              </a:tr>
            </a:tbl>
          </a:graphicData>
        </a:graphic>
      </p:graphicFrame>
    </p:spTree>
    <p:extLst>
      <p:ext uri="{BB962C8B-B14F-4D97-AF65-F5344CB8AC3E}">
        <p14:creationId xmlns:p14="http://schemas.microsoft.com/office/powerpoint/2010/main" val="3738154584"/>
      </p:ext>
    </p:extLst>
  </p:cSld>
  <p:clrMapOvr>
    <a:masterClrMapping/>
  </p:clrMapOvr>
  <p:transition spd="med"/>
</p:sld>
</file>

<file path=ppt/slides/slide1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113" name="投影片編號版面配置區 3"/>
          <p:cNvSpPr txBox="1">
            <a:spLocks noGrp="1"/>
          </p:cNvSpPr>
          <p:nvPr>
            <p:ph type="sldNum" sz="quarter" idx="4294967295"/>
          </p:nvPr>
        </p:nvSpPr>
        <p:spPr>
          <a:xfrm>
            <a:off x="11918343" y="6604317"/>
            <a:ext cx="273652" cy="269237"/>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lvl1pPr>
              <a:defRPr>
                <a:latin typeface="微軟正黑體"/>
                <a:ea typeface="微軟正黑體"/>
                <a:cs typeface="微軟正黑體"/>
                <a:sym typeface="微軟正黑體"/>
              </a:defRPr>
            </a:lvl1pPr>
          </a:lstStyle>
          <a:p>
            <a:fld id="{86CB4B4D-7CA3-9044-876B-883B54F8677D}" type="slidenum">
              <a:t>19</a:t>
            </a:fld>
            <a:endParaRPr/>
          </a:p>
        </p:txBody>
      </p:sp>
      <p:sp>
        <p:nvSpPr>
          <p:cNvPr id="1114" name="標題 1"/>
          <p:cNvSpPr txBox="1">
            <a:spLocks noGrp="1"/>
          </p:cNvSpPr>
          <p:nvPr>
            <p:ph type="title"/>
          </p:nvPr>
        </p:nvSpPr>
        <p:spPr>
          <a:xfrm>
            <a:off x="1991548" y="37678"/>
            <a:ext cx="8370276" cy="775374"/>
          </a:xfrm>
          <a:prstGeom prst="rect">
            <a:avLst/>
          </a:prstGeom>
        </p:spPr>
        <p:txBody>
          <a:bodyPr/>
          <a:lstStyle>
            <a:lvl1pPr algn="ctr">
              <a:defRPr b="1">
                <a:solidFill>
                  <a:srgbClr val="000099"/>
                </a:solidFill>
                <a:latin typeface="微軟正黑體"/>
                <a:ea typeface="微軟正黑體"/>
                <a:cs typeface="微軟正黑體"/>
                <a:sym typeface="微軟正黑體"/>
              </a:defRPr>
            </a:lvl1pPr>
          </a:lstStyle>
          <a:p>
            <a:r>
              <a:t>重大效益/重要任務規劃事項</a:t>
            </a:r>
          </a:p>
        </p:txBody>
      </p:sp>
      <p:graphicFrame>
        <p:nvGraphicFramePr>
          <p:cNvPr id="1115" name="表格 1"/>
          <p:cNvGraphicFramePr/>
          <p:nvPr>
            <p:extLst>
              <p:ext uri="{D42A27DB-BD31-4B8C-83A1-F6EECF244321}">
                <p14:modId xmlns:p14="http://schemas.microsoft.com/office/powerpoint/2010/main" val="3665422895"/>
              </p:ext>
            </p:extLst>
          </p:nvPr>
        </p:nvGraphicFramePr>
        <p:xfrm>
          <a:off x="145039" y="634638"/>
          <a:ext cx="11901918" cy="6581577"/>
        </p:xfrm>
        <a:graphic>
          <a:graphicData uri="http://schemas.openxmlformats.org/drawingml/2006/table">
            <a:tbl>
              <a:tblPr>
                <a:tableStyleId>{4C3C2611-4C71-4FC5-86AE-919BDF0F9419}</a:tableStyleId>
              </a:tblPr>
              <a:tblGrid>
                <a:gridCol w="1882725">
                  <a:extLst>
                    <a:ext uri="{9D8B030D-6E8A-4147-A177-3AD203B41FA5}">
                      <a16:colId xmlns:a16="http://schemas.microsoft.com/office/drawing/2014/main" val="20000"/>
                    </a:ext>
                  </a:extLst>
                </a:gridCol>
                <a:gridCol w="2489951">
                  <a:extLst>
                    <a:ext uri="{9D8B030D-6E8A-4147-A177-3AD203B41FA5}">
                      <a16:colId xmlns:a16="http://schemas.microsoft.com/office/drawing/2014/main" val="20001"/>
                    </a:ext>
                  </a:extLst>
                </a:gridCol>
                <a:gridCol w="783049">
                  <a:extLst>
                    <a:ext uri="{9D8B030D-6E8A-4147-A177-3AD203B41FA5}">
                      <a16:colId xmlns:a16="http://schemas.microsoft.com/office/drawing/2014/main" val="20002"/>
                    </a:ext>
                  </a:extLst>
                </a:gridCol>
                <a:gridCol w="3441076">
                  <a:extLst>
                    <a:ext uri="{9D8B030D-6E8A-4147-A177-3AD203B41FA5}">
                      <a16:colId xmlns:a16="http://schemas.microsoft.com/office/drawing/2014/main" val="20003"/>
                    </a:ext>
                  </a:extLst>
                </a:gridCol>
                <a:gridCol w="1887691">
                  <a:extLst>
                    <a:ext uri="{9D8B030D-6E8A-4147-A177-3AD203B41FA5}">
                      <a16:colId xmlns:a16="http://schemas.microsoft.com/office/drawing/2014/main" val="20004"/>
                    </a:ext>
                  </a:extLst>
                </a:gridCol>
                <a:gridCol w="1417426">
                  <a:extLst>
                    <a:ext uri="{9D8B030D-6E8A-4147-A177-3AD203B41FA5}">
                      <a16:colId xmlns:a16="http://schemas.microsoft.com/office/drawing/2014/main" val="20005"/>
                    </a:ext>
                  </a:extLst>
                </a:gridCol>
              </a:tblGrid>
              <a:tr h="259522">
                <a:tc rowSpan="2">
                  <a:txBody>
                    <a:bodyPr/>
                    <a:lstStyle/>
                    <a:p>
                      <a:pPr algn="ctr">
                        <a:defRPr sz="1600">
                          <a:latin typeface="微軟正黑體"/>
                          <a:ea typeface="微軟正黑體"/>
                          <a:cs typeface="微軟正黑體"/>
                          <a:sym typeface="微軟正黑體"/>
                        </a:defRPr>
                      </a:pPr>
                      <a:r>
                        <a:t>重大效益/</a:t>
                      </a:r>
                    </a:p>
                    <a:p>
                      <a:pPr algn="ctr">
                        <a:defRPr sz="1600">
                          <a:latin typeface="微軟正黑體"/>
                          <a:ea typeface="微軟正黑體"/>
                          <a:cs typeface="微軟正黑體"/>
                          <a:sym typeface="微軟正黑體"/>
                        </a:defRPr>
                      </a:pPr>
                      <a:r>
                        <a:t>重要任務事項</a:t>
                      </a:r>
                    </a:p>
                  </a:txBody>
                  <a:tcPr marL="0" marR="0" marT="0" marB="0" anchor="ctr" horzOverflow="overflow">
                    <a:lnL w="12700">
                      <a:solidFill>
                        <a:srgbClr val="000000"/>
                      </a:solidFill>
                    </a:lnL>
                    <a:lnR w="12700">
                      <a:solidFill>
                        <a:srgbClr val="000000"/>
                      </a:solidFill>
                    </a:lnR>
                    <a:lnT w="12700">
                      <a:solidFill>
                        <a:srgbClr val="000000"/>
                      </a:solidFill>
                    </a:lnT>
                    <a:lnB w="12700">
                      <a:solidFill>
                        <a:srgbClr val="000000"/>
                      </a:solidFill>
                    </a:lnB>
                    <a:noFill/>
                  </a:tcPr>
                </a:tc>
                <a:tc gridSpan="2">
                  <a:txBody>
                    <a:bodyPr/>
                    <a:lstStyle/>
                    <a:p>
                      <a:pPr marR="323850" algn="ctr">
                        <a:defRPr sz="1800"/>
                      </a:pPr>
                      <a:r>
                        <a:rPr sz="1600">
                          <a:latin typeface="微軟正黑體"/>
                          <a:ea typeface="微軟正黑體"/>
                          <a:cs typeface="微軟正黑體"/>
                          <a:sym typeface="微軟正黑體"/>
                        </a:rPr>
                        <a:t>   年度進度規劃</a:t>
                      </a:r>
                    </a:p>
                  </a:txBody>
                  <a:tcPr marL="0" marR="0" marT="0" marB="0" anchor="ctr" horzOverflow="overflow">
                    <a:lnL w="12700">
                      <a:solidFill>
                        <a:srgbClr val="000000"/>
                      </a:solidFill>
                    </a:lnL>
                    <a:lnR w="12700">
                      <a:solidFill>
                        <a:srgbClr val="000000"/>
                      </a:solidFill>
                    </a:lnR>
                    <a:lnT w="12700">
                      <a:solidFill>
                        <a:srgbClr val="000000"/>
                      </a:solidFill>
                    </a:lnT>
                    <a:lnB w="12700">
                      <a:solidFill>
                        <a:srgbClr val="000000"/>
                      </a:solidFill>
                    </a:lnB>
                    <a:noFill/>
                  </a:tcPr>
                </a:tc>
                <a:tc hMerge="1">
                  <a:txBody>
                    <a:bodyPr/>
                    <a:lstStyle/>
                    <a:p>
                      <a:endParaRPr lang="zh-TW"/>
                    </a:p>
                  </a:txBody>
                  <a:tcPr/>
                </a:tc>
                <a:tc gridSpan="2">
                  <a:txBody>
                    <a:bodyPr/>
                    <a:lstStyle/>
                    <a:p>
                      <a:pPr algn="ctr">
                        <a:defRPr sz="1800"/>
                      </a:pPr>
                      <a:r>
                        <a:rPr sz="1600">
                          <a:latin typeface="微軟正黑體"/>
                          <a:ea typeface="微軟正黑體"/>
                          <a:cs typeface="微軟正黑體"/>
                          <a:sym typeface="微軟正黑體"/>
                        </a:rPr>
                        <a:t>期中查核點</a:t>
                      </a:r>
                    </a:p>
                  </a:txBody>
                  <a:tcPr marL="0" marR="0" marT="0" marB="0" anchor="ctr" horzOverflow="overflow">
                    <a:lnL w="12700">
                      <a:solidFill>
                        <a:srgbClr val="000000"/>
                      </a:solidFill>
                    </a:lnL>
                    <a:lnR w="12700">
                      <a:solidFill>
                        <a:srgbClr val="000000"/>
                      </a:solidFill>
                    </a:lnR>
                    <a:lnT w="12700">
                      <a:solidFill>
                        <a:srgbClr val="000000"/>
                      </a:solidFill>
                    </a:lnT>
                    <a:lnB w="12700">
                      <a:solidFill>
                        <a:srgbClr val="000000"/>
                      </a:solidFill>
                    </a:lnB>
                    <a:noFill/>
                  </a:tcPr>
                </a:tc>
                <a:tc hMerge="1">
                  <a:txBody>
                    <a:bodyPr/>
                    <a:lstStyle/>
                    <a:p>
                      <a:endParaRPr lang="zh-TW"/>
                    </a:p>
                  </a:txBody>
                  <a:tcPr/>
                </a:tc>
                <a:tc rowSpan="2">
                  <a:txBody>
                    <a:bodyPr/>
                    <a:lstStyle/>
                    <a:p>
                      <a:pPr algn="ctr">
                        <a:defRPr sz="1800"/>
                      </a:pPr>
                      <a:r>
                        <a:rPr sz="1600">
                          <a:latin typeface="微軟正黑體"/>
                          <a:ea typeface="微軟正黑體"/>
                          <a:cs typeface="微軟正黑體"/>
                          <a:sym typeface="微軟正黑體"/>
                        </a:rPr>
                        <a:t>備註</a:t>
                      </a:r>
                    </a:p>
                  </a:txBody>
                  <a:tcPr marL="0" marR="0" marT="0" marB="0" anchor="ctr" horzOverflow="overflow">
                    <a:lnL w="12700">
                      <a:solidFill>
                        <a:srgbClr val="000000"/>
                      </a:solidFill>
                    </a:lnL>
                    <a:lnR w="12700">
                      <a:solidFill>
                        <a:srgbClr val="000000"/>
                      </a:solidFill>
                    </a:lnR>
                    <a:lnT w="12700">
                      <a:solidFill>
                        <a:srgbClr val="000000"/>
                      </a:solidFill>
                    </a:lnT>
                    <a:lnB w="12700">
                      <a:solidFill>
                        <a:srgbClr val="000000"/>
                      </a:solidFill>
                    </a:lnB>
                    <a:noFill/>
                  </a:tcPr>
                </a:tc>
                <a:extLst>
                  <a:ext uri="{0D108BD9-81ED-4DB2-BD59-A6C34878D82A}">
                    <a16:rowId xmlns:a16="http://schemas.microsoft.com/office/drawing/2014/main" val="10000"/>
                  </a:ext>
                </a:extLst>
              </a:tr>
              <a:tr h="756000">
                <a:tc vMerge="1">
                  <a:txBody>
                    <a:bodyPr/>
                    <a:lstStyle/>
                    <a:p>
                      <a:endParaRPr lang="zh-TW"/>
                    </a:p>
                  </a:txBody>
                  <a:tcPr/>
                </a:tc>
                <a:tc>
                  <a:txBody>
                    <a:bodyPr/>
                    <a:lstStyle/>
                    <a:p>
                      <a:pPr algn="ctr">
                        <a:defRPr sz="1600">
                          <a:latin typeface="微軟正黑體"/>
                          <a:ea typeface="微軟正黑體"/>
                          <a:cs typeface="微軟正黑體"/>
                          <a:sym typeface="微軟正黑體"/>
                        </a:defRPr>
                      </a:pPr>
                      <a:r>
                        <a:t>達成之</a:t>
                      </a:r>
                    </a:p>
                    <a:p>
                      <a:pPr algn="ctr">
                        <a:defRPr sz="1600">
                          <a:latin typeface="微軟正黑體"/>
                          <a:ea typeface="微軟正黑體"/>
                          <a:cs typeface="微軟正黑體"/>
                          <a:sym typeface="微軟正黑體"/>
                        </a:defRPr>
                      </a:pPr>
                      <a:r>
                        <a:t>具體情境說明</a:t>
                      </a:r>
                    </a:p>
                  </a:txBody>
                  <a:tcPr marL="0" marR="0" marT="0" marB="0" anchor="ctr" horzOverflow="overflow">
                    <a:lnL w="12700">
                      <a:solidFill>
                        <a:srgbClr val="000000"/>
                      </a:solidFill>
                    </a:lnL>
                    <a:lnR w="12700">
                      <a:solidFill>
                        <a:srgbClr val="000000"/>
                      </a:solidFill>
                    </a:lnR>
                    <a:lnT w="12700">
                      <a:solidFill>
                        <a:srgbClr val="000000"/>
                      </a:solidFill>
                    </a:lnT>
                    <a:lnB w="12700">
                      <a:solidFill>
                        <a:srgbClr val="000000"/>
                      </a:solidFill>
                    </a:lnB>
                    <a:noFill/>
                  </a:tcPr>
                </a:tc>
                <a:tc>
                  <a:txBody>
                    <a:bodyPr/>
                    <a:lstStyle/>
                    <a:p>
                      <a:pPr algn="ctr">
                        <a:defRPr sz="1600">
                          <a:latin typeface="微軟正黑體"/>
                          <a:ea typeface="微軟正黑體"/>
                          <a:cs typeface="微軟正黑體"/>
                          <a:sym typeface="微軟正黑體"/>
                        </a:defRPr>
                      </a:pPr>
                      <a:r>
                        <a:t>預計</a:t>
                      </a:r>
                    </a:p>
                    <a:p>
                      <a:pPr algn="ctr">
                        <a:defRPr sz="1600">
                          <a:latin typeface="微軟正黑體"/>
                          <a:ea typeface="微軟正黑體"/>
                          <a:cs typeface="微軟正黑體"/>
                          <a:sym typeface="微軟正黑體"/>
                        </a:defRPr>
                      </a:pPr>
                      <a:r>
                        <a:t>完成時間</a:t>
                      </a:r>
                    </a:p>
                  </a:txBody>
                  <a:tcPr marL="0" marR="0" marT="0" marB="0" anchor="ctr" horzOverflow="overflow">
                    <a:lnL w="12700">
                      <a:solidFill>
                        <a:srgbClr val="000000"/>
                      </a:solidFill>
                    </a:lnL>
                    <a:lnR w="12700">
                      <a:solidFill>
                        <a:srgbClr val="000000"/>
                      </a:solidFill>
                    </a:lnR>
                    <a:lnT w="12700">
                      <a:solidFill>
                        <a:srgbClr val="000000"/>
                      </a:solidFill>
                    </a:lnT>
                    <a:lnB w="12700">
                      <a:solidFill>
                        <a:srgbClr val="000000"/>
                      </a:solidFill>
                    </a:lnB>
                    <a:noFill/>
                  </a:tcPr>
                </a:tc>
                <a:tc>
                  <a:txBody>
                    <a:bodyPr/>
                    <a:lstStyle/>
                    <a:p>
                      <a:pPr algn="ctr">
                        <a:defRPr sz="1600">
                          <a:latin typeface="微軟正黑體"/>
                          <a:ea typeface="微軟正黑體"/>
                          <a:cs typeface="微軟正黑體"/>
                          <a:sym typeface="微軟正黑體"/>
                        </a:defRPr>
                      </a:pPr>
                      <a:r>
                        <a:t>重要進展</a:t>
                      </a:r>
                    </a:p>
                    <a:p>
                      <a:pPr algn="ctr">
                        <a:defRPr sz="1600">
                          <a:latin typeface="微軟正黑體"/>
                          <a:ea typeface="微軟正黑體"/>
                          <a:cs typeface="微軟正黑體"/>
                          <a:sym typeface="微軟正黑體"/>
                        </a:defRPr>
                      </a:pPr>
                      <a:r>
                        <a:t>指標說明</a:t>
                      </a:r>
                    </a:p>
                  </a:txBody>
                  <a:tcPr marL="0" marR="0" marT="0" marB="0" anchor="ctr" horzOverflow="overflow">
                    <a:lnL w="12700">
                      <a:solidFill>
                        <a:srgbClr val="000000"/>
                      </a:solidFill>
                    </a:lnL>
                    <a:lnR w="12700">
                      <a:solidFill>
                        <a:srgbClr val="000000"/>
                      </a:solidFill>
                    </a:lnR>
                    <a:lnT w="12700">
                      <a:solidFill>
                        <a:srgbClr val="000000"/>
                      </a:solidFill>
                    </a:lnT>
                    <a:lnB w="12700">
                      <a:solidFill>
                        <a:srgbClr val="000000"/>
                      </a:solidFill>
                    </a:lnB>
                    <a:noFill/>
                  </a:tcPr>
                </a:tc>
                <a:tc>
                  <a:txBody>
                    <a:bodyPr/>
                    <a:lstStyle/>
                    <a:p>
                      <a:pPr algn="ctr">
                        <a:defRPr sz="1600">
                          <a:latin typeface="微軟正黑體"/>
                          <a:ea typeface="微軟正黑體"/>
                          <a:cs typeface="微軟正黑體"/>
                          <a:sym typeface="微軟正黑體"/>
                        </a:defRPr>
                      </a:pPr>
                      <a:r>
                        <a:t>預訂</a:t>
                      </a:r>
                    </a:p>
                    <a:p>
                      <a:pPr algn="ctr">
                        <a:defRPr sz="1600">
                          <a:latin typeface="微軟正黑體"/>
                          <a:ea typeface="微軟正黑體"/>
                          <a:cs typeface="微軟正黑體"/>
                          <a:sym typeface="微軟正黑體"/>
                        </a:defRPr>
                      </a:pPr>
                      <a:r>
                        <a:t>查核時間</a:t>
                      </a:r>
                    </a:p>
                  </a:txBody>
                  <a:tcPr marL="0" marR="0" marT="0" marB="0" anchor="ctr" horzOverflow="overflow">
                    <a:lnL w="12700">
                      <a:solidFill>
                        <a:srgbClr val="000000"/>
                      </a:solidFill>
                    </a:lnL>
                    <a:lnR w="12700">
                      <a:solidFill>
                        <a:srgbClr val="000000"/>
                      </a:solidFill>
                    </a:lnR>
                    <a:lnT w="12700">
                      <a:solidFill>
                        <a:srgbClr val="000000"/>
                      </a:solidFill>
                    </a:lnT>
                    <a:lnB w="12700">
                      <a:solidFill>
                        <a:srgbClr val="000000"/>
                      </a:solidFill>
                    </a:lnB>
                    <a:noFill/>
                  </a:tcPr>
                </a:tc>
                <a:tc vMerge="1">
                  <a:txBody>
                    <a:bodyPr/>
                    <a:lstStyle/>
                    <a:p>
                      <a:endParaRPr lang="zh-TW"/>
                    </a:p>
                  </a:txBody>
                  <a:tcPr/>
                </a:tc>
                <a:extLst>
                  <a:ext uri="{0D108BD9-81ED-4DB2-BD59-A6C34878D82A}">
                    <a16:rowId xmlns:a16="http://schemas.microsoft.com/office/drawing/2014/main" val="10001"/>
                  </a:ext>
                </a:extLst>
              </a:tr>
              <a:tr h="2729723">
                <a:tc>
                  <a:txBody>
                    <a:bodyPr/>
                    <a:lstStyle/>
                    <a:p>
                      <a:pPr algn="just">
                        <a:lnSpc>
                          <a:spcPts val="2000"/>
                        </a:lnSpc>
                        <a:defRPr sz="1800"/>
                      </a:pPr>
                      <a:r>
                        <a:rPr sz="1600" dirty="0">
                          <a:latin typeface="微軟正黑體"/>
                          <a:ea typeface="微軟正黑體"/>
                          <a:cs typeface="微軟正黑體"/>
                          <a:sym typeface="微軟正黑體"/>
                        </a:rPr>
                        <a:t>藝文場域體感平權5G科技應用計畫</a:t>
                      </a:r>
                    </a:p>
                  </a:txBody>
                  <a:tcPr marL="0" marR="0" marT="0" marB="0" anchor="ctr" horzOverflow="overflow">
                    <a:lnL w="12700">
                      <a:solidFill>
                        <a:srgbClr val="000000"/>
                      </a:solidFill>
                    </a:lnL>
                    <a:lnR w="12700">
                      <a:solidFill>
                        <a:srgbClr val="000000"/>
                      </a:solidFill>
                    </a:lnR>
                    <a:lnT w="12700">
                      <a:solidFill>
                        <a:srgbClr val="000000"/>
                      </a:solidFill>
                    </a:lnT>
                    <a:lnB w="12700" cap="flat" cmpd="sng" algn="ctr">
                      <a:solidFill>
                        <a:srgbClr val="000000"/>
                      </a:solidFill>
                      <a:prstDash val="solid"/>
                      <a:round/>
                      <a:headEnd type="none" w="med" len="med"/>
                      <a:tailEnd type="none" w="med" len="med"/>
                    </a:lnB>
                    <a:noFill/>
                  </a:tcPr>
                </a:tc>
                <a:tc>
                  <a:txBody>
                    <a:bodyPr/>
                    <a:lstStyle/>
                    <a:p>
                      <a:pPr marL="342900" indent="-342900" algn="l">
                        <a:buSzPts val="1600"/>
                        <a:buFont typeface="Symbol"/>
                        <a:buChar char="-"/>
                        <a:defRPr sz="1600">
                          <a:latin typeface="Microsoft JhengHei"/>
                          <a:ea typeface="Microsoft JhengHei"/>
                          <a:cs typeface="Microsoft JhengHei"/>
                          <a:sym typeface="Microsoft JhengHei"/>
                        </a:defRPr>
                      </a:pPr>
                      <a:r>
                        <a:rPr dirty="0"/>
                        <a:t>113-114年平權案企業收入及民營收入798萬，後續原業主桃園市政府藝文設施管理中心因進行平權演唱會內容製作與平權展示等需求，進行契約變更擴充191萬。另與H組合作院級前瞻數位療法、申請院內公益計畫</a:t>
                      </a:r>
                    </a:p>
                  </a:txBody>
                  <a:tcPr marL="0" marR="0" marT="0" marB="0" horzOverflow="overflow">
                    <a:lnL w="12700">
                      <a:solidFill>
                        <a:srgbClr val="000000"/>
                      </a:solidFill>
                    </a:lnL>
                    <a:lnR w="12700">
                      <a:solidFill>
                        <a:srgbClr val="000000"/>
                      </a:solidFill>
                    </a:lnR>
                    <a:lnT w="12700">
                      <a:solidFill>
                        <a:srgbClr val="000000"/>
                      </a:solidFill>
                    </a:lnT>
                    <a:lnB w="12700" cap="flat" cmpd="sng" algn="ctr">
                      <a:solidFill>
                        <a:srgbClr val="000000"/>
                      </a:solidFill>
                      <a:prstDash val="solid"/>
                      <a:round/>
                      <a:headEnd type="none" w="med" len="med"/>
                      <a:tailEnd type="none" w="med" len="med"/>
                    </a:lnB>
                    <a:noFill/>
                  </a:tcPr>
                </a:tc>
                <a:tc>
                  <a:txBody>
                    <a:bodyPr/>
                    <a:lstStyle/>
                    <a:p>
                      <a:pPr algn="just">
                        <a:lnSpc>
                          <a:spcPts val="2000"/>
                        </a:lnSpc>
                        <a:defRPr sz="1800"/>
                      </a:pPr>
                      <a:r>
                        <a:rPr sz="1600" dirty="0">
                          <a:latin typeface="微軟正黑體"/>
                          <a:ea typeface="微軟正黑體"/>
                          <a:cs typeface="微軟正黑體"/>
                          <a:sym typeface="微軟正黑體"/>
                        </a:rPr>
                        <a:t>113.10.31</a:t>
                      </a:r>
                    </a:p>
                  </a:txBody>
                  <a:tcPr marL="0" marR="0" marT="0" marB="0" horzOverflow="overflow">
                    <a:lnL w="12700">
                      <a:solidFill>
                        <a:srgbClr val="000000"/>
                      </a:solidFill>
                    </a:lnL>
                    <a:lnR w="12700">
                      <a:solidFill>
                        <a:srgbClr val="000000"/>
                      </a:solidFill>
                    </a:lnR>
                    <a:lnT w="12700">
                      <a:solidFill>
                        <a:srgbClr val="000000"/>
                      </a:solidFill>
                    </a:lnT>
                    <a:lnB w="12700" cap="flat" cmpd="sng" algn="ctr">
                      <a:solidFill>
                        <a:srgbClr val="000000"/>
                      </a:solidFill>
                      <a:prstDash val="solid"/>
                      <a:round/>
                      <a:headEnd type="none" w="med" len="med"/>
                      <a:tailEnd type="none" w="med" len="med"/>
                    </a:lnB>
                    <a:noFill/>
                  </a:tcPr>
                </a:tc>
                <a:tc>
                  <a:txBody>
                    <a:bodyPr/>
                    <a:lstStyle/>
                    <a:p>
                      <a:pPr marL="342900" indent="-342900" algn="l">
                        <a:lnSpc>
                          <a:spcPct val="90000"/>
                        </a:lnSpc>
                        <a:buSzPts val="1600"/>
                        <a:buFont typeface="Symbol"/>
                        <a:buChar char="-"/>
                        <a:defRPr sz="1600">
                          <a:latin typeface="Microsoft JhengHei"/>
                          <a:ea typeface="Microsoft JhengHei"/>
                          <a:cs typeface="Microsoft JhengHei"/>
                          <a:sym typeface="Microsoft JhengHei"/>
                        </a:defRPr>
                      </a:pPr>
                      <a:r>
                        <a:rPr dirty="0"/>
                        <a:t>創新性的音樂轉換震動、低延遲傳輸技術，個人化終端裝置，為聾人族群提供全新體感，達成部門</a:t>
                      </a:r>
                      <a:r>
                        <a:rPr b="1" dirty="0"/>
                        <a:t>「任意型態追蹤與感知互補服務平台」</a:t>
                      </a:r>
                      <a:r>
                        <a:rPr dirty="0"/>
                        <a:t>之技術層與整合層開發。除聾人族群合作外，亦與國家級文化場館：國家兩廳院、國家人權博物館合作，並與台北市啟聰學校、社團法人中華民國聽障協會、中華民國聾人協會、大可創意等單位合作。推動技術行銷</a:t>
                      </a:r>
                    </a:p>
                    <a:p>
                      <a:pPr marL="342900" indent="-342900" algn="l">
                        <a:lnSpc>
                          <a:spcPct val="90000"/>
                        </a:lnSpc>
                        <a:buSzPts val="1600"/>
                        <a:buFont typeface="Symbol"/>
                        <a:buChar char="-"/>
                        <a:defRPr sz="1600">
                          <a:latin typeface="Microsoft JhengHei"/>
                          <a:ea typeface="Microsoft JhengHei"/>
                          <a:cs typeface="Microsoft JhengHei"/>
                          <a:sym typeface="Microsoft JhengHei"/>
                        </a:defRPr>
                      </a:pPr>
                      <a:r>
                        <a:rPr dirty="0" err="1"/>
                        <a:t>因應後續推動領域，以公益計畫推動至聾人場域外，亦投入樂齡社區進行前期測試</a:t>
                      </a:r>
                      <a:endParaRPr dirty="0"/>
                    </a:p>
                  </a:txBody>
                  <a:tcPr marL="0" marR="0" marT="0" marB="0" horzOverflow="overflow">
                    <a:lnL w="12700">
                      <a:solidFill>
                        <a:srgbClr val="000000"/>
                      </a:solidFill>
                    </a:lnL>
                    <a:lnR w="12700">
                      <a:solidFill>
                        <a:srgbClr val="000000"/>
                      </a:solidFill>
                    </a:lnR>
                    <a:lnT w="12700">
                      <a:solidFill>
                        <a:srgbClr val="000000"/>
                      </a:solidFill>
                    </a:lnT>
                    <a:lnB w="12700" cap="flat" cmpd="sng" algn="ctr">
                      <a:solidFill>
                        <a:srgbClr val="000000"/>
                      </a:solidFill>
                      <a:prstDash val="solid"/>
                      <a:round/>
                      <a:headEnd type="none" w="med" len="med"/>
                      <a:tailEnd type="none" w="med" len="med"/>
                    </a:lnB>
                    <a:noFill/>
                  </a:tcPr>
                </a:tc>
                <a:tc>
                  <a:txBody>
                    <a:bodyPr/>
                    <a:lstStyle/>
                    <a:p>
                      <a:pPr algn="just">
                        <a:lnSpc>
                          <a:spcPts val="2000"/>
                        </a:lnSpc>
                        <a:defRPr sz="1600">
                          <a:latin typeface="微軟正黑體"/>
                          <a:ea typeface="微軟正黑體"/>
                          <a:cs typeface="微軟正黑體"/>
                          <a:sym typeface="微軟正黑體"/>
                        </a:defRPr>
                      </a:pPr>
                      <a:r>
                        <a:rPr dirty="0"/>
                        <a:t>9月30記者會，邀請執行長與何副總參與</a:t>
                      </a:r>
                    </a:p>
                    <a:p>
                      <a:pPr algn="just">
                        <a:lnSpc>
                          <a:spcPts val="2000"/>
                        </a:lnSpc>
                        <a:defRPr sz="1600">
                          <a:latin typeface="微軟正黑體"/>
                          <a:ea typeface="微軟正黑體"/>
                          <a:cs typeface="微軟正黑體"/>
                          <a:sym typeface="微軟正黑體"/>
                        </a:defRPr>
                      </a:pPr>
                      <a:r>
                        <a:rPr dirty="0"/>
                        <a:t>10月5、6日鐵玫瑰藝術節陽光劇場演出，文化部委員審查</a:t>
                      </a:r>
                    </a:p>
                  </a:txBody>
                  <a:tcPr marL="0" marR="0" marT="0" marB="0" horzOverflow="overflow">
                    <a:lnL w="12700">
                      <a:solidFill>
                        <a:srgbClr val="000000"/>
                      </a:solidFill>
                    </a:lnL>
                    <a:lnR w="12700">
                      <a:solidFill>
                        <a:srgbClr val="000000"/>
                      </a:solidFill>
                    </a:lnR>
                    <a:lnT w="12700">
                      <a:solidFill>
                        <a:srgbClr val="000000"/>
                      </a:solidFill>
                    </a:lnT>
                    <a:lnB w="12700" cap="flat" cmpd="sng" algn="ctr">
                      <a:solidFill>
                        <a:srgbClr val="000000"/>
                      </a:solidFill>
                      <a:prstDash val="solid"/>
                      <a:round/>
                      <a:headEnd type="none" w="med" len="med"/>
                      <a:tailEnd type="none" w="med" len="med"/>
                    </a:lnB>
                    <a:noFill/>
                  </a:tcPr>
                </a:tc>
                <a:tc>
                  <a:txBody>
                    <a:bodyPr/>
                    <a:lstStyle/>
                    <a:p>
                      <a:pPr marL="342900" indent="-342900" algn="l">
                        <a:buSzPts val="1600"/>
                        <a:buFont typeface="Symbol"/>
                        <a:buChar char="-"/>
                        <a:defRPr sz="1600">
                          <a:latin typeface="微軟正黑體"/>
                          <a:ea typeface="微軟正黑體"/>
                          <a:cs typeface="微軟正黑體"/>
                          <a:sym typeface="微軟正黑體"/>
                        </a:defRPr>
                      </a:pPr>
                      <a:endParaRPr dirty="0"/>
                    </a:p>
                  </a:txBody>
                  <a:tcPr marL="0" marR="0" marT="0" marB="0" horzOverflow="overflow">
                    <a:lnL w="12700">
                      <a:solidFill>
                        <a:srgbClr val="000000"/>
                      </a:solidFill>
                    </a:lnL>
                    <a:lnR w="12700">
                      <a:solidFill>
                        <a:srgbClr val="000000"/>
                      </a:solidFill>
                    </a:lnR>
                    <a:lnT w="12700">
                      <a:solidFill>
                        <a:srgbClr val="000000"/>
                      </a:solidFill>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0002"/>
                  </a:ext>
                </a:extLst>
              </a:tr>
              <a:tr h="2493671">
                <a:tc>
                  <a:txBody>
                    <a:bodyPr/>
                    <a:lstStyle/>
                    <a:p>
                      <a:pPr algn="just">
                        <a:lnSpc>
                          <a:spcPts val="2000"/>
                        </a:lnSpc>
                        <a:defRPr sz="1800"/>
                      </a:pPr>
                      <a:r>
                        <a:rPr sz="1600" dirty="0" err="1">
                          <a:latin typeface="微軟正黑體"/>
                          <a:ea typeface="微軟正黑體"/>
                          <a:cs typeface="微軟正黑體"/>
                          <a:sym typeface="微軟正黑體"/>
                        </a:rPr>
                        <a:t>以新展演與新音樂打造新興文化影視音產業解決方案與服務</a:t>
                      </a:r>
                      <a:endParaRPr sz="1600" dirty="0">
                        <a:latin typeface="微軟正黑體"/>
                        <a:ea typeface="微軟正黑體"/>
                        <a:cs typeface="微軟正黑體"/>
                        <a:sym typeface="微軟正黑體"/>
                      </a:endParaRPr>
                    </a:p>
                  </a:txBody>
                  <a:tcPr marL="0" marR="0" marT="0" marB="0" anchor="ctr" horzOverflow="overflow">
                    <a:lnL w="12700">
                      <a:solidFill>
                        <a:srgbClr val="000000"/>
                      </a:solid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342900" indent="-342900" algn="just">
                        <a:buSzPts val="1600"/>
                        <a:buFont typeface="Symbol"/>
                        <a:buChar char="-"/>
                        <a:defRPr sz="1600">
                          <a:latin typeface="微軟正黑體"/>
                          <a:ea typeface="微軟正黑體"/>
                          <a:cs typeface="微軟正黑體"/>
                          <a:sym typeface="微軟正黑體"/>
                        </a:defRPr>
                      </a:pPr>
                      <a:r>
                        <a:rPr dirty="0" err="1"/>
                        <a:t>與策展領頭業者，如:國內領頭內容產製（夢境現實、兔將影視娛樂）與展演</a:t>
                      </a:r>
                      <a:r>
                        <a:rPr dirty="0"/>
                        <a:t>(</a:t>
                      </a:r>
                      <a:r>
                        <a:rPr dirty="0" err="1"/>
                        <a:t>必應</a:t>
                      </a:r>
                      <a:r>
                        <a:rPr dirty="0"/>
                        <a:t>)</a:t>
                      </a:r>
                      <a:r>
                        <a:rPr dirty="0" err="1"/>
                        <a:t>並結合終端裝置，打造虛實互動新展演與新音樂方案</a:t>
                      </a:r>
                      <a:endParaRPr dirty="0"/>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just">
                        <a:lnSpc>
                          <a:spcPts val="2000"/>
                        </a:lnSpc>
                        <a:defRPr sz="1800"/>
                      </a:pPr>
                      <a:r>
                        <a:rPr sz="1600" dirty="0">
                          <a:latin typeface="微軟正黑體"/>
                          <a:ea typeface="微軟正黑體"/>
                          <a:cs typeface="微軟正黑體"/>
                          <a:sym typeface="微軟正黑體"/>
                        </a:rPr>
                        <a:t>113.12.31</a:t>
                      </a: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342900" indent="-342900" algn="just">
                        <a:buSzPts val="1600"/>
                        <a:buFont typeface="Symbol"/>
                        <a:buChar char="-"/>
                        <a:defRPr sz="1600">
                          <a:latin typeface="微軟正黑體"/>
                          <a:ea typeface="微軟正黑體"/>
                          <a:cs typeface="微軟正黑體"/>
                          <a:sym typeface="微軟正黑體"/>
                        </a:defRPr>
                      </a:pPr>
                      <a:r>
                        <a:rPr dirty="0" err="1"/>
                        <a:t>大阪世界博覽會以藝術虛擬風格化藝術說書人導</a:t>
                      </a:r>
                      <a:endParaRPr dirty="0"/>
                    </a:p>
                    <a:p>
                      <a:pPr marL="342900" indent="-342900" algn="just">
                        <a:buSzPts val="1600"/>
                        <a:buFont typeface="Symbol"/>
                        <a:buChar char="-"/>
                        <a:defRPr sz="1600">
                          <a:latin typeface="微軟正黑體"/>
                          <a:ea typeface="微軟正黑體"/>
                          <a:cs typeface="微軟正黑體"/>
                          <a:sym typeface="微軟正黑體"/>
                        </a:defRPr>
                      </a:pPr>
                      <a:r>
                        <a:rPr dirty="0" err="1"/>
                        <a:t>虛實風格化互動影音生成式AI偶像</a:t>
                      </a:r>
                      <a:r>
                        <a:rPr dirty="0"/>
                        <a:t> x </a:t>
                      </a:r>
                      <a:r>
                        <a:rPr dirty="0" err="1"/>
                        <a:t>TTXC多邊合作展演</a:t>
                      </a:r>
                      <a:endParaRPr dirty="0"/>
                    </a:p>
                    <a:p>
                      <a:pPr marL="342900" indent="-342900" algn="just">
                        <a:buSzPts val="1600"/>
                        <a:buFont typeface="Symbol"/>
                        <a:buChar char="-"/>
                        <a:defRPr sz="1600">
                          <a:latin typeface="微軟正黑體"/>
                          <a:ea typeface="微軟正黑體"/>
                          <a:cs typeface="微軟正黑體"/>
                          <a:sym typeface="微軟正黑體"/>
                        </a:defRPr>
                      </a:pPr>
                      <a:r>
                        <a:rPr dirty="0" err="1"/>
                        <a:t>目前已與兔將簽署合作意向書，開始展開亞灣計畫書寫，並佈局黑潮計畫補助延伸策略發</a:t>
                      </a:r>
                      <a:endParaRPr dirty="0"/>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just">
                        <a:lnSpc>
                          <a:spcPts val="2000"/>
                        </a:lnSpc>
                        <a:defRPr sz="1800"/>
                      </a:pPr>
                      <a:r>
                        <a:rPr sz="1600" dirty="0">
                          <a:latin typeface="微軟正黑體"/>
                          <a:ea typeface="微軟正黑體"/>
                          <a:cs typeface="微軟正黑體"/>
                          <a:sym typeface="微軟正黑體"/>
                        </a:rPr>
                        <a:t>114.03.31</a:t>
                      </a: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R="323850" algn="just">
                        <a:lnSpc>
                          <a:spcPts val="2000"/>
                        </a:lnSpc>
                        <a:defRPr sz="1600">
                          <a:latin typeface="微軟正黑體"/>
                          <a:ea typeface="微軟正黑體"/>
                          <a:cs typeface="微軟正黑體"/>
                          <a:sym typeface="微軟正黑體"/>
                        </a:defRPr>
                      </a:pPr>
                      <a:endParaRPr dirty="0"/>
                    </a:p>
                  </a:txBody>
                  <a:tcPr marL="0" marR="0" marT="0" marB="0" horzOverflow="overflow">
                    <a:lnL w="12700" cap="flat" cmpd="sng" algn="ctr">
                      <a:solidFill>
                        <a:srgbClr val="000000"/>
                      </a:solidFill>
                      <a:prstDash val="solid"/>
                      <a:round/>
                      <a:headEnd type="none" w="med" len="med"/>
                      <a:tailEnd type="none" w="med" len="med"/>
                    </a:lnL>
                    <a:lnR w="12700">
                      <a:solidFill>
                        <a:srgbClr val="000000"/>
                      </a:solid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667764482"/>
                  </a:ext>
                </a:extLst>
              </a:tr>
            </a:tbl>
          </a:graphicData>
        </a:graphic>
      </p:graphicFrame>
    </p:spTree>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8" name="標題 4"/>
          <p:cNvSpPr txBox="1">
            <a:spLocks noGrp="1"/>
          </p:cNvSpPr>
          <p:nvPr>
            <p:ph type="title"/>
          </p:nvPr>
        </p:nvSpPr>
        <p:spPr>
          <a:xfrm>
            <a:off x="601133" y="316991"/>
            <a:ext cx="11159067" cy="889509"/>
          </a:xfrm>
          <a:prstGeom prst="rect">
            <a:avLst/>
          </a:prstGeom>
        </p:spPr>
        <p:txBody>
          <a:bodyPr/>
          <a:lstStyle>
            <a:lvl1pPr algn="ctr">
              <a:defRPr b="1">
                <a:solidFill>
                  <a:srgbClr val="000099"/>
                </a:solidFill>
                <a:latin typeface="微軟正黑體"/>
                <a:ea typeface="微軟正黑體"/>
                <a:cs typeface="微軟正黑體"/>
                <a:sym typeface="微軟正黑體"/>
              </a:defRPr>
            </a:lvl1pPr>
          </a:lstStyle>
          <a:p>
            <a:r>
              <a:t>綱   要</a:t>
            </a:r>
          </a:p>
        </p:txBody>
      </p:sp>
      <p:sp>
        <p:nvSpPr>
          <p:cNvPr id="1039" name="投影片編號版面配置區 1"/>
          <p:cNvSpPr txBox="1">
            <a:spLocks noGrp="1"/>
          </p:cNvSpPr>
          <p:nvPr>
            <p:ph type="sldNum" sz="quarter" idx="4294967295"/>
          </p:nvPr>
        </p:nvSpPr>
        <p:spPr>
          <a:xfrm>
            <a:off x="12003102" y="6604317"/>
            <a:ext cx="188894" cy="269237"/>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lvl1pPr>
              <a:defRPr>
                <a:latin typeface="微軟正黑體"/>
                <a:ea typeface="微軟正黑體"/>
                <a:cs typeface="微軟正黑體"/>
                <a:sym typeface="微軟正黑體"/>
              </a:defRPr>
            </a:lvl1pPr>
          </a:lstStyle>
          <a:p>
            <a:fld id="{86CB4B4D-7CA3-9044-876B-883B54F8677D}" type="slidenum">
              <a:t>2</a:t>
            </a:fld>
            <a:endParaRPr/>
          </a:p>
        </p:txBody>
      </p:sp>
      <p:sp>
        <p:nvSpPr>
          <p:cNvPr id="1040" name="內容版面配置區 4"/>
          <p:cNvSpPr txBox="1">
            <a:spLocks noGrp="1"/>
          </p:cNvSpPr>
          <p:nvPr>
            <p:ph type="body" sz="half" idx="1"/>
          </p:nvPr>
        </p:nvSpPr>
        <p:spPr>
          <a:xfrm>
            <a:off x="1475655" y="1844822"/>
            <a:ext cx="6696744" cy="3024346"/>
          </a:xfrm>
          <a:prstGeom prst="rect">
            <a:avLst/>
          </a:prstGeom>
        </p:spPr>
        <p:txBody>
          <a:bodyPr/>
          <a:lstStyle/>
          <a:p>
            <a:pPr>
              <a:lnSpc>
                <a:spcPct val="120000"/>
              </a:lnSpc>
              <a:buFont typeface="Helvetica"/>
              <a:buChar char="➢"/>
              <a:defRPr sz="3600" b="1">
                <a:solidFill>
                  <a:srgbClr val="000099"/>
                </a:solidFill>
                <a:latin typeface="微軟正黑體"/>
                <a:ea typeface="微軟正黑體"/>
                <a:cs typeface="微軟正黑體"/>
                <a:sym typeface="微軟正黑體"/>
              </a:defRPr>
            </a:pPr>
            <a:r>
              <a:t>組業務能見度</a:t>
            </a:r>
          </a:p>
          <a:p>
            <a:pPr>
              <a:lnSpc>
                <a:spcPct val="120000"/>
              </a:lnSpc>
              <a:buFont typeface="Helvetica"/>
              <a:buChar char="➢"/>
              <a:defRPr>
                <a:solidFill>
                  <a:srgbClr val="87CEFA"/>
                </a:solidFill>
                <a:latin typeface="微軟正黑體"/>
                <a:ea typeface="微軟正黑體"/>
                <a:cs typeface="微軟正黑體"/>
                <a:sym typeface="微軟正黑體"/>
              </a:defRPr>
            </a:pPr>
            <a:r>
              <a:t>重要業務推廣案件</a:t>
            </a:r>
          </a:p>
        </p:txBody>
      </p:sp>
    </p:spTree>
  </p:cSld>
  <p:clrMapOvr>
    <a:masterClrMapping/>
  </p:clrMapOvr>
  <p:transition spd="med"/>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17" name="Picture 2" descr="Picture 2">
            <a:hlinkClick r:id="rId2"/>
          </p:cNvPr>
          <p:cNvPicPr>
            <a:picLocks noChangeAspect="1"/>
          </p:cNvPicPr>
          <p:nvPr/>
        </p:nvPicPr>
        <p:blipFill>
          <a:blip r:embed="rId3"/>
          <a:stretch>
            <a:fillRect/>
          </a:stretch>
        </p:blipFill>
        <p:spPr>
          <a:xfrm>
            <a:off x="4010431" y="2295211"/>
            <a:ext cx="4171139" cy="2041197"/>
          </a:xfrm>
          <a:prstGeom prst="rect">
            <a:avLst/>
          </a:prstGeom>
          <a:ln w="12700">
            <a:miter lim="400000"/>
          </a:ln>
        </p:spPr>
      </p:pic>
      <p:sp>
        <p:nvSpPr>
          <p:cNvPr id="1118" name="投影片編號版面配置區 3"/>
          <p:cNvSpPr txBox="1">
            <a:spLocks noGrp="1"/>
          </p:cNvSpPr>
          <p:nvPr>
            <p:ph type="sldNum" sz="quarter" idx="4294967295"/>
          </p:nvPr>
        </p:nvSpPr>
        <p:spPr>
          <a:xfrm>
            <a:off x="11918346" y="6606812"/>
            <a:ext cx="273652" cy="264251"/>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fld id="{86CB4B4D-7CA3-9044-876B-883B54F8677D}" type="slidenum">
              <a:t>20</a:t>
            </a:fld>
            <a:endParaRPr/>
          </a:p>
        </p:txBody>
      </p:sp>
    </p:spTree>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2" name="投影片編號版面配置區 3"/>
          <p:cNvSpPr txBox="1">
            <a:spLocks noGrp="1"/>
          </p:cNvSpPr>
          <p:nvPr>
            <p:ph type="sldNum" sz="quarter" idx="4294967295"/>
          </p:nvPr>
        </p:nvSpPr>
        <p:spPr>
          <a:xfrm>
            <a:off x="12003102" y="6604317"/>
            <a:ext cx="188894" cy="269237"/>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lvl1pPr>
              <a:defRPr>
                <a:latin typeface="微軟正黑體"/>
                <a:ea typeface="微軟正黑體"/>
                <a:cs typeface="微軟正黑體"/>
                <a:sym typeface="微軟正黑體"/>
              </a:defRPr>
            </a:lvl1pPr>
          </a:lstStyle>
          <a:p>
            <a:fld id="{86CB4B4D-7CA3-9044-876B-883B54F8677D}" type="slidenum">
              <a:t>3</a:t>
            </a:fld>
            <a:endParaRPr/>
          </a:p>
        </p:txBody>
      </p:sp>
      <p:sp>
        <p:nvSpPr>
          <p:cNvPr id="1043" name="標題 2"/>
          <p:cNvSpPr txBox="1"/>
          <p:nvPr/>
        </p:nvSpPr>
        <p:spPr>
          <a:xfrm>
            <a:off x="562183" y="124750"/>
            <a:ext cx="11067631" cy="7264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lvl1pPr algn="ctr">
              <a:defRPr sz="3600" b="1">
                <a:solidFill>
                  <a:srgbClr val="000099"/>
                </a:solidFill>
                <a:latin typeface="微軟正黑體"/>
                <a:ea typeface="微軟正黑體"/>
                <a:cs typeface="微軟正黑體"/>
                <a:sym typeface="微軟正黑體"/>
              </a:defRPr>
            </a:lvl1pPr>
          </a:lstStyle>
          <a:p>
            <a:r>
              <a:t>S 組核心業務營收目標/餘絀達成</a:t>
            </a:r>
          </a:p>
        </p:txBody>
      </p:sp>
      <p:sp>
        <p:nvSpPr>
          <p:cNvPr id="1044" name="文字方塊 10"/>
          <p:cNvSpPr txBox="1"/>
          <p:nvPr/>
        </p:nvSpPr>
        <p:spPr>
          <a:xfrm>
            <a:off x="9724789" y="503510"/>
            <a:ext cx="866137" cy="3073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45718" tIns="45718" rIns="45718" bIns="45718">
            <a:spAutoFit/>
          </a:bodyPr>
          <a:lstStyle>
            <a:lvl1pPr>
              <a:defRPr sz="1200">
                <a:latin typeface="微軟正黑體"/>
                <a:ea typeface="微軟正黑體"/>
                <a:cs typeface="微軟正黑體"/>
                <a:sym typeface="微軟正黑體"/>
              </a:defRPr>
            </a:lvl1pPr>
          </a:lstStyle>
          <a:p>
            <a:r>
              <a:t>單位：千元</a:t>
            </a:r>
          </a:p>
        </p:txBody>
      </p:sp>
      <p:graphicFrame>
        <p:nvGraphicFramePr>
          <p:cNvPr id="3" name="表格 2">
            <a:extLst>
              <a:ext uri="{FF2B5EF4-FFF2-40B4-BE49-F238E27FC236}">
                <a16:creationId xmlns:a16="http://schemas.microsoft.com/office/drawing/2014/main" id="{B32AEAD4-7465-4145-BA7C-24AD41662CDB}"/>
              </a:ext>
            </a:extLst>
          </p:cNvPr>
          <p:cNvGraphicFramePr>
            <a:graphicFrameLocks noGrp="1"/>
          </p:cNvGraphicFramePr>
          <p:nvPr>
            <p:extLst>
              <p:ext uri="{D42A27DB-BD31-4B8C-83A1-F6EECF244321}">
                <p14:modId xmlns:p14="http://schemas.microsoft.com/office/powerpoint/2010/main" val="4156041084"/>
              </p:ext>
            </p:extLst>
          </p:nvPr>
        </p:nvGraphicFramePr>
        <p:xfrm>
          <a:off x="2234213" y="724822"/>
          <a:ext cx="7723573" cy="5879495"/>
        </p:xfrm>
        <a:graphic>
          <a:graphicData uri="http://schemas.openxmlformats.org/drawingml/2006/table">
            <a:tbl>
              <a:tblPr/>
              <a:tblGrid>
                <a:gridCol w="1695534">
                  <a:extLst>
                    <a:ext uri="{9D8B030D-6E8A-4147-A177-3AD203B41FA5}">
                      <a16:colId xmlns:a16="http://schemas.microsoft.com/office/drawing/2014/main" val="3401727275"/>
                    </a:ext>
                  </a:extLst>
                </a:gridCol>
                <a:gridCol w="515218">
                  <a:extLst>
                    <a:ext uri="{9D8B030D-6E8A-4147-A177-3AD203B41FA5}">
                      <a16:colId xmlns:a16="http://schemas.microsoft.com/office/drawing/2014/main" val="1582316564"/>
                    </a:ext>
                  </a:extLst>
                </a:gridCol>
                <a:gridCol w="416858">
                  <a:extLst>
                    <a:ext uri="{9D8B030D-6E8A-4147-A177-3AD203B41FA5}">
                      <a16:colId xmlns:a16="http://schemas.microsoft.com/office/drawing/2014/main" val="581648335"/>
                    </a:ext>
                  </a:extLst>
                </a:gridCol>
                <a:gridCol w="749406">
                  <a:extLst>
                    <a:ext uri="{9D8B030D-6E8A-4147-A177-3AD203B41FA5}">
                      <a16:colId xmlns:a16="http://schemas.microsoft.com/office/drawing/2014/main" val="4105185171"/>
                    </a:ext>
                  </a:extLst>
                </a:gridCol>
                <a:gridCol w="852450">
                  <a:extLst>
                    <a:ext uri="{9D8B030D-6E8A-4147-A177-3AD203B41FA5}">
                      <a16:colId xmlns:a16="http://schemas.microsoft.com/office/drawing/2014/main" val="1555175649"/>
                    </a:ext>
                  </a:extLst>
                </a:gridCol>
                <a:gridCol w="1358299">
                  <a:extLst>
                    <a:ext uri="{9D8B030D-6E8A-4147-A177-3AD203B41FA5}">
                      <a16:colId xmlns:a16="http://schemas.microsoft.com/office/drawing/2014/main" val="3015400033"/>
                    </a:ext>
                  </a:extLst>
                </a:gridCol>
                <a:gridCol w="627628">
                  <a:extLst>
                    <a:ext uri="{9D8B030D-6E8A-4147-A177-3AD203B41FA5}">
                      <a16:colId xmlns:a16="http://schemas.microsoft.com/office/drawing/2014/main" val="1975310688"/>
                    </a:ext>
                  </a:extLst>
                </a:gridCol>
                <a:gridCol w="758774">
                  <a:extLst>
                    <a:ext uri="{9D8B030D-6E8A-4147-A177-3AD203B41FA5}">
                      <a16:colId xmlns:a16="http://schemas.microsoft.com/office/drawing/2014/main" val="1722609604"/>
                    </a:ext>
                  </a:extLst>
                </a:gridCol>
                <a:gridCol w="749406">
                  <a:extLst>
                    <a:ext uri="{9D8B030D-6E8A-4147-A177-3AD203B41FA5}">
                      <a16:colId xmlns:a16="http://schemas.microsoft.com/office/drawing/2014/main" val="3472086883"/>
                    </a:ext>
                  </a:extLst>
                </a:gridCol>
              </a:tblGrid>
              <a:tr h="404155">
                <a:tc>
                  <a:txBody>
                    <a:bodyPr/>
                    <a:lstStyle/>
                    <a:p>
                      <a:pPr algn="ctr" fontAlgn="ctr"/>
                      <a:r>
                        <a:rPr lang="zh-TW" altLang="en-US" sz="1000" b="1" i="0" u="none" strike="noStrike">
                          <a:effectLst/>
                          <a:latin typeface="微軟正黑體" panose="020B0604030504040204" pitchFamily="34" charset="-120"/>
                          <a:ea typeface="微軟正黑體" panose="020B0604030504040204" pitchFamily="34" charset="-120"/>
                        </a:rPr>
                        <a:t>項    目</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gridSpan="2">
                  <a:txBody>
                    <a:bodyPr/>
                    <a:lstStyle/>
                    <a:p>
                      <a:pPr algn="ctr" fontAlgn="ctr"/>
                      <a:r>
                        <a:rPr lang="zh-TW" altLang="en-US" sz="1000" b="1" i="0" u="none" strike="noStrike">
                          <a:effectLst/>
                          <a:latin typeface="微軟正黑體" panose="020B0604030504040204" pitchFamily="34" charset="-120"/>
                          <a:ea typeface="微軟正黑體" panose="020B0604030504040204" pitchFamily="34" charset="-120"/>
                        </a:rPr>
                        <a:t> 預算目標</a:t>
                      </a:r>
                      <a:br>
                        <a:rPr lang="zh-TW" altLang="en-US" sz="1000" b="1" i="0" u="none" strike="noStrike">
                          <a:effectLst/>
                          <a:latin typeface="微軟正黑體" panose="020B0604030504040204" pitchFamily="34" charset="-120"/>
                          <a:ea typeface="微軟正黑體" panose="020B0604030504040204" pitchFamily="34" charset="-120"/>
                        </a:rPr>
                      </a:br>
                      <a:r>
                        <a:rPr lang="en-US" sz="1000" b="1" i="0" u="none" strike="noStrike">
                          <a:effectLst/>
                          <a:latin typeface="微軟正黑體" panose="020B0604030504040204" pitchFamily="34" charset="-120"/>
                          <a:ea typeface="微軟正黑體" panose="020B0604030504040204" pitchFamily="34" charset="-120"/>
                        </a:rPr>
                        <a:t>A</a:t>
                      </a:r>
                    </a:p>
                  </a:txBody>
                  <a:tcPr marL="97469" marR="97469" marT="48735" marB="48735"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hMerge="1">
                  <a:txBody>
                    <a:bodyPr/>
                    <a:lstStyle/>
                    <a:p>
                      <a:endParaRPr lang="zh-TW" altLang="en-US"/>
                    </a:p>
                  </a:txBody>
                  <a:tcPr/>
                </a:tc>
                <a:tc>
                  <a:txBody>
                    <a:bodyPr/>
                    <a:lstStyle/>
                    <a:p>
                      <a:pPr algn="ctr" fontAlgn="ctr"/>
                      <a:r>
                        <a:rPr lang="zh-TW" altLang="en-US" sz="1100" b="1" i="0" u="none" strike="noStrike">
                          <a:effectLst/>
                          <a:latin typeface="微軟正黑體" panose="020B0604030504040204" pitchFamily="34" charset="-120"/>
                          <a:ea typeface="微軟正黑體" panose="020B0604030504040204" pitchFamily="34" charset="-120"/>
                        </a:rPr>
                        <a:t>當月數</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a:txBody>
                    <a:bodyPr/>
                    <a:lstStyle/>
                    <a:p>
                      <a:pPr algn="ctr" fontAlgn="ctr"/>
                      <a:r>
                        <a:rPr lang="zh-TW" altLang="en-US" sz="1100" b="1" i="0" u="none" strike="noStrike">
                          <a:effectLst/>
                          <a:latin typeface="微軟正黑體" panose="020B0604030504040204" pitchFamily="34" charset="-120"/>
                          <a:ea typeface="微軟正黑體" panose="020B0604030504040204" pitchFamily="34" charset="-120"/>
                        </a:rPr>
                        <a:t>累計數</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a:txBody>
                    <a:bodyPr/>
                    <a:lstStyle/>
                    <a:p>
                      <a:pPr algn="ctr" fontAlgn="ctr"/>
                      <a:r>
                        <a:rPr lang="zh-TW" altLang="en-US" sz="1100" b="1" i="0" u="none" strike="noStrike">
                          <a:effectLst/>
                          <a:latin typeface="微軟正黑體" panose="020B0604030504040204" pitchFamily="34" charset="-120"/>
                          <a:ea typeface="微軟正黑體" panose="020B0604030504040204" pitchFamily="34" charset="-120"/>
                        </a:rPr>
                        <a:t>已簽約預計執行</a:t>
                      </a:r>
                      <a:br>
                        <a:rPr lang="zh-TW" altLang="en-US" sz="1100" b="1" i="0" u="none" strike="noStrike">
                          <a:effectLst/>
                          <a:latin typeface="微軟正黑體" panose="020B0604030504040204" pitchFamily="34" charset="-120"/>
                          <a:ea typeface="微軟正黑體" panose="020B0604030504040204" pitchFamily="34" charset="-120"/>
                        </a:rPr>
                      </a:br>
                      <a:r>
                        <a:rPr lang="en-US" altLang="zh-TW" sz="1100" b="1" i="0" u="none" strike="noStrike">
                          <a:effectLst/>
                          <a:latin typeface="微軟正黑體" panose="020B0604030504040204" pitchFamily="34" charset="-120"/>
                          <a:ea typeface="微軟正黑體" panose="020B0604030504040204" pitchFamily="34" charset="-120"/>
                        </a:rPr>
                        <a:t>B</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a:txBody>
                    <a:bodyPr/>
                    <a:lstStyle/>
                    <a:p>
                      <a:pPr algn="ctr" fontAlgn="ctr"/>
                      <a:r>
                        <a:rPr lang="zh-TW" altLang="en-US" sz="1000" b="1" i="0" u="none" strike="noStrike">
                          <a:effectLst/>
                          <a:latin typeface="微軟正黑體" panose="020B0604030504040204" pitchFamily="34" charset="-120"/>
                          <a:ea typeface="微軟正黑體" panose="020B0604030504040204" pitchFamily="34" charset="-120"/>
                        </a:rPr>
                        <a:t>洽談中</a:t>
                      </a:r>
                      <a:br>
                        <a:rPr lang="zh-TW" altLang="en-US" sz="1000" b="1" i="0" u="none" strike="noStrike">
                          <a:effectLst/>
                          <a:latin typeface="微軟正黑體" panose="020B0604030504040204" pitchFamily="34" charset="-120"/>
                          <a:ea typeface="微軟正黑體" panose="020B0604030504040204" pitchFamily="34" charset="-120"/>
                        </a:rPr>
                      </a:br>
                      <a:r>
                        <a:rPr lang="en-US" sz="1000" b="1" i="0" u="none" strike="noStrike">
                          <a:effectLst/>
                          <a:latin typeface="微軟正黑體" panose="020B0604030504040204" pitchFamily="34" charset="-120"/>
                          <a:ea typeface="微軟正黑體" panose="020B0604030504040204" pitchFamily="34" charset="-120"/>
                        </a:rPr>
                        <a:t>C</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a:txBody>
                    <a:bodyPr/>
                    <a:lstStyle/>
                    <a:p>
                      <a:pPr algn="ctr" fontAlgn="ctr"/>
                      <a:r>
                        <a:rPr lang="zh-TW" altLang="en-US" sz="1100" b="1" i="0" u="none" strike="noStrike">
                          <a:effectLst/>
                          <a:latin typeface="微軟正黑體" panose="020B0604030504040204" pitchFamily="34" charset="-120"/>
                          <a:ea typeface="微軟正黑體" panose="020B0604030504040204" pitchFamily="34" charset="-120"/>
                        </a:rPr>
                        <a:t>全年度</a:t>
                      </a:r>
                      <a:br>
                        <a:rPr lang="zh-TW" altLang="en-US" sz="1100" b="1" i="0" u="none" strike="noStrike">
                          <a:effectLst/>
                          <a:latin typeface="微軟正黑體" panose="020B0604030504040204" pitchFamily="34" charset="-120"/>
                          <a:ea typeface="微軟正黑體" panose="020B0604030504040204" pitchFamily="34" charset="-120"/>
                        </a:rPr>
                      </a:br>
                      <a:r>
                        <a:rPr lang="zh-TW" altLang="en-US" sz="1100" b="1" i="0" u="none" strike="noStrike">
                          <a:effectLst/>
                          <a:latin typeface="微軟正黑體" panose="020B0604030504040204" pitchFamily="34" charset="-120"/>
                          <a:ea typeface="微軟正黑體" panose="020B0604030504040204" pitchFamily="34" charset="-120"/>
                        </a:rPr>
                        <a:t>預測數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a:txBody>
                    <a:bodyPr/>
                    <a:lstStyle/>
                    <a:p>
                      <a:pPr algn="ctr" fontAlgn="ctr"/>
                      <a:r>
                        <a:rPr lang="zh-TW" altLang="en-US" sz="1100" b="1" i="0" u="none" strike="noStrike">
                          <a:effectLst/>
                          <a:latin typeface="微軟正黑體" panose="020B0604030504040204" pitchFamily="34" charset="-120"/>
                          <a:ea typeface="微軟正黑體" panose="020B0604030504040204" pitchFamily="34" charset="-120"/>
                        </a:rPr>
                        <a:t>全年預測</a:t>
                      </a:r>
                      <a:br>
                        <a:rPr lang="zh-TW" altLang="en-US" sz="1100" b="1" i="0" u="none" strike="noStrike">
                          <a:effectLst/>
                          <a:latin typeface="微軟正黑體" panose="020B0604030504040204" pitchFamily="34" charset="-120"/>
                          <a:ea typeface="微軟正黑體" panose="020B0604030504040204" pitchFamily="34" charset="-120"/>
                        </a:rPr>
                      </a:br>
                      <a:r>
                        <a:rPr lang="zh-TW" altLang="en-US" sz="1100" b="1" i="0" u="none" strike="noStrike">
                          <a:effectLst/>
                          <a:latin typeface="微軟正黑體" panose="020B0604030504040204" pitchFamily="34" charset="-120"/>
                          <a:ea typeface="微軟正黑體" panose="020B0604030504040204" pitchFamily="34" charset="-120"/>
                        </a:rPr>
                        <a:t>達成率   </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extLst>
                  <a:ext uri="{0D108BD9-81ED-4DB2-BD59-A6C34878D82A}">
                    <a16:rowId xmlns:a16="http://schemas.microsoft.com/office/drawing/2014/main" val="2866906738"/>
                  </a:ext>
                </a:extLst>
              </a:tr>
              <a:tr h="303646">
                <a:tc>
                  <a:txBody>
                    <a:bodyPr/>
                    <a:lstStyle/>
                    <a:p>
                      <a:pPr algn="l" fontAlgn="ctr"/>
                      <a:r>
                        <a:rPr lang="zh-TW" altLang="en-US" sz="1100" b="1" i="0" u="none" strike="noStrike">
                          <a:effectLst/>
                          <a:latin typeface="微軟正黑體" panose="020B0604030504040204" pitchFamily="34" charset="-120"/>
                          <a:ea typeface="微軟正黑體" panose="020B0604030504040204" pitchFamily="34" charset="-120"/>
                        </a:rPr>
                        <a:t>業務收入</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r" fontAlgn="ctr"/>
                      <a:r>
                        <a:rPr lang="en-US" altLang="zh-TW" sz="1000" b="1" i="0" u="none" strike="noStrike">
                          <a:effectLst/>
                          <a:latin typeface="微軟正黑體" panose="020B0604030504040204" pitchFamily="34" charset="-120"/>
                          <a:ea typeface="微軟正黑體" panose="020B0604030504040204" pitchFamily="34" charset="-120"/>
                        </a:rPr>
                        <a:t>114,893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r" fontAlgn="ctr"/>
                      <a:r>
                        <a:rPr lang="en-US" altLang="zh-TW" sz="1000" b="1" i="0" u="none" strike="noStrike">
                          <a:effectLst/>
                          <a:latin typeface="微軟正黑體" panose="020B0604030504040204" pitchFamily="34" charset="-120"/>
                          <a:ea typeface="微軟正黑體" panose="020B0604030504040204" pitchFamily="34" charset="-120"/>
                        </a:rPr>
                        <a:t>100%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r" fontAlgn="ctr"/>
                      <a:r>
                        <a:rPr lang="en-US" altLang="zh-TW" sz="1000" b="1" i="0" u="none" strike="noStrike">
                          <a:effectLst/>
                          <a:latin typeface="微軟正黑體" panose="020B0604030504040204" pitchFamily="34" charset="-120"/>
                          <a:ea typeface="微軟正黑體" panose="020B0604030504040204" pitchFamily="34" charset="-120"/>
                        </a:rPr>
                        <a:t>6,879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r" fontAlgn="ctr"/>
                      <a:r>
                        <a:rPr lang="en-US" altLang="zh-TW" sz="1000" b="1" i="0" u="none" strike="noStrike">
                          <a:effectLst/>
                          <a:latin typeface="微軟正黑體" panose="020B0604030504040204" pitchFamily="34" charset="-120"/>
                          <a:ea typeface="微軟正黑體" panose="020B0604030504040204" pitchFamily="34" charset="-120"/>
                        </a:rPr>
                        <a:t>73,408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r" fontAlgn="ctr"/>
                      <a:r>
                        <a:rPr lang="en-US" altLang="zh-TW" sz="1000" b="1" i="0" u="none" strike="noStrike">
                          <a:effectLst/>
                          <a:latin typeface="微軟正黑體" panose="020B0604030504040204" pitchFamily="34" charset="-120"/>
                          <a:ea typeface="微軟正黑體" panose="020B0604030504040204" pitchFamily="34" charset="-120"/>
                        </a:rPr>
                        <a:t>115,989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r" fontAlgn="ctr"/>
                      <a:r>
                        <a:rPr lang="en-US" altLang="zh-TW" sz="1000" b="1" i="0" u="none" strike="noStrike">
                          <a:effectLst/>
                          <a:latin typeface="微軟正黑體" panose="020B0604030504040204" pitchFamily="34" charset="-120"/>
                          <a:ea typeface="微軟正黑體" panose="020B0604030504040204" pitchFamily="34" charset="-120"/>
                        </a:rPr>
                        <a:t>8,825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r" fontAlgn="ctr"/>
                      <a:r>
                        <a:rPr lang="en-US" altLang="zh-TW" sz="1000" b="1" i="0" u="none" strike="noStrike">
                          <a:effectLst/>
                          <a:latin typeface="微軟正黑體" panose="020B0604030504040204" pitchFamily="34" charset="-120"/>
                          <a:ea typeface="微軟正黑體" panose="020B0604030504040204" pitchFamily="34" charset="-120"/>
                        </a:rPr>
                        <a:t>124,814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r" fontAlgn="ctr"/>
                      <a:r>
                        <a:rPr lang="en-US" altLang="zh-TW" sz="1000" b="1" i="0" u="none" strike="noStrike">
                          <a:effectLst/>
                          <a:latin typeface="微軟正黑體" panose="020B0604030504040204" pitchFamily="34" charset="-120"/>
                          <a:ea typeface="微軟正黑體" panose="020B0604030504040204" pitchFamily="34" charset="-120"/>
                        </a:rPr>
                        <a:t>109%</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extLst>
                  <a:ext uri="{0D108BD9-81ED-4DB2-BD59-A6C34878D82A}">
                    <a16:rowId xmlns:a16="http://schemas.microsoft.com/office/drawing/2014/main" val="3556439632"/>
                  </a:ext>
                </a:extLst>
              </a:tr>
              <a:tr h="230824">
                <a:tc>
                  <a:txBody>
                    <a:bodyPr/>
                    <a:lstStyle/>
                    <a:p>
                      <a:pPr algn="l" fontAlgn="ctr"/>
                      <a:r>
                        <a:rPr lang="zh-TW" altLang="en-US" sz="1100" b="1" i="0" u="none" strike="noStrike">
                          <a:effectLst/>
                          <a:latin typeface="微軟正黑體" panose="020B0604030504040204" pitchFamily="34" charset="-120"/>
                          <a:ea typeface="微軟正黑體" panose="020B0604030504040204" pitchFamily="34" charset="-120"/>
                        </a:rPr>
                        <a:t>   科 技 研 發</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FDE9D9"/>
                    </a:solidFill>
                  </a:tcPr>
                </a:tc>
                <a:tc>
                  <a:txBody>
                    <a:bodyPr/>
                    <a:lstStyle/>
                    <a:p>
                      <a:pPr algn="r" fontAlgn="ctr"/>
                      <a:r>
                        <a:rPr lang="en-US" altLang="zh-TW" sz="1000" b="1" i="0" u="none" strike="noStrike">
                          <a:effectLst/>
                          <a:latin typeface="微軟正黑體" panose="020B0604030504040204" pitchFamily="34" charset="-120"/>
                          <a:ea typeface="微軟正黑體" panose="020B0604030504040204" pitchFamily="34" charset="-120"/>
                        </a:rPr>
                        <a:t>51,800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FDE9D9"/>
                    </a:solidFill>
                  </a:tcPr>
                </a:tc>
                <a:tc>
                  <a:txBody>
                    <a:bodyPr/>
                    <a:lstStyle/>
                    <a:p>
                      <a:pPr algn="r" fontAlgn="ctr"/>
                      <a:r>
                        <a:rPr lang="en-US" altLang="zh-TW" sz="1000" b="1" i="0" u="none" strike="noStrike">
                          <a:effectLst/>
                          <a:latin typeface="微軟正黑體" panose="020B0604030504040204" pitchFamily="34" charset="-120"/>
                          <a:ea typeface="微軟正黑體" panose="020B0604030504040204" pitchFamily="34" charset="-120"/>
                        </a:rPr>
                        <a:t>45%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FDE9D9"/>
                    </a:solidFill>
                  </a:tcPr>
                </a:tc>
                <a:tc>
                  <a:txBody>
                    <a:bodyPr/>
                    <a:lstStyle/>
                    <a:p>
                      <a:pPr algn="r" fontAlgn="ctr"/>
                      <a:r>
                        <a:rPr lang="en-US" altLang="zh-TW" sz="1000" b="1" i="0" u="none" strike="noStrike">
                          <a:effectLst/>
                          <a:latin typeface="微軟正黑體" panose="020B0604030504040204" pitchFamily="34" charset="-120"/>
                          <a:ea typeface="微軟正黑體" panose="020B0604030504040204" pitchFamily="34" charset="-120"/>
                        </a:rPr>
                        <a:t>3,727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FDE9D9"/>
                    </a:solidFill>
                  </a:tcPr>
                </a:tc>
                <a:tc>
                  <a:txBody>
                    <a:bodyPr/>
                    <a:lstStyle/>
                    <a:p>
                      <a:pPr algn="r" fontAlgn="ctr"/>
                      <a:r>
                        <a:rPr lang="en-US" altLang="zh-TW" sz="1000" b="1" i="0" u="none" strike="noStrike">
                          <a:effectLst/>
                          <a:latin typeface="微軟正黑體" panose="020B0604030504040204" pitchFamily="34" charset="-120"/>
                          <a:ea typeface="微軟正黑體" panose="020B0604030504040204" pitchFamily="34" charset="-120"/>
                        </a:rPr>
                        <a:t>42,740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FDE9D9"/>
                    </a:solidFill>
                  </a:tcPr>
                </a:tc>
                <a:tc>
                  <a:txBody>
                    <a:bodyPr/>
                    <a:lstStyle/>
                    <a:p>
                      <a:pPr algn="r" fontAlgn="ctr"/>
                      <a:r>
                        <a:rPr lang="en-US" altLang="zh-TW" sz="1000" b="1" i="0" u="none" strike="noStrike">
                          <a:effectLst/>
                          <a:latin typeface="微軟正黑體" panose="020B0604030504040204" pitchFamily="34" charset="-120"/>
                          <a:ea typeface="微軟正黑體" panose="020B0604030504040204" pitchFamily="34" charset="-120"/>
                        </a:rPr>
                        <a:t>55,484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FDE9D9"/>
                    </a:solidFill>
                  </a:tcPr>
                </a:tc>
                <a:tc>
                  <a:txBody>
                    <a:bodyPr/>
                    <a:lstStyle/>
                    <a:p>
                      <a:pPr algn="r" fontAlgn="ctr"/>
                      <a:r>
                        <a:rPr lang="en-US" altLang="zh-TW" sz="1000" b="1" i="0" u="none" strike="noStrike">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FDE9D9"/>
                    </a:solidFill>
                  </a:tcPr>
                </a:tc>
                <a:tc>
                  <a:txBody>
                    <a:bodyPr/>
                    <a:lstStyle/>
                    <a:p>
                      <a:pPr algn="r" fontAlgn="ctr"/>
                      <a:r>
                        <a:rPr lang="en-US" altLang="zh-TW" sz="1000" b="1" i="0" u="none" strike="noStrike">
                          <a:effectLst/>
                          <a:latin typeface="微軟正黑體" panose="020B0604030504040204" pitchFamily="34" charset="-120"/>
                          <a:ea typeface="微軟正黑體" panose="020B0604030504040204" pitchFamily="34" charset="-120"/>
                        </a:rPr>
                        <a:t>55,484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FDE9D9"/>
                    </a:solidFill>
                  </a:tcPr>
                </a:tc>
                <a:tc>
                  <a:txBody>
                    <a:bodyPr/>
                    <a:lstStyle/>
                    <a:p>
                      <a:pPr algn="r" fontAlgn="ctr"/>
                      <a:r>
                        <a:rPr lang="en-US" altLang="zh-TW" sz="1000" b="1" i="0" u="none" strike="noStrike">
                          <a:effectLst/>
                          <a:latin typeface="微軟正黑體" panose="020B0604030504040204" pitchFamily="34" charset="-120"/>
                          <a:ea typeface="微軟正黑體" panose="020B0604030504040204" pitchFamily="34" charset="-120"/>
                        </a:rPr>
                        <a:t>107%</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FDE9D9"/>
                    </a:solidFill>
                  </a:tcPr>
                </a:tc>
                <a:extLst>
                  <a:ext uri="{0D108BD9-81ED-4DB2-BD59-A6C34878D82A}">
                    <a16:rowId xmlns:a16="http://schemas.microsoft.com/office/drawing/2014/main" val="2504287886"/>
                  </a:ext>
                </a:extLst>
              </a:tr>
              <a:tr h="230824">
                <a:tc>
                  <a:txBody>
                    <a:bodyPr/>
                    <a:lstStyle/>
                    <a:p>
                      <a:pPr algn="l" fontAlgn="ctr"/>
                      <a:r>
                        <a:rPr lang="zh-TW" altLang="en-US" sz="1100" b="1" i="0" u="none" strike="noStrike">
                          <a:effectLst/>
                          <a:latin typeface="微軟正黑體" panose="020B0604030504040204" pitchFamily="34" charset="-120"/>
                          <a:ea typeface="微軟正黑體" panose="020B0604030504040204" pitchFamily="34" charset="-120"/>
                        </a:rPr>
                        <a:t>   知 識 服 務</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DE9D9"/>
                    </a:solidFill>
                  </a:tcPr>
                </a:tc>
                <a:tc>
                  <a:txBody>
                    <a:bodyPr/>
                    <a:lstStyle/>
                    <a:p>
                      <a:pPr algn="r" fontAlgn="ctr"/>
                      <a:r>
                        <a:rPr lang="en-US" altLang="zh-TW" sz="1000" b="1" i="0" u="none" strike="noStrike">
                          <a:effectLst/>
                          <a:latin typeface="微軟正黑體" panose="020B0604030504040204" pitchFamily="34" charset="-120"/>
                          <a:ea typeface="微軟正黑體" panose="020B0604030504040204" pitchFamily="34" charset="-120"/>
                        </a:rPr>
                        <a:t>56,623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DE9D9"/>
                    </a:solidFill>
                  </a:tcPr>
                </a:tc>
                <a:tc>
                  <a:txBody>
                    <a:bodyPr/>
                    <a:lstStyle/>
                    <a:p>
                      <a:pPr algn="r" fontAlgn="ctr"/>
                      <a:r>
                        <a:rPr lang="en-US" altLang="zh-TW" sz="1000" b="1" i="0" u="none" strike="noStrike">
                          <a:effectLst/>
                          <a:latin typeface="微軟正黑體" panose="020B0604030504040204" pitchFamily="34" charset="-120"/>
                          <a:ea typeface="微軟正黑體" panose="020B0604030504040204" pitchFamily="34" charset="-120"/>
                        </a:rPr>
                        <a:t>49%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DE9D9"/>
                    </a:solidFill>
                  </a:tcPr>
                </a:tc>
                <a:tc>
                  <a:txBody>
                    <a:bodyPr/>
                    <a:lstStyle/>
                    <a:p>
                      <a:pPr algn="r" fontAlgn="ctr"/>
                      <a:r>
                        <a:rPr lang="en-US" altLang="zh-TW" sz="1000" b="1" i="0" u="none" strike="noStrike">
                          <a:effectLst/>
                          <a:latin typeface="微軟正黑體" panose="020B0604030504040204" pitchFamily="34" charset="-120"/>
                          <a:ea typeface="微軟正黑體" panose="020B0604030504040204" pitchFamily="34" charset="-120"/>
                        </a:rPr>
                        <a:t>3,152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DE9D9"/>
                    </a:solidFill>
                  </a:tcPr>
                </a:tc>
                <a:tc>
                  <a:txBody>
                    <a:bodyPr/>
                    <a:lstStyle/>
                    <a:p>
                      <a:pPr algn="r" fontAlgn="ctr"/>
                      <a:r>
                        <a:rPr lang="en-US" altLang="zh-TW" sz="1000" b="1" i="0" u="none" strike="noStrike">
                          <a:effectLst/>
                          <a:latin typeface="微軟正黑體" panose="020B0604030504040204" pitchFamily="34" charset="-120"/>
                          <a:ea typeface="微軟正黑體" panose="020B0604030504040204" pitchFamily="34" charset="-120"/>
                        </a:rPr>
                        <a:t>29,068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DE9D9"/>
                    </a:solidFill>
                  </a:tcPr>
                </a:tc>
                <a:tc>
                  <a:txBody>
                    <a:bodyPr/>
                    <a:lstStyle/>
                    <a:p>
                      <a:pPr algn="r" fontAlgn="ctr"/>
                      <a:r>
                        <a:rPr lang="en-US" altLang="zh-TW" sz="1000" b="1" i="0" u="none" strike="noStrike">
                          <a:effectLst/>
                          <a:latin typeface="微軟正黑體" panose="020B0604030504040204" pitchFamily="34" charset="-120"/>
                          <a:ea typeface="微軟正黑體" panose="020B0604030504040204" pitchFamily="34" charset="-120"/>
                        </a:rPr>
                        <a:t>57,119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DE9D9"/>
                    </a:solidFill>
                  </a:tcPr>
                </a:tc>
                <a:tc>
                  <a:txBody>
                    <a:bodyPr/>
                    <a:lstStyle/>
                    <a:p>
                      <a:pPr algn="r" fontAlgn="ctr"/>
                      <a:r>
                        <a:rPr lang="en-US" altLang="zh-TW" sz="1000" b="1" i="0" u="none" strike="noStrike">
                          <a:effectLst/>
                          <a:latin typeface="微軟正黑體" panose="020B0604030504040204" pitchFamily="34" charset="-120"/>
                          <a:ea typeface="微軟正黑體" panose="020B0604030504040204" pitchFamily="34" charset="-120"/>
                        </a:rPr>
                        <a:t>5,325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DE9D9"/>
                    </a:solidFill>
                  </a:tcPr>
                </a:tc>
                <a:tc>
                  <a:txBody>
                    <a:bodyPr/>
                    <a:lstStyle/>
                    <a:p>
                      <a:pPr algn="r" fontAlgn="ctr"/>
                      <a:r>
                        <a:rPr lang="en-US" altLang="zh-TW" sz="1000" b="1" i="0" u="none" strike="noStrike">
                          <a:effectLst/>
                          <a:latin typeface="微軟正黑體" panose="020B0604030504040204" pitchFamily="34" charset="-120"/>
                          <a:ea typeface="微軟正黑體" panose="020B0604030504040204" pitchFamily="34" charset="-120"/>
                        </a:rPr>
                        <a:t>62,444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DE9D9"/>
                    </a:solidFill>
                  </a:tcPr>
                </a:tc>
                <a:tc>
                  <a:txBody>
                    <a:bodyPr/>
                    <a:lstStyle/>
                    <a:p>
                      <a:pPr algn="r" fontAlgn="ctr"/>
                      <a:r>
                        <a:rPr lang="en-US" altLang="zh-TW" sz="1000" b="1" i="0" u="none" strike="noStrike">
                          <a:effectLst/>
                          <a:latin typeface="微軟正黑體" panose="020B0604030504040204" pitchFamily="34" charset="-120"/>
                          <a:ea typeface="微軟正黑體" panose="020B0604030504040204" pitchFamily="34" charset="-120"/>
                        </a:rPr>
                        <a:t>110%</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DE9D9"/>
                    </a:solidFill>
                  </a:tcPr>
                </a:tc>
                <a:extLst>
                  <a:ext uri="{0D108BD9-81ED-4DB2-BD59-A6C34878D82A}">
                    <a16:rowId xmlns:a16="http://schemas.microsoft.com/office/drawing/2014/main" val="3870546876"/>
                  </a:ext>
                </a:extLst>
              </a:tr>
              <a:tr h="230824">
                <a:tc>
                  <a:txBody>
                    <a:bodyPr/>
                    <a:lstStyle/>
                    <a:p>
                      <a:pPr algn="l" fontAlgn="ctr"/>
                      <a:r>
                        <a:rPr lang="zh-TW" altLang="en-US" sz="1000" b="1" i="0" u="none" strike="noStrike">
                          <a:effectLst/>
                          <a:latin typeface="微軟正黑體" panose="020B0604030504040204" pitchFamily="34" charset="-120"/>
                          <a:ea typeface="微軟正黑體" panose="020B0604030504040204" pitchFamily="34" charset="-120"/>
                        </a:rPr>
                        <a:t>     </a:t>
                      </a:r>
                      <a:r>
                        <a:rPr lang="en-US" altLang="zh-TW" sz="1000" b="1" i="0" u="none" strike="noStrike">
                          <a:effectLst/>
                          <a:latin typeface="微軟正黑體" panose="020B0604030504040204" pitchFamily="34" charset="-120"/>
                          <a:ea typeface="微軟正黑體" panose="020B0604030504040204" pitchFamily="34" charset="-120"/>
                        </a:rPr>
                        <a:t>-</a:t>
                      </a:r>
                      <a:r>
                        <a:rPr lang="zh-TW" altLang="en-US" sz="1000" b="1" i="0" u="none" strike="noStrike">
                          <a:effectLst/>
                          <a:latin typeface="微軟正黑體" panose="020B0604030504040204" pitchFamily="34" charset="-120"/>
                          <a:ea typeface="微軟正黑體" panose="020B0604030504040204" pitchFamily="34" charset="-120"/>
                        </a:rPr>
                        <a:t>企業收入</a:t>
                      </a:r>
                      <a:r>
                        <a:rPr lang="en-US" altLang="zh-TW" sz="1000" b="1" i="0" u="none" strike="noStrike">
                          <a:effectLst/>
                          <a:latin typeface="微軟正黑體" panose="020B0604030504040204" pitchFamily="34" charset="-120"/>
                          <a:ea typeface="微軟正黑體" panose="020B0604030504040204" pitchFamily="34" charset="-120"/>
                        </a:rPr>
                        <a:t>-</a:t>
                      </a:r>
                      <a:r>
                        <a:rPr lang="zh-TW" altLang="en-US" sz="1000" b="1" i="0" u="none" strike="noStrike">
                          <a:effectLst/>
                          <a:latin typeface="微軟正黑體" panose="020B0604030504040204" pitchFamily="34" charset="-120"/>
                          <a:ea typeface="微軟正黑體" panose="020B0604030504040204" pitchFamily="34" charset="-120"/>
                        </a:rPr>
                        <a:t>純民營</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1000" b="1" i="0" u="none" strike="noStrike">
                          <a:effectLst/>
                          <a:latin typeface="微軟正黑體" panose="020B0604030504040204" pitchFamily="34" charset="-120"/>
                          <a:ea typeface="微軟正黑體" panose="020B0604030504040204" pitchFamily="34" charset="-120"/>
                        </a:rPr>
                        <a:t>45,303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1000" b="1" i="0" u="none" strike="noStrike">
                          <a:effectLst/>
                          <a:latin typeface="微軟正黑體" panose="020B0604030504040204" pitchFamily="34" charset="-120"/>
                          <a:ea typeface="微軟正黑體" panose="020B0604030504040204" pitchFamily="34" charset="-120"/>
                        </a:rPr>
                        <a:t>39%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1000" b="1" i="0" u="none" strike="noStrike">
                          <a:effectLst/>
                          <a:latin typeface="微軟正黑體" panose="020B0604030504040204" pitchFamily="34" charset="-120"/>
                          <a:ea typeface="微軟正黑體" panose="020B0604030504040204" pitchFamily="34" charset="-120"/>
                        </a:rPr>
                        <a:t>1,616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1000" b="1" i="0" u="none" strike="noStrike">
                          <a:effectLst/>
                          <a:latin typeface="微軟正黑體" panose="020B0604030504040204" pitchFamily="34" charset="-120"/>
                          <a:ea typeface="微軟正黑體" panose="020B0604030504040204" pitchFamily="34" charset="-120"/>
                        </a:rPr>
                        <a:t>19,304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1000" b="1" i="0" u="none" strike="noStrike">
                          <a:effectLst/>
                          <a:latin typeface="微軟正黑體" panose="020B0604030504040204" pitchFamily="34" charset="-120"/>
                          <a:ea typeface="微軟正黑體" panose="020B0604030504040204" pitchFamily="34" charset="-120"/>
                        </a:rPr>
                        <a:t>40,437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1000" b="1" i="0" u="none" strike="noStrike">
                          <a:effectLst/>
                          <a:latin typeface="微軟正黑體" panose="020B0604030504040204" pitchFamily="34" charset="-120"/>
                          <a:ea typeface="微軟正黑體" panose="020B0604030504040204" pitchFamily="34" charset="-120"/>
                        </a:rPr>
                        <a:t>4,160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1000" b="1" i="0" u="none" strike="noStrike">
                          <a:effectLst/>
                          <a:latin typeface="微軟正黑體" panose="020B0604030504040204" pitchFamily="34" charset="-120"/>
                          <a:ea typeface="微軟正黑體" panose="020B0604030504040204" pitchFamily="34" charset="-120"/>
                        </a:rPr>
                        <a:t>44,597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1000" b="1" i="0" u="none" strike="noStrike">
                          <a:effectLst/>
                          <a:latin typeface="微軟正黑體" panose="020B0604030504040204" pitchFamily="34" charset="-120"/>
                          <a:ea typeface="微軟正黑體" panose="020B0604030504040204" pitchFamily="34" charset="-120"/>
                        </a:rPr>
                        <a:t>98%</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917106155"/>
                  </a:ext>
                </a:extLst>
              </a:tr>
              <a:tr h="230824">
                <a:tc>
                  <a:txBody>
                    <a:bodyPr/>
                    <a:lstStyle/>
                    <a:p>
                      <a:pPr algn="l" fontAlgn="ctr"/>
                      <a:r>
                        <a:rPr lang="zh-TW" altLang="en-US" sz="1000" b="1" i="0" u="none" strike="noStrike">
                          <a:effectLst/>
                          <a:latin typeface="微軟正黑體" panose="020B0604030504040204" pitchFamily="34" charset="-120"/>
                          <a:ea typeface="微軟正黑體" panose="020B0604030504040204" pitchFamily="34" charset="-120"/>
                        </a:rPr>
                        <a:t>     </a:t>
                      </a:r>
                      <a:r>
                        <a:rPr lang="en-US" altLang="zh-TW" sz="1000" b="1" i="0" u="none" strike="noStrike">
                          <a:effectLst/>
                          <a:latin typeface="微軟正黑體" panose="020B0604030504040204" pitchFamily="34" charset="-120"/>
                          <a:ea typeface="微軟正黑體" panose="020B0604030504040204" pitchFamily="34" charset="-120"/>
                        </a:rPr>
                        <a:t>-</a:t>
                      </a:r>
                      <a:r>
                        <a:rPr lang="zh-TW" altLang="en-US" sz="1000" b="1" i="0" u="none" strike="noStrike">
                          <a:effectLst/>
                          <a:latin typeface="微軟正黑體" panose="020B0604030504040204" pitchFamily="34" charset="-120"/>
                          <a:ea typeface="微軟正黑體" panose="020B0604030504040204" pitchFamily="34" charset="-120"/>
                        </a:rPr>
                        <a:t>企業收入</a:t>
                      </a:r>
                      <a:r>
                        <a:rPr lang="en-US" altLang="zh-TW" sz="1000" b="1" i="0" u="none" strike="noStrike">
                          <a:effectLst/>
                          <a:latin typeface="微軟正黑體" panose="020B0604030504040204" pitchFamily="34" charset="-120"/>
                          <a:ea typeface="微軟正黑體" panose="020B0604030504040204" pitchFamily="34" charset="-120"/>
                        </a:rPr>
                        <a:t>-</a:t>
                      </a:r>
                      <a:r>
                        <a:rPr lang="zh-TW" altLang="en-US" sz="1000" b="1" i="0" u="none" strike="noStrike">
                          <a:effectLst/>
                          <a:latin typeface="微軟正黑體" panose="020B0604030504040204" pitchFamily="34" charset="-120"/>
                          <a:ea typeface="微軟正黑體" panose="020B0604030504040204" pitchFamily="34" charset="-120"/>
                        </a:rPr>
                        <a:t>政府</a:t>
                      </a:r>
                      <a:r>
                        <a:rPr lang="en-US" altLang="zh-TW" sz="1000" b="1" i="0" u="none" strike="noStrike">
                          <a:effectLst/>
                          <a:latin typeface="微軟正黑體" panose="020B0604030504040204" pitchFamily="34" charset="-120"/>
                          <a:ea typeface="微軟正黑體" panose="020B0604030504040204" pitchFamily="34" charset="-120"/>
                        </a:rPr>
                        <a:t>C</a:t>
                      </a:r>
                      <a:r>
                        <a:rPr lang="zh-TW" altLang="en-US" sz="1000" b="1" i="0" u="none" strike="noStrike">
                          <a:effectLst/>
                          <a:latin typeface="微軟正黑體" panose="020B0604030504040204" pitchFamily="34" charset="-120"/>
                          <a:ea typeface="微軟正黑體" panose="020B0604030504040204" pitchFamily="34" charset="-120"/>
                        </a:rPr>
                        <a:t>包</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1000" b="1" i="0" u="none" strike="noStrike">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1000" b="1" i="0" u="none" strike="noStrike">
                          <a:effectLst/>
                          <a:latin typeface="微軟正黑體" panose="020B0604030504040204" pitchFamily="34" charset="-120"/>
                          <a:ea typeface="微軟正黑體" panose="020B0604030504040204" pitchFamily="34" charset="-120"/>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1000" b="1" i="0" u="none" strike="noStrike">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1000" b="1" i="0" u="none" strike="noStrike">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1000" b="1" i="0" u="none" strike="noStrike">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1000" b="1" i="0" u="none" strike="noStrike">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1000" b="1" i="0" u="none" strike="noStrike">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zh-TW" altLang="en-US" sz="1000" b="1"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3119516470"/>
                  </a:ext>
                </a:extLst>
              </a:tr>
              <a:tr h="230824">
                <a:tc>
                  <a:txBody>
                    <a:bodyPr/>
                    <a:lstStyle/>
                    <a:p>
                      <a:pPr algn="l" fontAlgn="ctr"/>
                      <a:r>
                        <a:rPr lang="zh-TW" altLang="en-US" sz="1000" b="1" i="0" u="none" strike="noStrike">
                          <a:effectLst/>
                          <a:latin typeface="微軟正黑體" panose="020B0604030504040204" pitchFamily="34" charset="-120"/>
                          <a:ea typeface="微軟正黑體" panose="020B0604030504040204" pitchFamily="34" charset="-120"/>
                        </a:rPr>
                        <a:t>     </a:t>
                      </a:r>
                      <a:r>
                        <a:rPr lang="en-US" altLang="zh-TW" sz="1000" b="1" i="0" u="none" strike="noStrike">
                          <a:effectLst/>
                          <a:latin typeface="微軟正黑體" panose="020B0604030504040204" pitchFamily="34" charset="-120"/>
                          <a:ea typeface="微軟正黑體" panose="020B0604030504040204" pitchFamily="34" charset="-120"/>
                        </a:rPr>
                        <a:t>-</a:t>
                      </a:r>
                      <a:r>
                        <a:rPr lang="zh-TW" altLang="en-US" sz="1000" b="1" i="0" u="none" strike="noStrike">
                          <a:effectLst/>
                          <a:latin typeface="微軟正黑體" panose="020B0604030504040204" pitchFamily="34" charset="-120"/>
                          <a:ea typeface="微軟正黑體" panose="020B0604030504040204" pitchFamily="34" charset="-120"/>
                        </a:rPr>
                        <a:t>政府收入</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1000" b="1" i="0" u="none" strike="noStrike">
                          <a:effectLst/>
                          <a:latin typeface="微軟正黑體" panose="020B0604030504040204" pitchFamily="34" charset="-120"/>
                          <a:ea typeface="微軟正黑體" panose="020B0604030504040204" pitchFamily="34" charset="-120"/>
                        </a:rPr>
                        <a:t>11,320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1000" b="1" i="0" u="none" strike="noStrike">
                          <a:effectLst/>
                          <a:latin typeface="微軟正黑體" panose="020B0604030504040204" pitchFamily="34" charset="-120"/>
                          <a:ea typeface="微軟正黑體" panose="020B0604030504040204" pitchFamily="34" charset="-120"/>
                        </a:rPr>
                        <a:t>10%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1000" b="1" i="0" u="none" strike="noStrike">
                          <a:effectLst/>
                          <a:latin typeface="微軟正黑體" panose="020B0604030504040204" pitchFamily="34" charset="-120"/>
                          <a:ea typeface="微軟正黑體" panose="020B0604030504040204" pitchFamily="34" charset="-120"/>
                        </a:rPr>
                        <a:t>1,536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1000" b="1" i="0" u="none" strike="noStrike">
                          <a:effectLst/>
                          <a:latin typeface="微軟正黑體" panose="020B0604030504040204" pitchFamily="34" charset="-120"/>
                          <a:ea typeface="微軟正黑體" panose="020B0604030504040204" pitchFamily="34" charset="-120"/>
                        </a:rPr>
                        <a:t>9,764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1000" b="1" i="0" u="none" strike="noStrike">
                          <a:effectLst/>
                          <a:latin typeface="微軟正黑體" panose="020B0604030504040204" pitchFamily="34" charset="-120"/>
                          <a:ea typeface="微軟正黑體" panose="020B0604030504040204" pitchFamily="34" charset="-120"/>
                        </a:rPr>
                        <a:t>16,682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1000" b="1" i="0" u="none" strike="noStrike">
                          <a:effectLst/>
                          <a:latin typeface="微軟正黑體" panose="020B0604030504040204" pitchFamily="34" charset="-120"/>
                          <a:ea typeface="微軟正黑體" panose="020B0604030504040204" pitchFamily="34" charset="-120"/>
                        </a:rPr>
                        <a:t>1,165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1000" b="1" i="0" u="none" strike="noStrike">
                          <a:effectLst/>
                          <a:latin typeface="微軟正黑體" panose="020B0604030504040204" pitchFamily="34" charset="-120"/>
                          <a:ea typeface="微軟正黑體" panose="020B0604030504040204" pitchFamily="34" charset="-120"/>
                        </a:rPr>
                        <a:t>17,847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1000" b="1" i="0" u="none" strike="noStrike">
                          <a:effectLst/>
                          <a:latin typeface="微軟正黑體" panose="020B0604030504040204" pitchFamily="34" charset="-120"/>
                          <a:ea typeface="微軟正黑體" panose="020B0604030504040204" pitchFamily="34" charset="-120"/>
                        </a:rPr>
                        <a:t>158%</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2519730704"/>
                  </a:ext>
                </a:extLst>
              </a:tr>
              <a:tr h="230824">
                <a:tc>
                  <a:txBody>
                    <a:bodyPr/>
                    <a:lstStyle/>
                    <a:p>
                      <a:pPr algn="l" fontAlgn="ctr"/>
                      <a:r>
                        <a:rPr lang="zh-TW" altLang="en-US" sz="1100" b="1" i="0" u="none" strike="noStrike">
                          <a:effectLst/>
                          <a:latin typeface="微軟正黑體" panose="020B0604030504040204" pitchFamily="34" charset="-120"/>
                          <a:ea typeface="微軟正黑體" panose="020B0604030504040204" pitchFamily="34" charset="-120"/>
                        </a:rPr>
                        <a:t>   衍 生 加 值</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FDE9D9"/>
                    </a:solidFill>
                  </a:tcPr>
                </a:tc>
                <a:tc>
                  <a:txBody>
                    <a:bodyPr/>
                    <a:lstStyle/>
                    <a:p>
                      <a:pPr algn="r" fontAlgn="ctr"/>
                      <a:r>
                        <a:rPr lang="en-US" altLang="zh-TW" sz="1000" b="1" i="0" u="none" strike="noStrike">
                          <a:effectLst/>
                          <a:latin typeface="微軟正黑體" panose="020B0604030504040204" pitchFamily="34" charset="-120"/>
                          <a:ea typeface="微軟正黑體" panose="020B0604030504040204" pitchFamily="34" charset="-120"/>
                        </a:rPr>
                        <a:t>6,470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FDE9D9"/>
                    </a:solidFill>
                  </a:tcPr>
                </a:tc>
                <a:tc>
                  <a:txBody>
                    <a:bodyPr/>
                    <a:lstStyle/>
                    <a:p>
                      <a:pPr algn="r" fontAlgn="ctr"/>
                      <a:r>
                        <a:rPr lang="en-US" altLang="zh-TW" sz="1000" b="1" i="0" u="none" strike="noStrike">
                          <a:effectLst/>
                          <a:latin typeface="微軟正黑體" panose="020B0604030504040204" pitchFamily="34" charset="-120"/>
                          <a:ea typeface="微軟正黑體" panose="020B0604030504040204" pitchFamily="34" charset="-120"/>
                        </a:rPr>
                        <a:t>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FDE9D9"/>
                    </a:solidFill>
                  </a:tcPr>
                </a:tc>
                <a:tc>
                  <a:txBody>
                    <a:bodyPr/>
                    <a:lstStyle/>
                    <a:p>
                      <a:pPr algn="r" fontAlgn="ctr"/>
                      <a:r>
                        <a:rPr lang="en-US" altLang="zh-TW" sz="1000" b="1" i="0" u="none" strike="noStrike">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FDE9D9"/>
                    </a:solidFill>
                  </a:tcPr>
                </a:tc>
                <a:tc>
                  <a:txBody>
                    <a:bodyPr/>
                    <a:lstStyle/>
                    <a:p>
                      <a:pPr algn="r" fontAlgn="ctr"/>
                      <a:r>
                        <a:rPr lang="en-US" altLang="zh-TW" sz="1000" b="1" i="0" u="none" strike="noStrike">
                          <a:effectLst/>
                          <a:latin typeface="微軟正黑體" panose="020B0604030504040204" pitchFamily="34" charset="-120"/>
                          <a:ea typeface="微軟正黑體" panose="020B0604030504040204" pitchFamily="34" charset="-120"/>
                        </a:rPr>
                        <a:t>1,600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FDE9D9"/>
                    </a:solidFill>
                  </a:tcPr>
                </a:tc>
                <a:tc>
                  <a:txBody>
                    <a:bodyPr/>
                    <a:lstStyle/>
                    <a:p>
                      <a:pPr algn="r" fontAlgn="ctr"/>
                      <a:r>
                        <a:rPr lang="en-US" altLang="zh-TW" sz="1000" b="1" i="0" u="none" strike="noStrike">
                          <a:effectLst/>
                          <a:latin typeface="微軟正黑體" panose="020B0604030504040204" pitchFamily="34" charset="-120"/>
                          <a:ea typeface="微軟正黑體" panose="020B0604030504040204" pitchFamily="34" charset="-120"/>
                        </a:rPr>
                        <a:t>3,386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FDE9D9"/>
                    </a:solidFill>
                  </a:tcPr>
                </a:tc>
                <a:tc>
                  <a:txBody>
                    <a:bodyPr/>
                    <a:lstStyle/>
                    <a:p>
                      <a:pPr algn="r" fontAlgn="ctr"/>
                      <a:r>
                        <a:rPr lang="en-US" altLang="zh-TW" sz="1000" b="1" i="0" u="none" strike="noStrike">
                          <a:effectLst/>
                          <a:latin typeface="微軟正黑體" panose="020B0604030504040204" pitchFamily="34" charset="-120"/>
                          <a:ea typeface="微軟正黑體" panose="020B0604030504040204" pitchFamily="34" charset="-120"/>
                        </a:rPr>
                        <a:t>3,500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FDE9D9"/>
                    </a:solidFill>
                  </a:tcPr>
                </a:tc>
                <a:tc>
                  <a:txBody>
                    <a:bodyPr/>
                    <a:lstStyle/>
                    <a:p>
                      <a:pPr algn="r" fontAlgn="ctr"/>
                      <a:r>
                        <a:rPr lang="en-US" altLang="zh-TW" sz="1000" b="1" i="0" u="none" strike="noStrike">
                          <a:effectLst/>
                          <a:latin typeface="微軟正黑體" panose="020B0604030504040204" pitchFamily="34" charset="-120"/>
                          <a:ea typeface="微軟正黑體" panose="020B0604030504040204" pitchFamily="34" charset="-120"/>
                        </a:rPr>
                        <a:t>6,886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FDE9D9"/>
                    </a:solidFill>
                  </a:tcPr>
                </a:tc>
                <a:tc>
                  <a:txBody>
                    <a:bodyPr/>
                    <a:lstStyle/>
                    <a:p>
                      <a:pPr algn="r" fontAlgn="ctr"/>
                      <a:r>
                        <a:rPr lang="en-US" altLang="zh-TW" sz="1000" b="1" i="0" u="none" strike="noStrike">
                          <a:effectLst/>
                          <a:latin typeface="微軟正黑體" panose="020B0604030504040204" pitchFamily="34" charset="-120"/>
                          <a:ea typeface="微軟正黑體" panose="020B0604030504040204" pitchFamily="34" charset="-120"/>
                        </a:rPr>
                        <a:t>106%</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FDE9D9"/>
                    </a:solidFill>
                  </a:tcPr>
                </a:tc>
                <a:extLst>
                  <a:ext uri="{0D108BD9-81ED-4DB2-BD59-A6C34878D82A}">
                    <a16:rowId xmlns:a16="http://schemas.microsoft.com/office/drawing/2014/main" val="1041853330"/>
                  </a:ext>
                </a:extLst>
              </a:tr>
              <a:tr h="230824">
                <a:tc>
                  <a:txBody>
                    <a:bodyPr/>
                    <a:lstStyle/>
                    <a:p>
                      <a:pPr algn="l" fontAlgn="ctr"/>
                      <a:r>
                        <a:rPr lang="zh-TW" altLang="en-US" sz="1000" b="1" i="0" u="none" strike="noStrike">
                          <a:effectLst/>
                          <a:latin typeface="微軟正黑體" panose="020B0604030504040204" pitchFamily="34" charset="-120"/>
                          <a:ea typeface="微軟正黑體" panose="020B0604030504040204" pitchFamily="34" charset="-120"/>
                        </a:rPr>
                        <a:t>毛利</a:t>
                      </a:r>
                      <a:r>
                        <a:rPr lang="en-US" altLang="zh-TW" sz="1000" b="1" i="0" u="none" strike="noStrike">
                          <a:effectLst/>
                          <a:latin typeface="微軟正黑體" panose="020B0604030504040204" pitchFamily="34" charset="-120"/>
                          <a:ea typeface="微軟正黑體" panose="020B0604030504040204" pitchFamily="34" charset="-120"/>
                        </a:rPr>
                        <a:t>/</a:t>
                      </a:r>
                      <a:r>
                        <a:rPr lang="zh-TW" altLang="en-US" sz="1000" b="1" i="0" u="none" strike="noStrike">
                          <a:effectLst/>
                          <a:latin typeface="微軟正黑體" panose="020B0604030504040204" pitchFamily="34" charset="-120"/>
                          <a:ea typeface="微軟正黑體" panose="020B0604030504040204" pitchFamily="34" charset="-120"/>
                        </a:rPr>
                        <a:t>毛利率</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CFFFF"/>
                    </a:solidFill>
                  </a:tcPr>
                </a:tc>
                <a:tc>
                  <a:txBody>
                    <a:bodyPr/>
                    <a:lstStyle/>
                    <a:p>
                      <a:pPr algn="r" fontAlgn="ctr"/>
                      <a:r>
                        <a:rPr lang="en-US" altLang="zh-TW" sz="1000" b="1" i="0" u="none" strike="noStrike">
                          <a:effectLst/>
                          <a:latin typeface="微軟正黑體" panose="020B0604030504040204" pitchFamily="34" charset="-120"/>
                          <a:ea typeface="微軟正黑體" panose="020B0604030504040204" pitchFamily="34" charset="-120"/>
                        </a:rPr>
                        <a:t>20,881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CFFFF"/>
                    </a:solidFill>
                  </a:tcPr>
                </a:tc>
                <a:tc>
                  <a:txBody>
                    <a:bodyPr/>
                    <a:lstStyle/>
                    <a:p>
                      <a:pPr algn="r" fontAlgn="ctr"/>
                      <a:r>
                        <a:rPr lang="en-US" altLang="zh-TW" sz="1000" b="1" i="0" u="none" strike="noStrike">
                          <a:effectLst/>
                          <a:latin typeface="微軟正黑體" panose="020B0604030504040204" pitchFamily="34" charset="-120"/>
                          <a:ea typeface="微軟正黑體" panose="020B0604030504040204" pitchFamily="34" charset="-120"/>
                        </a:rPr>
                        <a:t>18%</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CFFFF"/>
                    </a:solidFill>
                  </a:tcPr>
                </a:tc>
                <a:tc>
                  <a:txBody>
                    <a:bodyPr/>
                    <a:lstStyle/>
                    <a:p>
                      <a:pPr algn="r" fontAlgn="ctr"/>
                      <a:r>
                        <a:rPr lang="en-US" altLang="zh-TW" sz="1000" b="1" i="0" u="none" strike="noStrike">
                          <a:effectLst/>
                          <a:latin typeface="微軟正黑體" panose="020B0604030504040204" pitchFamily="34" charset="-120"/>
                          <a:ea typeface="微軟正黑體" panose="020B0604030504040204" pitchFamily="34" charset="-120"/>
                        </a:rPr>
                        <a:t>1,785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CFFFF"/>
                    </a:solidFill>
                  </a:tcPr>
                </a:tc>
                <a:tc>
                  <a:txBody>
                    <a:bodyPr/>
                    <a:lstStyle/>
                    <a:p>
                      <a:pPr algn="r" fontAlgn="ctr"/>
                      <a:r>
                        <a:rPr lang="zh-TW" altLang="en-US" sz="1000" b="1" i="0" u="none" strike="noStrike">
                          <a:effectLst/>
                          <a:latin typeface="微軟正黑體" panose="020B0604030504040204" pitchFamily="34" charset="-120"/>
                          <a:ea typeface="微軟正黑體" panose="020B0604030504040204" pitchFamily="34" charset="-120"/>
                        </a:rPr>
                        <a:t>          </a:t>
                      </a:r>
                      <a:r>
                        <a:rPr lang="en-US" altLang="zh-TW" sz="1000" b="1" i="0" u="none" strike="noStrike">
                          <a:effectLst/>
                          <a:latin typeface="微軟正黑體" panose="020B0604030504040204" pitchFamily="34" charset="-120"/>
                          <a:ea typeface="微軟正黑體" panose="020B0604030504040204" pitchFamily="34" charset="-120"/>
                        </a:rPr>
                        <a:t>16,828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CFFFF"/>
                    </a:solidFill>
                  </a:tcPr>
                </a:tc>
                <a:tc>
                  <a:txBody>
                    <a:bodyPr/>
                    <a:lstStyle/>
                    <a:p>
                      <a:pPr algn="r" fontAlgn="ctr"/>
                      <a:r>
                        <a:rPr lang="en-US" altLang="zh-TW" sz="1000" b="1" i="0" u="none" strike="noStrike">
                          <a:effectLst/>
                          <a:latin typeface="微軟正黑體" panose="020B0604030504040204" pitchFamily="34" charset="-120"/>
                          <a:ea typeface="微軟正黑體" panose="020B0604030504040204" pitchFamily="34" charset="-120"/>
                        </a:rPr>
                        <a:t>24,239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CFFFF"/>
                    </a:solidFill>
                  </a:tcPr>
                </a:tc>
                <a:tc>
                  <a:txBody>
                    <a:bodyPr/>
                    <a:lstStyle/>
                    <a:p>
                      <a:pPr algn="r" fontAlgn="ctr"/>
                      <a:r>
                        <a:rPr lang="en-US" altLang="zh-TW" sz="1000" b="1" i="0" u="none" strike="noStrike">
                          <a:effectLst/>
                          <a:latin typeface="微軟正黑體" panose="020B0604030504040204" pitchFamily="34" charset="-120"/>
                          <a:ea typeface="微軟正黑體" panose="020B0604030504040204" pitchFamily="34" charset="-120"/>
                        </a:rPr>
                        <a:t>5,098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CFFFF"/>
                    </a:solidFill>
                  </a:tcPr>
                </a:tc>
                <a:tc>
                  <a:txBody>
                    <a:bodyPr/>
                    <a:lstStyle/>
                    <a:p>
                      <a:pPr algn="r" fontAlgn="ctr"/>
                      <a:r>
                        <a:rPr lang="en-US" altLang="zh-TW" sz="1000" b="1" i="0" u="none" strike="noStrike">
                          <a:effectLst/>
                          <a:latin typeface="微軟正黑體" panose="020B0604030504040204" pitchFamily="34" charset="-120"/>
                          <a:ea typeface="微軟正黑體" panose="020B0604030504040204" pitchFamily="34" charset="-120"/>
                        </a:rPr>
                        <a:t>29,336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CFFFF"/>
                    </a:solidFill>
                  </a:tcPr>
                </a:tc>
                <a:tc>
                  <a:txBody>
                    <a:bodyPr/>
                    <a:lstStyle/>
                    <a:p>
                      <a:pPr algn="r" fontAlgn="ctr"/>
                      <a:r>
                        <a:rPr lang="en-US" altLang="zh-TW" sz="1000" b="1" i="0" u="none" strike="noStrike">
                          <a:effectLst/>
                          <a:latin typeface="微軟正黑體" panose="020B0604030504040204" pitchFamily="34" charset="-120"/>
                          <a:ea typeface="微軟正黑體" panose="020B0604030504040204" pitchFamily="34" charset="-120"/>
                        </a:rPr>
                        <a:t>140%</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CFFFF"/>
                    </a:solidFill>
                  </a:tcPr>
                </a:tc>
                <a:extLst>
                  <a:ext uri="{0D108BD9-81ED-4DB2-BD59-A6C34878D82A}">
                    <a16:rowId xmlns:a16="http://schemas.microsoft.com/office/drawing/2014/main" val="2118570137"/>
                  </a:ext>
                </a:extLst>
              </a:tr>
              <a:tr h="230824">
                <a:tc>
                  <a:txBody>
                    <a:bodyPr/>
                    <a:lstStyle/>
                    <a:p>
                      <a:pPr algn="l" fontAlgn="ctr"/>
                      <a:r>
                        <a:rPr lang="zh-TW" altLang="en-US" sz="1000" b="1" i="0" u="none" strike="noStrike">
                          <a:effectLst/>
                          <a:latin typeface="微軟正黑體" panose="020B0604030504040204" pitchFamily="34" charset="-120"/>
                          <a:ea typeface="微軟正黑體" panose="020B0604030504040204" pitchFamily="34" charset="-120"/>
                        </a:rPr>
                        <a:t>   科 技 研 發</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1000" b="1" i="0" u="none" strike="noStrike">
                          <a:effectLst/>
                          <a:latin typeface="微軟正黑體" panose="020B0604030504040204" pitchFamily="34" charset="-120"/>
                          <a:ea typeface="微軟正黑體" panose="020B0604030504040204" pitchFamily="34" charset="-120"/>
                        </a:rPr>
                        <a:t>6,216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1000" b="1" i="0" u="none" strike="noStrike">
                          <a:effectLst/>
                          <a:latin typeface="微軟正黑體" panose="020B0604030504040204" pitchFamily="34" charset="-120"/>
                          <a:ea typeface="微軟正黑體" panose="020B0604030504040204" pitchFamily="34" charset="-120"/>
                        </a:rPr>
                        <a:t>12%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1000" b="1" i="0" u="none" strike="noStrike">
                          <a:effectLst/>
                          <a:latin typeface="微軟正黑體" panose="020B0604030504040204" pitchFamily="34" charset="-120"/>
                          <a:ea typeface="微軟正黑體" panose="020B0604030504040204" pitchFamily="34" charset="-120"/>
                        </a:rPr>
                        <a:t>636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1000" b="1" i="0" u="none" strike="noStrike">
                          <a:effectLst/>
                          <a:latin typeface="微軟正黑體" panose="020B0604030504040204" pitchFamily="34" charset="-120"/>
                          <a:ea typeface="微軟正黑體" panose="020B0604030504040204" pitchFamily="34" charset="-120"/>
                        </a:rPr>
                        <a:t>5,482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1000" b="1" i="0" u="none" strike="noStrike">
                          <a:effectLst/>
                          <a:latin typeface="微軟正黑體" panose="020B0604030504040204" pitchFamily="34" charset="-120"/>
                          <a:ea typeface="微軟正黑體" panose="020B0604030504040204" pitchFamily="34" charset="-120"/>
                        </a:rPr>
                        <a:t>6,811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1000" b="1" i="0" u="none" strike="noStrike">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1000" b="1" i="0" u="none" strike="noStrike">
                          <a:effectLst/>
                          <a:latin typeface="微軟正黑體" panose="020B0604030504040204" pitchFamily="34" charset="-120"/>
                          <a:ea typeface="微軟正黑體" panose="020B0604030504040204" pitchFamily="34" charset="-120"/>
                        </a:rPr>
                        <a:t>6,811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1000" b="1" i="0" u="none" strike="noStrike">
                          <a:effectLst/>
                          <a:latin typeface="微軟正黑體" panose="020B0604030504040204" pitchFamily="34" charset="-120"/>
                          <a:ea typeface="微軟正黑體" panose="020B0604030504040204" pitchFamily="34" charset="-120"/>
                        </a:rPr>
                        <a:t>110%</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2354280327"/>
                  </a:ext>
                </a:extLst>
              </a:tr>
              <a:tr h="230824">
                <a:tc>
                  <a:txBody>
                    <a:bodyPr/>
                    <a:lstStyle/>
                    <a:p>
                      <a:pPr algn="l" fontAlgn="ctr"/>
                      <a:r>
                        <a:rPr lang="zh-TW" altLang="en-US" sz="1000" b="1" i="0" u="none" strike="noStrike">
                          <a:effectLst/>
                          <a:latin typeface="微軟正黑體" panose="020B0604030504040204" pitchFamily="34" charset="-120"/>
                          <a:ea typeface="微軟正黑體" panose="020B0604030504040204" pitchFamily="34" charset="-120"/>
                        </a:rPr>
                        <a:t>   知 識 服 務</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1000" b="1" i="0" u="none" strike="noStrike">
                          <a:effectLst/>
                          <a:latin typeface="微軟正黑體" panose="020B0604030504040204" pitchFamily="34" charset="-120"/>
                          <a:ea typeface="微軟正黑體" panose="020B0604030504040204" pitchFamily="34" charset="-120"/>
                        </a:rPr>
                        <a:t>11,784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1000" b="1" i="0" u="none" strike="noStrike">
                          <a:effectLst/>
                          <a:latin typeface="微軟正黑體" panose="020B0604030504040204" pitchFamily="34" charset="-120"/>
                          <a:ea typeface="微軟正黑體" panose="020B0604030504040204" pitchFamily="34" charset="-120"/>
                        </a:rPr>
                        <a:t>21%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1000" b="1" i="0" u="none" strike="noStrike">
                          <a:effectLst/>
                          <a:latin typeface="微軟正黑體" panose="020B0604030504040204" pitchFamily="34" charset="-120"/>
                          <a:ea typeface="微軟正黑體" panose="020B0604030504040204" pitchFamily="34" charset="-120"/>
                        </a:rPr>
                        <a:t>1,149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1000" b="1" i="0" u="none" strike="noStrike">
                          <a:effectLst/>
                          <a:latin typeface="微軟正黑體" panose="020B0604030504040204" pitchFamily="34" charset="-120"/>
                          <a:ea typeface="微軟正黑體" panose="020B0604030504040204" pitchFamily="34" charset="-120"/>
                        </a:rPr>
                        <a:t>11,269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1000" b="1" i="0" u="none" strike="noStrike">
                          <a:effectLst/>
                          <a:latin typeface="微軟正黑體" panose="020B0604030504040204" pitchFamily="34" charset="-120"/>
                          <a:ea typeface="微軟正黑體" panose="020B0604030504040204" pitchFamily="34" charset="-120"/>
                        </a:rPr>
                        <a:t>17,535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1000" b="1" i="0" u="none" strike="noStrike">
                          <a:effectLst/>
                          <a:latin typeface="微軟正黑體" panose="020B0604030504040204" pitchFamily="34" charset="-120"/>
                          <a:ea typeface="微軟正黑體" panose="020B0604030504040204" pitchFamily="34" charset="-120"/>
                        </a:rPr>
                        <a:t>1,598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1000" b="1" i="0" u="none" strike="noStrike">
                          <a:effectLst/>
                          <a:latin typeface="微軟正黑體" panose="020B0604030504040204" pitchFamily="34" charset="-120"/>
                          <a:ea typeface="微軟正黑體" panose="020B0604030504040204" pitchFamily="34" charset="-120"/>
                        </a:rPr>
                        <a:t>19,132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1000" b="1" i="0" u="none" strike="noStrike">
                          <a:effectLst/>
                          <a:latin typeface="微軟正黑體" panose="020B0604030504040204" pitchFamily="34" charset="-120"/>
                          <a:ea typeface="微軟正黑體" panose="020B0604030504040204" pitchFamily="34" charset="-120"/>
                        </a:rPr>
                        <a:t>162%</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4099552798"/>
                  </a:ext>
                </a:extLst>
              </a:tr>
              <a:tr h="230824">
                <a:tc>
                  <a:txBody>
                    <a:bodyPr/>
                    <a:lstStyle/>
                    <a:p>
                      <a:pPr algn="l" fontAlgn="ctr"/>
                      <a:r>
                        <a:rPr lang="zh-TW" altLang="en-US" sz="1000" b="1" i="0" u="none" strike="noStrike">
                          <a:effectLst/>
                          <a:latin typeface="微軟正黑體" panose="020B0604030504040204" pitchFamily="34" charset="-120"/>
                          <a:ea typeface="微軟正黑體" panose="020B0604030504040204" pitchFamily="34" charset="-120"/>
                        </a:rPr>
                        <a:t>     </a:t>
                      </a:r>
                      <a:r>
                        <a:rPr lang="en-US" altLang="zh-TW" sz="1000" b="1" i="0" u="none" strike="noStrike">
                          <a:effectLst/>
                          <a:latin typeface="微軟正黑體" panose="020B0604030504040204" pitchFamily="34" charset="-120"/>
                          <a:ea typeface="微軟正黑體" panose="020B0604030504040204" pitchFamily="34" charset="-120"/>
                        </a:rPr>
                        <a:t>-</a:t>
                      </a:r>
                      <a:r>
                        <a:rPr lang="zh-TW" altLang="en-US" sz="1000" b="1" i="0" u="none" strike="noStrike">
                          <a:effectLst/>
                          <a:latin typeface="微軟正黑體" panose="020B0604030504040204" pitchFamily="34" charset="-120"/>
                          <a:ea typeface="微軟正黑體" panose="020B0604030504040204" pitchFamily="34" charset="-120"/>
                        </a:rPr>
                        <a:t>企業收入</a:t>
                      </a:r>
                      <a:r>
                        <a:rPr lang="en-US" altLang="zh-TW" sz="1000" b="1" i="0" u="none" strike="noStrike">
                          <a:effectLst/>
                          <a:latin typeface="微軟正黑體" panose="020B0604030504040204" pitchFamily="34" charset="-120"/>
                          <a:ea typeface="微軟正黑體" panose="020B0604030504040204" pitchFamily="34" charset="-120"/>
                        </a:rPr>
                        <a:t>-</a:t>
                      </a:r>
                      <a:r>
                        <a:rPr lang="zh-TW" altLang="en-US" sz="1000" b="1" i="0" u="none" strike="noStrike">
                          <a:effectLst/>
                          <a:latin typeface="微軟正黑體" panose="020B0604030504040204" pitchFamily="34" charset="-120"/>
                          <a:ea typeface="微軟正黑體" panose="020B0604030504040204" pitchFamily="34" charset="-120"/>
                        </a:rPr>
                        <a:t>純民營</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1000" b="1" i="0" u="none" strike="noStrike">
                          <a:effectLst/>
                          <a:latin typeface="微軟正黑體" panose="020B0604030504040204" pitchFamily="34" charset="-120"/>
                          <a:ea typeface="微軟正黑體" panose="020B0604030504040204" pitchFamily="34" charset="-120"/>
                        </a:rPr>
                        <a:t>9,520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1000" b="1" i="0" u="none" strike="noStrike">
                          <a:effectLst/>
                          <a:latin typeface="微軟正黑體" panose="020B0604030504040204" pitchFamily="34" charset="-120"/>
                          <a:ea typeface="微軟正黑體" panose="020B0604030504040204" pitchFamily="34" charset="-120"/>
                        </a:rPr>
                        <a:t>21%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1000" b="1" i="0" u="none" strike="noStrike">
                          <a:effectLst/>
                          <a:latin typeface="微軟正黑體" panose="020B0604030504040204" pitchFamily="34" charset="-120"/>
                          <a:ea typeface="微軟正黑體" panose="020B0604030504040204" pitchFamily="34" charset="-120"/>
                        </a:rPr>
                        <a:t>920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1000" b="1" i="0" u="none" strike="noStrike">
                          <a:effectLst/>
                          <a:latin typeface="微軟正黑體" panose="020B0604030504040204" pitchFamily="34" charset="-120"/>
                          <a:ea typeface="微軟正黑體" panose="020B0604030504040204" pitchFamily="34" charset="-120"/>
                        </a:rPr>
                        <a:t>8,019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1000" b="1" i="0" u="none" strike="noStrike">
                          <a:effectLst/>
                          <a:latin typeface="微軟正黑體" panose="020B0604030504040204" pitchFamily="34" charset="-120"/>
                          <a:ea typeface="微軟正黑體" panose="020B0604030504040204" pitchFamily="34" charset="-120"/>
                        </a:rPr>
                        <a:t>13,103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1000" b="1" i="0" u="none" strike="noStrike">
                          <a:effectLst/>
                          <a:latin typeface="微軟正黑體" panose="020B0604030504040204" pitchFamily="34" charset="-120"/>
                          <a:ea typeface="微軟正黑體" panose="020B0604030504040204" pitchFamily="34" charset="-120"/>
                        </a:rPr>
                        <a:t>1,248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1000" b="1" i="0" u="none" strike="noStrike">
                          <a:effectLst/>
                          <a:latin typeface="微軟正黑體" panose="020B0604030504040204" pitchFamily="34" charset="-120"/>
                          <a:ea typeface="微軟正黑體" panose="020B0604030504040204" pitchFamily="34" charset="-120"/>
                        </a:rPr>
                        <a:t>14,351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1000" b="1" i="0" u="none" strike="noStrike">
                          <a:effectLst/>
                          <a:latin typeface="微軟正黑體" panose="020B0604030504040204" pitchFamily="34" charset="-120"/>
                          <a:ea typeface="微軟正黑體" panose="020B0604030504040204" pitchFamily="34" charset="-120"/>
                        </a:rPr>
                        <a:t>151%</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352881054"/>
                  </a:ext>
                </a:extLst>
              </a:tr>
              <a:tr h="230824">
                <a:tc>
                  <a:txBody>
                    <a:bodyPr/>
                    <a:lstStyle/>
                    <a:p>
                      <a:pPr algn="l" fontAlgn="ctr"/>
                      <a:r>
                        <a:rPr lang="zh-TW" altLang="en-US" sz="1000" b="1" i="0" u="none" strike="noStrike">
                          <a:effectLst/>
                          <a:latin typeface="微軟正黑體" panose="020B0604030504040204" pitchFamily="34" charset="-120"/>
                          <a:ea typeface="微軟正黑體" panose="020B0604030504040204" pitchFamily="34" charset="-120"/>
                        </a:rPr>
                        <a:t>     </a:t>
                      </a:r>
                      <a:r>
                        <a:rPr lang="en-US" altLang="zh-TW" sz="1000" b="1" i="0" u="none" strike="noStrike">
                          <a:effectLst/>
                          <a:latin typeface="微軟正黑體" panose="020B0604030504040204" pitchFamily="34" charset="-120"/>
                          <a:ea typeface="微軟正黑體" panose="020B0604030504040204" pitchFamily="34" charset="-120"/>
                        </a:rPr>
                        <a:t>-</a:t>
                      </a:r>
                      <a:r>
                        <a:rPr lang="zh-TW" altLang="en-US" sz="1000" b="1" i="0" u="none" strike="noStrike">
                          <a:effectLst/>
                          <a:latin typeface="微軟正黑體" panose="020B0604030504040204" pitchFamily="34" charset="-120"/>
                          <a:ea typeface="微軟正黑體" panose="020B0604030504040204" pitchFamily="34" charset="-120"/>
                        </a:rPr>
                        <a:t>企業收入</a:t>
                      </a:r>
                      <a:r>
                        <a:rPr lang="en-US" altLang="zh-TW" sz="1000" b="1" i="0" u="none" strike="noStrike">
                          <a:effectLst/>
                          <a:latin typeface="微軟正黑體" panose="020B0604030504040204" pitchFamily="34" charset="-120"/>
                          <a:ea typeface="微軟正黑體" panose="020B0604030504040204" pitchFamily="34" charset="-120"/>
                        </a:rPr>
                        <a:t>-</a:t>
                      </a:r>
                      <a:r>
                        <a:rPr lang="zh-TW" altLang="en-US" sz="1000" b="1" i="0" u="none" strike="noStrike">
                          <a:effectLst/>
                          <a:latin typeface="微軟正黑體" panose="020B0604030504040204" pitchFamily="34" charset="-120"/>
                          <a:ea typeface="微軟正黑體" panose="020B0604030504040204" pitchFamily="34" charset="-120"/>
                        </a:rPr>
                        <a:t>政府</a:t>
                      </a:r>
                      <a:r>
                        <a:rPr lang="en-US" altLang="zh-TW" sz="1000" b="1" i="0" u="none" strike="noStrike">
                          <a:effectLst/>
                          <a:latin typeface="微軟正黑體" panose="020B0604030504040204" pitchFamily="34" charset="-120"/>
                          <a:ea typeface="微軟正黑體" panose="020B0604030504040204" pitchFamily="34" charset="-120"/>
                        </a:rPr>
                        <a:t>C</a:t>
                      </a:r>
                      <a:r>
                        <a:rPr lang="zh-TW" altLang="en-US" sz="1000" b="1" i="0" u="none" strike="noStrike">
                          <a:effectLst/>
                          <a:latin typeface="微軟正黑體" panose="020B0604030504040204" pitchFamily="34" charset="-120"/>
                          <a:ea typeface="微軟正黑體" panose="020B0604030504040204" pitchFamily="34" charset="-120"/>
                        </a:rPr>
                        <a:t>包</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1000" b="1" i="0" u="none" strike="noStrike">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endParaRPr lang="zh-TW" altLang="en-US" sz="1000" b="1" i="0" u="none" strike="noStrike">
                        <a:effectLst/>
                        <a:latin typeface="微軟正黑體" panose="020B0604030504040204" pitchFamily="34" charset="-120"/>
                        <a:ea typeface="微軟正黑體" panose="020B0604030504040204" pitchFamily="34" charset="-12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1000" b="1" i="0" u="none" strike="noStrike">
                          <a:effectLst/>
                          <a:latin typeface="微軟正黑體" panose="020B0604030504040204" pitchFamily="34" charset="-120"/>
                          <a:ea typeface="微軟正黑體" panose="020B0604030504040204" pitchFamily="34" charset="-120"/>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1000" b="1" i="0" u="none" strike="noStrike">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1000" b="1" i="0" u="none" strike="noStrike">
                          <a:effectLst/>
                          <a:latin typeface="微軟正黑體" panose="020B0604030504040204" pitchFamily="34" charset="-120"/>
                          <a:ea typeface="微軟正黑體" panose="020B0604030504040204" pitchFamily="34" charset="-120"/>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1000" b="1" i="0" u="none" strike="noStrike">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1000" b="1" i="0" u="none" strike="noStrike">
                          <a:effectLst/>
                          <a:latin typeface="微軟正黑體" panose="020B0604030504040204" pitchFamily="34" charset="-120"/>
                          <a:ea typeface="微軟正黑體" panose="020B0604030504040204" pitchFamily="34" charset="-120"/>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zh-TW" altLang="en-US" sz="1000" b="1"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99154639"/>
                  </a:ext>
                </a:extLst>
              </a:tr>
              <a:tr h="230824">
                <a:tc>
                  <a:txBody>
                    <a:bodyPr/>
                    <a:lstStyle/>
                    <a:p>
                      <a:pPr algn="l" fontAlgn="ctr"/>
                      <a:r>
                        <a:rPr lang="zh-TW" altLang="en-US" sz="1000" b="1" i="0" u="none" strike="noStrike">
                          <a:effectLst/>
                          <a:latin typeface="微軟正黑體" panose="020B0604030504040204" pitchFamily="34" charset="-120"/>
                          <a:ea typeface="微軟正黑體" panose="020B0604030504040204" pitchFamily="34" charset="-120"/>
                        </a:rPr>
                        <a:t>     </a:t>
                      </a:r>
                      <a:r>
                        <a:rPr lang="en-US" altLang="zh-TW" sz="1000" b="1" i="0" u="none" strike="noStrike">
                          <a:effectLst/>
                          <a:latin typeface="微軟正黑體" panose="020B0604030504040204" pitchFamily="34" charset="-120"/>
                          <a:ea typeface="微軟正黑體" panose="020B0604030504040204" pitchFamily="34" charset="-120"/>
                        </a:rPr>
                        <a:t>-</a:t>
                      </a:r>
                      <a:r>
                        <a:rPr lang="zh-TW" altLang="en-US" sz="1000" b="1" i="0" u="none" strike="noStrike">
                          <a:effectLst/>
                          <a:latin typeface="微軟正黑體" panose="020B0604030504040204" pitchFamily="34" charset="-120"/>
                          <a:ea typeface="微軟正黑體" panose="020B0604030504040204" pitchFamily="34" charset="-120"/>
                        </a:rPr>
                        <a:t>政府收入</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1000" b="1" i="0" u="none" strike="noStrike">
                          <a:effectLst/>
                          <a:latin typeface="微軟正黑體" panose="020B0604030504040204" pitchFamily="34" charset="-120"/>
                          <a:ea typeface="微軟正黑體" panose="020B0604030504040204" pitchFamily="34" charset="-120"/>
                        </a:rPr>
                        <a:t>2,264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1000" b="1" i="0" u="none" strike="noStrike">
                          <a:effectLst/>
                          <a:latin typeface="微軟正黑體" panose="020B0604030504040204" pitchFamily="34" charset="-120"/>
                          <a:ea typeface="微軟正黑體" panose="020B0604030504040204" pitchFamily="34" charset="-120"/>
                        </a:rPr>
                        <a:t>20%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1000" b="1" i="0" u="none" strike="noStrike">
                          <a:effectLst/>
                          <a:latin typeface="微軟正黑體" panose="020B0604030504040204" pitchFamily="34" charset="-120"/>
                          <a:ea typeface="微軟正黑體" panose="020B0604030504040204" pitchFamily="34" charset="-120"/>
                        </a:rPr>
                        <a:t>229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1000" b="1" i="0" u="none" strike="noStrike">
                          <a:effectLst/>
                          <a:latin typeface="微軟正黑體" panose="020B0604030504040204" pitchFamily="34" charset="-120"/>
                          <a:ea typeface="微軟正黑體" panose="020B0604030504040204" pitchFamily="34" charset="-120"/>
                        </a:rPr>
                        <a:t>3,250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1000" b="1" i="0" u="none" strike="noStrike">
                          <a:effectLst/>
                          <a:latin typeface="微軟正黑體" panose="020B0604030504040204" pitchFamily="34" charset="-120"/>
                          <a:ea typeface="微軟正黑體" panose="020B0604030504040204" pitchFamily="34" charset="-120"/>
                        </a:rPr>
                        <a:t>4,431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1000" b="1" i="0" u="none" strike="noStrike">
                          <a:effectLst/>
                          <a:latin typeface="微軟正黑體" panose="020B0604030504040204" pitchFamily="34" charset="-120"/>
                          <a:ea typeface="微軟正黑體" panose="020B0604030504040204" pitchFamily="34" charset="-120"/>
                        </a:rPr>
                        <a:t>350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1000" b="1" i="0" u="none" strike="noStrike">
                          <a:effectLst/>
                          <a:latin typeface="微軟正黑體" panose="020B0604030504040204" pitchFamily="34" charset="-120"/>
                          <a:ea typeface="微軟正黑體" panose="020B0604030504040204" pitchFamily="34" charset="-120"/>
                        </a:rPr>
                        <a:t>4,781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1000" b="1" i="0" u="none" strike="noStrike">
                          <a:effectLst/>
                          <a:latin typeface="微軟正黑體" panose="020B0604030504040204" pitchFamily="34" charset="-120"/>
                          <a:ea typeface="微軟正黑體" panose="020B0604030504040204" pitchFamily="34" charset="-120"/>
                        </a:rPr>
                        <a:t>211%</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539039487"/>
                  </a:ext>
                </a:extLst>
              </a:tr>
              <a:tr h="230824">
                <a:tc>
                  <a:txBody>
                    <a:bodyPr/>
                    <a:lstStyle/>
                    <a:p>
                      <a:pPr algn="l" fontAlgn="ctr"/>
                      <a:r>
                        <a:rPr lang="zh-TW" altLang="en-US" sz="1000" b="1" i="0" u="none" strike="noStrike">
                          <a:effectLst/>
                          <a:latin typeface="微軟正黑體" panose="020B0604030504040204" pitchFamily="34" charset="-120"/>
                          <a:ea typeface="微軟正黑體" panose="020B0604030504040204" pitchFamily="34" charset="-120"/>
                        </a:rPr>
                        <a:t>   衍 生 加 值</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r" fontAlgn="ctr"/>
                      <a:r>
                        <a:rPr lang="en-US" altLang="zh-TW" sz="1000" b="1" i="0" u="none" strike="noStrike">
                          <a:effectLst/>
                          <a:latin typeface="微軟正黑體" panose="020B0604030504040204" pitchFamily="34" charset="-120"/>
                          <a:ea typeface="微軟正黑體" panose="020B0604030504040204" pitchFamily="34" charset="-120"/>
                        </a:rPr>
                        <a:t>2,881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r" fontAlgn="ctr"/>
                      <a:r>
                        <a:rPr lang="en-US" altLang="zh-TW" sz="1000" b="1" i="0" u="none" strike="noStrike">
                          <a:effectLst/>
                          <a:latin typeface="微軟正黑體" panose="020B0604030504040204" pitchFamily="34" charset="-120"/>
                          <a:ea typeface="微軟正黑體" panose="020B0604030504040204" pitchFamily="34" charset="-120"/>
                        </a:rPr>
                        <a:t>45%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r" fontAlgn="ctr"/>
                      <a:r>
                        <a:rPr lang="en-US" altLang="zh-TW" sz="1000" b="1" i="0" u="none" strike="noStrike">
                          <a:effectLst/>
                          <a:latin typeface="微軟正黑體" panose="020B0604030504040204" pitchFamily="34" charset="-120"/>
                          <a:ea typeface="微軟正黑體" panose="020B0604030504040204" pitchFamily="34" charset="-120"/>
                        </a:rPr>
                        <a:t>(66)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r" fontAlgn="ctr"/>
                      <a:r>
                        <a:rPr lang="en-US" altLang="zh-TW" sz="1000" b="1" i="0" u="none" strike="noStrike">
                          <a:effectLst/>
                          <a:latin typeface="微軟正黑體" panose="020B0604030504040204" pitchFamily="34" charset="-120"/>
                          <a:ea typeface="微軟正黑體" panose="020B0604030504040204" pitchFamily="34" charset="-120"/>
                        </a:rPr>
                        <a:t>77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r" fontAlgn="ctr"/>
                      <a:r>
                        <a:rPr lang="en-US" altLang="zh-TW" sz="1000" b="1" i="0" u="none" strike="noStrike">
                          <a:effectLst/>
                          <a:latin typeface="微軟正黑體" panose="020B0604030504040204" pitchFamily="34" charset="-120"/>
                          <a:ea typeface="微軟正黑體" panose="020B0604030504040204" pitchFamily="34" charset="-120"/>
                        </a:rPr>
                        <a:t>(107)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r" fontAlgn="ctr"/>
                      <a:r>
                        <a:rPr lang="en-US" altLang="zh-TW" sz="1000" b="1" i="0" u="none" strike="noStrike">
                          <a:effectLst/>
                          <a:latin typeface="微軟正黑體" panose="020B0604030504040204" pitchFamily="34" charset="-120"/>
                          <a:ea typeface="微軟正黑體" panose="020B0604030504040204" pitchFamily="34" charset="-120"/>
                        </a:rPr>
                        <a:t>3,500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r" fontAlgn="ctr"/>
                      <a:r>
                        <a:rPr lang="en-US" altLang="zh-TW" sz="1000" b="1" i="0" u="none" strike="noStrike">
                          <a:effectLst/>
                          <a:latin typeface="微軟正黑體" panose="020B0604030504040204" pitchFamily="34" charset="-120"/>
                          <a:ea typeface="微軟正黑體" panose="020B0604030504040204" pitchFamily="34" charset="-120"/>
                        </a:rPr>
                        <a:t>3,393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r" fontAlgn="ctr"/>
                      <a:r>
                        <a:rPr lang="en-US" altLang="zh-TW" sz="1000" b="1" i="0" u="none" strike="noStrike">
                          <a:effectLst/>
                          <a:latin typeface="微軟正黑體" panose="020B0604030504040204" pitchFamily="34" charset="-120"/>
                          <a:ea typeface="微軟正黑體" panose="020B0604030504040204" pitchFamily="34" charset="-120"/>
                        </a:rPr>
                        <a:t>118%</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716429493"/>
                  </a:ext>
                </a:extLst>
              </a:tr>
              <a:tr h="230824">
                <a:tc>
                  <a:txBody>
                    <a:bodyPr/>
                    <a:lstStyle/>
                    <a:p>
                      <a:pPr algn="l" fontAlgn="ctr"/>
                      <a:r>
                        <a:rPr lang="zh-TW" altLang="en-US" sz="1100" b="1" i="0" u="none" strike="noStrike">
                          <a:effectLst/>
                          <a:latin typeface="微軟正黑體" panose="020B0604030504040204" pitchFamily="34" charset="-120"/>
                          <a:ea typeface="微軟正黑體" panose="020B0604030504040204" pitchFamily="34" charset="-120"/>
                        </a:rPr>
                        <a:t>業務餘絀目標</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FF"/>
                    </a:solidFill>
                  </a:tcPr>
                </a:tc>
                <a:tc>
                  <a:txBody>
                    <a:bodyPr/>
                    <a:lstStyle/>
                    <a:p>
                      <a:pPr algn="r" fontAlgn="ctr"/>
                      <a:r>
                        <a:rPr lang="en-US" altLang="zh-TW" sz="1000" b="1" i="0" u="none" strike="noStrike">
                          <a:effectLst/>
                          <a:latin typeface="微軟正黑體" panose="020B0604030504040204" pitchFamily="34" charset="-120"/>
                          <a:ea typeface="微軟正黑體" panose="020B0604030504040204" pitchFamily="34" charset="-120"/>
                        </a:rPr>
                        <a:t>9,828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FF"/>
                    </a:solidFill>
                  </a:tcPr>
                </a:tc>
                <a:tc>
                  <a:txBody>
                    <a:bodyPr/>
                    <a:lstStyle/>
                    <a:p>
                      <a:pPr algn="r" fontAlgn="ctr"/>
                      <a:r>
                        <a:rPr lang="en-US" altLang="zh-TW" sz="1000" b="1" i="0" u="none" strike="noStrike">
                          <a:effectLst/>
                          <a:latin typeface="微軟正黑體" panose="020B0604030504040204" pitchFamily="34" charset="-120"/>
                          <a:ea typeface="微軟正黑體" panose="020B0604030504040204" pitchFamily="34" charset="-120"/>
                        </a:rPr>
                        <a:t>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FF"/>
                    </a:solidFill>
                  </a:tcPr>
                </a:tc>
                <a:tc>
                  <a:txBody>
                    <a:bodyPr/>
                    <a:lstStyle/>
                    <a:p>
                      <a:pPr algn="l" fontAlgn="ctr"/>
                      <a:endParaRPr lang="zh-TW" altLang="en-US" sz="900" b="1" i="0" u="none" strike="noStrike">
                        <a:solidFill>
                          <a:srgbClr val="000080"/>
                        </a:solidFill>
                        <a:effectLst/>
                        <a:latin typeface="微軟正黑體" panose="020B0604030504040204" pitchFamily="34" charset="-120"/>
                        <a:ea typeface="微軟正黑體" panose="020B0604030504040204" pitchFamily="34" charset="-12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zh-TW" sz="1000" b="1" i="0" u="none" strike="noStrike">
                          <a:effectLst/>
                          <a:latin typeface="微軟正黑體" panose="020B0604030504040204" pitchFamily="34" charset="-120"/>
                          <a:ea typeface="微軟正黑體" panose="020B0604030504040204" pitchFamily="34" charset="-120"/>
                        </a:rPr>
                        <a:t>7,507 </a:t>
                      </a:r>
                    </a:p>
                  </a:txBody>
                  <a:tcPr marL="0" marR="0" marT="0"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FF"/>
                    </a:solidFill>
                  </a:tcPr>
                </a:tc>
                <a:tc>
                  <a:txBody>
                    <a:bodyPr/>
                    <a:lstStyle/>
                    <a:p>
                      <a:pPr algn="r" fontAlgn="ctr"/>
                      <a:r>
                        <a:rPr lang="en-US" altLang="zh-TW" sz="1000" b="1" i="0" u="none" strike="noStrike">
                          <a:effectLst/>
                          <a:latin typeface="微軟正黑體" panose="020B0604030504040204" pitchFamily="34" charset="-120"/>
                          <a:ea typeface="微軟正黑體" panose="020B0604030504040204" pitchFamily="34" charset="-120"/>
                        </a:rPr>
                        <a:t>13,186 </a:t>
                      </a: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FF"/>
                    </a:solidFill>
                  </a:tcPr>
                </a:tc>
                <a:tc>
                  <a:txBody>
                    <a:bodyPr/>
                    <a:lstStyle/>
                    <a:p>
                      <a:pPr algn="r" fontAlgn="ctr"/>
                      <a:r>
                        <a:rPr lang="en-US" altLang="zh-TW" sz="1000" b="1" i="0" u="none" strike="noStrike">
                          <a:effectLst/>
                          <a:latin typeface="微軟正黑體" panose="020B0604030504040204" pitchFamily="34" charset="-120"/>
                          <a:ea typeface="微軟正黑體" panose="020B0604030504040204" pitchFamily="34" charset="-120"/>
                        </a:rPr>
                        <a:t>5,098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FF"/>
                    </a:solidFill>
                  </a:tcPr>
                </a:tc>
                <a:tc>
                  <a:txBody>
                    <a:bodyPr/>
                    <a:lstStyle/>
                    <a:p>
                      <a:pPr algn="r" fontAlgn="ctr"/>
                      <a:r>
                        <a:rPr lang="en-US" altLang="zh-TW" sz="1000" b="1" i="0" u="none" strike="noStrike">
                          <a:effectLst/>
                          <a:latin typeface="微軟正黑體" panose="020B0604030504040204" pitchFamily="34" charset="-120"/>
                          <a:ea typeface="微軟正黑體" panose="020B0604030504040204" pitchFamily="34" charset="-120"/>
                        </a:rPr>
                        <a:t>18,283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FF"/>
                    </a:solidFill>
                  </a:tcPr>
                </a:tc>
                <a:tc>
                  <a:txBody>
                    <a:bodyPr/>
                    <a:lstStyle/>
                    <a:p>
                      <a:pPr algn="r" fontAlgn="ctr"/>
                      <a:r>
                        <a:rPr lang="en-US" altLang="zh-TW" sz="1000" b="1" i="0" u="none" strike="noStrike">
                          <a:effectLst/>
                          <a:latin typeface="微軟正黑體" panose="020B0604030504040204" pitchFamily="34" charset="-120"/>
                          <a:ea typeface="微軟正黑體" panose="020B0604030504040204" pitchFamily="34" charset="-120"/>
                        </a:rPr>
                        <a:t>15%</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FF"/>
                    </a:solidFill>
                  </a:tcPr>
                </a:tc>
                <a:extLst>
                  <a:ext uri="{0D108BD9-81ED-4DB2-BD59-A6C34878D82A}">
                    <a16:rowId xmlns:a16="http://schemas.microsoft.com/office/drawing/2014/main" val="1024573601"/>
                  </a:ext>
                </a:extLst>
              </a:tr>
              <a:tr h="230824">
                <a:tc>
                  <a:txBody>
                    <a:bodyPr/>
                    <a:lstStyle/>
                    <a:p>
                      <a:pPr algn="l" fontAlgn="ctr"/>
                      <a:r>
                        <a:rPr lang="zh-TW" altLang="en-US" sz="1100" b="1" i="0" u="none" strike="noStrike">
                          <a:effectLst/>
                          <a:latin typeface="微軟正黑體" panose="020B0604030504040204" pitchFamily="34" charset="-120"/>
                          <a:ea typeface="微軟正黑體" panose="020B0604030504040204" pitchFamily="34" charset="-120"/>
                        </a:rPr>
                        <a:t>   科 技 研 發</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r" fontAlgn="ctr"/>
                      <a:r>
                        <a:rPr lang="en-US" altLang="zh-TW" sz="1000" b="1" i="0" u="none" strike="noStrike">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F2F2F2"/>
                    </a:solidFill>
                  </a:tcPr>
                </a:tc>
                <a:tc>
                  <a:txBody>
                    <a:bodyPr/>
                    <a:lstStyle/>
                    <a:p>
                      <a:pPr algn="r" fontAlgn="ctr"/>
                      <a:r>
                        <a:rPr lang="zh-TW" altLang="en-US" sz="1000" b="1"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F2F2F2"/>
                    </a:solidFill>
                  </a:tcPr>
                </a:tc>
                <a:tc>
                  <a:txBody>
                    <a:bodyPr/>
                    <a:lstStyle/>
                    <a:p>
                      <a:pPr algn="r" fontAlgn="ctr"/>
                      <a:r>
                        <a:rPr lang="en-US" altLang="zh-TW" sz="1000" b="1" i="0" u="none" strike="noStrike">
                          <a:effectLst/>
                          <a:latin typeface="微軟正黑體" panose="020B0604030504040204" pitchFamily="34" charset="-120"/>
                          <a:ea typeface="微軟正黑體" panose="020B0604030504040204" pitchFamily="34" charset="-120"/>
                        </a:rPr>
                        <a:t>30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r" fontAlgn="ctr"/>
                      <a:r>
                        <a:rPr lang="en-US" altLang="zh-TW" sz="1000" b="1" i="0" u="none" strike="noStrike">
                          <a:effectLst/>
                          <a:latin typeface="微軟正黑體" panose="020B0604030504040204" pitchFamily="34" charset="-120"/>
                          <a:ea typeface="微軟正黑體" panose="020B0604030504040204" pitchFamily="34" charset="-120"/>
                        </a:rPr>
                        <a:t>249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r" fontAlgn="ctr"/>
                      <a:r>
                        <a:rPr lang="zh-TW" altLang="en-US" sz="1100" b="1" i="0" u="none" strike="noStrike">
                          <a:effectLst/>
                          <a:latin typeface="微軟正黑體" panose="020B0604030504040204" pitchFamily="34" charset="-120"/>
                          <a:ea typeface="微軟正黑體" panose="020B0604030504040204" pitchFamily="34" charset="-120"/>
                        </a:rPr>
                        <a:t>                          </a:t>
                      </a:r>
                      <a:r>
                        <a:rPr lang="en-US" altLang="zh-TW" sz="1100" b="1" i="0" u="none" strike="noStrike">
                          <a:effectLst/>
                          <a:latin typeface="微軟正黑體" panose="020B0604030504040204" pitchFamily="34" charset="-120"/>
                          <a:ea typeface="微軟正黑體" panose="020B0604030504040204" pitchFamily="34" charset="-120"/>
                        </a:rPr>
                        <a:t>361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r" fontAlgn="ctr"/>
                      <a:r>
                        <a:rPr lang="zh-TW" altLang="en-US" sz="1100" b="1"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r" fontAlgn="ctr"/>
                      <a:r>
                        <a:rPr lang="zh-TW" altLang="en-US" sz="1100" b="1" i="0" u="none" strike="noStrike">
                          <a:effectLst/>
                          <a:latin typeface="微軟正黑體" panose="020B0604030504040204" pitchFamily="34" charset="-120"/>
                          <a:ea typeface="微軟正黑體" panose="020B0604030504040204" pitchFamily="34" charset="-120"/>
                        </a:rPr>
                        <a:t>          </a:t>
                      </a:r>
                      <a:r>
                        <a:rPr lang="en-US" altLang="zh-TW" sz="1100" b="1" i="0" u="none" strike="noStrike">
                          <a:effectLst/>
                          <a:latin typeface="微軟正黑體" panose="020B0604030504040204" pitchFamily="34" charset="-120"/>
                          <a:ea typeface="微軟正黑體" panose="020B0604030504040204" pitchFamily="34" charset="-120"/>
                        </a:rPr>
                        <a:t>361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r" fontAlgn="ctr"/>
                      <a:r>
                        <a:rPr lang="zh-TW" altLang="en-US" sz="1000" b="1"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1050937433"/>
                  </a:ext>
                </a:extLst>
              </a:tr>
              <a:tr h="230824">
                <a:tc>
                  <a:txBody>
                    <a:bodyPr/>
                    <a:lstStyle/>
                    <a:p>
                      <a:pPr algn="l" fontAlgn="ctr"/>
                      <a:r>
                        <a:rPr lang="zh-TW" altLang="en-US" sz="1100" b="1" i="0" u="none" strike="noStrike">
                          <a:effectLst/>
                          <a:latin typeface="微軟正黑體" panose="020B0604030504040204" pitchFamily="34" charset="-120"/>
                          <a:ea typeface="微軟正黑體" panose="020B0604030504040204" pitchFamily="34" charset="-120"/>
                        </a:rPr>
                        <a:t>   知服</a:t>
                      </a:r>
                      <a:r>
                        <a:rPr lang="en-US" altLang="zh-TW" sz="1100" b="1" i="0" u="none" strike="noStrike">
                          <a:effectLst/>
                          <a:latin typeface="微軟正黑體" panose="020B0604030504040204" pitchFamily="34" charset="-120"/>
                          <a:ea typeface="微軟正黑體" panose="020B0604030504040204" pitchFamily="34" charset="-120"/>
                        </a:rPr>
                        <a:t>-</a:t>
                      </a:r>
                      <a:r>
                        <a:rPr lang="zh-TW" altLang="en-US" sz="1100" b="1" i="0" u="none" strike="noStrike">
                          <a:effectLst/>
                          <a:latin typeface="微軟正黑體" panose="020B0604030504040204" pitchFamily="34" charset="-120"/>
                          <a:ea typeface="微軟正黑體" panose="020B0604030504040204" pitchFamily="34" charset="-120"/>
                        </a:rPr>
                        <a:t>可盈餘</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1000" b="1" i="0" u="none" strike="noStrike">
                          <a:effectLst/>
                          <a:latin typeface="微軟正黑體" panose="020B0604030504040204" pitchFamily="34" charset="-120"/>
                          <a:ea typeface="微軟正黑體" panose="020B0604030504040204" pitchFamily="34" charset="-120"/>
                        </a:rPr>
                        <a:t>8,399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2F2F2"/>
                    </a:solidFill>
                  </a:tcPr>
                </a:tc>
                <a:tc>
                  <a:txBody>
                    <a:bodyPr/>
                    <a:lstStyle/>
                    <a:p>
                      <a:pPr algn="r" fontAlgn="ctr"/>
                      <a:r>
                        <a:rPr lang="zh-TW" altLang="en-US" sz="1000" b="1"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2F2F2"/>
                    </a:solidFill>
                  </a:tcPr>
                </a:tc>
                <a:tc>
                  <a:txBody>
                    <a:bodyPr/>
                    <a:lstStyle/>
                    <a:p>
                      <a:pPr algn="r" fontAlgn="ctr"/>
                      <a:r>
                        <a:rPr lang="en-US" altLang="zh-TW" sz="1000" b="1" i="0" u="none" strike="noStrike">
                          <a:effectLst/>
                          <a:latin typeface="微軟正黑體" panose="020B0604030504040204" pitchFamily="34" charset="-120"/>
                          <a:ea typeface="微軟正黑體" panose="020B0604030504040204" pitchFamily="34" charset="-120"/>
                        </a:rPr>
                        <a:t>614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1000" b="1" i="0" u="none" strike="noStrike">
                          <a:effectLst/>
                          <a:latin typeface="微軟正黑體" panose="020B0604030504040204" pitchFamily="34" charset="-120"/>
                          <a:ea typeface="微軟正黑體" panose="020B0604030504040204" pitchFamily="34" charset="-120"/>
                        </a:rPr>
                        <a:t>7,615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zh-TW" altLang="en-US" sz="1100" b="1"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zh-TW" altLang="en-US" sz="1100" b="1"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zh-TW" altLang="en-US" sz="1100" b="1" i="0" u="none" strike="noStrike">
                          <a:effectLst/>
                          <a:latin typeface="微軟正黑體" panose="020B0604030504040204" pitchFamily="34" charset="-120"/>
                          <a:ea typeface="微軟正黑體" panose="020B0604030504040204" pitchFamily="34" charset="-120"/>
                        </a:rPr>
                        <a:t>    </a:t>
                      </a:r>
                      <a:r>
                        <a:rPr lang="en-US" altLang="zh-TW" sz="1100" b="1" i="0" u="none" strike="noStrike">
                          <a:effectLst/>
                          <a:latin typeface="微軟正黑體" panose="020B0604030504040204" pitchFamily="34" charset="-120"/>
                          <a:ea typeface="微軟正黑體" panose="020B0604030504040204" pitchFamily="34" charset="-120"/>
                        </a:rPr>
                        <a:t>14,958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1000" b="1" i="0" u="none" strike="noStrike">
                          <a:effectLst/>
                          <a:latin typeface="微軟正黑體" panose="020B0604030504040204" pitchFamily="34" charset="-120"/>
                          <a:ea typeface="微軟正黑體" panose="020B0604030504040204" pitchFamily="34" charset="-120"/>
                        </a:rPr>
                        <a:t>178%</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1244633096"/>
                  </a:ext>
                </a:extLst>
              </a:tr>
              <a:tr h="230824">
                <a:tc>
                  <a:txBody>
                    <a:bodyPr/>
                    <a:lstStyle/>
                    <a:p>
                      <a:pPr algn="l" fontAlgn="ctr"/>
                      <a:r>
                        <a:rPr lang="zh-TW" altLang="en-US" sz="1100" b="1" i="0" u="none" strike="noStrike">
                          <a:effectLst/>
                          <a:latin typeface="微軟正黑體" panose="020B0604030504040204" pitchFamily="34" charset="-120"/>
                          <a:ea typeface="微軟正黑體" panose="020B0604030504040204" pitchFamily="34" charset="-120"/>
                        </a:rPr>
                        <a:t>   知服</a:t>
                      </a:r>
                      <a:r>
                        <a:rPr lang="en-US" altLang="zh-TW" sz="1100" b="1" i="0" u="none" strike="noStrike">
                          <a:effectLst/>
                          <a:latin typeface="微軟正黑體" panose="020B0604030504040204" pitchFamily="34" charset="-120"/>
                          <a:ea typeface="微軟正黑體" panose="020B0604030504040204" pitchFamily="34" charset="-120"/>
                        </a:rPr>
                        <a:t>-</a:t>
                      </a:r>
                      <a:r>
                        <a:rPr lang="zh-TW" altLang="en-US" sz="1000" b="1" i="0" u="none" strike="noStrike">
                          <a:effectLst/>
                          <a:latin typeface="微軟正黑體" panose="020B0604030504040204" pitchFamily="34" charset="-120"/>
                          <a:ea typeface="微軟正黑體" panose="020B0604030504040204" pitchFamily="34" charset="-120"/>
                        </a:rPr>
                        <a:t>成本加公費法</a:t>
                      </a:r>
                      <a:endParaRPr lang="zh-TW" altLang="en-US" sz="1100" b="1" i="0" u="none" strike="noStrike">
                        <a:effectLst/>
                        <a:latin typeface="微軟正黑體" panose="020B0604030504040204" pitchFamily="34" charset="-120"/>
                        <a:ea typeface="微軟正黑體" panose="020B0604030504040204" pitchFamily="34" charset="-120"/>
                      </a:endParaRP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1000" b="1" i="0" u="none" strike="noStrike">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2F2F2"/>
                    </a:solidFill>
                  </a:tcPr>
                </a:tc>
                <a:tc>
                  <a:txBody>
                    <a:bodyPr/>
                    <a:lstStyle/>
                    <a:p>
                      <a:pPr algn="r" fontAlgn="ctr"/>
                      <a:r>
                        <a:rPr lang="zh-TW" altLang="en-US" sz="1000" b="1"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2F2F2"/>
                    </a:solidFill>
                  </a:tcPr>
                </a:tc>
                <a:tc>
                  <a:txBody>
                    <a:bodyPr/>
                    <a:lstStyle/>
                    <a:p>
                      <a:pPr algn="r" fontAlgn="ctr"/>
                      <a:r>
                        <a:rPr lang="en-US" altLang="zh-TW" sz="1000" b="1" i="0" u="none" strike="noStrike">
                          <a:effectLst/>
                          <a:latin typeface="微軟正黑體" panose="020B0604030504040204" pitchFamily="34" charset="-120"/>
                          <a:ea typeface="微軟正黑體" panose="020B0604030504040204" pitchFamily="34" charset="-120"/>
                        </a:rPr>
                        <a:t>190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1000" b="1" i="0" u="none" strike="noStrike">
                          <a:effectLst/>
                          <a:latin typeface="微軟正黑體" panose="020B0604030504040204" pitchFamily="34" charset="-120"/>
                          <a:ea typeface="微軟正黑體" panose="020B0604030504040204" pitchFamily="34" charset="-120"/>
                        </a:rPr>
                        <a:t>216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zh-TW" altLang="en-US" sz="1100" b="1"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zh-TW" altLang="en-US" sz="1100" b="1"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zh-TW" altLang="en-US" sz="1100" b="1" i="0" u="none" strike="noStrike">
                          <a:effectLst/>
                          <a:latin typeface="微軟正黑體" panose="020B0604030504040204" pitchFamily="34" charset="-120"/>
                          <a:ea typeface="微軟正黑體" panose="020B0604030504040204" pitchFamily="34" charset="-120"/>
                        </a:rPr>
                        <a:t>          </a:t>
                      </a:r>
                      <a:r>
                        <a:rPr lang="en-US" altLang="zh-TW" sz="1100" b="1" i="0" u="none" strike="noStrike">
                          <a:effectLst/>
                          <a:latin typeface="微軟正黑體" panose="020B0604030504040204" pitchFamily="34" charset="-120"/>
                          <a:ea typeface="微軟正黑體" panose="020B0604030504040204" pitchFamily="34" charset="-120"/>
                        </a:rPr>
                        <a:t>348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zh-TW" altLang="en-US" sz="1000" b="1"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3506380738"/>
                  </a:ext>
                </a:extLst>
              </a:tr>
              <a:tr h="230824">
                <a:tc>
                  <a:txBody>
                    <a:bodyPr/>
                    <a:lstStyle/>
                    <a:p>
                      <a:pPr algn="l" fontAlgn="ctr"/>
                      <a:r>
                        <a:rPr lang="zh-TW" altLang="en-US" sz="1100" b="1" i="0" u="none" strike="noStrike">
                          <a:effectLst/>
                          <a:latin typeface="微軟正黑體" panose="020B0604030504040204" pitchFamily="34" charset="-120"/>
                          <a:ea typeface="微軟正黑體" panose="020B0604030504040204" pitchFamily="34" charset="-120"/>
                        </a:rPr>
                        <a:t>   衍 生 加 值</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r" fontAlgn="ctr"/>
                      <a:r>
                        <a:rPr lang="en-US" altLang="zh-TW" sz="1000" b="1" i="0" u="none" strike="noStrike">
                          <a:effectLst/>
                          <a:latin typeface="微軟正黑體" panose="020B0604030504040204" pitchFamily="34" charset="-120"/>
                          <a:ea typeface="微軟正黑體" panose="020B0604030504040204" pitchFamily="34" charset="-120"/>
                        </a:rPr>
                        <a:t>1,429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F2F2F2"/>
                    </a:solidFill>
                  </a:tcPr>
                </a:tc>
                <a:tc>
                  <a:txBody>
                    <a:bodyPr/>
                    <a:lstStyle/>
                    <a:p>
                      <a:pPr algn="r" fontAlgn="ctr"/>
                      <a:r>
                        <a:rPr lang="zh-TW" altLang="en-US" sz="1100" b="1"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F2F2F2"/>
                    </a:solidFill>
                  </a:tcPr>
                </a:tc>
                <a:tc>
                  <a:txBody>
                    <a:bodyPr/>
                    <a:lstStyle/>
                    <a:p>
                      <a:pPr algn="r" fontAlgn="ctr"/>
                      <a:r>
                        <a:rPr lang="en-US" altLang="zh-TW" sz="1000" b="1" i="0" u="none" strike="noStrike">
                          <a:solidFill>
                            <a:srgbClr val="0000FF"/>
                          </a:solidFill>
                          <a:effectLst/>
                          <a:latin typeface="微軟正黑體" panose="020B0604030504040204" pitchFamily="34" charset="-120"/>
                          <a:ea typeface="微軟正黑體" panose="020B0604030504040204" pitchFamily="34" charset="-120"/>
                        </a:rPr>
                        <a:t>(131)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r" fontAlgn="ctr"/>
                      <a:r>
                        <a:rPr lang="en-US" altLang="zh-TW" sz="1000" b="1" i="0" u="none" strike="noStrike">
                          <a:solidFill>
                            <a:srgbClr val="0000FF"/>
                          </a:solidFill>
                          <a:effectLst/>
                          <a:latin typeface="微軟正黑體" panose="020B0604030504040204" pitchFamily="34" charset="-120"/>
                          <a:ea typeface="微軟正黑體" panose="020B0604030504040204" pitchFamily="34" charset="-120"/>
                        </a:rPr>
                        <a:t>(573)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r" fontAlgn="ctr"/>
                      <a:r>
                        <a:rPr lang="zh-TW" altLang="en-US" sz="1100" b="1"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r" fontAlgn="ctr"/>
                      <a:r>
                        <a:rPr lang="zh-TW" altLang="en-US" sz="1100" b="1"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r" fontAlgn="ctr"/>
                      <a:r>
                        <a:rPr lang="en-US" altLang="zh-TW" sz="1100" b="1" i="0" u="none" strike="noStrike">
                          <a:effectLst/>
                          <a:latin typeface="微軟正黑體" panose="020B0604030504040204" pitchFamily="34" charset="-120"/>
                          <a:ea typeface="微軟正黑體" panose="020B0604030504040204" pitchFamily="34" charset="-120"/>
                        </a:rPr>
                        <a:t>2,617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r" fontAlgn="ctr"/>
                      <a:r>
                        <a:rPr lang="en-US" altLang="zh-TW" sz="1000" b="1" i="0" u="none" strike="noStrike">
                          <a:effectLst/>
                          <a:latin typeface="微軟正黑體" panose="020B0604030504040204" pitchFamily="34" charset="-120"/>
                          <a:ea typeface="微軟正黑體" panose="020B0604030504040204" pitchFamily="34" charset="-120"/>
                        </a:rPr>
                        <a:t>183%</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758022744"/>
                  </a:ext>
                </a:extLst>
              </a:tr>
              <a:tr h="338954">
                <a:tc>
                  <a:txBody>
                    <a:bodyPr/>
                    <a:lstStyle/>
                    <a:p>
                      <a:pPr algn="l" fontAlgn="ctr"/>
                      <a:r>
                        <a:rPr lang="zh-TW" altLang="en-US" sz="1100" b="1" i="0" u="none" strike="noStrike">
                          <a:effectLst/>
                          <a:latin typeface="微軟正黑體" panose="020B0604030504040204" pitchFamily="34" charset="-120"/>
                          <a:ea typeface="微軟正黑體" panose="020B0604030504040204" pitchFamily="34" charset="-120"/>
                        </a:rPr>
                        <a:t>企業收入</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FF"/>
                    </a:solidFill>
                  </a:tcPr>
                </a:tc>
                <a:tc>
                  <a:txBody>
                    <a:bodyPr/>
                    <a:lstStyle/>
                    <a:p>
                      <a:pPr algn="r" fontAlgn="ctr"/>
                      <a:r>
                        <a:rPr lang="zh-TW" altLang="en-US" sz="1100" b="1" i="0" u="none" strike="noStrike">
                          <a:effectLst/>
                          <a:latin typeface="微軟正黑體" panose="020B0604030504040204" pitchFamily="34" charset="-120"/>
                          <a:ea typeface="微軟正黑體" panose="020B0604030504040204" pitchFamily="34" charset="-120"/>
                        </a:rPr>
                        <a:t>     </a:t>
                      </a:r>
                      <a:r>
                        <a:rPr lang="en-US" altLang="zh-TW" sz="1100" b="1" i="0" u="none" strike="noStrike">
                          <a:effectLst/>
                          <a:latin typeface="微軟正黑體" panose="020B0604030504040204" pitchFamily="34" charset="-120"/>
                          <a:ea typeface="微軟正黑體" panose="020B0604030504040204" pitchFamily="34" charset="-120"/>
                        </a:rPr>
                        <a:t>51,773 </a:t>
                      </a:r>
                    </a:p>
                  </a:txBody>
                  <a:tcPr marL="0" marR="0" marT="0"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FF"/>
                    </a:solidFill>
                  </a:tcPr>
                </a:tc>
                <a:tc>
                  <a:txBody>
                    <a:bodyPr/>
                    <a:lstStyle/>
                    <a:p>
                      <a:pPr algn="l" fontAlgn="ctr"/>
                      <a:r>
                        <a:rPr lang="zh-TW" altLang="en-US" sz="1100" b="1" i="0" u="none" strike="noStrike">
                          <a:effectLst/>
                          <a:latin typeface="微軟正黑體" panose="020B0604030504040204" pitchFamily="34" charset="-120"/>
                          <a:ea typeface="微軟正黑體" panose="020B0604030504040204" pitchFamily="34" charset="-120"/>
                        </a:rPr>
                        <a:t>　</a:t>
                      </a: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FF"/>
                    </a:solidFill>
                  </a:tcPr>
                </a:tc>
                <a:tc>
                  <a:txBody>
                    <a:bodyPr/>
                    <a:lstStyle/>
                    <a:p>
                      <a:pPr algn="r" fontAlgn="ctr"/>
                      <a:r>
                        <a:rPr lang="en-US" altLang="zh-TW" sz="1100" b="1" i="0" u="none" strike="noStrike">
                          <a:effectLst/>
                          <a:latin typeface="微軟正黑體" panose="020B0604030504040204" pitchFamily="34" charset="-120"/>
                          <a:ea typeface="微軟正黑體" panose="020B0604030504040204" pitchFamily="34" charset="-120"/>
                        </a:rPr>
                        <a:t>1,616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FF"/>
                    </a:solidFill>
                  </a:tcPr>
                </a:tc>
                <a:tc>
                  <a:txBody>
                    <a:bodyPr/>
                    <a:lstStyle/>
                    <a:p>
                      <a:pPr algn="r" fontAlgn="ctr"/>
                      <a:r>
                        <a:rPr lang="en-US" altLang="zh-TW" sz="1100" b="1" i="0" u="none" strike="noStrike">
                          <a:effectLst/>
                          <a:latin typeface="微軟正黑體" panose="020B0604030504040204" pitchFamily="34" charset="-120"/>
                          <a:ea typeface="微軟正黑體" panose="020B0604030504040204" pitchFamily="34" charset="-120"/>
                        </a:rPr>
                        <a:t>20,904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FF"/>
                    </a:solidFill>
                  </a:tcPr>
                </a:tc>
                <a:tc>
                  <a:txBody>
                    <a:bodyPr/>
                    <a:lstStyle/>
                    <a:p>
                      <a:pPr algn="r" fontAlgn="ctr"/>
                      <a:r>
                        <a:rPr lang="en-US" altLang="zh-TW" sz="1100" b="1" i="0" u="none" strike="noStrike">
                          <a:effectLst/>
                          <a:latin typeface="微軟正黑體" panose="020B0604030504040204" pitchFamily="34" charset="-120"/>
                          <a:ea typeface="微軟正黑體" panose="020B0604030504040204" pitchFamily="34" charset="-120"/>
                        </a:rPr>
                        <a:t>43,823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FF"/>
                    </a:solidFill>
                  </a:tcPr>
                </a:tc>
                <a:tc>
                  <a:txBody>
                    <a:bodyPr/>
                    <a:lstStyle/>
                    <a:p>
                      <a:pPr algn="r" fontAlgn="ctr"/>
                      <a:r>
                        <a:rPr lang="en-US" altLang="zh-TW" sz="1100" b="1" i="0" u="none" strike="noStrike">
                          <a:effectLst/>
                          <a:latin typeface="微軟正黑體" panose="020B0604030504040204" pitchFamily="34" charset="-120"/>
                          <a:ea typeface="微軟正黑體" panose="020B0604030504040204" pitchFamily="34" charset="-120"/>
                        </a:rPr>
                        <a:t>7,660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FF"/>
                    </a:solidFill>
                  </a:tcPr>
                </a:tc>
                <a:tc>
                  <a:txBody>
                    <a:bodyPr/>
                    <a:lstStyle/>
                    <a:p>
                      <a:pPr algn="r" fontAlgn="ctr"/>
                      <a:r>
                        <a:rPr lang="en-US" altLang="zh-TW" sz="1100" b="1" i="0" u="none" strike="noStrike">
                          <a:effectLst/>
                          <a:latin typeface="微軟正黑體" panose="020B0604030504040204" pitchFamily="34" charset="-120"/>
                          <a:ea typeface="微軟正黑體" panose="020B0604030504040204" pitchFamily="34" charset="-120"/>
                        </a:rPr>
                        <a:t>51,483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FF"/>
                    </a:solidFill>
                  </a:tcPr>
                </a:tc>
                <a:tc>
                  <a:txBody>
                    <a:bodyPr/>
                    <a:lstStyle/>
                    <a:p>
                      <a:pPr algn="r" fontAlgn="ctr"/>
                      <a:r>
                        <a:rPr lang="en-US" altLang="zh-TW" sz="1000" b="1" i="0" u="none" strike="noStrike">
                          <a:effectLst/>
                          <a:latin typeface="微軟正黑體" panose="020B0604030504040204" pitchFamily="34" charset="-120"/>
                          <a:ea typeface="微軟正黑體" panose="020B0604030504040204" pitchFamily="34" charset="-120"/>
                        </a:rPr>
                        <a:t>99%</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FF"/>
                    </a:solidFill>
                  </a:tcPr>
                </a:tc>
                <a:extLst>
                  <a:ext uri="{0D108BD9-81ED-4DB2-BD59-A6C34878D82A}">
                    <a16:rowId xmlns:a16="http://schemas.microsoft.com/office/drawing/2014/main" val="2118117725"/>
                  </a:ext>
                </a:extLst>
              </a:tr>
              <a:tr h="338954">
                <a:tc>
                  <a:txBody>
                    <a:bodyPr/>
                    <a:lstStyle/>
                    <a:p>
                      <a:pPr algn="l" fontAlgn="ctr"/>
                      <a:r>
                        <a:rPr lang="zh-TW" altLang="en-US" sz="1100" b="1" i="0" u="none" strike="noStrike">
                          <a:effectLst/>
                          <a:latin typeface="微軟正黑體" panose="020B0604030504040204" pitchFamily="34" charset="-120"/>
                          <a:ea typeface="微軟正黑體" panose="020B0604030504040204" pitchFamily="34" charset="-120"/>
                        </a:rPr>
                        <a:t>科專研發成果收入</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FF"/>
                    </a:solidFill>
                  </a:tcPr>
                </a:tc>
                <a:tc>
                  <a:txBody>
                    <a:bodyPr/>
                    <a:lstStyle/>
                    <a:p>
                      <a:pPr algn="r" fontAlgn="ctr"/>
                      <a:r>
                        <a:rPr lang="zh-TW" altLang="en-US" sz="1100" b="1" i="0" u="none" strike="noStrike">
                          <a:effectLst/>
                          <a:latin typeface="微軟正黑體" panose="020B0604030504040204" pitchFamily="34" charset="-120"/>
                          <a:ea typeface="微軟正黑體" panose="020B0604030504040204" pitchFamily="34" charset="-120"/>
                        </a:rPr>
                        <a:t>       </a:t>
                      </a:r>
                      <a:r>
                        <a:rPr lang="en-US" altLang="zh-TW" sz="1100" b="1" i="0" u="none" strike="noStrike">
                          <a:effectLst/>
                          <a:latin typeface="微軟正黑體" panose="020B0604030504040204" pitchFamily="34" charset="-120"/>
                          <a:ea typeface="微軟正黑體" panose="020B0604030504040204" pitchFamily="34" charset="-120"/>
                        </a:rPr>
                        <a:t>4,791 </a:t>
                      </a:r>
                    </a:p>
                  </a:txBody>
                  <a:tcPr marL="0" marR="0" marT="0"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FF"/>
                    </a:solidFill>
                  </a:tcPr>
                </a:tc>
                <a:tc>
                  <a:txBody>
                    <a:bodyPr/>
                    <a:lstStyle/>
                    <a:p>
                      <a:pPr algn="l" fontAlgn="ctr"/>
                      <a:r>
                        <a:rPr lang="zh-TW" altLang="en-US" sz="1100" b="1" i="0" u="none" strike="noStrike">
                          <a:effectLst/>
                          <a:latin typeface="微軟正黑體" panose="020B0604030504040204" pitchFamily="34" charset="-120"/>
                          <a:ea typeface="微軟正黑體" panose="020B0604030504040204" pitchFamily="34" charset="-120"/>
                        </a:rPr>
                        <a:t>　</a:t>
                      </a: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FF"/>
                    </a:solidFill>
                  </a:tcPr>
                </a:tc>
                <a:tc>
                  <a:txBody>
                    <a:bodyPr/>
                    <a:lstStyle/>
                    <a:p>
                      <a:pPr algn="r" fontAlgn="ctr"/>
                      <a:r>
                        <a:rPr lang="en-US" altLang="zh-TW" sz="1100" b="1" i="0" u="none" strike="noStrike">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FF"/>
                    </a:solidFill>
                  </a:tcPr>
                </a:tc>
                <a:tc>
                  <a:txBody>
                    <a:bodyPr/>
                    <a:lstStyle/>
                    <a:p>
                      <a:pPr algn="r" fontAlgn="ctr"/>
                      <a:r>
                        <a:rPr lang="en-US" altLang="zh-TW" sz="1100" b="1" i="0" u="none" strike="noStrike">
                          <a:effectLst/>
                          <a:latin typeface="微軟正黑體" panose="020B0604030504040204" pitchFamily="34" charset="-120"/>
                          <a:ea typeface="微軟正黑體" panose="020B0604030504040204" pitchFamily="34" charset="-120"/>
                        </a:rPr>
                        <a:t>1,600 </a:t>
                      </a:r>
                    </a:p>
                  </a:txBody>
                  <a:tcPr marL="0" marR="0" marT="0"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FF"/>
                    </a:solidFill>
                  </a:tcPr>
                </a:tc>
                <a:tc>
                  <a:txBody>
                    <a:bodyPr/>
                    <a:lstStyle/>
                    <a:p>
                      <a:pPr algn="r" fontAlgn="ctr"/>
                      <a:r>
                        <a:rPr lang="en-US" altLang="zh-TW" sz="1100" b="1" i="0" u="none" strike="noStrike">
                          <a:effectLst/>
                          <a:latin typeface="微軟正黑體" panose="020B0604030504040204" pitchFamily="34" charset="-120"/>
                          <a:ea typeface="微軟正黑體" panose="020B0604030504040204" pitchFamily="34" charset="-120"/>
                        </a:rPr>
                        <a:t>3,100 </a:t>
                      </a: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FF"/>
                    </a:solidFill>
                  </a:tcPr>
                </a:tc>
                <a:tc>
                  <a:txBody>
                    <a:bodyPr/>
                    <a:lstStyle/>
                    <a:p>
                      <a:pPr algn="r" fontAlgn="ctr"/>
                      <a:r>
                        <a:rPr lang="en-US" altLang="zh-TW" sz="1000" b="1" i="0" u="none" strike="noStrike">
                          <a:effectLst/>
                          <a:latin typeface="微軟正黑體" panose="020B0604030504040204" pitchFamily="34" charset="-120"/>
                          <a:ea typeface="微軟正黑體" panose="020B0604030504040204" pitchFamily="34" charset="-120"/>
                        </a:rPr>
                        <a:t>3,500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FF"/>
                    </a:solidFill>
                  </a:tcPr>
                </a:tc>
                <a:tc>
                  <a:txBody>
                    <a:bodyPr/>
                    <a:lstStyle/>
                    <a:p>
                      <a:pPr algn="r" fontAlgn="ctr"/>
                      <a:r>
                        <a:rPr lang="en-US" altLang="zh-TW" sz="1100" b="1" i="0" u="none" strike="noStrike">
                          <a:effectLst/>
                          <a:latin typeface="微軟正黑體" panose="020B0604030504040204" pitchFamily="34" charset="-120"/>
                          <a:ea typeface="微軟正黑體" panose="020B0604030504040204" pitchFamily="34" charset="-120"/>
                        </a:rPr>
                        <a:t>6,600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FF"/>
                    </a:solidFill>
                  </a:tcPr>
                </a:tc>
                <a:tc>
                  <a:txBody>
                    <a:bodyPr/>
                    <a:lstStyle/>
                    <a:p>
                      <a:pPr algn="r" fontAlgn="ctr"/>
                      <a:r>
                        <a:rPr lang="en-US" altLang="zh-TW" sz="1000" b="1" i="0" u="none" strike="noStrike">
                          <a:effectLst/>
                          <a:latin typeface="微軟正黑體" panose="020B0604030504040204" pitchFamily="34" charset="-120"/>
                          <a:ea typeface="微軟正黑體" panose="020B0604030504040204" pitchFamily="34" charset="-120"/>
                        </a:rPr>
                        <a:t>138%</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FF"/>
                    </a:solidFill>
                  </a:tcPr>
                </a:tc>
                <a:extLst>
                  <a:ext uri="{0D108BD9-81ED-4DB2-BD59-A6C34878D82A}">
                    <a16:rowId xmlns:a16="http://schemas.microsoft.com/office/drawing/2014/main" val="871847421"/>
                  </a:ext>
                </a:extLst>
              </a:tr>
              <a:tr h="338954">
                <a:tc>
                  <a:txBody>
                    <a:bodyPr/>
                    <a:lstStyle/>
                    <a:p>
                      <a:pPr algn="l" fontAlgn="ctr"/>
                      <a:r>
                        <a:rPr lang="zh-TW" altLang="en-US" sz="1100" b="1" i="0" u="none" strike="noStrike">
                          <a:effectLst/>
                          <a:latin typeface="微軟正黑體" panose="020B0604030504040204" pitchFamily="34" charset="-120"/>
                          <a:ea typeface="微軟正黑體" panose="020B0604030504040204" pitchFamily="34" charset="-120"/>
                        </a:rPr>
                        <a:t>科專研發成果收入繳庫</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FF"/>
                    </a:solidFill>
                  </a:tcPr>
                </a:tc>
                <a:tc>
                  <a:txBody>
                    <a:bodyPr/>
                    <a:lstStyle/>
                    <a:p>
                      <a:pPr algn="r" fontAlgn="ctr"/>
                      <a:r>
                        <a:rPr lang="zh-TW" altLang="en-US" sz="1100" b="1" i="0" u="none" strike="noStrike">
                          <a:effectLst/>
                          <a:latin typeface="微軟正黑體" panose="020B0604030504040204" pitchFamily="34" charset="-120"/>
                          <a:ea typeface="微軟正黑體" panose="020B0604030504040204" pitchFamily="34" charset="-120"/>
                        </a:rPr>
                        <a:t>       </a:t>
                      </a:r>
                      <a:r>
                        <a:rPr lang="en-US" altLang="zh-TW" sz="1100" b="1" i="0" u="none" strike="noStrike">
                          <a:effectLst/>
                          <a:latin typeface="微軟正黑體" panose="020B0604030504040204" pitchFamily="34" charset="-120"/>
                          <a:ea typeface="微軟正黑體" panose="020B0604030504040204" pitchFamily="34" charset="-120"/>
                        </a:rPr>
                        <a:t>2,347 </a:t>
                      </a:r>
                    </a:p>
                  </a:txBody>
                  <a:tcPr marL="0" marR="0" marT="0"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FF"/>
                    </a:solidFill>
                  </a:tcPr>
                </a:tc>
                <a:tc>
                  <a:txBody>
                    <a:bodyPr/>
                    <a:lstStyle/>
                    <a:p>
                      <a:pPr algn="l" fontAlgn="ctr"/>
                      <a:r>
                        <a:rPr lang="zh-TW" altLang="en-US" sz="1100" b="1" i="0" u="none" strike="noStrike">
                          <a:effectLst/>
                          <a:latin typeface="微軟正黑體" panose="020B0604030504040204" pitchFamily="34" charset="-120"/>
                          <a:ea typeface="微軟正黑體" panose="020B0604030504040204" pitchFamily="34" charset="-120"/>
                        </a:rPr>
                        <a:t>　</a:t>
                      </a: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FF"/>
                    </a:solidFill>
                  </a:tcPr>
                </a:tc>
                <a:tc>
                  <a:txBody>
                    <a:bodyPr/>
                    <a:lstStyle/>
                    <a:p>
                      <a:pPr algn="r" fontAlgn="ctr"/>
                      <a:r>
                        <a:rPr lang="en-US" altLang="zh-TW" sz="1100" b="1" i="0" u="none" strike="noStrike">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FF"/>
                    </a:solidFill>
                  </a:tcPr>
                </a:tc>
                <a:tc>
                  <a:txBody>
                    <a:bodyPr/>
                    <a:lstStyle/>
                    <a:p>
                      <a:pPr algn="r" fontAlgn="ctr"/>
                      <a:r>
                        <a:rPr lang="en-US" altLang="zh-TW" sz="1100" b="1" i="0" u="none" strike="noStrike">
                          <a:effectLst/>
                          <a:latin typeface="微軟正黑體" panose="020B0604030504040204" pitchFamily="34" charset="-120"/>
                          <a:ea typeface="微軟正黑體" panose="020B0604030504040204" pitchFamily="34" charset="-120"/>
                        </a:rPr>
                        <a:t>640 </a:t>
                      </a:r>
                    </a:p>
                  </a:txBody>
                  <a:tcPr marL="0" marR="0" marT="0"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FF"/>
                    </a:solidFill>
                  </a:tcPr>
                </a:tc>
                <a:tc>
                  <a:txBody>
                    <a:bodyPr/>
                    <a:lstStyle/>
                    <a:p>
                      <a:pPr algn="r" fontAlgn="ctr"/>
                      <a:r>
                        <a:rPr lang="en-US" altLang="zh-TW" sz="1100" b="1" i="0" u="none" strike="noStrike">
                          <a:effectLst/>
                          <a:latin typeface="微軟正黑體" panose="020B0604030504040204" pitchFamily="34" charset="-120"/>
                          <a:ea typeface="微軟正黑體" panose="020B0604030504040204" pitchFamily="34" charset="-120"/>
                        </a:rPr>
                        <a:t>1,550 </a:t>
                      </a: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FF"/>
                    </a:solidFill>
                  </a:tcPr>
                </a:tc>
                <a:tc>
                  <a:txBody>
                    <a:bodyPr/>
                    <a:lstStyle/>
                    <a:p>
                      <a:pPr algn="r" fontAlgn="ctr"/>
                      <a:r>
                        <a:rPr lang="en-US" altLang="zh-TW" sz="1000" b="1" i="0" u="none" strike="noStrike">
                          <a:effectLst/>
                          <a:latin typeface="微軟正黑體" panose="020B0604030504040204" pitchFamily="34" charset="-120"/>
                          <a:ea typeface="微軟正黑體" panose="020B0604030504040204" pitchFamily="34" charset="-120"/>
                        </a:rPr>
                        <a:t>1,925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FF"/>
                    </a:solidFill>
                  </a:tcPr>
                </a:tc>
                <a:tc>
                  <a:txBody>
                    <a:bodyPr/>
                    <a:lstStyle/>
                    <a:p>
                      <a:pPr algn="r" fontAlgn="ctr"/>
                      <a:r>
                        <a:rPr lang="en-US" altLang="zh-TW" sz="1100" b="1" i="0" u="none" strike="noStrike">
                          <a:effectLst/>
                          <a:latin typeface="微軟正黑體" panose="020B0604030504040204" pitchFamily="34" charset="-120"/>
                          <a:ea typeface="微軟正黑體" panose="020B0604030504040204" pitchFamily="34" charset="-120"/>
                        </a:rPr>
                        <a:t>3,475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FF"/>
                    </a:solidFill>
                  </a:tcPr>
                </a:tc>
                <a:tc>
                  <a:txBody>
                    <a:bodyPr/>
                    <a:lstStyle/>
                    <a:p>
                      <a:pPr algn="r" fontAlgn="ctr"/>
                      <a:r>
                        <a:rPr lang="en-US" altLang="zh-TW" sz="1000" b="1" i="0" u="none" strike="noStrike" dirty="0">
                          <a:effectLst/>
                          <a:latin typeface="微軟正黑體" panose="020B0604030504040204" pitchFamily="34" charset="-120"/>
                          <a:ea typeface="微軟正黑體" panose="020B0604030504040204" pitchFamily="34" charset="-120"/>
                        </a:rPr>
                        <a:t>148%</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FF"/>
                    </a:solidFill>
                  </a:tcPr>
                </a:tc>
                <a:extLst>
                  <a:ext uri="{0D108BD9-81ED-4DB2-BD59-A6C34878D82A}">
                    <a16:rowId xmlns:a16="http://schemas.microsoft.com/office/drawing/2014/main" val="2135335612"/>
                  </a:ext>
                </a:extLst>
              </a:tr>
            </a:tbl>
          </a:graphicData>
        </a:graphic>
      </p:graphicFrame>
    </p:spTree>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7" name="投影片編號版面配置區 3"/>
          <p:cNvSpPr txBox="1">
            <a:spLocks noGrp="1"/>
          </p:cNvSpPr>
          <p:nvPr>
            <p:ph type="sldNum" sz="quarter" idx="4294967295"/>
          </p:nvPr>
        </p:nvSpPr>
        <p:spPr>
          <a:xfrm>
            <a:off x="12003102" y="6604317"/>
            <a:ext cx="188894" cy="269237"/>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lvl1pPr>
              <a:defRPr>
                <a:latin typeface="微軟正黑體"/>
                <a:ea typeface="微軟正黑體"/>
                <a:cs typeface="微軟正黑體"/>
                <a:sym typeface="微軟正黑體"/>
              </a:defRPr>
            </a:lvl1pPr>
          </a:lstStyle>
          <a:p>
            <a:fld id="{86CB4B4D-7CA3-9044-876B-883B54F8677D}" type="slidenum">
              <a:t>4</a:t>
            </a:fld>
            <a:endParaRPr/>
          </a:p>
        </p:txBody>
      </p:sp>
      <p:sp>
        <p:nvSpPr>
          <p:cNvPr id="1048" name="標題 1"/>
          <p:cNvSpPr txBox="1">
            <a:spLocks noGrp="1"/>
          </p:cNvSpPr>
          <p:nvPr>
            <p:ph type="title"/>
          </p:nvPr>
        </p:nvSpPr>
        <p:spPr>
          <a:xfrm>
            <a:off x="-4" y="161243"/>
            <a:ext cx="12192007" cy="876301"/>
          </a:xfrm>
          <a:prstGeom prst="rect">
            <a:avLst/>
          </a:prstGeom>
        </p:spPr>
        <p:txBody>
          <a:bodyPr/>
          <a:lstStyle/>
          <a:p>
            <a:pPr algn="ctr">
              <a:defRPr>
                <a:solidFill>
                  <a:srgbClr val="A50021"/>
                </a:solidFill>
                <a:latin typeface="微軟正黑體"/>
                <a:ea typeface="微軟正黑體"/>
                <a:cs typeface="微軟正黑體"/>
                <a:sym typeface="微軟正黑體"/>
              </a:defRPr>
            </a:pPr>
            <a:r>
              <a:t>  </a:t>
            </a:r>
            <a:r>
              <a:rPr b="1">
                <a:solidFill>
                  <a:srgbClr val="000099"/>
                </a:solidFill>
              </a:rPr>
              <a:t>S 組業務能見度與缺口分析</a:t>
            </a:r>
          </a:p>
        </p:txBody>
      </p:sp>
      <p:sp>
        <p:nvSpPr>
          <p:cNvPr id="1049" name="文字方塊 7"/>
          <p:cNvSpPr txBox="1"/>
          <p:nvPr/>
        </p:nvSpPr>
        <p:spPr>
          <a:xfrm>
            <a:off x="9776951" y="599393"/>
            <a:ext cx="866137" cy="3073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45718" tIns="45718" rIns="45718" bIns="45718">
            <a:spAutoFit/>
          </a:bodyPr>
          <a:lstStyle>
            <a:lvl1pPr>
              <a:defRPr sz="1200">
                <a:latin typeface="微軟正黑體"/>
                <a:ea typeface="微軟正黑體"/>
                <a:cs typeface="微軟正黑體"/>
                <a:sym typeface="微軟正黑體"/>
              </a:defRPr>
            </a:lvl1pPr>
          </a:lstStyle>
          <a:p>
            <a:r>
              <a:t>單位：千元</a:t>
            </a:r>
          </a:p>
        </p:txBody>
      </p:sp>
      <p:sp>
        <p:nvSpPr>
          <p:cNvPr id="1050" name="矩形 6"/>
          <p:cNvSpPr txBox="1"/>
          <p:nvPr/>
        </p:nvSpPr>
        <p:spPr>
          <a:xfrm>
            <a:off x="4096141" y="782275"/>
            <a:ext cx="3999713" cy="5105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45718" tIns="45718" rIns="45718" bIns="45718">
            <a:spAutoFit/>
          </a:bodyPr>
          <a:lstStyle>
            <a:lvl1pPr>
              <a:defRPr sz="2400" b="1">
                <a:latin typeface="微軟正黑體"/>
                <a:ea typeface="微軟正黑體"/>
                <a:cs typeface="微軟正黑體"/>
                <a:sym typeface="微軟正黑體"/>
              </a:defRPr>
            </a:lvl1pPr>
          </a:lstStyle>
          <a:p>
            <a:r>
              <a:t>企業收入業績目標：51,773K</a:t>
            </a:r>
          </a:p>
        </p:txBody>
      </p:sp>
      <p:graphicFrame>
        <p:nvGraphicFramePr>
          <p:cNvPr id="4" name="表格 3">
            <a:extLst>
              <a:ext uri="{FF2B5EF4-FFF2-40B4-BE49-F238E27FC236}">
                <a16:creationId xmlns:a16="http://schemas.microsoft.com/office/drawing/2014/main" id="{D6D1B649-BB30-458F-8E23-CB789CC97B91}"/>
              </a:ext>
            </a:extLst>
          </p:cNvPr>
          <p:cNvGraphicFramePr>
            <a:graphicFrameLocks noGrp="1"/>
          </p:cNvGraphicFramePr>
          <p:nvPr>
            <p:extLst>
              <p:ext uri="{D42A27DB-BD31-4B8C-83A1-F6EECF244321}">
                <p14:modId xmlns:p14="http://schemas.microsoft.com/office/powerpoint/2010/main" val="1087351371"/>
              </p:ext>
            </p:extLst>
          </p:nvPr>
        </p:nvGraphicFramePr>
        <p:xfrm>
          <a:off x="948682" y="1208692"/>
          <a:ext cx="10294629" cy="5488065"/>
        </p:xfrm>
        <a:graphic>
          <a:graphicData uri="http://schemas.openxmlformats.org/drawingml/2006/table">
            <a:tbl>
              <a:tblPr/>
              <a:tblGrid>
                <a:gridCol w="554871">
                  <a:extLst>
                    <a:ext uri="{9D8B030D-6E8A-4147-A177-3AD203B41FA5}">
                      <a16:colId xmlns:a16="http://schemas.microsoft.com/office/drawing/2014/main" val="3504716275"/>
                    </a:ext>
                  </a:extLst>
                </a:gridCol>
                <a:gridCol w="743763">
                  <a:extLst>
                    <a:ext uri="{9D8B030D-6E8A-4147-A177-3AD203B41FA5}">
                      <a16:colId xmlns:a16="http://schemas.microsoft.com/office/drawing/2014/main" val="2419089327"/>
                    </a:ext>
                  </a:extLst>
                </a:gridCol>
                <a:gridCol w="537162">
                  <a:extLst>
                    <a:ext uri="{9D8B030D-6E8A-4147-A177-3AD203B41FA5}">
                      <a16:colId xmlns:a16="http://schemas.microsoft.com/office/drawing/2014/main" val="1861646744"/>
                    </a:ext>
                  </a:extLst>
                </a:gridCol>
                <a:gridCol w="525357">
                  <a:extLst>
                    <a:ext uri="{9D8B030D-6E8A-4147-A177-3AD203B41FA5}">
                      <a16:colId xmlns:a16="http://schemas.microsoft.com/office/drawing/2014/main" val="1676055241"/>
                    </a:ext>
                  </a:extLst>
                </a:gridCol>
                <a:gridCol w="584385">
                  <a:extLst>
                    <a:ext uri="{9D8B030D-6E8A-4147-A177-3AD203B41FA5}">
                      <a16:colId xmlns:a16="http://schemas.microsoft.com/office/drawing/2014/main" val="519573298"/>
                    </a:ext>
                  </a:extLst>
                </a:gridCol>
                <a:gridCol w="584385">
                  <a:extLst>
                    <a:ext uri="{9D8B030D-6E8A-4147-A177-3AD203B41FA5}">
                      <a16:colId xmlns:a16="http://schemas.microsoft.com/office/drawing/2014/main" val="2587633717"/>
                    </a:ext>
                  </a:extLst>
                </a:gridCol>
                <a:gridCol w="667026">
                  <a:extLst>
                    <a:ext uri="{9D8B030D-6E8A-4147-A177-3AD203B41FA5}">
                      <a16:colId xmlns:a16="http://schemas.microsoft.com/office/drawing/2014/main" val="1799923798"/>
                    </a:ext>
                  </a:extLst>
                </a:gridCol>
                <a:gridCol w="2207678">
                  <a:extLst>
                    <a:ext uri="{9D8B030D-6E8A-4147-A177-3AD203B41FA5}">
                      <a16:colId xmlns:a16="http://schemas.microsoft.com/office/drawing/2014/main" val="272902334"/>
                    </a:ext>
                  </a:extLst>
                </a:gridCol>
                <a:gridCol w="560775">
                  <a:extLst>
                    <a:ext uri="{9D8B030D-6E8A-4147-A177-3AD203B41FA5}">
                      <a16:colId xmlns:a16="http://schemas.microsoft.com/office/drawing/2014/main" val="2338752368"/>
                    </a:ext>
                  </a:extLst>
                </a:gridCol>
                <a:gridCol w="607998">
                  <a:extLst>
                    <a:ext uri="{9D8B030D-6E8A-4147-A177-3AD203B41FA5}">
                      <a16:colId xmlns:a16="http://schemas.microsoft.com/office/drawing/2014/main" val="167759077"/>
                    </a:ext>
                  </a:extLst>
                </a:gridCol>
                <a:gridCol w="519454">
                  <a:extLst>
                    <a:ext uri="{9D8B030D-6E8A-4147-A177-3AD203B41FA5}">
                      <a16:colId xmlns:a16="http://schemas.microsoft.com/office/drawing/2014/main" val="1661967886"/>
                    </a:ext>
                  </a:extLst>
                </a:gridCol>
                <a:gridCol w="478134">
                  <a:extLst>
                    <a:ext uri="{9D8B030D-6E8A-4147-A177-3AD203B41FA5}">
                      <a16:colId xmlns:a16="http://schemas.microsoft.com/office/drawing/2014/main" val="4133706908"/>
                    </a:ext>
                  </a:extLst>
                </a:gridCol>
                <a:gridCol w="495842">
                  <a:extLst>
                    <a:ext uri="{9D8B030D-6E8A-4147-A177-3AD203B41FA5}">
                      <a16:colId xmlns:a16="http://schemas.microsoft.com/office/drawing/2014/main" val="2504349833"/>
                    </a:ext>
                  </a:extLst>
                </a:gridCol>
                <a:gridCol w="661122">
                  <a:extLst>
                    <a:ext uri="{9D8B030D-6E8A-4147-A177-3AD203B41FA5}">
                      <a16:colId xmlns:a16="http://schemas.microsoft.com/office/drawing/2014/main" val="1254732812"/>
                    </a:ext>
                  </a:extLst>
                </a:gridCol>
                <a:gridCol w="566677">
                  <a:extLst>
                    <a:ext uri="{9D8B030D-6E8A-4147-A177-3AD203B41FA5}">
                      <a16:colId xmlns:a16="http://schemas.microsoft.com/office/drawing/2014/main" val="891000044"/>
                    </a:ext>
                  </a:extLst>
                </a:gridCol>
              </a:tblGrid>
              <a:tr h="294388">
                <a:tc>
                  <a:txBody>
                    <a:bodyPr/>
                    <a:lstStyle/>
                    <a:p>
                      <a:pPr algn="l" fontAlgn="b"/>
                      <a:endParaRPr lang="zh-TW" altLang="en-US" sz="900" b="0" i="0" u="none" strike="noStrike">
                        <a:effectLst/>
                        <a:latin typeface="新細明體" panose="02020500000000000000" pitchFamily="18" charset="-120"/>
                        <a:ea typeface="新細明體" panose="02020500000000000000" pitchFamily="18" charset="-120"/>
                      </a:endParaRPr>
                    </a:p>
                  </a:txBody>
                  <a:tcPr marL="0" marR="0" marT="0" marB="0" anchor="b">
                    <a:lnL>
                      <a:noFill/>
                    </a:lnL>
                    <a:lnR>
                      <a:noFill/>
                    </a:lnR>
                    <a:lnT>
                      <a:noFill/>
                    </a:lnT>
                    <a:lnB>
                      <a:noFill/>
                    </a:lnB>
                  </a:tcPr>
                </a:tc>
                <a:tc>
                  <a:txBody>
                    <a:bodyPr/>
                    <a:lstStyle/>
                    <a:p>
                      <a:pPr algn="l" fontAlgn="b"/>
                      <a:endParaRPr lang="zh-TW" altLang="en-US" sz="900" b="0" i="0" u="none" strike="noStrike">
                        <a:effectLst/>
                        <a:latin typeface="新細明體" panose="02020500000000000000" pitchFamily="18" charset="-120"/>
                        <a:ea typeface="新細明體" panose="02020500000000000000" pitchFamily="18" charset="-120"/>
                      </a:endParaRPr>
                    </a:p>
                  </a:txBody>
                  <a:tcPr marL="0" marR="0" marT="0" marB="0" anchor="b">
                    <a:lnL>
                      <a:noFill/>
                    </a:lnL>
                    <a:lnR w="6350" cap="flat" cmpd="sng" algn="ctr">
                      <a:solidFill>
                        <a:srgbClr val="000000"/>
                      </a:solidFill>
                      <a:prstDash val="solid"/>
                      <a:round/>
                      <a:headEnd type="none" w="med" len="med"/>
                      <a:tailEnd type="none" w="med" len="med"/>
                    </a:lnR>
                    <a:lnT>
                      <a:noFill/>
                    </a:lnT>
                    <a:lnB>
                      <a:noFill/>
                    </a:lnB>
                  </a:tcPr>
                </a:tc>
                <a:tc gridSpan="5">
                  <a:txBody>
                    <a:bodyPr/>
                    <a:lstStyle/>
                    <a:p>
                      <a:pPr algn="ctr" fontAlgn="ctr"/>
                      <a:r>
                        <a:rPr lang="zh-TW" altLang="en-US" sz="1200" b="1" i="0" u="none" strike="noStrike">
                          <a:solidFill>
                            <a:srgbClr val="0000FF"/>
                          </a:solidFill>
                          <a:effectLst/>
                          <a:latin typeface="微軟正黑體" panose="020B0604030504040204" pitchFamily="34" charset="-120"/>
                          <a:ea typeface="微軟正黑體" panose="020B0604030504040204" pitchFamily="34" charset="-120"/>
                        </a:rPr>
                        <a:t>簽約數</a:t>
                      </a:r>
                    </a:p>
                  </a:txBody>
                  <a:tcPr marL="101686" marR="101686" marT="50843" marB="50843"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rowSpan="2">
                  <a:txBody>
                    <a:bodyPr/>
                    <a:lstStyle/>
                    <a:p>
                      <a:pPr algn="ctr" fontAlgn="ctr"/>
                      <a:r>
                        <a:rPr lang="zh-TW" altLang="en-US" sz="1200" b="1" i="0" u="none" strike="noStrike">
                          <a:effectLst/>
                          <a:latin typeface="微軟正黑體" panose="020B0604030504040204" pitchFamily="34" charset="-120"/>
                          <a:ea typeface="微軟正黑體" panose="020B0604030504040204" pitchFamily="34" charset="-120"/>
                        </a:rPr>
                        <a:t>廠商名稱</a:t>
                      </a:r>
                    </a:p>
                  </a:txBody>
                  <a:tcPr marL="101686" marR="101686" marT="50843" marB="50843"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5">
                  <a:txBody>
                    <a:bodyPr/>
                    <a:lstStyle/>
                    <a:p>
                      <a:pPr algn="ctr" fontAlgn="ctr"/>
                      <a:r>
                        <a:rPr lang="zh-TW" altLang="en-US" sz="1200" b="1" i="0" u="none" strike="noStrike">
                          <a:solidFill>
                            <a:srgbClr val="0000FF"/>
                          </a:solidFill>
                          <a:effectLst/>
                          <a:latin typeface="微軟正黑體" panose="020B0604030504040204" pitchFamily="34" charset="-120"/>
                          <a:ea typeface="微軟正黑體" panose="020B0604030504040204" pitchFamily="34" charset="-120"/>
                        </a:rPr>
                        <a:t>收入認列數</a:t>
                      </a:r>
                    </a:p>
                  </a:txBody>
                  <a:tcPr marL="101686" marR="101686" marT="50843" marB="50843"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a:txBody>
                    <a:bodyPr/>
                    <a:lstStyle/>
                    <a:p>
                      <a:pPr algn="l" fontAlgn="b"/>
                      <a:endParaRPr lang="zh-TW" altLang="en-US" sz="900" b="0" i="0" u="none" strike="noStrike">
                        <a:effectLst/>
                        <a:latin typeface="新細明體" panose="02020500000000000000" pitchFamily="18" charset="-120"/>
                        <a:ea typeface="新細明體" panose="02020500000000000000" pitchFamily="18" charset="-120"/>
                      </a:endParaRP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zh-TW" altLang="en-US" sz="900" b="0" i="0" u="none" strike="noStrike">
                        <a:effectLst/>
                        <a:latin typeface="新細明體" panose="02020500000000000000" pitchFamily="18" charset="-120"/>
                        <a:ea typeface="新細明體" panose="02020500000000000000" pitchFamily="18" charset="-120"/>
                      </a:endParaRPr>
                    </a:p>
                  </a:txBody>
                  <a:tcPr marL="0" marR="0" marT="0" marB="0" anchor="b">
                    <a:lnL>
                      <a:noFill/>
                    </a:lnL>
                    <a:lnR>
                      <a:noFill/>
                    </a:lnR>
                    <a:lnT>
                      <a:noFill/>
                    </a:lnT>
                    <a:lnB>
                      <a:noFill/>
                    </a:lnB>
                  </a:tcPr>
                </a:tc>
                <a:extLst>
                  <a:ext uri="{0D108BD9-81ED-4DB2-BD59-A6C34878D82A}">
                    <a16:rowId xmlns:a16="http://schemas.microsoft.com/office/drawing/2014/main" val="939244684"/>
                  </a:ext>
                </a:extLst>
              </a:tr>
              <a:tr h="258821">
                <a:tc>
                  <a:txBody>
                    <a:bodyPr/>
                    <a:lstStyle/>
                    <a:p>
                      <a:pPr algn="l" fontAlgn="b"/>
                      <a:endParaRPr lang="zh-TW" altLang="en-US" sz="900" b="0" i="0" u="none" strike="noStrike">
                        <a:effectLst/>
                        <a:latin typeface="新細明體" panose="02020500000000000000" pitchFamily="18" charset="-120"/>
                        <a:ea typeface="新細明體" panose="02020500000000000000" pitchFamily="18" charset="-120"/>
                      </a:endParaRPr>
                    </a:p>
                  </a:txBody>
                  <a:tcPr marL="0" marR="0" marT="0" marB="0" anchor="b">
                    <a:lnL>
                      <a:noFill/>
                    </a:lnL>
                    <a:lnR>
                      <a:noFill/>
                    </a:lnR>
                    <a:lnT>
                      <a:noFill/>
                    </a:lnT>
                    <a:lnB>
                      <a:noFill/>
                    </a:lnB>
                  </a:tcPr>
                </a:tc>
                <a:tc>
                  <a:txBody>
                    <a:bodyPr/>
                    <a:lstStyle/>
                    <a:p>
                      <a:pPr algn="l" fontAlgn="b"/>
                      <a:endParaRPr lang="zh-TW" altLang="en-US" sz="900" b="0" i="0" u="none" strike="noStrike">
                        <a:effectLst/>
                        <a:latin typeface="新細明體" panose="02020500000000000000" pitchFamily="18" charset="-120"/>
                        <a:ea typeface="新細明體" panose="02020500000000000000" pitchFamily="18" charset="-120"/>
                      </a:endParaRPr>
                    </a:p>
                  </a:txBody>
                  <a:tcPr marL="0" marR="0" marT="0" marB="0" anchor="b">
                    <a:lnL>
                      <a:noFill/>
                    </a:lnL>
                    <a:lnR w="12700" cap="flat" cmpd="sng" algn="ctr">
                      <a:solidFill>
                        <a:srgbClr val="333333"/>
                      </a:solidFill>
                      <a:prstDash val="dash"/>
                      <a:round/>
                      <a:headEnd type="none" w="med" len="med"/>
                      <a:tailEnd type="none" w="med" len="med"/>
                    </a:lnR>
                    <a:lnT>
                      <a:noFill/>
                    </a:lnT>
                    <a:lnB>
                      <a:noFill/>
                    </a:lnB>
                  </a:tcPr>
                </a:tc>
                <a:tc>
                  <a:txBody>
                    <a:bodyPr/>
                    <a:lstStyle/>
                    <a:p>
                      <a:pPr algn="ctr" fontAlgn="b"/>
                      <a:r>
                        <a:rPr lang="zh-TW" altLang="en-US" sz="1100" b="1" i="0" u="none" strike="noStrike">
                          <a:solidFill>
                            <a:srgbClr val="FF0000"/>
                          </a:solidFill>
                          <a:effectLst/>
                          <a:latin typeface="微軟正黑體" panose="020B0604030504040204" pitchFamily="34" charset="-120"/>
                          <a:ea typeface="微軟正黑體" panose="020B0604030504040204" pitchFamily="34" charset="-120"/>
                        </a:rPr>
                        <a:t>累加</a:t>
                      </a:r>
                      <a:r>
                        <a:rPr lang="en-US" altLang="zh-TW" sz="1100" b="1" i="0" u="none" strike="noStrike">
                          <a:solidFill>
                            <a:srgbClr val="FF0000"/>
                          </a:solidFill>
                          <a:effectLst/>
                          <a:latin typeface="微軟正黑體" panose="020B0604030504040204" pitchFamily="34" charset="-120"/>
                          <a:ea typeface="微軟正黑體" panose="020B0604030504040204" pitchFamily="34" charset="-120"/>
                        </a:rPr>
                        <a:t>%</a:t>
                      </a:r>
                    </a:p>
                  </a:txBody>
                  <a:tcPr marL="0" marR="0" marT="0" marB="0" anchor="b">
                    <a:lnL w="12700" cap="flat" cmpd="sng" algn="ctr">
                      <a:solidFill>
                        <a:srgbClr val="333333"/>
                      </a:solidFill>
                      <a:prstDash val="dash"/>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zh-TW" altLang="en-US" sz="1100" b="1" i="0" u="none" strike="noStrike">
                          <a:solidFill>
                            <a:srgbClr val="0000FF"/>
                          </a:solidFill>
                          <a:effectLst/>
                          <a:latin typeface="微軟正黑體" panose="020B0604030504040204" pitchFamily="34" charset="-120"/>
                          <a:ea typeface="微軟正黑體" panose="020B0604030504040204" pitchFamily="34" charset="-120"/>
                        </a:rPr>
                        <a:t>累加</a:t>
                      </a:r>
                    </a:p>
                  </a:txBody>
                  <a:tcPr marL="0" marR="0" marT="0" marB="0" anchor="b">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zh-TW" altLang="en-US" sz="1100" b="0" i="0" u="none" strike="noStrike">
                          <a:solidFill>
                            <a:srgbClr val="000000"/>
                          </a:solidFill>
                          <a:effectLst/>
                          <a:latin typeface="微軟正黑體" panose="020B0604030504040204" pitchFamily="34" charset="-120"/>
                          <a:ea typeface="微軟正黑體" panose="020B0604030504040204" pitchFamily="34" charset="-120"/>
                        </a:rPr>
                        <a:t>小計</a:t>
                      </a:r>
                    </a:p>
                  </a:txBody>
                  <a:tcPr marL="0" marR="0" marT="0" marB="0" anchor="b">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微軟正黑體" panose="020B0604030504040204" pitchFamily="34" charset="-120"/>
                          <a:ea typeface="微軟正黑體" panose="020B0604030504040204" pitchFamily="34" charset="-120"/>
                        </a:rPr>
                        <a:t>IP</a:t>
                      </a:r>
                    </a:p>
                  </a:txBody>
                  <a:tcPr marL="0" marR="0" marT="0" marB="0" anchor="b">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微軟正黑體" panose="020B0604030504040204" pitchFamily="34" charset="-120"/>
                          <a:ea typeface="微軟正黑體" panose="020B0604030504040204" pitchFamily="34" charset="-120"/>
                        </a:rPr>
                        <a:t>BP</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lang="zh-TW" altLang="en-US"/>
                    </a:p>
                  </a:txBody>
                  <a:tcPr/>
                </a:tc>
                <a:tc>
                  <a:txBody>
                    <a:bodyPr/>
                    <a:lstStyle/>
                    <a:p>
                      <a:pPr algn="ctr" fontAlgn="b"/>
                      <a:r>
                        <a:rPr lang="en-US" sz="1100" b="0" i="0" u="none" strike="noStrike">
                          <a:solidFill>
                            <a:srgbClr val="000000"/>
                          </a:solidFill>
                          <a:effectLst/>
                          <a:latin typeface="微軟正黑體" panose="020B0604030504040204" pitchFamily="34" charset="-120"/>
                          <a:ea typeface="微軟正黑體" panose="020B0604030504040204" pitchFamily="34" charset="-120"/>
                        </a:rPr>
                        <a:t>IP</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微軟正黑體" panose="020B0604030504040204" pitchFamily="34" charset="-120"/>
                          <a:ea typeface="微軟正黑體" panose="020B0604030504040204" pitchFamily="34" charset="-120"/>
                        </a:rPr>
                        <a:t>BP</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zh-TW" altLang="en-US" sz="1100" b="0" i="0" u="none" strike="noStrike">
                          <a:solidFill>
                            <a:srgbClr val="000000"/>
                          </a:solidFill>
                          <a:effectLst/>
                          <a:latin typeface="微軟正黑體" panose="020B0604030504040204" pitchFamily="34" charset="-120"/>
                          <a:ea typeface="微軟正黑體" panose="020B0604030504040204" pitchFamily="34" charset="-120"/>
                        </a:rPr>
                        <a:t>小計</a:t>
                      </a:r>
                    </a:p>
                  </a:txBody>
                  <a:tcPr marL="0" marR="0" marT="0" marB="0" anchor="b">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zh-TW" altLang="en-US" sz="1100" b="1" i="0" u="none" strike="noStrike">
                          <a:solidFill>
                            <a:srgbClr val="0000FF"/>
                          </a:solidFill>
                          <a:effectLst/>
                          <a:latin typeface="微軟正黑體" panose="020B0604030504040204" pitchFamily="34" charset="-120"/>
                          <a:ea typeface="微軟正黑體" panose="020B0604030504040204" pitchFamily="34" charset="-120"/>
                        </a:rPr>
                        <a:t>累加</a:t>
                      </a:r>
                    </a:p>
                  </a:txBody>
                  <a:tcPr marL="0" marR="0" marT="0" marB="0" anchor="b">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zh-TW" altLang="en-US" sz="1100" b="1" i="0" u="none" strike="noStrike">
                          <a:solidFill>
                            <a:srgbClr val="FF0000"/>
                          </a:solidFill>
                          <a:effectLst/>
                          <a:latin typeface="微軟正黑體" panose="020B0604030504040204" pitchFamily="34" charset="-120"/>
                          <a:ea typeface="微軟正黑體" panose="020B0604030504040204" pitchFamily="34" charset="-120"/>
                        </a:rPr>
                        <a:t>累加</a:t>
                      </a:r>
                      <a:r>
                        <a:rPr lang="en-US" altLang="zh-TW" sz="1100" b="1" i="0" u="none" strike="noStrike">
                          <a:solidFill>
                            <a:srgbClr val="FF0000"/>
                          </a:solidFill>
                          <a:effectLst/>
                          <a:latin typeface="微軟正黑體" panose="020B0604030504040204" pitchFamily="34" charset="-120"/>
                          <a:ea typeface="微軟正黑體" panose="020B0604030504040204" pitchFamily="34" charset="-120"/>
                        </a:rPr>
                        <a:t>%</a:t>
                      </a:r>
                    </a:p>
                  </a:txBody>
                  <a:tcPr marL="0" marR="0" marT="0" marB="0" anchor="b">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zh-TW" altLang="en-US" sz="900" b="0" i="0" u="none" strike="noStrike">
                        <a:effectLst/>
                        <a:latin typeface="新細明體" panose="02020500000000000000" pitchFamily="18" charset="-120"/>
                        <a:ea typeface="新細明體" panose="02020500000000000000" pitchFamily="18" charset="-120"/>
                      </a:endParaRP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zh-TW" altLang="en-US" sz="900" b="0" i="0" u="none" strike="noStrike">
                        <a:effectLst/>
                        <a:latin typeface="新細明體" panose="02020500000000000000" pitchFamily="18" charset="-120"/>
                        <a:ea typeface="新細明體" panose="02020500000000000000" pitchFamily="18" charset="-120"/>
                      </a:endParaRPr>
                    </a:p>
                  </a:txBody>
                  <a:tcPr marL="0" marR="0" marT="0" marB="0" anchor="b">
                    <a:lnL>
                      <a:noFill/>
                    </a:lnL>
                    <a:lnR>
                      <a:noFill/>
                    </a:lnR>
                    <a:lnT>
                      <a:noFill/>
                    </a:lnT>
                    <a:lnB>
                      <a:noFill/>
                    </a:lnB>
                  </a:tcPr>
                </a:tc>
                <a:extLst>
                  <a:ext uri="{0D108BD9-81ED-4DB2-BD59-A6C34878D82A}">
                    <a16:rowId xmlns:a16="http://schemas.microsoft.com/office/drawing/2014/main" val="249928907"/>
                  </a:ext>
                </a:extLst>
              </a:tr>
              <a:tr h="363749">
                <a:tc>
                  <a:txBody>
                    <a:bodyPr/>
                    <a:lstStyle/>
                    <a:p>
                      <a:pPr algn="l" fontAlgn="b"/>
                      <a:endParaRPr lang="zh-TW" altLang="en-US" sz="900" b="0" i="0" u="none" strike="noStrike">
                        <a:effectLst/>
                        <a:latin typeface="新細明體" panose="02020500000000000000" pitchFamily="18" charset="-120"/>
                        <a:ea typeface="新細明體" panose="02020500000000000000" pitchFamily="18" charset="-120"/>
                      </a:endParaRPr>
                    </a:p>
                  </a:txBody>
                  <a:tcPr marL="0" marR="0" marT="0" marB="0" anchor="b">
                    <a:lnL>
                      <a:noFill/>
                    </a:lnL>
                    <a:lnR>
                      <a:noFill/>
                    </a:lnR>
                    <a:lnT>
                      <a:noFill/>
                    </a:lnT>
                    <a:lnB>
                      <a:noFill/>
                    </a:lnB>
                  </a:tcPr>
                </a:tc>
                <a:tc>
                  <a:txBody>
                    <a:bodyPr/>
                    <a:lstStyle/>
                    <a:p>
                      <a:pPr algn="l" fontAlgn="b"/>
                      <a:endParaRPr lang="zh-TW" altLang="en-US" sz="900" b="0" i="0" u="none" strike="noStrike">
                        <a:effectLst/>
                        <a:latin typeface="新細明體" panose="02020500000000000000" pitchFamily="18" charset="-120"/>
                        <a:ea typeface="新細明體" panose="02020500000000000000" pitchFamily="18" charset="-120"/>
                      </a:endParaRPr>
                    </a:p>
                  </a:txBody>
                  <a:tcPr marL="0" marR="0" marT="0"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1000" b="1" i="0" u="none" strike="noStrike">
                          <a:solidFill>
                            <a:srgbClr val="FF0000"/>
                          </a:solidFill>
                          <a:effectLst/>
                          <a:latin typeface="微軟正黑體" panose="020B0604030504040204" pitchFamily="34" charset="-120"/>
                          <a:ea typeface="微軟正黑體" panose="020B0604030504040204" pitchFamily="34" charset="-120"/>
                        </a:rPr>
                        <a:t>173%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zh-TW" sz="1000" b="1" i="0" u="none" strike="noStrike">
                          <a:solidFill>
                            <a:srgbClr val="0000FF"/>
                          </a:solidFill>
                          <a:effectLst/>
                          <a:latin typeface="微軟正黑體" panose="020B0604030504040204" pitchFamily="34" charset="-120"/>
                          <a:ea typeface="微軟正黑體" panose="020B0604030504040204" pitchFamily="34" charset="-120"/>
                        </a:rPr>
                        <a:t>89,581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zh-TW" sz="1000" b="1" i="0" u="none" strike="noStrike">
                          <a:solidFill>
                            <a:srgbClr val="000000"/>
                          </a:solidFill>
                          <a:effectLst/>
                          <a:latin typeface="微軟正黑體" panose="020B0604030504040204" pitchFamily="34" charset="-120"/>
                          <a:ea typeface="微軟正黑體" panose="020B0604030504040204" pitchFamily="34" charset="-120"/>
                        </a:rPr>
                        <a:t>46,800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zh-TW" sz="1000" b="1" i="0" u="none" strike="noStrike">
                          <a:solidFill>
                            <a:srgbClr val="FFFF00"/>
                          </a:solidFill>
                          <a:effectLst/>
                          <a:latin typeface="微軟正黑體" panose="020B0604030504040204" pitchFamily="34" charset="-120"/>
                          <a:ea typeface="微軟正黑體" panose="020B0604030504040204" pitchFamily="34" charset="-120"/>
                        </a:rPr>
                        <a:t>6,000 </a:t>
                      </a:r>
                    </a:p>
                  </a:txBody>
                  <a:tcPr marL="0" marR="0" marT="0"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r" fontAlgn="ctr"/>
                      <a:r>
                        <a:rPr lang="zh-TW" altLang="en-US" sz="1000" b="1" i="0" u="none" strike="noStrike">
                          <a:solidFill>
                            <a:srgbClr val="0000FF"/>
                          </a:solidFill>
                          <a:effectLst/>
                          <a:latin typeface="微軟正黑體" panose="020B0604030504040204" pitchFamily="34" charset="-120"/>
                          <a:ea typeface="微軟正黑體" panose="020B0604030504040204" pitchFamily="34" charset="-120"/>
                        </a:rPr>
                        <a:t>　</a:t>
                      </a:r>
                    </a:p>
                  </a:txBody>
                  <a:tcPr marL="0" marR="0" marT="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zh-TW" altLang="en-US" sz="1000" b="1" i="0" u="none" strike="noStrike">
                          <a:solidFill>
                            <a:srgbClr val="000000"/>
                          </a:solidFill>
                          <a:effectLst/>
                          <a:latin typeface="微軟正黑體" panose="020B0604030504040204" pitchFamily="34" charset="-120"/>
                          <a:ea typeface="微軟正黑體" panose="020B0604030504040204" pitchFamily="34" charset="-120"/>
                        </a:rPr>
                        <a:t>待努力</a:t>
                      </a:r>
                      <a:br>
                        <a:rPr lang="zh-TW" altLang="en-US" sz="1000" b="1" i="0" u="none" strike="noStrike">
                          <a:solidFill>
                            <a:srgbClr val="000000"/>
                          </a:solidFill>
                          <a:effectLst/>
                          <a:latin typeface="微軟正黑體" panose="020B0604030504040204" pitchFamily="34" charset="-120"/>
                          <a:ea typeface="微軟正黑體" panose="020B0604030504040204" pitchFamily="34" charset="-120"/>
                        </a:rPr>
                      </a:br>
                      <a:r>
                        <a:rPr lang="en-US" altLang="zh-TW" sz="1000" b="1" i="0" u="none" strike="noStrike">
                          <a:solidFill>
                            <a:srgbClr val="000000"/>
                          </a:solidFill>
                          <a:effectLst/>
                          <a:latin typeface="微軟正黑體" panose="020B0604030504040204" pitchFamily="34" charset="-120"/>
                          <a:ea typeface="微軟正黑體" panose="020B0604030504040204" pitchFamily="34" charset="-120"/>
                        </a:rPr>
                        <a:t>(</a:t>
                      </a:r>
                      <a:r>
                        <a:rPr lang="zh-TW" altLang="en-US" sz="1000" b="1" i="0" u="none" strike="noStrike">
                          <a:solidFill>
                            <a:srgbClr val="000000"/>
                          </a:solidFill>
                          <a:effectLst/>
                          <a:latin typeface="微軟正黑體" panose="020B0604030504040204" pitchFamily="34" charset="-120"/>
                          <a:ea typeface="微軟正黑體" panose="020B0604030504040204" pitchFamily="34" charset="-120"/>
                        </a:rPr>
                        <a:t>成案</a:t>
                      </a:r>
                      <a:r>
                        <a:rPr lang="en-US" altLang="zh-TW" sz="1000" b="1" i="0" u="none" strike="noStrike">
                          <a:solidFill>
                            <a:srgbClr val="000000"/>
                          </a:solidFill>
                          <a:effectLst/>
                          <a:latin typeface="微軟正黑體" panose="020B0604030504040204" pitchFamily="34" charset="-120"/>
                          <a:ea typeface="微軟正黑體" panose="020B0604030504040204" pitchFamily="34" charset="-120"/>
                        </a:rPr>
                        <a:t>60%</a:t>
                      </a:r>
                      <a:r>
                        <a:rPr lang="zh-TW" altLang="en-US" sz="1000" b="1" i="0" u="none" strike="noStrike">
                          <a:solidFill>
                            <a:srgbClr val="000000"/>
                          </a:solidFill>
                          <a:effectLst/>
                          <a:latin typeface="微軟正黑體" panose="020B0604030504040204" pitchFamily="34" charset="-120"/>
                          <a:ea typeface="微軟正黑體" panose="020B0604030504040204" pitchFamily="34" charset="-120"/>
                        </a:rPr>
                        <a:t>以下</a:t>
                      </a:r>
                      <a:r>
                        <a:rPr lang="en-US" altLang="zh-TW" sz="1000" b="1" i="0" u="none" strike="noStrike">
                          <a:solidFill>
                            <a:srgbClr val="000000"/>
                          </a:solidFill>
                          <a:effectLst/>
                          <a:latin typeface="微軟正黑體" panose="020B0604030504040204" pitchFamily="34" charset="-120"/>
                          <a:ea typeface="微軟正黑體" panose="020B0604030504040204" pitchFamily="34" charset="-120"/>
                        </a:rPr>
                        <a:t>)</a:t>
                      </a:r>
                    </a:p>
                  </a:txBody>
                  <a:tcPr marL="0" marR="0" marT="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r" fontAlgn="ctr"/>
                      <a:r>
                        <a:rPr lang="en-US" altLang="zh-TW" sz="1000" b="1" i="0" u="none" strike="noStrike">
                          <a:solidFill>
                            <a:srgbClr val="FFFF00"/>
                          </a:solidFill>
                          <a:effectLst/>
                          <a:latin typeface="微軟正黑體" panose="020B0604030504040204" pitchFamily="34" charset="-120"/>
                          <a:ea typeface="微軟正黑體" panose="020B0604030504040204" pitchFamily="34" charset="-120"/>
                        </a:rPr>
                        <a:t>0 </a:t>
                      </a:r>
                    </a:p>
                  </a:txBody>
                  <a:tcPr marL="0" marR="0" marT="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r" fontAlgn="ctr"/>
                      <a:r>
                        <a:rPr lang="en-US" altLang="zh-TW" sz="1000" b="1" i="0" u="none" strike="noStrike">
                          <a:solidFill>
                            <a:srgbClr val="FFFF00"/>
                          </a:solidFill>
                          <a:effectLst/>
                          <a:latin typeface="微軟正黑體" panose="020B0604030504040204" pitchFamily="34" charset="-120"/>
                          <a:ea typeface="微軟正黑體" panose="020B0604030504040204" pitchFamily="34" charset="-120"/>
                        </a:rPr>
                        <a:t>2,000 </a:t>
                      </a: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r" fontAlgn="ctr"/>
                      <a:r>
                        <a:rPr lang="en-US" altLang="zh-TW" sz="1000" b="1" i="0" u="none" strike="noStrike">
                          <a:solidFill>
                            <a:srgbClr val="000000"/>
                          </a:solidFill>
                          <a:effectLst/>
                          <a:latin typeface="微軟正黑體" panose="020B0604030504040204" pitchFamily="34" charset="-120"/>
                          <a:ea typeface="微軟正黑體" panose="020B0604030504040204" pitchFamily="34" charset="-120"/>
                        </a:rPr>
                        <a:t>2,000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zh-TW" sz="1000" b="1" i="0" u="none" strike="noStrike">
                          <a:solidFill>
                            <a:srgbClr val="0000FF"/>
                          </a:solidFill>
                          <a:effectLst/>
                          <a:latin typeface="微軟正黑體" panose="020B0604030504040204" pitchFamily="34" charset="-120"/>
                          <a:ea typeface="微軟正黑體" panose="020B0604030504040204" pitchFamily="34" charset="-120"/>
                        </a:rPr>
                        <a:t>47,412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zh-TW" sz="1000" b="1" i="0" u="none" strike="noStrike">
                          <a:solidFill>
                            <a:srgbClr val="FF0000"/>
                          </a:solidFill>
                          <a:effectLst/>
                          <a:latin typeface="微軟正黑體" panose="020B0604030504040204" pitchFamily="34" charset="-120"/>
                          <a:ea typeface="微軟正黑體" panose="020B0604030504040204" pitchFamily="34" charset="-120"/>
                        </a:rPr>
                        <a:t>92%</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zh-TW" altLang="en-US" sz="900" b="0" i="0" u="none" strike="noStrike">
                          <a:effectLst/>
                          <a:latin typeface="微軟正黑體" panose="020B0604030504040204" pitchFamily="34" charset="-120"/>
                          <a:ea typeface="微軟正黑體" panose="020B0604030504040204" pitchFamily="34" charset="-120"/>
                        </a:rPr>
                        <a:t>缺口</a:t>
                      </a:r>
                    </a:p>
                  </a:txBody>
                  <a:tcPr marL="0" marR="0" marT="0" marB="0" anchor="ctr">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ctr"/>
                      <a:r>
                        <a:rPr lang="en-US" altLang="zh-TW" sz="900" b="0" i="0" u="none" strike="noStrike">
                          <a:effectLst/>
                          <a:latin typeface="微軟正黑體" panose="020B0604030504040204" pitchFamily="34" charset="-120"/>
                          <a:ea typeface="微軟正黑體" panose="020B0604030504040204" pitchFamily="34" charset="-120"/>
                        </a:rPr>
                        <a:t>4,361 </a:t>
                      </a:r>
                    </a:p>
                  </a:txBody>
                  <a:tcPr marL="0" marR="0" marT="0" marB="0" anchor="ctr">
                    <a:lnL>
                      <a:noFill/>
                    </a:lnL>
                    <a:lnR>
                      <a:noFill/>
                    </a:lnR>
                    <a:lnT>
                      <a:noFill/>
                    </a:lnT>
                    <a:lnB>
                      <a:noFill/>
                    </a:lnB>
                  </a:tcPr>
                </a:tc>
                <a:extLst>
                  <a:ext uri="{0D108BD9-81ED-4DB2-BD59-A6C34878D82A}">
                    <a16:rowId xmlns:a16="http://schemas.microsoft.com/office/drawing/2014/main" val="1233287988"/>
                  </a:ext>
                </a:extLst>
              </a:tr>
              <a:tr h="265816">
                <a:tc>
                  <a:txBody>
                    <a:bodyPr/>
                    <a:lstStyle/>
                    <a:p>
                      <a:pPr algn="l" fontAlgn="b"/>
                      <a:endParaRPr lang="zh-TW" altLang="en-US" sz="900" b="0" i="0" u="none" strike="noStrike">
                        <a:effectLst/>
                        <a:latin typeface="新細明體" panose="02020500000000000000" pitchFamily="18" charset="-120"/>
                        <a:ea typeface="新細明體" panose="02020500000000000000" pitchFamily="18" charset="-120"/>
                      </a:endParaRPr>
                    </a:p>
                  </a:txBody>
                  <a:tcPr marL="0" marR="0" marT="0" marB="0" anchor="b">
                    <a:lnL>
                      <a:noFill/>
                    </a:lnL>
                    <a:lnR>
                      <a:noFill/>
                    </a:lnR>
                    <a:lnT>
                      <a:noFill/>
                    </a:lnT>
                    <a:lnB>
                      <a:noFill/>
                    </a:lnB>
                  </a:tcPr>
                </a:tc>
                <a:tc>
                  <a:txBody>
                    <a:bodyPr/>
                    <a:lstStyle/>
                    <a:p>
                      <a:pPr algn="l" fontAlgn="b"/>
                      <a:endParaRPr lang="zh-TW" altLang="en-US" sz="900" b="0" i="0" u="none" strike="noStrike">
                        <a:effectLst/>
                        <a:latin typeface="新細明體" panose="02020500000000000000" pitchFamily="18" charset="-120"/>
                        <a:ea typeface="新細明體" panose="02020500000000000000" pitchFamily="18" charset="-120"/>
                      </a:endParaRPr>
                    </a:p>
                  </a:txBody>
                  <a:tcPr marL="0" marR="0" marT="0" marB="0" anchor="b">
                    <a:lnL>
                      <a:noFill/>
                    </a:lnL>
                    <a:lnR w="12700" cap="flat" cmpd="sng" algn="ctr">
                      <a:solidFill>
                        <a:srgbClr val="333333"/>
                      </a:solidFill>
                      <a:prstDash val="dash"/>
                      <a:round/>
                      <a:headEnd type="none" w="med" len="med"/>
                      <a:tailEnd type="none" w="med" len="med"/>
                    </a:lnR>
                    <a:lnT>
                      <a:noFill/>
                    </a:lnT>
                    <a:lnB>
                      <a:noFill/>
                    </a:lnB>
                  </a:tcPr>
                </a:tc>
                <a:tc>
                  <a:txBody>
                    <a:bodyPr/>
                    <a:lstStyle/>
                    <a:p>
                      <a:pPr algn="l" fontAlgn="ctr"/>
                      <a:r>
                        <a:rPr lang="zh-TW" altLang="en-US" sz="1000" b="0" i="0" u="none" strike="noStrike">
                          <a:effectLst/>
                          <a:latin typeface="微軟正黑體" panose="020B0604030504040204" pitchFamily="34" charset="-120"/>
                          <a:ea typeface="微軟正黑體" panose="020B0604030504040204" pitchFamily="34" charset="-120"/>
                        </a:rPr>
                        <a:t>　</a:t>
                      </a:r>
                    </a:p>
                  </a:txBody>
                  <a:tcPr marL="0" marR="0" marT="0" marB="0" anchor="ctr">
                    <a:lnL w="12700" cap="flat" cmpd="sng" algn="ctr">
                      <a:solidFill>
                        <a:srgbClr val="333333"/>
                      </a:solidFill>
                      <a:prstDash val="dash"/>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l" fontAlgn="ctr"/>
                      <a:r>
                        <a:rPr lang="zh-TW" altLang="en-US" sz="1000" b="0"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r" fontAlgn="ctr"/>
                      <a:r>
                        <a:rPr lang="en-US" altLang="zh-TW" sz="1000" b="0" i="0" u="none" strike="noStrike">
                          <a:solidFill>
                            <a:srgbClr val="000000"/>
                          </a:solidFill>
                          <a:effectLst/>
                          <a:latin typeface="微軟正黑體" panose="020B0604030504040204" pitchFamily="34" charset="-120"/>
                          <a:ea typeface="微軟正黑體" panose="020B0604030504040204" pitchFamily="34" charset="-120"/>
                        </a:rPr>
                        <a:t>6,000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r" fontAlgn="ctr"/>
                      <a:r>
                        <a:rPr lang="en-US" altLang="zh-TW" sz="1000" b="0" i="0" u="none" strike="noStrike">
                          <a:solidFill>
                            <a:srgbClr val="000000"/>
                          </a:solidFill>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FFFF00"/>
                    </a:solidFill>
                  </a:tcPr>
                </a:tc>
                <a:tc>
                  <a:txBody>
                    <a:bodyPr/>
                    <a:lstStyle/>
                    <a:p>
                      <a:pPr algn="r" fontAlgn="ctr"/>
                      <a:r>
                        <a:rPr lang="en-US" altLang="zh-TW" sz="1000" b="0" i="0" u="none" strike="noStrike">
                          <a:solidFill>
                            <a:srgbClr val="000000"/>
                          </a:solidFill>
                          <a:effectLst/>
                          <a:latin typeface="微軟正黑體" panose="020B0604030504040204" pitchFamily="34" charset="-120"/>
                          <a:ea typeface="微軟正黑體" panose="020B0604030504040204" pitchFamily="34" charset="-120"/>
                        </a:rPr>
                        <a:t>6,000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FFFF00"/>
                    </a:solidFill>
                  </a:tcPr>
                </a:tc>
                <a:tc>
                  <a:txBody>
                    <a:bodyPr/>
                    <a:lstStyle/>
                    <a:p>
                      <a:pPr algn="ctr" fontAlgn="ctr"/>
                      <a:r>
                        <a:rPr lang="zh-TW" altLang="en-US" sz="1000" b="0" i="0" u="none" strike="noStrike">
                          <a:effectLst/>
                          <a:latin typeface="微軟正黑體" panose="020B0604030504040204" pitchFamily="34" charset="-120"/>
                          <a:ea typeface="微軟正黑體" panose="020B0604030504040204" pitchFamily="34" charset="-120"/>
                        </a:rPr>
                        <a:t>泰沂</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FFFF00"/>
                    </a:solidFill>
                  </a:tcPr>
                </a:tc>
                <a:tc>
                  <a:txBody>
                    <a:bodyPr/>
                    <a:lstStyle/>
                    <a:p>
                      <a:pPr algn="r" fontAlgn="ctr"/>
                      <a:r>
                        <a:rPr lang="en-US" altLang="zh-TW" sz="1000" b="0" i="0" u="none" strike="noStrike">
                          <a:solidFill>
                            <a:srgbClr val="000000"/>
                          </a:solidFill>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FFFF00"/>
                    </a:solidFill>
                  </a:tcPr>
                </a:tc>
                <a:tc>
                  <a:txBody>
                    <a:bodyPr/>
                    <a:lstStyle/>
                    <a:p>
                      <a:pPr algn="r" fontAlgn="ctr"/>
                      <a:r>
                        <a:rPr lang="en-US" altLang="zh-TW" sz="1000" b="0" i="0" u="none" strike="noStrike">
                          <a:solidFill>
                            <a:srgbClr val="000000"/>
                          </a:solidFill>
                          <a:effectLst/>
                          <a:latin typeface="微軟正黑體" panose="020B0604030504040204" pitchFamily="34" charset="-120"/>
                          <a:ea typeface="微軟正黑體" panose="020B0604030504040204" pitchFamily="34" charset="-120"/>
                        </a:rPr>
                        <a:t>1,000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FFFF00"/>
                    </a:solidFill>
                  </a:tcPr>
                </a:tc>
                <a:tc>
                  <a:txBody>
                    <a:bodyPr/>
                    <a:lstStyle/>
                    <a:p>
                      <a:pPr algn="r" fontAlgn="ctr"/>
                      <a:r>
                        <a:rPr lang="en-US" altLang="zh-TW" sz="1000" b="0" i="0" u="none" strike="noStrike">
                          <a:solidFill>
                            <a:srgbClr val="000000"/>
                          </a:solidFill>
                          <a:effectLst/>
                          <a:latin typeface="微軟正黑體" panose="020B0604030504040204" pitchFamily="34" charset="-120"/>
                          <a:ea typeface="微軟正黑體" panose="020B0604030504040204" pitchFamily="34" charset="-120"/>
                        </a:rPr>
                        <a:t>1,000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l" fontAlgn="ctr"/>
                      <a:r>
                        <a:rPr lang="zh-TW" altLang="en-US" sz="1000" b="0"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l" fontAlgn="ctr"/>
                      <a:r>
                        <a:rPr lang="zh-TW" altLang="en-US" sz="1000" b="0"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l" fontAlgn="b"/>
                      <a:endParaRPr lang="zh-TW" altLang="en-US" sz="900" b="0" i="0" u="none" strike="noStrike">
                        <a:effectLst/>
                        <a:latin typeface="新細明體" panose="02020500000000000000" pitchFamily="18" charset="-120"/>
                        <a:ea typeface="新細明體" panose="02020500000000000000" pitchFamily="18" charset="-120"/>
                      </a:endParaRP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zh-TW" altLang="en-US" sz="900" b="0" i="0" u="none" strike="noStrike">
                        <a:effectLst/>
                        <a:latin typeface="新細明體" panose="02020500000000000000" pitchFamily="18" charset="-120"/>
                        <a:ea typeface="新細明體" panose="02020500000000000000" pitchFamily="18" charset="-120"/>
                      </a:endParaRPr>
                    </a:p>
                  </a:txBody>
                  <a:tcPr marL="0" marR="0" marT="0" marB="0" anchor="b">
                    <a:lnL>
                      <a:noFill/>
                    </a:lnL>
                    <a:lnR>
                      <a:noFill/>
                    </a:lnR>
                    <a:lnT>
                      <a:noFill/>
                    </a:lnT>
                    <a:lnB>
                      <a:noFill/>
                    </a:lnB>
                  </a:tcPr>
                </a:tc>
                <a:extLst>
                  <a:ext uri="{0D108BD9-81ED-4DB2-BD59-A6C34878D82A}">
                    <a16:rowId xmlns:a16="http://schemas.microsoft.com/office/drawing/2014/main" val="1938079935"/>
                  </a:ext>
                </a:extLst>
              </a:tr>
              <a:tr h="265816">
                <a:tc>
                  <a:txBody>
                    <a:bodyPr/>
                    <a:lstStyle/>
                    <a:p>
                      <a:pPr algn="l" fontAlgn="b"/>
                      <a:endParaRPr lang="zh-TW" altLang="en-US" sz="900" b="0" i="0" u="none" strike="noStrike">
                        <a:effectLst/>
                        <a:latin typeface="新細明體" panose="02020500000000000000" pitchFamily="18" charset="-120"/>
                        <a:ea typeface="新細明體" panose="02020500000000000000" pitchFamily="18" charset="-120"/>
                      </a:endParaRPr>
                    </a:p>
                  </a:txBody>
                  <a:tcPr marL="0" marR="0" marT="0" marB="0" anchor="b">
                    <a:lnL>
                      <a:noFill/>
                    </a:lnL>
                    <a:lnR>
                      <a:noFill/>
                    </a:lnR>
                    <a:lnT>
                      <a:noFill/>
                    </a:lnT>
                    <a:lnB>
                      <a:noFill/>
                    </a:lnB>
                  </a:tcPr>
                </a:tc>
                <a:tc>
                  <a:txBody>
                    <a:bodyPr/>
                    <a:lstStyle/>
                    <a:p>
                      <a:pPr algn="l" fontAlgn="b"/>
                      <a:endParaRPr lang="zh-TW" altLang="en-US" sz="900" b="0" i="0" u="none" strike="noStrike">
                        <a:effectLst/>
                        <a:latin typeface="新細明體" panose="02020500000000000000" pitchFamily="18" charset="-120"/>
                        <a:ea typeface="新細明體" panose="02020500000000000000" pitchFamily="18" charset="-120"/>
                      </a:endParaRPr>
                    </a:p>
                  </a:txBody>
                  <a:tcPr marL="0" marR="0" marT="0" marB="0" anchor="b">
                    <a:lnL>
                      <a:noFill/>
                    </a:lnL>
                    <a:lnR w="12700" cap="flat" cmpd="sng" algn="ctr">
                      <a:solidFill>
                        <a:srgbClr val="333333"/>
                      </a:solidFill>
                      <a:prstDash val="dash"/>
                      <a:round/>
                      <a:headEnd type="none" w="med" len="med"/>
                      <a:tailEnd type="none" w="med" len="med"/>
                    </a:lnR>
                    <a:lnT>
                      <a:noFill/>
                    </a:lnT>
                    <a:lnB>
                      <a:noFill/>
                    </a:lnB>
                  </a:tcPr>
                </a:tc>
                <a:tc>
                  <a:txBody>
                    <a:bodyPr/>
                    <a:lstStyle/>
                    <a:p>
                      <a:pPr algn="l" fontAlgn="ctr"/>
                      <a:r>
                        <a:rPr lang="zh-TW" altLang="en-US" sz="1000" b="0" i="0" u="none" strike="noStrike">
                          <a:effectLst/>
                          <a:latin typeface="微軟正黑體" panose="020B0604030504040204" pitchFamily="34" charset="-120"/>
                          <a:ea typeface="微軟正黑體" panose="020B0604030504040204" pitchFamily="34" charset="-120"/>
                        </a:rPr>
                        <a:t>　</a:t>
                      </a:r>
                    </a:p>
                  </a:txBody>
                  <a:tcPr marL="0" marR="0" marT="0" marB="0" anchor="ctr">
                    <a:lnL w="12700" cap="flat" cmpd="sng" algn="ctr">
                      <a:solidFill>
                        <a:srgbClr val="333333"/>
                      </a:solidFill>
                      <a:prstDash val="dash"/>
                      <a:round/>
                      <a:headEnd type="none" w="med" len="med"/>
                      <a:tailEnd type="none" w="med" len="med"/>
                    </a:lnL>
                    <a:lnR w="6350" cap="flat" cmpd="sng" algn="ctr">
                      <a:solidFill>
                        <a:srgbClr val="333333"/>
                      </a:solidFill>
                      <a:prstDash val="solid"/>
                      <a:round/>
                      <a:headEnd type="none" w="med" len="med"/>
                      <a:tailEnd type="none" w="med" len="med"/>
                    </a:lnR>
                    <a:lnT>
                      <a:noFill/>
                    </a:lnT>
                    <a:lnB>
                      <a:noFill/>
                    </a:lnB>
                  </a:tcPr>
                </a:tc>
                <a:tc>
                  <a:txBody>
                    <a:bodyPr/>
                    <a:lstStyle/>
                    <a:p>
                      <a:pPr algn="l" fontAlgn="ctr"/>
                      <a:r>
                        <a:rPr lang="zh-TW" altLang="en-US" sz="1000" b="0"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1000" b="0" i="0" u="none" strike="noStrike">
                          <a:solidFill>
                            <a:srgbClr val="000000"/>
                          </a:solidFill>
                          <a:effectLst/>
                          <a:latin typeface="微軟正黑體" panose="020B0604030504040204" pitchFamily="34" charset="-120"/>
                          <a:ea typeface="微軟正黑體" panose="020B0604030504040204" pitchFamily="34" charset="-120"/>
                        </a:rPr>
                        <a:t>36,000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1000" b="0" i="0" u="none" strike="noStrike">
                          <a:solidFill>
                            <a:srgbClr val="000000"/>
                          </a:solidFill>
                          <a:effectLst/>
                          <a:latin typeface="微軟正黑體" panose="020B0604030504040204" pitchFamily="34" charset="-120"/>
                          <a:ea typeface="微軟正黑體" panose="020B0604030504040204" pitchFamily="34" charset="-120"/>
                        </a:rPr>
                        <a:t>6,000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00"/>
                    </a:solidFill>
                  </a:tcPr>
                </a:tc>
                <a:tc>
                  <a:txBody>
                    <a:bodyPr/>
                    <a:lstStyle/>
                    <a:p>
                      <a:pPr algn="r" fontAlgn="ctr"/>
                      <a:r>
                        <a:rPr lang="en-US" altLang="zh-TW" sz="1000" b="0" i="0" u="none" strike="noStrike">
                          <a:solidFill>
                            <a:srgbClr val="000000"/>
                          </a:solidFill>
                          <a:effectLst/>
                          <a:latin typeface="微軟正黑體" panose="020B0604030504040204" pitchFamily="34" charset="-120"/>
                          <a:ea typeface="微軟正黑體" panose="020B0604030504040204" pitchFamily="34" charset="-120"/>
                        </a:rPr>
                        <a:t>30,000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00"/>
                    </a:solidFill>
                  </a:tcPr>
                </a:tc>
                <a:tc>
                  <a:txBody>
                    <a:bodyPr/>
                    <a:lstStyle/>
                    <a:p>
                      <a:pPr algn="ctr" fontAlgn="ctr"/>
                      <a:r>
                        <a:rPr lang="zh-TW" altLang="en-US" sz="1000" b="0" i="0" u="none" strike="noStrike">
                          <a:effectLst/>
                          <a:latin typeface="微軟正黑體" panose="020B0604030504040204" pitchFamily="34" charset="-120"/>
                          <a:ea typeface="微軟正黑體" panose="020B0604030504040204" pitchFamily="34" charset="-120"/>
                        </a:rPr>
                        <a:t>中強光電</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00"/>
                    </a:solidFill>
                  </a:tcPr>
                </a:tc>
                <a:tc>
                  <a:txBody>
                    <a:bodyPr/>
                    <a:lstStyle/>
                    <a:p>
                      <a:pPr algn="r" fontAlgn="ctr"/>
                      <a:r>
                        <a:rPr lang="en-US" altLang="zh-TW" sz="1000" b="0" i="0" u="none" strike="noStrike">
                          <a:solidFill>
                            <a:srgbClr val="000000"/>
                          </a:solidFill>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00"/>
                    </a:solidFill>
                  </a:tcPr>
                </a:tc>
                <a:tc>
                  <a:txBody>
                    <a:bodyPr/>
                    <a:lstStyle/>
                    <a:p>
                      <a:pPr algn="r" fontAlgn="ctr"/>
                      <a:r>
                        <a:rPr lang="en-US" altLang="zh-TW" sz="1000" b="0" i="0" u="none" strike="noStrike">
                          <a:solidFill>
                            <a:srgbClr val="000000"/>
                          </a:solidFill>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00"/>
                    </a:solidFill>
                  </a:tcPr>
                </a:tc>
                <a:tc>
                  <a:txBody>
                    <a:bodyPr/>
                    <a:lstStyle/>
                    <a:p>
                      <a:pPr algn="r" fontAlgn="ctr"/>
                      <a:r>
                        <a:rPr lang="en-US" altLang="zh-TW" sz="1000" b="0" i="0" u="none" strike="noStrike">
                          <a:solidFill>
                            <a:srgbClr val="000000"/>
                          </a:solidFill>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zh-TW" altLang="en-US" sz="1000" b="0"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a:noFill/>
                    </a:lnB>
                  </a:tcPr>
                </a:tc>
                <a:tc>
                  <a:txBody>
                    <a:bodyPr/>
                    <a:lstStyle/>
                    <a:p>
                      <a:pPr algn="l" fontAlgn="ctr"/>
                      <a:r>
                        <a:rPr lang="zh-TW" altLang="en-US" sz="1000" b="0"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endParaRPr lang="zh-TW" altLang="en-US" sz="900" b="0" i="0" u="none" strike="noStrike">
                        <a:effectLst/>
                        <a:latin typeface="新細明體" panose="02020500000000000000" pitchFamily="18" charset="-120"/>
                        <a:ea typeface="新細明體" panose="02020500000000000000" pitchFamily="18" charset="-120"/>
                      </a:endParaRP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zh-TW" altLang="en-US" sz="900" b="0" i="0" u="none" strike="noStrike">
                        <a:effectLst/>
                        <a:latin typeface="新細明體" panose="02020500000000000000" pitchFamily="18" charset="-120"/>
                        <a:ea typeface="新細明體" panose="02020500000000000000" pitchFamily="18" charset="-120"/>
                      </a:endParaRPr>
                    </a:p>
                  </a:txBody>
                  <a:tcPr marL="0" marR="0" marT="0" marB="0" anchor="b">
                    <a:lnL>
                      <a:noFill/>
                    </a:lnL>
                    <a:lnR>
                      <a:noFill/>
                    </a:lnR>
                    <a:lnT>
                      <a:noFill/>
                    </a:lnT>
                    <a:lnB>
                      <a:noFill/>
                    </a:lnB>
                  </a:tcPr>
                </a:tc>
                <a:extLst>
                  <a:ext uri="{0D108BD9-81ED-4DB2-BD59-A6C34878D82A}">
                    <a16:rowId xmlns:a16="http://schemas.microsoft.com/office/drawing/2014/main" val="1512884961"/>
                  </a:ext>
                </a:extLst>
              </a:tr>
              <a:tr h="265816">
                <a:tc>
                  <a:txBody>
                    <a:bodyPr/>
                    <a:lstStyle/>
                    <a:p>
                      <a:pPr algn="l" fontAlgn="b"/>
                      <a:endParaRPr lang="zh-TW" altLang="en-US" sz="900" b="0" i="0" u="none" strike="noStrike">
                        <a:effectLst/>
                        <a:latin typeface="新細明體" panose="02020500000000000000" pitchFamily="18" charset="-120"/>
                        <a:ea typeface="新細明體" panose="02020500000000000000" pitchFamily="18" charset="-120"/>
                      </a:endParaRPr>
                    </a:p>
                  </a:txBody>
                  <a:tcPr marL="0" marR="0" marT="0" marB="0" anchor="b">
                    <a:lnL>
                      <a:noFill/>
                    </a:lnL>
                    <a:lnR>
                      <a:noFill/>
                    </a:lnR>
                    <a:lnT>
                      <a:noFill/>
                    </a:lnT>
                    <a:lnB>
                      <a:noFill/>
                    </a:lnB>
                  </a:tcPr>
                </a:tc>
                <a:tc>
                  <a:txBody>
                    <a:bodyPr/>
                    <a:lstStyle/>
                    <a:p>
                      <a:pPr algn="l" fontAlgn="b"/>
                      <a:endParaRPr lang="zh-TW" altLang="en-US" sz="900" b="0" i="0" u="none" strike="noStrike">
                        <a:effectLst/>
                        <a:latin typeface="新細明體" panose="02020500000000000000" pitchFamily="18" charset="-120"/>
                        <a:ea typeface="新細明體" panose="02020500000000000000" pitchFamily="18" charset="-120"/>
                      </a:endParaRPr>
                    </a:p>
                  </a:txBody>
                  <a:tcPr marL="0" marR="0" marT="0" marB="0" anchor="b">
                    <a:lnL>
                      <a:noFill/>
                    </a:lnL>
                    <a:lnR w="12700" cap="flat" cmpd="sng" algn="ctr">
                      <a:solidFill>
                        <a:srgbClr val="333333"/>
                      </a:solidFill>
                      <a:prstDash val="dash"/>
                      <a:round/>
                      <a:headEnd type="none" w="med" len="med"/>
                      <a:tailEnd type="none" w="med" len="med"/>
                    </a:lnR>
                    <a:lnT>
                      <a:noFill/>
                    </a:lnT>
                    <a:lnB>
                      <a:noFill/>
                    </a:lnB>
                  </a:tcPr>
                </a:tc>
                <a:tc>
                  <a:txBody>
                    <a:bodyPr/>
                    <a:lstStyle/>
                    <a:p>
                      <a:pPr algn="l" fontAlgn="ctr"/>
                      <a:r>
                        <a:rPr lang="zh-TW" altLang="en-US" sz="1000" b="0" i="0" u="none" strike="noStrike">
                          <a:effectLst/>
                          <a:latin typeface="微軟正黑體" panose="020B0604030504040204" pitchFamily="34" charset="-120"/>
                          <a:ea typeface="微軟正黑體" panose="020B0604030504040204" pitchFamily="34" charset="-120"/>
                        </a:rPr>
                        <a:t>　</a:t>
                      </a:r>
                    </a:p>
                  </a:txBody>
                  <a:tcPr marL="0" marR="0" marT="0" marB="0" anchor="ctr">
                    <a:lnL w="12700" cap="flat" cmpd="sng" algn="ctr">
                      <a:solidFill>
                        <a:srgbClr val="333333"/>
                      </a:solidFill>
                      <a:prstDash val="dash"/>
                      <a:round/>
                      <a:headEnd type="none" w="med" len="med"/>
                      <a:tailEnd type="none" w="med" len="med"/>
                    </a:lnL>
                    <a:lnR w="6350" cap="flat" cmpd="sng" algn="ctr">
                      <a:solidFill>
                        <a:srgbClr val="333333"/>
                      </a:solidFill>
                      <a:prstDash val="solid"/>
                      <a:round/>
                      <a:headEnd type="none" w="med" len="med"/>
                      <a:tailEnd type="none" w="med" len="med"/>
                    </a:lnR>
                    <a:lnT>
                      <a:noFill/>
                    </a:lnT>
                    <a:lnB>
                      <a:noFill/>
                    </a:lnB>
                  </a:tcPr>
                </a:tc>
                <a:tc>
                  <a:txBody>
                    <a:bodyPr/>
                    <a:lstStyle/>
                    <a:p>
                      <a:pPr algn="l" fontAlgn="ctr"/>
                      <a:r>
                        <a:rPr lang="zh-TW" altLang="en-US" sz="1000" b="0"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1000" b="0" i="0" u="none" strike="noStrike">
                          <a:solidFill>
                            <a:srgbClr val="000000"/>
                          </a:solidFill>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1000" b="0" i="0" u="none" strike="noStrike">
                          <a:solidFill>
                            <a:srgbClr val="000000"/>
                          </a:solidFill>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00"/>
                    </a:solidFill>
                  </a:tcPr>
                </a:tc>
                <a:tc>
                  <a:txBody>
                    <a:bodyPr/>
                    <a:lstStyle/>
                    <a:p>
                      <a:pPr algn="r" fontAlgn="ctr"/>
                      <a:r>
                        <a:rPr lang="en-US" altLang="zh-TW" sz="1000" b="0" i="0" u="none" strike="noStrike">
                          <a:solidFill>
                            <a:srgbClr val="000000"/>
                          </a:solidFill>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00"/>
                    </a:solidFill>
                  </a:tcPr>
                </a:tc>
                <a:tc>
                  <a:txBody>
                    <a:bodyPr/>
                    <a:lstStyle/>
                    <a:p>
                      <a:pPr algn="ctr" fontAlgn="ctr"/>
                      <a:r>
                        <a:rPr lang="zh-TW" altLang="en-US" sz="1000" b="0" i="0" u="none" strike="noStrike">
                          <a:solidFill>
                            <a:srgbClr val="000000"/>
                          </a:solidFill>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00"/>
                    </a:solidFill>
                  </a:tcPr>
                </a:tc>
                <a:tc>
                  <a:txBody>
                    <a:bodyPr/>
                    <a:lstStyle/>
                    <a:p>
                      <a:pPr algn="r" fontAlgn="ctr"/>
                      <a:r>
                        <a:rPr lang="en-US" altLang="zh-TW" sz="1000" b="0" i="0" u="none" strike="noStrike">
                          <a:solidFill>
                            <a:srgbClr val="000000"/>
                          </a:solidFill>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00"/>
                    </a:solidFill>
                  </a:tcPr>
                </a:tc>
                <a:tc>
                  <a:txBody>
                    <a:bodyPr/>
                    <a:lstStyle/>
                    <a:p>
                      <a:pPr algn="r" fontAlgn="ctr"/>
                      <a:r>
                        <a:rPr lang="en-US" altLang="zh-TW" sz="1000" b="0" i="0" u="none" strike="noStrike">
                          <a:solidFill>
                            <a:srgbClr val="000000"/>
                          </a:solidFill>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00"/>
                    </a:solidFill>
                  </a:tcPr>
                </a:tc>
                <a:tc>
                  <a:txBody>
                    <a:bodyPr/>
                    <a:lstStyle/>
                    <a:p>
                      <a:pPr algn="r" fontAlgn="ctr"/>
                      <a:r>
                        <a:rPr lang="en-US" altLang="zh-TW" sz="1000" b="0" i="0" u="none" strike="noStrike">
                          <a:solidFill>
                            <a:srgbClr val="000000"/>
                          </a:solidFill>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zh-TW" altLang="en-US" sz="1000" b="0"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a:noFill/>
                    </a:lnB>
                  </a:tcPr>
                </a:tc>
                <a:tc>
                  <a:txBody>
                    <a:bodyPr/>
                    <a:lstStyle/>
                    <a:p>
                      <a:pPr algn="l" fontAlgn="ctr"/>
                      <a:r>
                        <a:rPr lang="zh-TW" altLang="en-US" sz="1000" b="0"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endParaRPr lang="zh-TW" altLang="en-US" sz="900" b="0" i="0" u="none" strike="noStrike">
                        <a:effectLst/>
                        <a:latin typeface="新細明體" panose="02020500000000000000" pitchFamily="18" charset="-120"/>
                        <a:ea typeface="新細明體" panose="02020500000000000000" pitchFamily="18" charset="-120"/>
                      </a:endParaRP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zh-TW" altLang="en-US" sz="900" b="0" i="0" u="none" strike="noStrike">
                        <a:effectLst/>
                        <a:latin typeface="新細明體" panose="02020500000000000000" pitchFamily="18" charset="-120"/>
                        <a:ea typeface="新細明體" panose="02020500000000000000" pitchFamily="18" charset="-120"/>
                      </a:endParaRPr>
                    </a:p>
                  </a:txBody>
                  <a:tcPr marL="0" marR="0" marT="0" marB="0" anchor="b">
                    <a:lnL>
                      <a:noFill/>
                    </a:lnL>
                    <a:lnR>
                      <a:noFill/>
                    </a:lnR>
                    <a:lnT>
                      <a:noFill/>
                    </a:lnT>
                    <a:lnB>
                      <a:noFill/>
                    </a:lnB>
                  </a:tcPr>
                </a:tc>
                <a:extLst>
                  <a:ext uri="{0D108BD9-81ED-4DB2-BD59-A6C34878D82A}">
                    <a16:rowId xmlns:a16="http://schemas.microsoft.com/office/drawing/2014/main" val="701153737"/>
                  </a:ext>
                </a:extLst>
              </a:tr>
              <a:tr h="265816">
                <a:tc>
                  <a:txBody>
                    <a:bodyPr/>
                    <a:lstStyle/>
                    <a:p>
                      <a:pPr algn="l" fontAlgn="b"/>
                      <a:endParaRPr lang="zh-TW" altLang="en-US" sz="900" b="0" i="0" u="none" strike="noStrike">
                        <a:effectLst/>
                        <a:latin typeface="新細明體" panose="02020500000000000000" pitchFamily="18" charset="-120"/>
                        <a:ea typeface="新細明體" panose="02020500000000000000" pitchFamily="18" charset="-120"/>
                      </a:endParaRPr>
                    </a:p>
                  </a:txBody>
                  <a:tcPr marL="0" marR="0" marT="0" marB="0" anchor="b">
                    <a:lnL>
                      <a:noFill/>
                    </a:lnL>
                    <a:lnR>
                      <a:noFill/>
                    </a:lnR>
                    <a:lnT>
                      <a:noFill/>
                    </a:lnT>
                    <a:lnB>
                      <a:noFill/>
                    </a:lnB>
                  </a:tcPr>
                </a:tc>
                <a:tc>
                  <a:txBody>
                    <a:bodyPr/>
                    <a:lstStyle/>
                    <a:p>
                      <a:pPr algn="l" fontAlgn="b"/>
                      <a:endParaRPr lang="zh-TW" altLang="en-US" sz="900" b="0" i="0" u="none" strike="noStrike">
                        <a:effectLst/>
                        <a:latin typeface="新細明體" panose="02020500000000000000" pitchFamily="18" charset="-120"/>
                        <a:ea typeface="新細明體" panose="02020500000000000000" pitchFamily="18" charset="-120"/>
                      </a:endParaRPr>
                    </a:p>
                  </a:txBody>
                  <a:tcPr marL="0" marR="0" marT="0" marB="0" anchor="b">
                    <a:lnL>
                      <a:noFill/>
                    </a:lnL>
                    <a:lnR w="12700" cap="flat" cmpd="sng" algn="ctr">
                      <a:solidFill>
                        <a:srgbClr val="333333"/>
                      </a:solidFill>
                      <a:prstDash val="dash"/>
                      <a:round/>
                      <a:headEnd type="none" w="med" len="med"/>
                      <a:tailEnd type="none" w="med" len="med"/>
                    </a:lnR>
                    <a:lnT>
                      <a:noFill/>
                    </a:lnT>
                    <a:lnB>
                      <a:noFill/>
                    </a:lnB>
                  </a:tcPr>
                </a:tc>
                <a:tc>
                  <a:txBody>
                    <a:bodyPr/>
                    <a:lstStyle/>
                    <a:p>
                      <a:pPr algn="l" fontAlgn="ctr"/>
                      <a:r>
                        <a:rPr lang="zh-TW" altLang="en-US" sz="1000" b="0" i="0" u="none" strike="noStrike">
                          <a:effectLst/>
                          <a:latin typeface="微軟正黑體" panose="020B0604030504040204" pitchFamily="34" charset="-120"/>
                          <a:ea typeface="微軟正黑體" panose="020B0604030504040204" pitchFamily="34" charset="-120"/>
                        </a:rPr>
                        <a:t>　</a:t>
                      </a:r>
                    </a:p>
                  </a:txBody>
                  <a:tcPr marL="0" marR="0" marT="0" marB="0" anchor="ctr">
                    <a:lnL w="12700" cap="flat" cmpd="sng" algn="ctr">
                      <a:solidFill>
                        <a:srgbClr val="333333"/>
                      </a:solidFill>
                      <a:prstDash val="dash"/>
                      <a:round/>
                      <a:headEnd type="none" w="med" len="med"/>
                      <a:tailEnd type="none" w="med" len="med"/>
                    </a:lnL>
                    <a:lnR w="6350" cap="flat" cmpd="sng" algn="ctr">
                      <a:solidFill>
                        <a:srgbClr val="333333"/>
                      </a:solidFill>
                      <a:prstDash val="solid"/>
                      <a:round/>
                      <a:headEnd type="none" w="med" len="med"/>
                      <a:tailEnd type="none" w="med" len="med"/>
                    </a:lnR>
                    <a:lnT>
                      <a:noFill/>
                    </a:lnT>
                    <a:lnB>
                      <a:noFill/>
                    </a:lnB>
                  </a:tcPr>
                </a:tc>
                <a:tc>
                  <a:txBody>
                    <a:bodyPr/>
                    <a:lstStyle/>
                    <a:p>
                      <a:pPr algn="l" fontAlgn="ctr"/>
                      <a:r>
                        <a:rPr lang="zh-TW" altLang="en-US" sz="1000" b="0"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1000" b="0" i="0" u="none" strike="noStrike">
                          <a:solidFill>
                            <a:srgbClr val="000000"/>
                          </a:solidFill>
                          <a:effectLst/>
                          <a:latin typeface="微軟正黑體" panose="020B0604030504040204" pitchFamily="34" charset="-120"/>
                          <a:ea typeface="微軟正黑體" panose="020B0604030504040204" pitchFamily="34" charset="-120"/>
                        </a:rPr>
                        <a:t>4,800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1000" b="0" i="0" u="none" strike="noStrike">
                          <a:solidFill>
                            <a:srgbClr val="000000"/>
                          </a:solidFill>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00"/>
                    </a:solidFill>
                  </a:tcPr>
                </a:tc>
                <a:tc>
                  <a:txBody>
                    <a:bodyPr/>
                    <a:lstStyle/>
                    <a:p>
                      <a:pPr algn="r" fontAlgn="ctr"/>
                      <a:r>
                        <a:rPr lang="en-US" altLang="zh-TW" sz="1000" b="0" i="0" u="none" strike="noStrike">
                          <a:solidFill>
                            <a:srgbClr val="000000"/>
                          </a:solidFill>
                          <a:effectLst/>
                          <a:latin typeface="微軟正黑體" panose="020B0604030504040204" pitchFamily="34" charset="-120"/>
                          <a:ea typeface="微軟正黑體" panose="020B0604030504040204" pitchFamily="34" charset="-120"/>
                        </a:rPr>
                        <a:t>4,800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00"/>
                    </a:solidFill>
                  </a:tcPr>
                </a:tc>
                <a:tc>
                  <a:txBody>
                    <a:bodyPr/>
                    <a:lstStyle/>
                    <a:p>
                      <a:pPr algn="ctr" fontAlgn="ctr"/>
                      <a:r>
                        <a:rPr lang="zh-TW" altLang="en-US" sz="1000" b="0" i="0" u="none" strike="noStrike">
                          <a:solidFill>
                            <a:srgbClr val="000000"/>
                          </a:solidFill>
                          <a:effectLst/>
                          <a:latin typeface="微軟正黑體" panose="020B0604030504040204" pitchFamily="34" charset="-120"/>
                          <a:ea typeface="微軟正黑體" panose="020B0604030504040204" pitchFamily="34" charset="-120"/>
                        </a:rPr>
                        <a:t>美律電子</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00"/>
                    </a:solidFill>
                  </a:tcPr>
                </a:tc>
                <a:tc>
                  <a:txBody>
                    <a:bodyPr/>
                    <a:lstStyle/>
                    <a:p>
                      <a:pPr algn="r" fontAlgn="ctr"/>
                      <a:r>
                        <a:rPr lang="en-US" altLang="zh-TW" sz="1000" b="0" i="0" u="none" strike="noStrike">
                          <a:solidFill>
                            <a:srgbClr val="000000"/>
                          </a:solidFill>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00"/>
                    </a:solidFill>
                  </a:tcPr>
                </a:tc>
                <a:tc>
                  <a:txBody>
                    <a:bodyPr/>
                    <a:lstStyle/>
                    <a:p>
                      <a:pPr algn="r" fontAlgn="ctr"/>
                      <a:r>
                        <a:rPr lang="en-US" altLang="zh-TW" sz="1000" b="0" i="0" u="none" strike="noStrike">
                          <a:solidFill>
                            <a:srgbClr val="000000"/>
                          </a:solidFill>
                          <a:effectLst/>
                          <a:latin typeface="微軟正黑體" panose="020B0604030504040204" pitchFamily="34" charset="-120"/>
                          <a:ea typeface="微軟正黑體" panose="020B0604030504040204" pitchFamily="34" charset="-120"/>
                        </a:rPr>
                        <a:t>1,000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00"/>
                    </a:solidFill>
                  </a:tcPr>
                </a:tc>
                <a:tc>
                  <a:txBody>
                    <a:bodyPr/>
                    <a:lstStyle/>
                    <a:p>
                      <a:pPr algn="r" fontAlgn="ctr"/>
                      <a:r>
                        <a:rPr lang="en-US" altLang="zh-TW" sz="1000" b="0" i="0" u="none" strike="noStrike">
                          <a:solidFill>
                            <a:srgbClr val="000000"/>
                          </a:solidFill>
                          <a:effectLst/>
                          <a:latin typeface="微軟正黑體" panose="020B0604030504040204" pitchFamily="34" charset="-120"/>
                          <a:ea typeface="微軟正黑體" panose="020B0604030504040204" pitchFamily="34" charset="-120"/>
                        </a:rPr>
                        <a:t>1,000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zh-TW" altLang="en-US" sz="1000" b="0"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a:noFill/>
                    </a:lnB>
                  </a:tcPr>
                </a:tc>
                <a:tc>
                  <a:txBody>
                    <a:bodyPr/>
                    <a:lstStyle/>
                    <a:p>
                      <a:pPr algn="l" fontAlgn="ctr"/>
                      <a:r>
                        <a:rPr lang="zh-TW" altLang="en-US" sz="1000" b="0"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endParaRPr lang="zh-TW" altLang="en-US" sz="900" b="0" i="0" u="none" strike="noStrike">
                        <a:effectLst/>
                        <a:latin typeface="新細明體" panose="02020500000000000000" pitchFamily="18" charset="-120"/>
                        <a:ea typeface="新細明體" panose="02020500000000000000" pitchFamily="18" charset="-120"/>
                      </a:endParaRP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zh-TW" altLang="en-US" sz="900" b="0" i="0" u="none" strike="noStrike">
                        <a:effectLst/>
                        <a:latin typeface="新細明體" panose="02020500000000000000" pitchFamily="18" charset="-120"/>
                        <a:ea typeface="新細明體" panose="02020500000000000000" pitchFamily="18" charset="-120"/>
                      </a:endParaRPr>
                    </a:p>
                  </a:txBody>
                  <a:tcPr marL="0" marR="0" marT="0" marB="0" anchor="b">
                    <a:lnL>
                      <a:noFill/>
                    </a:lnL>
                    <a:lnR>
                      <a:noFill/>
                    </a:lnR>
                    <a:lnT>
                      <a:noFill/>
                    </a:lnT>
                    <a:lnB>
                      <a:noFill/>
                    </a:lnB>
                  </a:tcPr>
                </a:tc>
                <a:extLst>
                  <a:ext uri="{0D108BD9-81ED-4DB2-BD59-A6C34878D82A}">
                    <a16:rowId xmlns:a16="http://schemas.microsoft.com/office/drawing/2014/main" val="2134996062"/>
                  </a:ext>
                </a:extLst>
              </a:tr>
              <a:tr h="265816">
                <a:tc>
                  <a:txBody>
                    <a:bodyPr/>
                    <a:lstStyle/>
                    <a:p>
                      <a:pPr algn="l" fontAlgn="b"/>
                      <a:endParaRPr lang="zh-TW" altLang="en-US" sz="900" b="0" i="0" u="none" strike="noStrike">
                        <a:effectLst/>
                        <a:latin typeface="新細明體" panose="02020500000000000000" pitchFamily="18" charset="-120"/>
                        <a:ea typeface="新細明體" panose="02020500000000000000" pitchFamily="18" charset="-120"/>
                      </a:endParaRPr>
                    </a:p>
                  </a:txBody>
                  <a:tcPr marL="0" marR="0" marT="0" marB="0" anchor="b">
                    <a:lnL>
                      <a:noFill/>
                    </a:lnL>
                    <a:lnR>
                      <a:noFill/>
                    </a:lnR>
                    <a:lnT>
                      <a:noFill/>
                    </a:lnT>
                    <a:lnB>
                      <a:noFill/>
                    </a:lnB>
                  </a:tcPr>
                </a:tc>
                <a:tc>
                  <a:txBody>
                    <a:bodyPr/>
                    <a:lstStyle/>
                    <a:p>
                      <a:pPr algn="l" fontAlgn="b"/>
                      <a:endParaRPr lang="zh-TW" altLang="en-US" sz="900" b="0" i="0" u="none" strike="noStrike">
                        <a:effectLst/>
                        <a:latin typeface="新細明體" panose="02020500000000000000" pitchFamily="18" charset="-120"/>
                        <a:ea typeface="新細明體" panose="02020500000000000000" pitchFamily="18" charset="-120"/>
                      </a:endParaRPr>
                    </a:p>
                  </a:txBody>
                  <a:tcPr marL="0" marR="0" marT="0" marB="0" anchor="b">
                    <a:lnL>
                      <a:noFill/>
                    </a:lnL>
                    <a:lnR w="12700" cap="flat" cmpd="sng" algn="ctr">
                      <a:solidFill>
                        <a:srgbClr val="333333"/>
                      </a:solidFill>
                      <a:prstDash val="dash"/>
                      <a:round/>
                      <a:headEnd type="none" w="med" len="med"/>
                      <a:tailEnd type="none" w="med" len="med"/>
                    </a:lnR>
                    <a:lnT>
                      <a:noFill/>
                    </a:lnT>
                    <a:lnB>
                      <a:noFill/>
                    </a:lnB>
                  </a:tcPr>
                </a:tc>
                <a:tc>
                  <a:txBody>
                    <a:bodyPr/>
                    <a:lstStyle/>
                    <a:p>
                      <a:pPr algn="l" fontAlgn="ctr"/>
                      <a:r>
                        <a:rPr lang="zh-TW" altLang="en-US" sz="1000" b="0" i="0" u="none" strike="noStrike">
                          <a:effectLst/>
                          <a:latin typeface="微軟正黑體" panose="020B0604030504040204" pitchFamily="34" charset="-120"/>
                          <a:ea typeface="微軟正黑體" panose="020B0604030504040204" pitchFamily="34" charset="-120"/>
                        </a:rPr>
                        <a:t>　</a:t>
                      </a:r>
                    </a:p>
                  </a:txBody>
                  <a:tcPr marL="0" marR="0" marT="0" marB="0" anchor="ctr">
                    <a:lnL w="12700" cap="flat" cmpd="sng" algn="ctr">
                      <a:solidFill>
                        <a:srgbClr val="333333"/>
                      </a:solidFill>
                      <a:prstDash val="dash"/>
                      <a:round/>
                      <a:headEnd type="none" w="med" len="med"/>
                      <a:tailEnd type="none" w="med" len="med"/>
                    </a:lnL>
                    <a:lnR w="6350" cap="flat" cmpd="sng" algn="ctr">
                      <a:solidFill>
                        <a:srgbClr val="333333"/>
                      </a:solidFill>
                      <a:prstDash val="solid"/>
                      <a:round/>
                      <a:headEnd type="none" w="med" len="med"/>
                      <a:tailEnd type="none" w="med" len="med"/>
                    </a:lnR>
                    <a:lnT>
                      <a:noFill/>
                    </a:lnT>
                    <a:lnB>
                      <a:noFill/>
                    </a:lnB>
                  </a:tcPr>
                </a:tc>
                <a:tc>
                  <a:txBody>
                    <a:bodyPr/>
                    <a:lstStyle/>
                    <a:p>
                      <a:pPr algn="l" fontAlgn="ctr"/>
                      <a:r>
                        <a:rPr lang="zh-TW" altLang="en-US" sz="1000" b="0"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1000" b="0" i="0" u="none" strike="noStrike">
                          <a:solidFill>
                            <a:srgbClr val="000000"/>
                          </a:solidFill>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1000" b="0" i="0" u="none" strike="noStrike">
                          <a:solidFill>
                            <a:srgbClr val="000000"/>
                          </a:solidFill>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00"/>
                    </a:solidFill>
                  </a:tcPr>
                </a:tc>
                <a:tc>
                  <a:txBody>
                    <a:bodyPr/>
                    <a:lstStyle/>
                    <a:p>
                      <a:pPr algn="r" fontAlgn="ctr"/>
                      <a:r>
                        <a:rPr lang="en-US" altLang="zh-TW" sz="1000" b="0" i="0" u="none" strike="noStrike">
                          <a:solidFill>
                            <a:srgbClr val="000000"/>
                          </a:solidFill>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00"/>
                    </a:solidFill>
                  </a:tcPr>
                </a:tc>
                <a:tc>
                  <a:txBody>
                    <a:bodyPr/>
                    <a:lstStyle/>
                    <a:p>
                      <a:pPr algn="ctr" fontAlgn="ctr"/>
                      <a:r>
                        <a:rPr lang="zh-TW" altLang="en-US" sz="1000" b="0"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00"/>
                    </a:solidFill>
                  </a:tcPr>
                </a:tc>
                <a:tc>
                  <a:txBody>
                    <a:bodyPr/>
                    <a:lstStyle/>
                    <a:p>
                      <a:pPr algn="r" fontAlgn="ctr"/>
                      <a:r>
                        <a:rPr lang="en-US" altLang="zh-TW" sz="1000" b="0" i="0" u="none" strike="noStrike">
                          <a:solidFill>
                            <a:srgbClr val="000000"/>
                          </a:solidFill>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00"/>
                    </a:solidFill>
                  </a:tcPr>
                </a:tc>
                <a:tc>
                  <a:txBody>
                    <a:bodyPr/>
                    <a:lstStyle/>
                    <a:p>
                      <a:pPr algn="r" fontAlgn="ctr"/>
                      <a:r>
                        <a:rPr lang="en-US" altLang="zh-TW" sz="1000" b="0" i="0" u="none" strike="noStrike">
                          <a:solidFill>
                            <a:srgbClr val="000000"/>
                          </a:solidFill>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00"/>
                    </a:solidFill>
                  </a:tcPr>
                </a:tc>
                <a:tc>
                  <a:txBody>
                    <a:bodyPr/>
                    <a:lstStyle/>
                    <a:p>
                      <a:pPr algn="r" fontAlgn="ctr"/>
                      <a:r>
                        <a:rPr lang="en-US" altLang="zh-TW" sz="1000" b="0" i="0" u="none" strike="noStrike">
                          <a:solidFill>
                            <a:srgbClr val="000000"/>
                          </a:solidFill>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zh-TW" altLang="en-US" sz="1000" b="0"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a:noFill/>
                    </a:lnB>
                  </a:tcPr>
                </a:tc>
                <a:tc>
                  <a:txBody>
                    <a:bodyPr/>
                    <a:lstStyle/>
                    <a:p>
                      <a:pPr algn="l" fontAlgn="ctr"/>
                      <a:r>
                        <a:rPr lang="zh-TW" altLang="en-US" sz="1000" b="0"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endParaRPr lang="zh-TW" altLang="en-US" sz="900" b="0" i="0" u="none" strike="noStrike">
                        <a:effectLst/>
                        <a:latin typeface="新細明體" panose="02020500000000000000" pitchFamily="18" charset="-120"/>
                        <a:ea typeface="新細明體" panose="02020500000000000000" pitchFamily="18" charset="-120"/>
                      </a:endParaRP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zh-TW" altLang="en-US" sz="900" b="0" i="0" u="none" strike="noStrike">
                        <a:effectLst/>
                        <a:latin typeface="新細明體" panose="02020500000000000000" pitchFamily="18" charset="-120"/>
                        <a:ea typeface="新細明體" panose="02020500000000000000" pitchFamily="18" charset="-120"/>
                      </a:endParaRPr>
                    </a:p>
                  </a:txBody>
                  <a:tcPr marL="0" marR="0" marT="0" marB="0" anchor="b">
                    <a:lnL>
                      <a:noFill/>
                    </a:lnL>
                    <a:lnR>
                      <a:noFill/>
                    </a:lnR>
                    <a:lnT>
                      <a:noFill/>
                    </a:lnT>
                    <a:lnB>
                      <a:noFill/>
                    </a:lnB>
                  </a:tcPr>
                </a:tc>
                <a:extLst>
                  <a:ext uri="{0D108BD9-81ED-4DB2-BD59-A6C34878D82A}">
                    <a16:rowId xmlns:a16="http://schemas.microsoft.com/office/drawing/2014/main" val="1539616835"/>
                  </a:ext>
                </a:extLst>
              </a:tr>
              <a:tr h="257888">
                <a:tc>
                  <a:txBody>
                    <a:bodyPr/>
                    <a:lstStyle/>
                    <a:p>
                      <a:pPr algn="l" fontAlgn="b"/>
                      <a:endParaRPr lang="zh-TW" altLang="en-US" sz="900" b="0" i="0" u="none" strike="noStrike">
                        <a:effectLst/>
                        <a:latin typeface="新細明體" panose="02020500000000000000" pitchFamily="18" charset="-120"/>
                        <a:ea typeface="新細明體" panose="02020500000000000000" pitchFamily="18" charset="-120"/>
                      </a:endParaRPr>
                    </a:p>
                  </a:txBody>
                  <a:tcPr marL="0" marR="0" marT="0" marB="0" anchor="b">
                    <a:lnL>
                      <a:noFill/>
                    </a:lnL>
                    <a:lnR>
                      <a:noFill/>
                    </a:lnR>
                    <a:lnT>
                      <a:noFill/>
                    </a:lnT>
                    <a:lnB>
                      <a:noFill/>
                    </a:lnB>
                  </a:tcPr>
                </a:tc>
                <a:tc>
                  <a:txBody>
                    <a:bodyPr/>
                    <a:lstStyle/>
                    <a:p>
                      <a:pPr algn="l" fontAlgn="b"/>
                      <a:endParaRPr lang="zh-TW" altLang="en-US" sz="900" b="0" i="0" u="none" strike="noStrike">
                        <a:effectLst/>
                        <a:latin typeface="新細明體" panose="02020500000000000000" pitchFamily="18" charset="-120"/>
                        <a:ea typeface="新細明體" panose="02020500000000000000" pitchFamily="18" charset="-120"/>
                      </a:endParaRPr>
                    </a:p>
                  </a:txBody>
                  <a:tcPr marL="0" marR="0" marT="0" marB="0" anchor="b">
                    <a:lnL>
                      <a:noFill/>
                    </a:lnL>
                    <a:lnR w="12700" cap="flat" cmpd="sng" algn="ctr">
                      <a:solidFill>
                        <a:srgbClr val="333333"/>
                      </a:solidFill>
                      <a:prstDash val="dash"/>
                      <a:round/>
                      <a:headEnd type="none" w="med" len="med"/>
                      <a:tailEnd type="none" w="med" len="med"/>
                    </a:lnR>
                    <a:lnT>
                      <a:noFill/>
                    </a:lnT>
                    <a:lnB>
                      <a:noFill/>
                    </a:lnB>
                  </a:tcPr>
                </a:tc>
                <a:tc>
                  <a:txBody>
                    <a:bodyPr/>
                    <a:lstStyle/>
                    <a:p>
                      <a:pPr algn="l" fontAlgn="ctr"/>
                      <a:r>
                        <a:rPr lang="zh-TW" altLang="en-US" sz="900" b="0" i="0" u="none" strike="noStrike">
                          <a:effectLst/>
                          <a:latin typeface="微軟正黑體" panose="020B0604030504040204" pitchFamily="34" charset="-120"/>
                          <a:ea typeface="微軟正黑體" panose="020B0604030504040204" pitchFamily="34" charset="-120"/>
                        </a:rPr>
                        <a:t>　</a:t>
                      </a:r>
                    </a:p>
                  </a:txBody>
                  <a:tcPr marL="0" marR="0" marT="0" marB="0" anchor="ctr">
                    <a:lnL w="12700" cap="flat" cmpd="sng" algn="ctr">
                      <a:solidFill>
                        <a:srgbClr val="333333"/>
                      </a:solidFill>
                      <a:prstDash val="dash"/>
                      <a:round/>
                      <a:headEnd type="none" w="med" len="med"/>
                      <a:tailEnd type="none" w="med" len="med"/>
                    </a:lnL>
                    <a:lnR w="6350" cap="flat" cmpd="sng" algn="ctr">
                      <a:solidFill>
                        <a:srgbClr val="333333"/>
                      </a:solidFill>
                      <a:prstDash val="solid"/>
                      <a:round/>
                      <a:headEnd type="none" w="med" len="med"/>
                      <a:tailEnd type="none" w="med" len="med"/>
                    </a:lnR>
                    <a:lnT>
                      <a:noFill/>
                    </a:lnT>
                    <a:lnB>
                      <a:noFill/>
                    </a:lnB>
                  </a:tcPr>
                </a:tc>
                <a:tc>
                  <a:txBody>
                    <a:bodyPr/>
                    <a:lstStyle/>
                    <a:p>
                      <a:pPr algn="l" fontAlgn="ctr"/>
                      <a:r>
                        <a:rPr lang="zh-TW" altLang="en-US" sz="900" b="1"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1000" b="0" i="0" u="none" strike="noStrike">
                          <a:solidFill>
                            <a:srgbClr val="000000"/>
                          </a:solidFill>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1000" b="0" i="0" u="none" strike="noStrike">
                          <a:solidFill>
                            <a:srgbClr val="000000"/>
                          </a:solidFill>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00"/>
                    </a:solidFill>
                  </a:tcPr>
                </a:tc>
                <a:tc>
                  <a:txBody>
                    <a:bodyPr/>
                    <a:lstStyle/>
                    <a:p>
                      <a:pPr algn="r" fontAlgn="ctr"/>
                      <a:r>
                        <a:rPr lang="en-US" altLang="zh-TW" sz="1000" b="0" i="0" u="none" strike="noStrike">
                          <a:solidFill>
                            <a:srgbClr val="000000"/>
                          </a:solidFill>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00"/>
                    </a:solidFill>
                  </a:tcPr>
                </a:tc>
                <a:tc>
                  <a:txBody>
                    <a:bodyPr/>
                    <a:lstStyle/>
                    <a:p>
                      <a:pPr algn="ctr" fontAlgn="ctr"/>
                      <a:r>
                        <a:rPr lang="zh-TW" altLang="en-US" sz="1000" b="0" i="0" u="none" strike="noStrike">
                          <a:effectLst/>
                          <a:latin typeface="微軟正黑體" panose="020B0604030504040204" pitchFamily="34" charset="-120"/>
                          <a:ea typeface="微軟正黑體" panose="020B0604030504040204" pitchFamily="34" charset="-120"/>
                        </a:rPr>
                        <a:t>雙葉電子</a:t>
                      </a:r>
                      <a:r>
                        <a:rPr lang="en-US" altLang="zh-TW" sz="1000" b="0" i="0" u="none" strike="noStrike">
                          <a:effectLst/>
                          <a:latin typeface="微軟正黑體" panose="020B0604030504040204" pitchFamily="34" charset="-120"/>
                          <a:ea typeface="微軟正黑體" panose="020B0604030504040204" pitchFamily="34" charset="-120"/>
                        </a:rPr>
                        <a:t>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00"/>
                    </a:solidFill>
                  </a:tcPr>
                </a:tc>
                <a:tc>
                  <a:txBody>
                    <a:bodyPr/>
                    <a:lstStyle/>
                    <a:p>
                      <a:pPr algn="r" fontAlgn="ctr"/>
                      <a:r>
                        <a:rPr lang="en-US" altLang="zh-TW" sz="1000" b="0" i="0" u="none" strike="noStrike">
                          <a:solidFill>
                            <a:srgbClr val="000000"/>
                          </a:solidFill>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00"/>
                    </a:solidFill>
                  </a:tcPr>
                </a:tc>
                <a:tc>
                  <a:txBody>
                    <a:bodyPr/>
                    <a:lstStyle/>
                    <a:p>
                      <a:pPr algn="r" fontAlgn="ctr"/>
                      <a:r>
                        <a:rPr lang="en-US" altLang="zh-TW" sz="1000" b="0" i="0" u="none" strike="noStrike">
                          <a:solidFill>
                            <a:srgbClr val="000000"/>
                          </a:solidFill>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00"/>
                    </a:solidFill>
                  </a:tcPr>
                </a:tc>
                <a:tc>
                  <a:txBody>
                    <a:bodyPr/>
                    <a:lstStyle/>
                    <a:p>
                      <a:pPr algn="r" fontAlgn="ctr"/>
                      <a:r>
                        <a:rPr lang="en-US" altLang="zh-TW" sz="1000" b="0" i="0" u="none" strike="noStrike">
                          <a:solidFill>
                            <a:srgbClr val="000000"/>
                          </a:solidFill>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a:noFill/>
                    </a:lnB>
                  </a:tcPr>
                </a:tc>
                <a:tc>
                  <a:txBody>
                    <a:bodyPr/>
                    <a:lstStyle/>
                    <a:p>
                      <a:pPr algn="l" fontAlgn="ctr"/>
                      <a:r>
                        <a:rPr lang="zh-TW" altLang="en-US" sz="900" b="1"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a:noFill/>
                    </a:lnB>
                  </a:tcPr>
                </a:tc>
                <a:tc>
                  <a:txBody>
                    <a:bodyPr/>
                    <a:lstStyle/>
                    <a:p>
                      <a:pPr algn="l" fontAlgn="ctr"/>
                      <a:r>
                        <a:rPr lang="zh-TW" altLang="en-US" sz="900" b="0"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endParaRPr lang="zh-TW" altLang="en-US" sz="900" b="0" i="0" u="none" strike="noStrike">
                        <a:effectLst/>
                        <a:latin typeface="新細明體" panose="02020500000000000000" pitchFamily="18" charset="-120"/>
                        <a:ea typeface="新細明體" panose="02020500000000000000" pitchFamily="18" charset="-120"/>
                      </a:endParaRP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zh-TW" altLang="en-US" sz="900" b="0" i="0" u="none" strike="noStrike">
                        <a:effectLst/>
                        <a:latin typeface="新細明體" panose="02020500000000000000" pitchFamily="18" charset="-120"/>
                        <a:ea typeface="新細明體" panose="02020500000000000000" pitchFamily="18" charset="-120"/>
                      </a:endParaRPr>
                    </a:p>
                  </a:txBody>
                  <a:tcPr marL="0" marR="0" marT="0" marB="0" anchor="b">
                    <a:lnL>
                      <a:noFill/>
                    </a:lnL>
                    <a:lnR>
                      <a:noFill/>
                    </a:lnR>
                    <a:lnT>
                      <a:noFill/>
                    </a:lnT>
                    <a:lnB>
                      <a:noFill/>
                    </a:lnB>
                  </a:tcPr>
                </a:tc>
                <a:extLst>
                  <a:ext uri="{0D108BD9-81ED-4DB2-BD59-A6C34878D82A}">
                    <a16:rowId xmlns:a16="http://schemas.microsoft.com/office/drawing/2014/main" val="925807496"/>
                  </a:ext>
                </a:extLst>
              </a:tr>
              <a:tr h="257888">
                <a:tc>
                  <a:txBody>
                    <a:bodyPr/>
                    <a:lstStyle/>
                    <a:p>
                      <a:pPr algn="l" fontAlgn="b"/>
                      <a:endParaRPr lang="zh-TW" altLang="en-US" sz="900" b="0" i="0" u="none" strike="noStrike">
                        <a:effectLst/>
                        <a:latin typeface="新細明體" panose="02020500000000000000" pitchFamily="18" charset="-120"/>
                        <a:ea typeface="新細明體" panose="02020500000000000000" pitchFamily="18" charset="-120"/>
                      </a:endParaRPr>
                    </a:p>
                  </a:txBody>
                  <a:tcPr marL="0" marR="0" marT="0" marB="0" anchor="b">
                    <a:lnL>
                      <a:noFill/>
                    </a:lnL>
                    <a:lnR>
                      <a:noFill/>
                    </a:lnR>
                    <a:lnT>
                      <a:noFill/>
                    </a:lnT>
                    <a:lnB>
                      <a:noFill/>
                    </a:lnB>
                  </a:tcPr>
                </a:tc>
                <a:tc>
                  <a:txBody>
                    <a:bodyPr/>
                    <a:lstStyle/>
                    <a:p>
                      <a:pPr algn="l" fontAlgn="b"/>
                      <a:endParaRPr lang="zh-TW" altLang="en-US" sz="900" b="0" i="0" u="none" strike="noStrike">
                        <a:effectLst/>
                        <a:latin typeface="新細明體" panose="02020500000000000000" pitchFamily="18" charset="-120"/>
                        <a:ea typeface="新細明體" panose="02020500000000000000" pitchFamily="18" charset="-120"/>
                      </a:endParaRPr>
                    </a:p>
                  </a:txBody>
                  <a:tcPr marL="0" marR="0" marT="0" marB="0" anchor="b">
                    <a:lnL>
                      <a:noFill/>
                    </a:lnL>
                    <a:lnR w="12700" cap="flat" cmpd="sng" algn="ctr">
                      <a:solidFill>
                        <a:srgbClr val="333333"/>
                      </a:solidFill>
                      <a:prstDash val="dash"/>
                      <a:round/>
                      <a:headEnd type="none" w="med" len="med"/>
                      <a:tailEnd type="none" w="med" len="med"/>
                    </a:lnR>
                    <a:lnT>
                      <a:noFill/>
                    </a:lnT>
                    <a:lnB>
                      <a:noFill/>
                    </a:lnB>
                  </a:tcPr>
                </a:tc>
                <a:tc>
                  <a:txBody>
                    <a:bodyPr/>
                    <a:lstStyle/>
                    <a:p>
                      <a:pPr algn="l" fontAlgn="ctr"/>
                      <a:r>
                        <a:rPr lang="zh-TW" altLang="en-US" sz="900" b="0" i="0" u="none" strike="noStrike">
                          <a:effectLst/>
                          <a:latin typeface="微軟正黑體" panose="020B0604030504040204" pitchFamily="34" charset="-120"/>
                          <a:ea typeface="微軟正黑體" panose="020B0604030504040204" pitchFamily="34" charset="-120"/>
                        </a:rPr>
                        <a:t>　</a:t>
                      </a:r>
                    </a:p>
                  </a:txBody>
                  <a:tcPr marL="0" marR="0" marT="0" marB="0" anchor="ctr">
                    <a:lnL w="12700" cap="flat" cmpd="sng" algn="ctr">
                      <a:solidFill>
                        <a:srgbClr val="333333"/>
                      </a:solidFill>
                      <a:prstDash val="dash"/>
                      <a:round/>
                      <a:headEnd type="none" w="med" len="med"/>
                      <a:tailEnd type="none" w="med" len="med"/>
                    </a:lnL>
                    <a:lnR w="6350" cap="flat" cmpd="sng" algn="ctr">
                      <a:solidFill>
                        <a:srgbClr val="333333"/>
                      </a:solidFill>
                      <a:prstDash val="solid"/>
                      <a:round/>
                      <a:headEnd type="none" w="med" len="med"/>
                      <a:tailEnd type="none" w="med" len="med"/>
                    </a:lnR>
                    <a:lnT>
                      <a:noFill/>
                    </a:lnT>
                    <a:lnB w="6350" cap="flat" cmpd="sng" algn="ctr">
                      <a:solidFill>
                        <a:srgbClr val="333333"/>
                      </a:solidFill>
                      <a:prstDash val="solid"/>
                      <a:round/>
                      <a:headEnd type="none" w="med" len="med"/>
                      <a:tailEnd type="none" w="med" len="med"/>
                    </a:lnB>
                  </a:tcPr>
                </a:tc>
                <a:tc>
                  <a:txBody>
                    <a:bodyPr/>
                    <a:lstStyle/>
                    <a:p>
                      <a:pPr algn="l" fontAlgn="ctr"/>
                      <a:r>
                        <a:rPr lang="zh-TW" altLang="en-US" sz="900" b="1"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333333"/>
                      </a:solidFill>
                      <a:prstDash val="solid"/>
                      <a:round/>
                      <a:headEnd type="none" w="med" len="med"/>
                      <a:tailEnd type="none" w="med" len="med"/>
                    </a:lnB>
                  </a:tcPr>
                </a:tc>
                <a:tc>
                  <a:txBody>
                    <a:bodyPr/>
                    <a:lstStyle/>
                    <a:p>
                      <a:pPr algn="r" fontAlgn="ctr"/>
                      <a:r>
                        <a:rPr lang="en-US" altLang="zh-TW" sz="1000" b="0" i="0" u="none" strike="noStrike">
                          <a:solidFill>
                            <a:srgbClr val="000000"/>
                          </a:solidFill>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333333"/>
                      </a:solidFill>
                      <a:prstDash val="solid"/>
                      <a:round/>
                      <a:headEnd type="none" w="med" len="med"/>
                      <a:tailEnd type="none" w="med" len="med"/>
                    </a:lnB>
                  </a:tcPr>
                </a:tc>
                <a:tc>
                  <a:txBody>
                    <a:bodyPr/>
                    <a:lstStyle/>
                    <a:p>
                      <a:pPr algn="r" fontAlgn="ctr"/>
                      <a:r>
                        <a:rPr lang="en-US" altLang="zh-TW" sz="1000" b="0" i="0" u="none" strike="noStrike">
                          <a:solidFill>
                            <a:srgbClr val="000000"/>
                          </a:solidFill>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333333"/>
                      </a:solidFill>
                      <a:prstDash val="solid"/>
                      <a:round/>
                      <a:headEnd type="none" w="med" len="med"/>
                      <a:tailEnd type="none" w="med" len="med"/>
                    </a:lnB>
                    <a:solidFill>
                      <a:srgbClr val="FFFF00"/>
                    </a:solidFill>
                  </a:tcPr>
                </a:tc>
                <a:tc>
                  <a:txBody>
                    <a:bodyPr/>
                    <a:lstStyle/>
                    <a:p>
                      <a:pPr algn="r" fontAlgn="ctr"/>
                      <a:r>
                        <a:rPr lang="en-US" altLang="zh-TW" sz="1000" b="0" i="0" u="none" strike="noStrike">
                          <a:solidFill>
                            <a:srgbClr val="000000"/>
                          </a:solidFill>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zh-TW" altLang="en-US" sz="1000" b="0" i="0" u="none" strike="noStrike">
                          <a:effectLst/>
                          <a:latin typeface="微軟正黑體" panose="020B0604030504040204" pitchFamily="34" charset="-120"/>
                          <a:ea typeface="微軟正黑體" panose="020B0604030504040204" pitchFamily="34" charset="-120"/>
                        </a:rPr>
                        <a:t>愛菲斯</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FFFF00"/>
                    </a:solidFill>
                  </a:tcPr>
                </a:tc>
                <a:tc>
                  <a:txBody>
                    <a:bodyPr/>
                    <a:lstStyle/>
                    <a:p>
                      <a:pPr algn="r" fontAlgn="ctr"/>
                      <a:r>
                        <a:rPr lang="en-US" altLang="zh-TW" sz="1000" b="0" i="0" u="none" strike="noStrike">
                          <a:solidFill>
                            <a:srgbClr val="000000"/>
                          </a:solidFill>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FFFF00"/>
                    </a:solidFill>
                  </a:tcPr>
                </a:tc>
                <a:tc>
                  <a:txBody>
                    <a:bodyPr/>
                    <a:lstStyle/>
                    <a:p>
                      <a:pPr algn="r" fontAlgn="ctr"/>
                      <a:r>
                        <a:rPr lang="en-US" altLang="zh-TW" sz="1000" b="0" i="0" u="none" strike="noStrike">
                          <a:solidFill>
                            <a:srgbClr val="000000"/>
                          </a:solidFill>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FFFF00"/>
                    </a:solidFill>
                  </a:tcPr>
                </a:tc>
                <a:tc>
                  <a:txBody>
                    <a:bodyPr/>
                    <a:lstStyle/>
                    <a:p>
                      <a:pPr algn="r" fontAlgn="ctr"/>
                      <a:r>
                        <a:rPr lang="en-US" altLang="zh-TW" sz="1000" b="0" i="0" u="none" strike="noStrike">
                          <a:solidFill>
                            <a:srgbClr val="000000"/>
                          </a:solidFill>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l" fontAlgn="ctr"/>
                      <a:r>
                        <a:rPr lang="zh-TW" altLang="en-US" sz="900" b="1"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l" fontAlgn="ctr"/>
                      <a:r>
                        <a:rPr lang="zh-TW" altLang="en-US" sz="900" b="0"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l" fontAlgn="b"/>
                      <a:endParaRPr lang="zh-TW" altLang="en-US" sz="900" b="0" i="0" u="none" strike="noStrike">
                        <a:effectLst/>
                        <a:latin typeface="新細明體" panose="02020500000000000000" pitchFamily="18" charset="-120"/>
                        <a:ea typeface="新細明體" panose="02020500000000000000" pitchFamily="18" charset="-120"/>
                      </a:endParaRP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zh-TW" altLang="en-US" sz="900" b="0" i="0" u="none" strike="noStrike">
                        <a:effectLst/>
                        <a:latin typeface="新細明體" panose="02020500000000000000" pitchFamily="18" charset="-120"/>
                        <a:ea typeface="新細明體" panose="02020500000000000000" pitchFamily="18" charset="-120"/>
                      </a:endParaRPr>
                    </a:p>
                  </a:txBody>
                  <a:tcPr marL="0" marR="0" marT="0" marB="0" anchor="b">
                    <a:lnL>
                      <a:noFill/>
                    </a:lnL>
                    <a:lnR>
                      <a:noFill/>
                    </a:lnR>
                    <a:lnT>
                      <a:noFill/>
                    </a:lnT>
                    <a:lnB>
                      <a:noFill/>
                    </a:lnB>
                  </a:tcPr>
                </a:tc>
                <a:extLst>
                  <a:ext uri="{0D108BD9-81ED-4DB2-BD59-A6C34878D82A}">
                    <a16:rowId xmlns:a16="http://schemas.microsoft.com/office/drawing/2014/main" val="3641713206"/>
                  </a:ext>
                </a:extLst>
              </a:tr>
              <a:tr h="376807">
                <a:tc>
                  <a:txBody>
                    <a:bodyPr/>
                    <a:lstStyle/>
                    <a:p>
                      <a:pPr algn="r" fontAlgn="ctr"/>
                      <a:r>
                        <a:rPr lang="zh-TW" altLang="en-US" sz="900" b="0" i="0" u="none" strike="noStrike">
                          <a:effectLst/>
                          <a:latin typeface="微軟正黑體" panose="020B0604030504040204" pitchFamily="34" charset="-120"/>
                          <a:ea typeface="微軟正黑體" panose="020B0604030504040204" pitchFamily="34" charset="-120"/>
                        </a:rPr>
                        <a:t>缺口</a:t>
                      </a:r>
                    </a:p>
                  </a:txBody>
                  <a:tcPr marL="0" marR="0" marT="0" marB="0" anchor="ctr">
                    <a:lnL>
                      <a:noFill/>
                    </a:lnL>
                    <a:lnR>
                      <a:noFill/>
                    </a:lnR>
                    <a:lnT>
                      <a:noFill/>
                    </a:lnT>
                    <a:lnB>
                      <a:noFill/>
                    </a:lnB>
                  </a:tcPr>
                </a:tc>
                <a:tc>
                  <a:txBody>
                    <a:bodyPr/>
                    <a:lstStyle/>
                    <a:p>
                      <a:pPr algn="l" fontAlgn="ctr"/>
                      <a:r>
                        <a:rPr lang="en-US" altLang="zh-TW" sz="900" b="0" i="0" u="none" strike="noStrike">
                          <a:effectLst/>
                          <a:latin typeface="微軟正黑體" panose="020B0604030504040204" pitchFamily="34" charset="-120"/>
                          <a:ea typeface="微軟正黑體" panose="020B0604030504040204" pitchFamily="34" charset="-120"/>
                        </a:rPr>
                        <a:t>8,992 </a:t>
                      </a:r>
                    </a:p>
                  </a:txBody>
                  <a:tcPr marL="0" marR="0" marT="0" marB="0" anchor="ctr">
                    <a:lnL>
                      <a:noFill/>
                    </a:lnL>
                    <a:lnR w="12700" cap="flat" cmpd="sng" algn="ctr">
                      <a:solidFill>
                        <a:srgbClr val="333333"/>
                      </a:solidFill>
                      <a:prstDash val="dash"/>
                      <a:round/>
                      <a:headEnd type="none" w="med" len="med"/>
                      <a:tailEnd type="none" w="med" len="med"/>
                    </a:lnR>
                    <a:lnT>
                      <a:noFill/>
                    </a:lnT>
                    <a:lnB>
                      <a:noFill/>
                    </a:lnB>
                  </a:tcPr>
                </a:tc>
                <a:tc>
                  <a:txBody>
                    <a:bodyPr/>
                    <a:lstStyle/>
                    <a:p>
                      <a:pPr algn="r" fontAlgn="ctr"/>
                      <a:r>
                        <a:rPr lang="en-US" altLang="zh-TW" sz="1000" b="1" i="0" u="none" strike="noStrike">
                          <a:solidFill>
                            <a:srgbClr val="FF0000"/>
                          </a:solidFill>
                          <a:effectLst/>
                          <a:latin typeface="微軟正黑體" panose="020B0604030504040204" pitchFamily="34" charset="-120"/>
                          <a:ea typeface="微軟正黑體" panose="020B0604030504040204" pitchFamily="34" charset="-120"/>
                        </a:rPr>
                        <a:t>83%</a:t>
                      </a:r>
                    </a:p>
                  </a:txBody>
                  <a:tcPr marL="0" marR="0" marT="0" marB="0" anchor="ctr">
                    <a:lnL w="12700" cap="flat" cmpd="sng" algn="ctr">
                      <a:solidFill>
                        <a:srgbClr val="333333"/>
                      </a:solidFill>
                      <a:prstDash val="dash"/>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333333"/>
                      </a:solidFill>
                      <a:prstDash val="solid"/>
                      <a:round/>
                      <a:headEnd type="none" w="med" len="med"/>
                      <a:tailEnd type="none" w="med" len="med"/>
                    </a:lnT>
                    <a:lnB w="6350" cap="flat" cmpd="sng" algn="ctr">
                      <a:solidFill>
                        <a:srgbClr val="333333"/>
                      </a:solidFill>
                      <a:prstDash val="solid"/>
                      <a:round/>
                      <a:headEnd type="none" w="med" len="med"/>
                      <a:tailEnd type="none" w="med" len="med"/>
                    </a:lnB>
                  </a:tcPr>
                </a:tc>
                <a:tc>
                  <a:txBody>
                    <a:bodyPr/>
                    <a:lstStyle/>
                    <a:p>
                      <a:pPr algn="r" fontAlgn="ctr"/>
                      <a:r>
                        <a:rPr lang="en-US" altLang="zh-TW" sz="1000" b="1" i="0" u="none" strike="noStrike">
                          <a:solidFill>
                            <a:srgbClr val="000000"/>
                          </a:solidFill>
                          <a:effectLst/>
                          <a:latin typeface="微軟正黑體" panose="020B0604030504040204" pitchFamily="34" charset="-120"/>
                          <a:ea typeface="微軟正黑體" panose="020B0604030504040204" pitchFamily="34" charset="-120"/>
                        </a:rPr>
                        <a:t>42,781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333333"/>
                      </a:solidFill>
                      <a:prstDash val="solid"/>
                      <a:round/>
                      <a:headEnd type="none" w="med" len="med"/>
                      <a:tailEnd type="none" w="med" len="med"/>
                    </a:lnT>
                    <a:lnB w="6350" cap="flat" cmpd="sng" algn="ctr">
                      <a:solidFill>
                        <a:srgbClr val="333333"/>
                      </a:solidFill>
                      <a:prstDash val="solid"/>
                      <a:round/>
                      <a:headEnd type="none" w="med" len="med"/>
                      <a:tailEnd type="none" w="med" len="med"/>
                    </a:lnB>
                  </a:tcPr>
                </a:tc>
                <a:tc>
                  <a:txBody>
                    <a:bodyPr/>
                    <a:lstStyle/>
                    <a:p>
                      <a:pPr algn="r" fontAlgn="ctr"/>
                      <a:r>
                        <a:rPr lang="en-US" altLang="zh-TW" sz="1000" b="1" i="0" u="none" strike="noStrike">
                          <a:solidFill>
                            <a:srgbClr val="000000"/>
                          </a:solidFill>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333333"/>
                      </a:solidFill>
                      <a:prstDash val="solid"/>
                      <a:round/>
                      <a:headEnd type="none" w="med" len="med"/>
                      <a:tailEnd type="none" w="med" len="med"/>
                    </a:lnT>
                    <a:lnB w="6350" cap="flat" cmpd="sng" algn="ctr">
                      <a:solidFill>
                        <a:srgbClr val="333333"/>
                      </a:solidFill>
                      <a:prstDash val="solid"/>
                      <a:round/>
                      <a:headEnd type="none" w="med" len="med"/>
                      <a:tailEnd type="none" w="med" len="med"/>
                    </a:lnB>
                  </a:tcPr>
                </a:tc>
                <a:tc>
                  <a:txBody>
                    <a:bodyPr/>
                    <a:lstStyle/>
                    <a:p>
                      <a:pPr algn="r" fontAlgn="ctr"/>
                      <a:r>
                        <a:rPr lang="en-US" altLang="zh-TW" sz="1000" b="1" i="0" u="none" strike="noStrike">
                          <a:solidFill>
                            <a:srgbClr val="E6B8B7"/>
                          </a:solidFill>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333333"/>
                      </a:solidFill>
                      <a:prstDash val="solid"/>
                      <a:round/>
                      <a:headEnd type="none" w="med" len="med"/>
                      <a:tailEnd type="none" w="med" len="med"/>
                    </a:lnL>
                    <a:lnR>
                      <a:noFill/>
                    </a:lnR>
                    <a:lnT w="6350" cap="flat" cmpd="sng" algn="ctr">
                      <a:solidFill>
                        <a:srgbClr val="333333"/>
                      </a:solidFill>
                      <a:prstDash val="solid"/>
                      <a:round/>
                      <a:headEnd type="none" w="med" len="med"/>
                      <a:tailEnd type="none" w="med" len="med"/>
                    </a:lnT>
                    <a:lnB w="6350" cap="flat" cmpd="sng" algn="ctr">
                      <a:solidFill>
                        <a:srgbClr val="333333"/>
                      </a:solidFill>
                      <a:prstDash val="solid"/>
                      <a:round/>
                      <a:headEnd type="none" w="med" len="med"/>
                      <a:tailEnd type="none" w="med" len="med"/>
                    </a:lnB>
                    <a:solidFill>
                      <a:srgbClr val="E6B8B7"/>
                    </a:solidFill>
                  </a:tcPr>
                </a:tc>
                <a:tc>
                  <a:txBody>
                    <a:bodyPr/>
                    <a:lstStyle/>
                    <a:p>
                      <a:pPr algn="r" fontAlgn="ctr"/>
                      <a:r>
                        <a:rPr lang="zh-TW" altLang="en-US" sz="1000" b="1" i="0" u="none" strike="noStrike">
                          <a:solidFill>
                            <a:srgbClr val="000000"/>
                          </a:solidFill>
                          <a:effectLst/>
                          <a:latin typeface="微軟正黑體" panose="020B0604030504040204" pitchFamily="34" charset="-120"/>
                          <a:ea typeface="微軟正黑體" panose="020B0604030504040204" pitchFamily="34" charset="-120"/>
                        </a:rPr>
                        <a:t>　</a:t>
                      </a:r>
                    </a:p>
                  </a:txBody>
                  <a:tcPr marL="0" marR="0" marT="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zh-TW" altLang="en-US" sz="1000" b="1" i="0" u="none" strike="noStrike">
                          <a:solidFill>
                            <a:srgbClr val="000000"/>
                          </a:solidFill>
                          <a:effectLst/>
                          <a:latin typeface="微軟正黑體" panose="020B0604030504040204" pitchFamily="34" charset="-120"/>
                          <a:ea typeface="微軟正黑體" panose="020B0604030504040204" pitchFamily="34" charset="-120"/>
                        </a:rPr>
                        <a:t>推廣中</a:t>
                      </a:r>
                      <a:br>
                        <a:rPr lang="zh-TW" altLang="en-US" sz="1000" b="1" i="0" u="none" strike="noStrike">
                          <a:solidFill>
                            <a:srgbClr val="000000"/>
                          </a:solidFill>
                          <a:effectLst/>
                          <a:latin typeface="微軟正黑體" panose="020B0604030504040204" pitchFamily="34" charset="-120"/>
                          <a:ea typeface="微軟正黑體" panose="020B0604030504040204" pitchFamily="34" charset="-120"/>
                        </a:rPr>
                      </a:br>
                      <a:r>
                        <a:rPr lang="en-US" altLang="zh-TW" sz="1000" b="1" i="0" u="none" strike="noStrike">
                          <a:solidFill>
                            <a:srgbClr val="000000"/>
                          </a:solidFill>
                          <a:effectLst/>
                          <a:latin typeface="微軟正黑體" panose="020B0604030504040204" pitchFamily="34" charset="-120"/>
                          <a:ea typeface="微軟正黑體" panose="020B0604030504040204" pitchFamily="34" charset="-120"/>
                        </a:rPr>
                        <a:t>(</a:t>
                      </a:r>
                      <a:r>
                        <a:rPr lang="zh-TW" altLang="en-US" sz="1000" b="1" i="0" u="none" strike="noStrike">
                          <a:solidFill>
                            <a:srgbClr val="000000"/>
                          </a:solidFill>
                          <a:effectLst/>
                          <a:latin typeface="微軟正黑體" panose="020B0604030504040204" pitchFamily="34" charset="-120"/>
                          <a:ea typeface="微軟正黑體" panose="020B0604030504040204" pitchFamily="34" charset="-120"/>
                        </a:rPr>
                        <a:t>成案率</a:t>
                      </a:r>
                      <a:r>
                        <a:rPr lang="en-US" altLang="zh-TW" sz="1000" b="1" i="0" u="none" strike="noStrike">
                          <a:solidFill>
                            <a:srgbClr val="000000"/>
                          </a:solidFill>
                          <a:effectLst/>
                          <a:latin typeface="微軟正黑體" panose="020B0604030504040204" pitchFamily="34" charset="-120"/>
                          <a:ea typeface="微軟正黑體" panose="020B0604030504040204" pitchFamily="34" charset="-120"/>
                        </a:rPr>
                        <a:t>60%</a:t>
                      </a:r>
                      <a:r>
                        <a:rPr lang="zh-TW" altLang="en-US" sz="1000" b="1" i="0" u="none" strike="noStrike">
                          <a:solidFill>
                            <a:srgbClr val="000000"/>
                          </a:solidFill>
                          <a:effectLst/>
                          <a:latin typeface="微軟正黑體" panose="020B0604030504040204" pitchFamily="34" charset="-120"/>
                          <a:ea typeface="微軟正黑體" panose="020B0604030504040204" pitchFamily="34" charset="-120"/>
                        </a:rPr>
                        <a:t>以上</a:t>
                      </a:r>
                      <a:r>
                        <a:rPr lang="en-US" altLang="zh-TW" sz="1000" b="1" i="0" u="none" strike="noStrike">
                          <a:solidFill>
                            <a:srgbClr val="000000"/>
                          </a:solidFill>
                          <a:effectLst/>
                          <a:latin typeface="微軟正黑體" panose="020B0604030504040204" pitchFamily="34" charset="-120"/>
                          <a:ea typeface="微軟正黑體" panose="020B0604030504040204" pitchFamily="34" charset="-120"/>
                        </a:rPr>
                        <a:t>)</a:t>
                      </a:r>
                    </a:p>
                  </a:txBody>
                  <a:tcPr marL="0" marR="0" marT="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r" fontAlgn="ctr"/>
                      <a:r>
                        <a:rPr lang="en-US" altLang="zh-TW" sz="1000" b="1" i="0" u="none" strike="noStrike">
                          <a:solidFill>
                            <a:srgbClr val="E6B8B7"/>
                          </a:solidFill>
                          <a:effectLst/>
                          <a:latin typeface="微軟正黑體" panose="020B0604030504040204" pitchFamily="34" charset="-120"/>
                          <a:ea typeface="微軟正黑體" panose="020B0604030504040204" pitchFamily="34" charset="-120"/>
                        </a:rPr>
                        <a:t>0 </a:t>
                      </a:r>
                    </a:p>
                  </a:txBody>
                  <a:tcPr marL="0" marR="0" marT="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r" fontAlgn="ctr"/>
                      <a:r>
                        <a:rPr lang="zh-TW" altLang="en-US" sz="1000" b="1" i="0" u="none" strike="noStrike">
                          <a:solidFill>
                            <a:srgbClr val="000000"/>
                          </a:solidFill>
                          <a:effectLst/>
                          <a:latin typeface="微軟正黑體" panose="020B0604030504040204" pitchFamily="34" charset="-120"/>
                          <a:ea typeface="微軟正黑體" panose="020B0604030504040204" pitchFamily="34" charset="-120"/>
                        </a:rPr>
                        <a:t>　</a:t>
                      </a: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r" fontAlgn="ctr"/>
                      <a:r>
                        <a:rPr lang="en-US" altLang="zh-TW" sz="1000" b="1" i="0" u="none" strike="noStrike">
                          <a:solidFill>
                            <a:srgbClr val="000000"/>
                          </a:solidFill>
                          <a:effectLst/>
                          <a:latin typeface="微軟正黑體" panose="020B0604030504040204" pitchFamily="34" charset="-120"/>
                          <a:ea typeface="微軟正黑體" panose="020B0604030504040204" pitchFamily="34" charset="-120"/>
                        </a:rPr>
                        <a:t>1,589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zh-TW" sz="1000" b="1" i="0" u="none" strike="noStrike">
                          <a:solidFill>
                            <a:srgbClr val="0000FF"/>
                          </a:solidFill>
                          <a:effectLst/>
                          <a:latin typeface="微軟正黑體" panose="020B0604030504040204" pitchFamily="34" charset="-120"/>
                          <a:ea typeface="微軟正黑體" panose="020B0604030504040204" pitchFamily="34" charset="-120"/>
                        </a:rPr>
                        <a:t>45,412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zh-TW" sz="1000" b="1" i="0" u="none" strike="noStrike">
                          <a:solidFill>
                            <a:srgbClr val="FF0000"/>
                          </a:solidFill>
                          <a:effectLst/>
                          <a:latin typeface="微軟正黑體" panose="020B0604030504040204" pitchFamily="34" charset="-120"/>
                          <a:ea typeface="微軟正黑體" panose="020B0604030504040204" pitchFamily="34" charset="-120"/>
                        </a:rPr>
                        <a:t>88%</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zh-TW" altLang="en-US" sz="900" b="0" i="0" u="none" strike="noStrike">
                          <a:effectLst/>
                          <a:latin typeface="微軟正黑體" panose="020B0604030504040204" pitchFamily="34" charset="-120"/>
                          <a:ea typeface="微軟正黑體" panose="020B0604030504040204" pitchFamily="34" charset="-120"/>
                        </a:rPr>
                        <a:t>缺口</a:t>
                      </a:r>
                    </a:p>
                  </a:txBody>
                  <a:tcPr marL="0" marR="0" marT="0" marB="0" anchor="ctr">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ctr"/>
                      <a:r>
                        <a:rPr lang="en-US" altLang="zh-TW" sz="900" b="0" i="0" u="none" strike="noStrike">
                          <a:effectLst/>
                          <a:latin typeface="微軟正黑體" panose="020B0604030504040204" pitchFamily="34" charset="-120"/>
                          <a:ea typeface="微軟正黑體" panose="020B0604030504040204" pitchFamily="34" charset="-120"/>
                        </a:rPr>
                        <a:t>6,361 </a:t>
                      </a:r>
                    </a:p>
                  </a:txBody>
                  <a:tcPr marL="0" marR="0" marT="0" marB="0" anchor="ctr">
                    <a:lnL>
                      <a:noFill/>
                    </a:lnL>
                    <a:lnR>
                      <a:noFill/>
                    </a:lnR>
                    <a:lnT>
                      <a:noFill/>
                    </a:lnT>
                    <a:lnB>
                      <a:noFill/>
                    </a:lnB>
                  </a:tcPr>
                </a:tc>
                <a:extLst>
                  <a:ext uri="{0D108BD9-81ED-4DB2-BD59-A6C34878D82A}">
                    <a16:rowId xmlns:a16="http://schemas.microsoft.com/office/drawing/2014/main" val="2935281517"/>
                  </a:ext>
                </a:extLst>
              </a:tr>
              <a:tr h="279806">
                <a:tc>
                  <a:txBody>
                    <a:bodyPr/>
                    <a:lstStyle/>
                    <a:p>
                      <a:pPr algn="l" fontAlgn="b"/>
                      <a:endParaRPr lang="zh-TW" altLang="en-US" sz="900" b="0" i="0" u="none" strike="noStrike">
                        <a:effectLst/>
                        <a:latin typeface="新細明體" panose="02020500000000000000" pitchFamily="18" charset="-120"/>
                        <a:ea typeface="新細明體" panose="02020500000000000000" pitchFamily="18" charset="-120"/>
                      </a:endParaRPr>
                    </a:p>
                  </a:txBody>
                  <a:tcPr marL="0" marR="0" marT="0" marB="0" anchor="b">
                    <a:lnL>
                      <a:noFill/>
                    </a:lnL>
                    <a:lnR>
                      <a:noFill/>
                    </a:lnR>
                    <a:lnT>
                      <a:noFill/>
                    </a:lnT>
                    <a:lnB>
                      <a:noFill/>
                    </a:lnB>
                  </a:tcPr>
                </a:tc>
                <a:tc>
                  <a:txBody>
                    <a:bodyPr/>
                    <a:lstStyle/>
                    <a:p>
                      <a:pPr algn="l" fontAlgn="b"/>
                      <a:endParaRPr lang="zh-TW" altLang="en-US" sz="900" b="0" i="0" u="none" strike="noStrike">
                        <a:effectLst/>
                        <a:latin typeface="新細明體" panose="02020500000000000000" pitchFamily="18" charset="-120"/>
                        <a:ea typeface="新細明體" panose="02020500000000000000" pitchFamily="18" charset="-120"/>
                      </a:endParaRPr>
                    </a:p>
                  </a:txBody>
                  <a:tcPr marL="0" marR="0" marT="0" marB="0" anchor="b">
                    <a:lnL>
                      <a:noFill/>
                    </a:lnL>
                    <a:lnR w="12700" cap="flat" cmpd="sng" algn="ctr">
                      <a:solidFill>
                        <a:srgbClr val="333333"/>
                      </a:solidFill>
                      <a:prstDash val="dash"/>
                      <a:round/>
                      <a:headEnd type="none" w="med" len="med"/>
                      <a:tailEnd type="none" w="med" len="med"/>
                    </a:lnR>
                    <a:lnT>
                      <a:noFill/>
                    </a:lnT>
                    <a:lnB>
                      <a:noFill/>
                    </a:lnB>
                  </a:tcPr>
                </a:tc>
                <a:tc>
                  <a:txBody>
                    <a:bodyPr/>
                    <a:lstStyle/>
                    <a:p>
                      <a:pPr algn="l" fontAlgn="ctr"/>
                      <a:r>
                        <a:rPr lang="zh-TW" altLang="en-US" sz="1000" b="0" i="0" u="none" strike="noStrike">
                          <a:effectLst/>
                          <a:latin typeface="微軟正黑體" panose="020B0604030504040204" pitchFamily="34" charset="-120"/>
                          <a:ea typeface="微軟正黑體" panose="020B0604030504040204" pitchFamily="34" charset="-120"/>
                        </a:rPr>
                        <a:t>　</a:t>
                      </a:r>
                    </a:p>
                  </a:txBody>
                  <a:tcPr marL="0" marR="0" marT="0" marB="0" anchor="ctr">
                    <a:lnL w="12700" cap="flat" cmpd="sng" algn="ctr">
                      <a:solidFill>
                        <a:srgbClr val="333333"/>
                      </a:solidFill>
                      <a:prstDash val="dash"/>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333333"/>
                      </a:solidFill>
                      <a:prstDash val="solid"/>
                      <a:round/>
                      <a:headEnd type="none" w="med" len="med"/>
                      <a:tailEnd type="none" w="med" len="med"/>
                    </a:lnT>
                    <a:lnB>
                      <a:noFill/>
                    </a:lnB>
                  </a:tcPr>
                </a:tc>
                <a:tc>
                  <a:txBody>
                    <a:bodyPr/>
                    <a:lstStyle/>
                    <a:p>
                      <a:pPr algn="l" fontAlgn="ctr"/>
                      <a:r>
                        <a:rPr lang="zh-TW" altLang="en-US" sz="1000" b="0"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333333"/>
                      </a:solidFill>
                      <a:prstDash val="solid"/>
                      <a:round/>
                      <a:headEnd type="none" w="med" len="med"/>
                      <a:tailEnd type="none" w="med" len="med"/>
                    </a:lnT>
                    <a:lnB>
                      <a:noFill/>
                    </a:lnB>
                  </a:tcPr>
                </a:tc>
                <a:tc>
                  <a:txBody>
                    <a:bodyPr/>
                    <a:lstStyle/>
                    <a:p>
                      <a:pPr algn="r" fontAlgn="ctr"/>
                      <a:r>
                        <a:rPr lang="en-US" altLang="zh-TW" sz="1000" b="0" i="0" u="none" strike="noStrike">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333333"/>
                      </a:solidFill>
                      <a:prstDash val="solid"/>
                      <a:round/>
                      <a:headEnd type="none" w="med" len="med"/>
                      <a:tailEnd type="none" w="med" len="med"/>
                    </a:lnT>
                    <a:lnB>
                      <a:noFill/>
                    </a:lnB>
                  </a:tcPr>
                </a:tc>
                <a:tc>
                  <a:txBody>
                    <a:bodyPr/>
                    <a:lstStyle/>
                    <a:p>
                      <a:pPr algn="r" fontAlgn="ctr"/>
                      <a:r>
                        <a:rPr lang="en-US" altLang="zh-TW" sz="1000" b="0" i="0" u="none" strike="noStrike">
                          <a:solidFill>
                            <a:srgbClr val="000000"/>
                          </a:solidFill>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333333"/>
                      </a:solidFill>
                      <a:prstDash val="solid"/>
                      <a:round/>
                      <a:headEnd type="none" w="med" len="med"/>
                      <a:tailEnd type="none" w="med" len="med"/>
                    </a:lnT>
                    <a:lnB>
                      <a:noFill/>
                    </a:lnB>
                    <a:solidFill>
                      <a:srgbClr val="E6B8B7"/>
                    </a:solidFill>
                  </a:tcPr>
                </a:tc>
                <a:tc>
                  <a:txBody>
                    <a:bodyPr/>
                    <a:lstStyle/>
                    <a:p>
                      <a:pPr algn="r" fontAlgn="ctr"/>
                      <a:r>
                        <a:rPr lang="en-US" altLang="zh-TW" sz="1000" b="0" i="0" u="none" strike="noStrike">
                          <a:solidFill>
                            <a:srgbClr val="000000"/>
                          </a:solidFill>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E6B8B7"/>
                    </a:solidFill>
                  </a:tcPr>
                </a:tc>
                <a:tc>
                  <a:txBody>
                    <a:bodyPr/>
                    <a:lstStyle/>
                    <a:p>
                      <a:pPr algn="ctr" fontAlgn="ctr"/>
                      <a:r>
                        <a:rPr lang="zh-TW" altLang="en-US" sz="1000" b="0" i="0" u="none" strike="noStrike">
                          <a:effectLst/>
                          <a:latin typeface="微軟正黑體" panose="020B0604030504040204" pitchFamily="34" charset="-120"/>
                          <a:ea typeface="微軟正黑體" panose="020B0604030504040204" pitchFamily="34" charset="-120"/>
                        </a:rPr>
                        <a:t>大可創藝</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E6B8B7"/>
                    </a:solidFill>
                  </a:tcPr>
                </a:tc>
                <a:tc>
                  <a:txBody>
                    <a:bodyPr/>
                    <a:lstStyle/>
                    <a:p>
                      <a:pPr algn="r" fontAlgn="ctr"/>
                      <a:r>
                        <a:rPr lang="en-US" altLang="zh-TW" sz="1000" b="0" i="0" u="none" strike="noStrike">
                          <a:solidFill>
                            <a:srgbClr val="000000"/>
                          </a:solidFill>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E6B8B7"/>
                    </a:solidFill>
                  </a:tcPr>
                </a:tc>
                <a:tc>
                  <a:txBody>
                    <a:bodyPr/>
                    <a:lstStyle/>
                    <a:p>
                      <a:pPr algn="r" fontAlgn="ctr"/>
                      <a:r>
                        <a:rPr lang="en-US" altLang="zh-TW" sz="1000" b="0" i="0" u="none" strike="noStrike">
                          <a:solidFill>
                            <a:srgbClr val="000000"/>
                          </a:solidFill>
                          <a:effectLst/>
                          <a:latin typeface="微軟正黑體" panose="020B0604030504040204" pitchFamily="34" charset="-120"/>
                          <a:ea typeface="微軟正黑體" panose="020B0604030504040204" pitchFamily="34" charset="-120"/>
                        </a:rPr>
                        <a:t>1,429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E6B8B7"/>
                    </a:solidFill>
                  </a:tcPr>
                </a:tc>
                <a:tc>
                  <a:txBody>
                    <a:bodyPr/>
                    <a:lstStyle/>
                    <a:p>
                      <a:pPr algn="r" fontAlgn="ctr"/>
                      <a:r>
                        <a:rPr lang="en-US" altLang="zh-TW" sz="1000" b="0" i="0" u="none" strike="noStrike">
                          <a:effectLst/>
                          <a:latin typeface="微軟正黑體" panose="020B0604030504040204" pitchFamily="34" charset="-120"/>
                          <a:ea typeface="微軟正黑體" panose="020B0604030504040204" pitchFamily="34" charset="-120"/>
                        </a:rPr>
                        <a:t>1,429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l" fontAlgn="ctr"/>
                      <a:r>
                        <a:rPr lang="zh-TW" altLang="en-US" sz="1000" b="0"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l" fontAlgn="ctr"/>
                      <a:r>
                        <a:rPr lang="zh-TW" altLang="en-US" sz="1000" b="0"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l" fontAlgn="b"/>
                      <a:endParaRPr lang="zh-TW" altLang="en-US" sz="900" b="0" i="0" u="none" strike="noStrike">
                        <a:effectLst/>
                        <a:latin typeface="新細明體" panose="02020500000000000000" pitchFamily="18" charset="-120"/>
                        <a:ea typeface="新細明體" panose="02020500000000000000" pitchFamily="18" charset="-120"/>
                      </a:endParaRP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zh-TW" altLang="en-US" sz="900" b="0" i="0" u="none" strike="noStrike">
                        <a:effectLst/>
                        <a:latin typeface="新細明體" panose="02020500000000000000" pitchFamily="18" charset="-120"/>
                        <a:ea typeface="新細明體" panose="02020500000000000000" pitchFamily="18" charset="-120"/>
                      </a:endParaRPr>
                    </a:p>
                  </a:txBody>
                  <a:tcPr marL="0" marR="0" marT="0" marB="0" anchor="b">
                    <a:lnL>
                      <a:noFill/>
                    </a:lnL>
                    <a:lnR>
                      <a:noFill/>
                    </a:lnR>
                    <a:lnT>
                      <a:noFill/>
                    </a:lnT>
                    <a:lnB>
                      <a:noFill/>
                    </a:lnB>
                  </a:tcPr>
                </a:tc>
                <a:extLst>
                  <a:ext uri="{0D108BD9-81ED-4DB2-BD59-A6C34878D82A}">
                    <a16:rowId xmlns:a16="http://schemas.microsoft.com/office/drawing/2014/main" val="889679225"/>
                  </a:ext>
                </a:extLst>
              </a:tr>
              <a:tr h="279806">
                <a:tc>
                  <a:txBody>
                    <a:bodyPr/>
                    <a:lstStyle/>
                    <a:p>
                      <a:pPr algn="l" fontAlgn="b"/>
                      <a:endParaRPr lang="zh-TW" altLang="en-US" sz="900" b="0" i="0" u="none" strike="noStrike">
                        <a:effectLst/>
                        <a:latin typeface="新細明體" panose="02020500000000000000" pitchFamily="18" charset="-120"/>
                        <a:ea typeface="新細明體" panose="02020500000000000000" pitchFamily="18" charset="-120"/>
                      </a:endParaRPr>
                    </a:p>
                  </a:txBody>
                  <a:tcPr marL="0" marR="0" marT="0" marB="0" anchor="b">
                    <a:lnL>
                      <a:noFill/>
                    </a:lnL>
                    <a:lnR>
                      <a:noFill/>
                    </a:lnR>
                    <a:lnT>
                      <a:noFill/>
                    </a:lnT>
                    <a:lnB>
                      <a:noFill/>
                    </a:lnB>
                  </a:tcPr>
                </a:tc>
                <a:tc>
                  <a:txBody>
                    <a:bodyPr/>
                    <a:lstStyle/>
                    <a:p>
                      <a:pPr algn="l" fontAlgn="b"/>
                      <a:endParaRPr lang="zh-TW" altLang="en-US" sz="900" b="0" i="0" u="none" strike="noStrike">
                        <a:effectLst/>
                        <a:latin typeface="新細明體" panose="02020500000000000000" pitchFamily="18" charset="-120"/>
                        <a:ea typeface="新細明體" panose="02020500000000000000" pitchFamily="18" charset="-120"/>
                      </a:endParaRPr>
                    </a:p>
                  </a:txBody>
                  <a:tcPr marL="0" marR="0" marT="0" marB="0" anchor="b">
                    <a:lnL>
                      <a:noFill/>
                    </a:lnL>
                    <a:lnR w="12700" cap="flat" cmpd="sng" algn="ctr">
                      <a:solidFill>
                        <a:srgbClr val="333333"/>
                      </a:solidFill>
                      <a:prstDash val="dash"/>
                      <a:round/>
                      <a:headEnd type="none" w="med" len="med"/>
                      <a:tailEnd type="none" w="med" len="med"/>
                    </a:lnR>
                    <a:lnT>
                      <a:noFill/>
                    </a:lnT>
                    <a:lnB>
                      <a:noFill/>
                    </a:lnB>
                  </a:tcPr>
                </a:tc>
                <a:tc>
                  <a:txBody>
                    <a:bodyPr/>
                    <a:lstStyle/>
                    <a:p>
                      <a:pPr algn="l" fontAlgn="ctr"/>
                      <a:r>
                        <a:rPr lang="zh-TW" altLang="en-US" sz="1000" b="0" i="0" u="none" strike="noStrike">
                          <a:effectLst/>
                          <a:latin typeface="微軟正黑體" panose="020B0604030504040204" pitchFamily="34" charset="-120"/>
                          <a:ea typeface="微軟正黑體" panose="020B0604030504040204" pitchFamily="34" charset="-120"/>
                        </a:rPr>
                        <a:t>　</a:t>
                      </a:r>
                    </a:p>
                  </a:txBody>
                  <a:tcPr marL="0" marR="0" marT="0" marB="0" anchor="ctr">
                    <a:lnL w="12700" cap="flat" cmpd="sng" algn="ctr">
                      <a:solidFill>
                        <a:srgbClr val="333333"/>
                      </a:solidFill>
                      <a:prstDash val="dash"/>
                      <a:round/>
                      <a:headEnd type="none" w="med" len="med"/>
                      <a:tailEnd type="none" w="med" len="med"/>
                    </a:lnL>
                    <a:lnR w="6350" cap="flat" cmpd="sng" algn="ctr">
                      <a:solidFill>
                        <a:srgbClr val="333333"/>
                      </a:solidFill>
                      <a:prstDash val="solid"/>
                      <a:round/>
                      <a:headEnd type="none" w="med" len="med"/>
                      <a:tailEnd type="none" w="med" len="med"/>
                    </a:lnR>
                    <a:lnT>
                      <a:noFill/>
                    </a:lnT>
                    <a:lnB>
                      <a:noFill/>
                    </a:lnB>
                  </a:tcPr>
                </a:tc>
                <a:tc>
                  <a:txBody>
                    <a:bodyPr/>
                    <a:lstStyle/>
                    <a:p>
                      <a:pPr algn="l" fontAlgn="ctr"/>
                      <a:r>
                        <a:rPr lang="zh-TW" altLang="en-US" sz="1000" b="0"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a:noFill/>
                    </a:lnB>
                  </a:tcPr>
                </a:tc>
                <a:tc>
                  <a:txBody>
                    <a:bodyPr/>
                    <a:lstStyle/>
                    <a:p>
                      <a:pPr algn="r" fontAlgn="ctr"/>
                      <a:r>
                        <a:rPr lang="en-US" altLang="zh-TW" sz="1000" b="0" i="0" u="none" strike="noStrike">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a:noFill/>
                    </a:lnB>
                  </a:tcPr>
                </a:tc>
                <a:tc>
                  <a:txBody>
                    <a:bodyPr/>
                    <a:lstStyle/>
                    <a:p>
                      <a:pPr algn="r" fontAlgn="ctr"/>
                      <a:r>
                        <a:rPr lang="en-US" altLang="zh-TW" sz="1000" b="0" i="0" u="none" strike="noStrike">
                          <a:solidFill>
                            <a:srgbClr val="000000"/>
                          </a:solidFill>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E6B8B7"/>
                    </a:solidFill>
                  </a:tcPr>
                </a:tc>
                <a:tc>
                  <a:txBody>
                    <a:bodyPr/>
                    <a:lstStyle/>
                    <a:p>
                      <a:pPr algn="r" fontAlgn="ctr"/>
                      <a:r>
                        <a:rPr lang="en-US" altLang="zh-TW" sz="1000" b="0" i="0" u="none" strike="noStrike">
                          <a:solidFill>
                            <a:srgbClr val="000000"/>
                          </a:solidFill>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E6B8B7"/>
                    </a:solidFill>
                  </a:tcPr>
                </a:tc>
                <a:tc>
                  <a:txBody>
                    <a:bodyPr/>
                    <a:lstStyle/>
                    <a:p>
                      <a:pPr algn="ctr" fontAlgn="ctr"/>
                      <a:r>
                        <a:rPr lang="zh-TW" altLang="en-US" sz="1000" b="0" i="0" u="none" strike="noStrike" dirty="0">
                          <a:effectLst/>
                          <a:latin typeface="微軟正黑體" panose="020B0604030504040204" pitchFamily="34" charset="-120"/>
                          <a:ea typeface="微軟正黑體" panose="020B0604030504040204" pitchFamily="34" charset="-120"/>
                        </a:rPr>
                        <a:t>寬緯</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E6B8B7"/>
                    </a:solidFill>
                  </a:tcPr>
                </a:tc>
                <a:tc>
                  <a:txBody>
                    <a:bodyPr/>
                    <a:lstStyle/>
                    <a:p>
                      <a:pPr algn="r" fontAlgn="ctr"/>
                      <a:r>
                        <a:rPr lang="en-US" altLang="zh-TW" sz="1000" b="0" i="0" u="none" strike="noStrike">
                          <a:solidFill>
                            <a:srgbClr val="000000"/>
                          </a:solidFill>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E6B8B7"/>
                    </a:solidFill>
                  </a:tcPr>
                </a:tc>
                <a:tc>
                  <a:txBody>
                    <a:bodyPr/>
                    <a:lstStyle/>
                    <a:p>
                      <a:pPr algn="r" fontAlgn="ctr"/>
                      <a:r>
                        <a:rPr lang="en-US" altLang="zh-TW" sz="1000" b="0" i="0" u="none" strike="noStrike">
                          <a:solidFill>
                            <a:srgbClr val="000000"/>
                          </a:solidFill>
                          <a:effectLst/>
                          <a:latin typeface="微軟正黑體" panose="020B0604030504040204" pitchFamily="34" charset="-120"/>
                          <a:ea typeface="微軟正黑體" panose="020B0604030504040204" pitchFamily="34" charset="-120"/>
                        </a:rPr>
                        <a:t>160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E6B8B7"/>
                    </a:solidFill>
                  </a:tcPr>
                </a:tc>
                <a:tc>
                  <a:txBody>
                    <a:bodyPr/>
                    <a:lstStyle/>
                    <a:p>
                      <a:pPr algn="r" fontAlgn="ctr"/>
                      <a:r>
                        <a:rPr lang="en-US" altLang="zh-TW" sz="1000" b="0" i="0" u="none" strike="noStrike">
                          <a:solidFill>
                            <a:srgbClr val="000000"/>
                          </a:solidFill>
                          <a:effectLst/>
                          <a:latin typeface="微軟正黑體" panose="020B0604030504040204" pitchFamily="34" charset="-120"/>
                          <a:ea typeface="微軟正黑體" panose="020B0604030504040204" pitchFamily="34" charset="-120"/>
                        </a:rPr>
                        <a:t>160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zh-TW" altLang="en-US" sz="1000" b="0"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a:noFill/>
                    </a:lnB>
                  </a:tcPr>
                </a:tc>
                <a:tc>
                  <a:txBody>
                    <a:bodyPr/>
                    <a:lstStyle/>
                    <a:p>
                      <a:pPr algn="l" fontAlgn="ctr"/>
                      <a:r>
                        <a:rPr lang="zh-TW" altLang="en-US" sz="1000" b="0"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endParaRPr lang="zh-TW" altLang="en-US" sz="900" b="0" i="0" u="none" strike="noStrike">
                        <a:effectLst/>
                        <a:latin typeface="新細明體" panose="02020500000000000000" pitchFamily="18" charset="-120"/>
                        <a:ea typeface="新細明體" panose="02020500000000000000" pitchFamily="18" charset="-120"/>
                      </a:endParaRP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zh-TW" altLang="en-US" sz="900" b="0" i="0" u="none" strike="noStrike">
                        <a:effectLst/>
                        <a:latin typeface="新細明體" panose="02020500000000000000" pitchFamily="18" charset="-120"/>
                        <a:ea typeface="新細明體" panose="02020500000000000000" pitchFamily="18" charset="-120"/>
                      </a:endParaRPr>
                    </a:p>
                  </a:txBody>
                  <a:tcPr marL="0" marR="0" marT="0" marB="0" anchor="b">
                    <a:lnL>
                      <a:noFill/>
                    </a:lnL>
                    <a:lnR>
                      <a:noFill/>
                    </a:lnR>
                    <a:lnT>
                      <a:noFill/>
                    </a:lnT>
                    <a:lnB>
                      <a:noFill/>
                    </a:lnB>
                  </a:tcPr>
                </a:tc>
                <a:extLst>
                  <a:ext uri="{0D108BD9-81ED-4DB2-BD59-A6C34878D82A}">
                    <a16:rowId xmlns:a16="http://schemas.microsoft.com/office/drawing/2014/main" val="1835581047"/>
                  </a:ext>
                </a:extLst>
              </a:tr>
              <a:tr h="272812">
                <a:tc>
                  <a:txBody>
                    <a:bodyPr/>
                    <a:lstStyle/>
                    <a:p>
                      <a:pPr algn="l" fontAlgn="b"/>
                      <a:endParaRPr lang="zh-TW" altLang="en-US" sz="900" b="0" i="0" u="none" strike="noStrike">
                        <a:effectLst/>
                        <a:latin typeface="新細明體" panose="02020500000000000000" pitchFamily="18" charset="-120"/>
                        <a:ea typeface="新細明體" panose="02020500000000000000" pitchFamily="18" charset="-120"/>
                      </a:endParaRPr>
                    </a:p>
                  </a:txBody>
                  <a:tcPr marL="0" marR="0" marT="0" marB="0" anchor="b">
                    <a:lnL>
                      <a:noFill/>
                    </a:lnL>
                    <a:lnR>
                      <a:noFill/>
                    </a:lnR>
                    <a:lnT>
                      <a:noFill/>
                    </a:lnT>
                    <a:lnB>
                      <a:noFill/>
                    </a:lnB>
                  </a:tcPr>
                </a:tc>
                <a:tc>
                  <a:txBody>
                    <a:bodyPr/>
                    <a:lstStyle/>
                    <a:p>
                      <a:pPr algn="l" fontAlgn="b"/>
                      <a:endParaRPr lang="zh-TW" altLang="en-US" sz="900" b="0" i="0" u="none" strike="noStrike">
                        <a:effectLst/>
                        <a:latin typeface="新細明體" panose="02020500000000000000" pitchFamily="18" charset="-120"/>
                        <a:ea typeface="新細明體" panose="02020500000000000000" pitchFamily="18" charset="-120"/>
                      </a:endParaRPr>
                    </a:p>
                  </a:txBody>
                  <a:tcPr marL="0" marR="0" marT="0" marB="0" anchor="b">
                    <a:lnL>
                      <a:noFill/>
                    </a:lnL>
                    <a:lnR w="12700" cap="flat" cmpd="sng" algn="ctr">
                      <a:solidFill>
                        <a:srgbClr val="333333"/>
                      </a:solidFill>
                      <a:prstDash val="dash"/>
                      <a:round/>
                      <a:headEnd type="none" w="med" len="med"/>
                      <a:tailEnd type="none" w="med" len="med"/>
                    </a:lnR>
                    <a:lnT>
                      <a:noFill/>
                    </a:lnT>
                    <a:lnB>
                      <a:noFill/>
                    </a:lnB>
                  </a:tcPr>
                </a:tc>
                <a:tc>
                  <a:txBody>
                    <a:bodyPr/>
                    <a:lstStyle/>
                    <a:p>
                      <a:pPr algn="l" fontAlgn="ctr"/>
                      <a:r>
                        <a:rPr lang="zh-TW" altLang="en-US" sz="1000" b="0" i="0" u="none" strike="noStrike">
                          <a:effectLst/>
                          <a:latin typeface="微軟正黑體" panose="020B0604030504040204" pitchFamily="34" charset="-120"/>
                          <a:ea typeface="微軟正黑體" panose="020B0604030504040204" pitchFamily="34" charset="-120"/>
                        </a:rPr>
                        <a:t>　</a:t>
                      </a:r>
                    </a:p>
                  </a:txBody>
                  <a:tcPr marL="0" marR="0" marT="0" marB="0" anchor="ctr">
                    <a:lnL w="12700" cap="flat" cmpd="sng" algn="ctr">
                      <a:solidFill>
                        <a:srgbClr val="333333"/>
                      </a:solidFill>
                      <a:prstDash val="dash"/>
                      <a:round/>
                      <a:headEnd type="none" w="med" len="med"/>
                      <a:tailEnd type="none" w="med" len="med"/>
                    </a:lnL>
                    <a:lnR w="6350" cap="flat" cmpd="sng" algn="ctr">
                      <a:solidFill>
                        <a:srgbClr val="333333"/>
                      </a:solidFill>
                      <a:prstDash val="solid"/>
                      <a:round/>
                      <a:headEnd type="none" w="med" len="med"/>
                      <a:tailEnd type="none" w="med" len="med"/>
                    </a:lnR>
                    <a:lnT>
                      <a:noFill/>
                    </a:lnT>
                    <a:lnB>
                      <a:noFill/>
                    </a:lnB>
                  </a:tcPr>
                </a:tc>
                <a:tc>
                  <a:txBody>
                    <a:bodyPr/>
                    <a:lstStyle/>
                    <a:p>
                      <a:pPr algn="l" fontAlgn="ctr"/>
                      <a:r>
                        <a:rPr lang="zh-TW" altLang="en-US" sz="1000" b="0"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a:noFill/>
                    </a:lnB>
                  </a:tcPr>
                </a:tc>
                <a:tc>
                  <a:txBody>
                    <a:bodyPr/>
                    <a:lstStyle/>
                    <a:p>
                      <a:pPr algn="r" fontAlgn="ctr"/>
                      <a:r>
                        <a:rPr lang="en-US" altLang="zh-TW" sz="1000" b="0" i="0" u="none" strike="noStrike">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a:noFill/>
                    </a:lnB>
                  </a:tcPr>
                </a:tc>
                <a:tc>
                  <a:txBody>
                    <a:bodyPr/>
                    <a:lstStyle/>
                    <a:p>
                      <a:pPr algn="r" fontAlgn="ctr"/>
                      <a:r>
                        <a:rPr lang="en-US" altLang="zh-TW" sz="1000" b="0" i="0" u="none" strike="noStrike">
                          <a:solidFill>
                            <a:srgbClr val="000000"/>
                          </a:solidFill>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E6B8B7"/>
                    </a:solidFill>
                  </a:tcPr>
                </a:tc>
                <a:tc>
                  <a:txBody>
                    <a:bodyPr/>
                    <a:lstStyle/>
                    <a:p>
                      <a:pPr algn="r" fontAlgn="ctr"/>
                      <a:r>
                        <a:rPr lang="en-US" altLang="zh-TW" sz="1000" b="0" i="0" u="none" strike="noStrike">
                          <a:solidFill>
                            <a:srgbClr val="000000"/>
                          </a:solidFill>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E6B8B7"/>
                    </a:solidFill>
                  </a:tcPr>
                </a:tc>
                <a:tc>
                  <a:txBody>
                    <a:bodyPr/>
                    <a:lstStyle/>
                    <a:p>
                      <a:pPr algn="ctr" fontAlgn="ctr"/>
                      <a:r>
                        <a:rPr lang="zh-TW" altLang="en-US" sz="1000" b="0" i="0" u="none" strike="noStrike">
                          <a:solidFill>
                            <a:srgbClr val="000000"/>
                          </a:solidFill>
                          <a:effectLst/>
                          <a:latin typeface="微軟正黑體" panose="020B0604030504040204" pitchFamily="34" charset="-120"/>
                          <a:ea typeface="微軟正黑體" panose="020B0604030504040204" pitchFamily="34" charset="-120"/>
                        </a:rPr>
                        <a:t>雙葉電子</a:t>
                      </a:r>
                      <a:r>
                        <a:rPr lang="en-US" altLang="zh-TW" sz="1000" b="0" i="0" u="none" strike="noStrike">
                          <a:solidFill>
                            <a:srgbClr val="000000"/>
                          </a:solidFill>
                          <a:effectLst/>
                          <a:latin typeface="微軟正黑體" panose="020B0604030504040204" pitchFamily="34" charset="-120"/>
                          <a:ea typeface="微軟正黑體" panose="020B0604030504040204" pitchFamily="34" charset="-120"/>
                        </a:rPr>
                        <a:t>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E6B8B7"/>
                    </a:solidFill>
                  </a:tcPr>
                </a:tc>
                <a:tc>
                  <a:txBody>
                    <a:bodyPr/>
                    <a:lstStyle/>
                    <a:p>
                      <a:pPr algn="r" fontAlgn="ctr"/>
                      <a:r>
                        <a:rPr lang="en-US" altLang="zh-TW" sz="1000" b="0" i="0" u="none" strike="noStrike">
                          <a:solidFill>
                            <a:srgbClr val="000000"/>
                          </a:solidFill>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E6B8B7"/>
                    </a:solidFill>
                  </a:tcPr>
                </a:tc>
                <a:tc>
                  <a:txBody>
                    <a:bodyPr/>
                    <a:lstStyle/>
                    <a:p>
                      <a:pPr algn="r" fontAlgn="ctr"/>
                      <a:r>
                        <a:rPr lang="en-US" altLang="zh-TW" sz="1000" b="0" i="0" u="none" strike="noStrike">
                          <a:solidFill>
                            <a:srgbClr val="000000"/>
                          </a:solidFill>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E6B8B7"/>
                    </a:solidFill>
                  </a:tcPr>
                </a:tc>
                <a:tc>
                  <a:txBody>
                    <a:bodyPr/>
                    <a:lstStyle/>
                    <a:p>
                      <a:pPr algn="r" fontAlgn="ctr"/>
                      <a:r>
                        <a:rPr lang="en-US" altLang="zh-TW" sz="1000" b="0" i="0" u="none" strike="noStrike">
                          <a:solidFill>
                            <a:srgbClr val="000000"/>
                          </a:solidFill>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zh-TW" altLang="en-US" sz="1000" b="0"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a:noFill/>
                    </a:lnB>
                  </a:tcPr>
                </a:tc>
                <a:tc>
                  <a:txBody>
                    <a:bodyPr/>
                    <a:lstStyle/>
                    <a:p>
                      <a:pPr algn="l" fontAlgn="ctr"/>
                      <a:r>
                        <a:rPr lang="zh-TW" altLang="en-US" sz="1000" b="0"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endParaRPr lang="zh-TW" altLang="en-US" sz="900" b="0" i="0" u="none" strike="noStrike">
                        <a:effectLst/>
                        <a:latin typeface="新細明體" panose="02020500000000000000" pitchFamily="18" charset="-120"/>
                        <a:ea typeface="新細明體" panose="02020500000000000000" pitchFamily="18" charset="-120"/>
                      </a:endParaRP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zh-TW" altLang="en-US" sz="900" b="0" i="0" u="none" strike="noStrike">
                        <a:effectLst/>
                        <a:latin typeface="新細明體" panose="02020500000000000000" pitchFamily="18" charset="-120"/>
                        <a:ea typeface="新細明體" panose="02020500000000000000" pitchFamily="18" charset="-120"/>
                      </a:endParaRPr>
                    </a:p>
                  </a:txBody>
                  <a:tcPr marL="0" marR="0" marT="0" marB="0" anchor="b">
                    <a:lnL>
                      <a:noFill/>
                    </a:lnL>
                    <a:lnR>
                      <a:noFill/>
                    </a:lnR>
                    <a:lnT>
                      <a:noFill/>
                    </a:lnT>
                    <a:lnB>
                      <a:noFill/>
                    </a:lnB>
                  </a:tcPr>
                </a:tc>
                <a:extLst>
                  <a:ext uri="{0D108BD9-81ED-4DB2-BD59-A6C34878D82A}">
                    <a16:rowId xmlns:a16="http://schemas.microsoft.com/office/drawing/2014/main" val="2538438277"/>
                  </a:ext>
                </a:extLst>
              </a:tr>
              <a:tr h="272812">
                <a:tc>
                  <a:txBody>
                    <a:bodyPr/>
                    <a:lstStyle/>
                    <a:p>
                      <a:pPr algn="l" fontAlgn="b"/>
                      <a:endParaRPr lang="zh-TW" altLang="en-US" sz="900" b="0" i="0" u="none" strike="noStrike">
                        <a:effectLst/>
                        <a:latin typeface="新細明體" panose="02020500000000000000" pitchFamily="18" charset="-120"/>
                        <a:ea typeface="新細明體" panose="02020500000000000000" pitchFamily="18" charset="-120"/>
                      </a:endParaRPr>
                    </a:p>
                  </a:txBody>
                  <a:tcPr marL="0" marR="0" marT="0" marB="0" anchor="b">
                    <a:lnL>
                      <a:noFill/>
                    </a:lnL>
                    <a:lnR>
                      <a:noFill/>
                    </a:lnR>
                    <a:lnT>
                      <a:noFill/>
                    </a:lnT>
                    <a:lnB>
                      <a:noFill/>
                    </a:lnB>
                  </a:tcPr>
                </a:tc>
                <a:tc>
                  <a:txBody>
                    <a:bodyPr/>
                    <a:lstStyle/>
                    <a:p>
                      <a:pPr algn="l" fontAlgn="b"/>
                      <a:endParaRPr lang="zh-TW" altLang="en-US" sz="900" b="0" i="0" u="none" strike="noStrike">
                        <a:effectLst/>
                        <a:latin typeface="新細明體" panose="02020500000000000000" pitchFamily="18" charset="-120"/>
                        <a:ea typeface="新細明體" panose="02020500000000000000" pitchFamily="18" charset="-120"/>
                      </a:endParaRPr>
                    </a:p>
                  </a:txBody>
                  <a:tcPr marL="0" marR="0" marT="0" marB="0" anchor="b">
                    <a:lnL>
                      <a:noFill/>
                    </a:lnL>
                    <a:lnR w="12700" cap="flat" cmpd="sng" algn="ctr">
                      <a:solidFill>
                        <a:srgbClr val="333333"/>
                      </a:solidFill>
                      <a:prstDash val="dash"/>
                      <a:round/>
                      <a:headEnd type="none" w="med" len="med"/>
                      <a:tailEnd type="none" w="med" len="med"/>
                    </a:lnR>
                    <a:lnT>
                      <a:noFill/>
                    </a:lnT>
                    <a:lnB>
                      <a:noFill/>
                    </a:lnB>
                  </a:tcPr>
                </a:tc>
                <a:tc>
                  <a:txBody>
                    <a:bodyPr/>
                    <a:lstStyle/>
                    <a:p>
                      <a:pPr algn="l" fontAlgn="ctr"/>
                      <a:r>
                        <a:rPr lang="zh-TW" altLang="en-US" sz="1000" b="0" i="0" u="none" strike="noStrike">
                          <a:effectLst/>
                          <a:latin typeface="微軟正黑體" panose="020B0604030504040204" pitchFamily="34" charset="-120"/>
                          <a:ea typeface="微軟正黑體" panose="020B0604030504040204" pitchFamily="34" charset="-120"/>
                        </a:rPr>
                        <a:t>　</a:t>
                      </a:r>
                    </a:p>
                  </a:txBody>
                  <a:tcPr marL="0" marR="0" marT="0" marB="0" anchor="ctr">
                    <a:lnL w="12700" cap="flat" cmpd="sng" algn="ctr">
                      <a:solidFill>
                        <a:srgbClr val="333333"/>
                      </a:solidFill>
                      <a:prstDash val="dash"/>
                      <a:round/>
                      <a:headEnd type="none" w="med" len="med"/>
                      <a:tailEnd type="none" w="med" len="med"/>
                    </a:lnL>
                    <a:lnR w="6350" cap="flat" cmpd="sng" algn="ctr">
                      <a:solidFill>
                        <a:srgbClr val="333333"/>
                      </a:solidFill>
                      <a:prstDash val="solid"/>
                      <a:round/>
                      <a:headEnd type="none" w="med" len="med"/>
                      <a:tailEnd type="none" w="med" len="med"/>
                    </a:lnR>
                    <a:lnT>
                      <a:noFill/>
                    </a:lnT>
                    <a:lnB>
                      <a:noFill/>
                    </a:lnB>
                  </a:tcPr>
                </a:tc>
                <a:tc>
                  <a:txBody>
                    <a:bodyPr/>
                    <a:lstStyle/>
                    <a:p>
                      <a:pPr algn="l" fontAlgn="ctr"/>
                      <a:r>
                        <a:rPr lang="zh-TW" altLang="en-US" sz="1000" b="0"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a:noFill/>
                    </a:lnB>
                  </a:tcPr>
                </a:tc>
                <a:tc>
                  <a:txBody>
                    <a:bodyPr/>
                    <a:lstStyle/>
                    <a:p>
                      <a:pPr algn="r" fontAlgn="ctr"/>
                      <a:r>
                        <a:rPr lang="en-US" altLang="zh-TW" sz="1000" b="0" i="0" u="none" strike="noStrike">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1000" b="0" i="0" u="none" strike="noStrike">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E6B8B7"/>
                    </a:solidFill>
                  </a:tcPr>
                </a:tc>
                <a:tc>
                  <a:txBody>
                    <a:bodyPr/>
                    <a:lstStyle/>
                    <a:p>
                      <a:pPr algn="r" fontAlgn="ctr"/>
                      <a:r>
                        <a:rPr lang="en-US" altLang="zh-TW" sz="1000" b="0" i="0" u="none" strike="noStrike">
                          <a:solidFill>
                            <a:srgbClr val="000000"/>
                          </a:solidFill>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E6B8B7"/>
                    </a:solidFill>
                  </a:tcPr>
                </a:tc>
                <a:tc>
                  <a:txBody>
                    <a:bodyPr/>
                    <a:lstStyle/>
                    <a:p>
                      <a:pPr algn="ctr" fontAlgn="ctr"/>
                      <a:r>
                        <a:rPr lang="zh-TW" altLang="en-US" sz="1000" b="0" i="0" u="none" strike="noStrike">
                          <a:solidFill>
                            <a:srgbClr val="000000"/>
                          </a:solidFill>
                          <a:effectLst/>
                          <a:latin typeface="微軟正黑體" panose="020B0604030504040204" pitchFamily="34" charset="-120"/>
                          <a:ea typeface="微軟正黑體" panose="020B0604030504040204" pitchFamily="34" charset="-120"/>
                        </a:rPr>
                        <a:t>動聯國際</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E6B8B7"/>
                    </a:solidFill>
                  </a:tcPr>
                </a:tc>
                <a:tc>
                  <a:txBody>
                    <a:bodyPr/>
                    <a:lstStyle/>
                    <a:p>
                      <a:pPr algn="r" fontAlgn="ctr"/>
                      <a:r>
                        <a:rPr lang="en-US" altLang="zh-TW" sz="1000" b="0" i="0" u="none" strike="noStrike">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E6B8B7"/>
                    </a:solidFill>
                  </a:tcPr>
                </a:tc>
                <a:tc>
                  <a:txBody>
                    <a:bodyPr/>
                    <a:lstStyle/>
                    <a:p>
                      <a:pPr algn="r" fontAlgn="ctr"/>
                      <a:r>
                        <a:rPr lang="en-US" altLang="zh-TW" sz="1000" b="0" i="0" u="none" strike="noStrike">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E6B8B7"/>
                    </a:solidFill>
                  </a:tcPr>
                </a:tc>
                <a:tc>
                  <a:txBody>
                    <a:bodyPr/>
                    <a:lstStyle/>
                    <a:p>
                      <a:pPr algn="r" fontAlgn="ctr"/>
                      <a:r>
                        <a:rPr lang="en-US" altLang="zh-TW" sz="1000" b="0" i="0" u="none" strike="noStrike">
                          <a:solidFill>
                            <a:srgbClr val="000000"/>
                          </a:solidFill>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zh-TW" altLang="en-US" sz="1000" b="0"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a:noFill/>
                    </a:lnB>
                  </a:tcPr>
                </a:tc>
                <a:tc>
                  <a:txBody>
                    <a:bodyPr/>
                    <a:lstStyle/>
                    <a:p>
                      <a:pPr algn="l" fontAlgn="ctr"/>
                      <a:r>
                        <a:rPr lang="zh-TW" altLang="en-US" sz="1000" b="0"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endParaRPr lang="zh-TW" altLang="en-US" sz="900" b="0" i="0" u="none" strike="noStrike">
                        <a:effectLst/>
                        <a:latin typeface="新細明體" panose="02020500000000000000" pitchFamily="18" charset="-120"/>
                        <a:ea typeface="新細明體" panose="02020500000000000000" pitchFamily="18" charset="-120"/>
                      </a:endParaRP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zh-TW" altLang="en-US" sz="900" b="0" i="0" u="none" strike="noStrike">
                        <a:effectLst/>
                        <a:latin typeface="新細明體" panose="02020500000000000000" pitchFamily="18" charset="-120"/>
                        <a:ea typeface="新細明體" panose="02020500000000000000" pitchFamily="18" charset="-120"/>
                      </a:endParaRPr>
                    </a:p>
                  </a:txBody>
                  <a:tcPr marL="0" marR="0" marT="0" marB="0" anchor="b">
                    <a:lnL>
                      <a:noFill/>
                    </a:lnL>
                    <a:lnR>
                      <a:noFill/>
                    </a:lnR>
                    <a:lnT>
                      <a:noFill/>
                    </a:lnT>
                    <a:lnB>
                      <a:noFill/>
                    </a:lnB>
                  </a:tcPr>
                </a:tc>
                <a:extLst>
                  <a:ext uri="{0D108BD9-81ED-4DB2-BD59-A6C34878D82A}">
                    <a16:rowId xmlns:a16="http://schemas.microsoft.com/office/drawing/2014/main" val="154861293"/>
                  </a:ext>
                </a:extLst>
              </a:tr>
              <a:tr h="272812">
                <a:tc>
                  <a:txBody>
                    <a:bodyPr/>
                    <a:lstStyle/>
                    <a:p>
                      <a:pPr algn="l" fontAlgn="b"/>
                      <a:endParaRPr lang="zh-TW" altLang="en-US" sz="900" b="0" i="0" u="none" strike="noStrike">
                        <a:effectLst/>
                        <a:latin typeface="新細明體" panose="02020500000000000000" pitchFamily="18" charset="-120"/>
                        <a:ea typeface="新細明體" panose="02020500000000000000" pitchFamily="18" charset="-120"/>
                      </a:endParaRPr>
                    </a:p>
                  </a:txBody>
                  <a:tcPr marL="0" marR="0" marT="0" marB="0" anchor="b">
                    <a:lnL>
                      <a:noFill/>
                    </a:lnL>
                    <a:lnR>
                      <a:noFill/>
                    </a:lnR>
                    <a:lnT>
                      <a:noFill/>
                    </a:lnT>
                    <a:lnB>
                      <a:noFill/>
                    </a:lnB>
                  </a:tcPr>
                </a:tc>
                <a:tc>
                  <a:txBody>
                    <a:bodyPr/>
                    <a:lstStyle/>
                    <a:p>
                      <a:pPr algn="l" fontAlgn="b"/>
                      <a:endParaRPr lang="zh-TW" altLang="en-US" sz="900" b="0" i="0" u="none" strike="noStrike">
                        <a:effectLst/>
                        <a:latin typeface="新細明體" panose="02020500000000000000" pitchFamily="18" charset="-120"/>
                        <a:ea typeface="新細明體" panose="02020500000000000000" pitchFamily="18" charset="-120"/>
                      </a:endParaRPr>
                    </a:p>
                  </a:txBody>
                  <a:tcPr marL="0" marR="0" marT="0" marB="0" anchor="b">
                    <a:lnL>
                      <a:noFill/>
                    </a:lnL>
                    <a:lnR w="12700" cap="flat" cmpd="sng" algn="ctr">
                      <a:solidFill>
                        <a:srgbClr val="333333"/>
                      </a:solidFill>
                      <a:prstDash val="dash"/>
                      <a:round/>
                      <a:headEnd type="none" w="med" len="med"/>
                      <a:tailEnd type="none" w="med" len="med"/>
                    </a:lnR>
                    <a:lnT>
                      <a:noFill/>
                    </a:lnT>
                    <a:lnB>
                      <a:noFill/>
                    </a:lnB>
                  </a:tcPr>
                </a:tc>
                <a:tc>
                  <a:txBody>
                    <a:bodyPr/>
                    <a:lstStyle/>
                    <a:p>
                      <a:pPr algn="l" fontAlgn="ctr"/>
                      <a:r>
                        <a:rPr lang="zh-TW" altLang="en-US" sz="1000" b="0" i="0" u="none" strike="noStrike">
                          <a:effectLst/>
                          <a:latin typeface="微軟正黑體" panose="020B0604030504040204" pitchFamily="34" charset="-120"/>
                          <a:ea typeface="微軟正黑體" panose="020B0604030504040204" pitchFamily="34" charset="-120"/>
                        </a:rPr>
                        <a:t>　</a:t>
                      </a:r>
                    </a:p>
                  </a:txBody>
                  <a:tcPr marL="0" marR="0" marT="0" marB="0" anchor="ctr">
                    <a:lnL w="12700" cap="flat" cmpd="sng" algn="ctr">
                      <a:solidFill>
                        <a:srgbClr val="333333"/>
                      </a:solidFill>
                      <a:prstDash val="dash"/>
                      <a:round/>
                      <a:headEnd type="none" w="med" len="med"/>
                      <a:tailEnd type="none" w="med" len="med"/>
                    </a:lnL>
                    <a:lnR w="6350" cap="flat" cmpd="sng" algn="ctr">
                      <a:solidFill>
                        <a:srgbClr val="333333"/>
                      </a:solidFill>
                      <a:prstDash val="solid"/>
                      <a:round/>
                      <a:headEnd type="none" w="med" len="med"/>
                      <a:tailEnd type="none" w="med" len="med"/>
                    </a:lnR>
                    <a:lnT>
                      <a:noFill/>
                    </a:lnT>
                    <a:lnB>
                      <a:noFill/>
                    </a:lnB>
                  </a:tcPr>
                </a:tc>
                <a:tc>
                  <a:txBody>
                    <a:bodyPr/>
                    <a:lstStyle/>
                    <a:p>
                      <a:pPr algn="l" fontAlgn="ctr"/>
                      <a:r>
                        <a:rPr lang="zh-TW" altLang="en-US" sz="1000" b="0"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a:noFill/>
                    </a:lnB>
                  </a:tcPr>
                </a:tc>
                <a:tc>
                  <a:txBody>
                    <a:bodyPr/>
                    <a:lstStyle/>
                    <a:p>
                      <a:pPr algn="r" fontAlgn="ctr"/>
                      <a:r>
                        <a:rPr lang="en-US" altLang="zh-TW" sz="1000" b="0" i="0" u="none" strike="noStrike">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1000" b="0" i="0" u="none" strike="noStrike">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E6B8B7"/>
                    </a:solidFill>
                  </a:tcPr>
                </a:tc>
                <a:tc>
                  <a:txBody>
                    <a:bodyPr/>
                    <a:lstStyle/>
                    <a:p>
                      <a:pPr algn="r" fontAlgn="ctr"/>
                      <a:r>
                        <a:rPr lang="en-US" altLang="zh-TW" sz="1000" b="0" i="0" u="none" strike="noStrike">
                          <a:solidFill>
                            <a:srgbClr val="000000"/>
                          </a:solidFill>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E6B8B7"/>
                    </a:solidFill>
                  </a:tcPr>
                </a:tc>
                <a:tc>
                  <a:txBody>
                    <a:bodyPr/>
                    <a:lstStyle/>
                    <a:p>
                      <a:pPr algn="ctr" fontAlgn="ctr"/>
                      <a:r>
                        <a:rPr lang="zh-TW" altLang="en-US" sz="1000" b="0" i="0" u="none" strike="noStrike">
                          <a:effectLst/>
                          <a:latin typeface="微軟正黑體" panose="020B0604030504040204" pitchFamily="34" charset="-120"/>
                          <a:ea typeface="微軟正黑體" panose="020B0604030504040204" pitchFamily="34" charset="-120"/>
                        </a:rPr>
                        <a:t>創智生物科技</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E6B8B7"/>
                    </a:solidFill>
                  </a:tcPr>
                </a:tc>
                <a:tc>
                  <a:txBody>
                    <a:bodyPr/>
                    <a:lstStyle/>
                    <a:p>
                      <a:pPr algn="r" fontAlgn="ctr"/>
                      <a:r>
                        <a:rPr lang="en-US" altLang="zh-TW" sz="1000" b="0" i="0" u="none" strike="noStrike">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E6B8B7"/>
                    </a:solidFill>
                  </a:tcPr>
                </a:tc>
                <a:tc>
                  <a:txBody>
                    <a:bodyPr/>
                    <a:lstStyle/>
                    <a:p>
                      <a:pPr algn="r" fontAlgn="ctr"/>
                      <a:r>
                        <a:rPr lang="en-US" altLang="zh-TW" sz="1000" b="0" i="0" u="none" strike="noStrike">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E6B8B7"/>
                    </a:solidFill>
                  </a:tcPr>
                </a:tc>
                <a:tc>
                  <a:txBody>
                    <a:bodyPr/>
                    <a:lstStyle/>
                    <a:p>
                      <a:pPr algn="r" fontAlgn="ctr"/>
                      <a:r>
                        <a:rPr lang="en-US" altLang="zh-TW" sz="1000" b="0" i="0" u="none" strike="noStrike">
                          <a:solidFill>
                            <a:srgbClr val="000000"/>
                          </a:solidFill>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ctr"/>
                      <a:endParaRPr lang="zh-TW" altLang="en-US" sz="1000" b="0" i="0" u="none" strike="noStrike">
                        <a:effectLst/>
                        <a:latin typeface="微軟正黑體" panose="020B0604030504040204" pitchFamily="34" charset="-120"/>
                        <a:ea typeface="微軟正黑體" panose="020B0604030504040204" pitchFamily="34" charset="-120"/>
                      </a:endParaRPr>
                    </a:p>
                  </a:txBody>
                  <a:tcPr marL="0" marR="0" marT="0" marB="0" anchor="ctr">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ctr"/>
                      <a:endParaRPr lang="zh-TW" altLang="en-US" sz="1000" b="0" i="0" u="none" strike="noStrike">
                        <a:effectLst/>
                        <a:latin typeface="微軟正黑體" panose="020B0604030504040204" pitchFamily="34" charset="-120"/>
                        <a:ea typeface="微軟正黑體" panose="020B0604030504040204" pitchFamily="34" charset="-120"/>
                      </a:endParaRPr>
                    </a:p>
                  </a:txBody>
                  <a:tcPr marL="0" marR="0" marT="0" marB="0" anchor="ctr">
                    <a:lnL>
                      <a:noFill/>
                    </a:lnL>
                    <a:lnR>
                      <a:noFill/>
                    </a:lnR>
                    <a:lnT>
                      <a:noFill/>
                    </a:lnT>
                    <a:lnB>
                      <a:noFill/>
                    </a:lnB>
                  </a:tcPr>
                </a:tc>
                <a:tc>
                  <a:txBody>
                    <a:bodyPr/>
                    <a:lstStyle/>
                    <a:p>
                      <a:pPr algn="l" fontAlgn="b"/>
                      <a:endParaRPr lang="zh-TW" altLang="en-US" sz="900" b="0" i="0" u="none" strike="noStrike">
                        <a:effectLst/>
                        <a:latin typeface="新細明體" panose="02020500000000000000" pitchFamily="18" charset="-120"/>
                        <a:ea typeface="新細明體" panose="02020500000000000000" pitchFamily="18" charset="-120"/>
                      </a:endParaRPr>
                    </a:p>
                  </a:txBody>
                  <a:tcPr marL="0" marR="0" marT="0" marB="0" anchor="b">
                    <a:lnL>
                      <a:noFill/>
                    </a:lnL>
                    <a:lnR>
                      <a:noFill/>
                    </a:lnR>
                    <a:lnT>
                      <a:noFill/>
                    </a:lnT>
                    <a:lnB>
                      <a:noFill/>
                    </a:lnB>
                  </a:tcPr>
                </a:tc>
                <a:tc>
                  <a:txBody>
                    <a:bodyPr/>
                    <a:lstStyle/>
                    <a:p>
                      <a:pPr algn="l" fontAlgn="b"/>
                      <a:endParaRPr lang="zh-TW" altLang="en-US" sz="900" b="0" i="0" u="none" strike="noStrike">
                        <a:effectLst/>
                        <a:latin typeface="新細明體" panose="02020500000000000000" pitchFamily="18" charset="-120"/>
                        <a:ea typeface="新細明體" panose="02020500000000000000" pitchFamily="18" charset="-120"/>
                      </a:endParaRPr>
                    </a:p>
                  </a:txBody>
                  <a:tcPr marL="0" marR="0" marT="0" marB="0" anchor="b">
                    <a:lnL>
                      <a:noFill/>
                    </a:lnL>
                    <a:lnR>
                      <a:noFill/>
                    </a:lnR>
                    <a:lnT>
                      <a:noFill/>
                    </a:lnT>
                    <a:lnB>
                      <a:noFill/>
                    </a:lnB>
                  </a:tcPr>
                </a:tc>
                <a:extLst>
                  <a:ext uri="{0D108BD9-81ED-4DB2-BD59-A6C34878D82A}">
                    <a16:rowId xmlns:a16="http://schemas.microsoft.com/office/drawing/2014/main" val="3587608235"/>
                  </a:ext>
                </a:extLst>
              </a:tr>
              <a:tr h="272812">
                <a:tc>
                  <a:txBody>
                    <a:bodyPr/>
                    <a:lstStyle/>
                    <a:p>
                      <a:pPr algn="l" fontAlgn="b"/>
                      <a:endParaRPr lang="zh-TW" altLang="en-US" sz="900" b="0" i="0" u="none" strike="noStrike">
                        <a:effectLst/>
                        <a:latin typeface="新細明體" panose="02020500000000000000" pitchFamily="18" charset="-120"/>
                        <a:ea typeface="新細明體" panose="02020500000000000000" pitchFamily="18" charset="-120"/>
                      </a:endParaRPr>
                    </a:p>
                  </a:txBody>
                  <a:tcPr marL="0" marR="0" marT="0" marB="0" anchor="b">
                    <a:lnL>
                      <a:noFill/>
                    </a:lnL>
                    <a:lnR>
                      <a:noFill/>
                    </a:lnR>
                    <a:lnT>
                      <a:noFill/>
                    </a:lnT>
                    <a:lnB>
                      <a:noFill/>
                    </a:lnB>
                  </a:tcPr>
                </a:tc>
                <a:tc>
                  <a:txBody>
                    <a:bodyPr/>
                    <a:lstStyle/>
                    <a:p>
                      <a:pPr algn="l" fontAlgn="b"/>
                      <a:endParaRPr lang="zh-TW" altLang="en-US" sz="900" b="0" i="0" u="none" strike="noStrike">
                        <a:effectLst/>
                        <a:latin typeface="新細明體" panose="02020500000000000000" pitchFamily="18" charset="-120"/>
                        <a:ea typeface="新細明體" panose="02020500000000000000" pitchFamily="18" charset="-120"/>
                      </a:endParaRPr>
                    </a:p>
                  </a:txBody>
                  <a:tcPr marL="0" marR="0" marT="0" marB="0" anchor="b">
                    <a:lnL>
                      <a:noFill/>
                    </a:lnL>
                    <a:lnR w="12700" cap="flat" cmpd="sng" algn="ctr">
                      <a:solidFill>
                        <a:srgbClr val="333333"/>
                      </a:solidFill>
                      <a:prstDash val="dash"/>
                      <a:round/>
                      <a:headEnd type="none" w="med" len="med"/>
                      <a:tailEnd type="none" w="med" len="med"/>
                    </a:lnR>
                    <a:lnT>
                      <a:noFill/>
                    </a:lnT>
                    <a:lnB>
                      <a:noFill/>
                    </a:lnB>
                  </a:tcPr>
                </a:tc>
                <a:tc>
                  <a:txBody>
                    <a:bodyPr/>
                    <a:lstStyle/>
                    <a:p>
                      <a:pPr algn="l" fontAlgn="ctr"/>
                      <a:r>
                        <a:rPr lang="zh-TW" altLang="en-US" sz="1000" b="0" i="0" u="none" strike="noStrike">
                          <a:effectLst/>
                          <a:latin typeface="微軟正黑體" panose="020B0604030504040204" pitchFamily="34" charset="-120"/>
                          <a:ea typeface="微軟正黑體" panose="020B0604030504040204" pitchFamily="34" charset="-120"/>
                        </a:rPr>
                        <a:t>　</a:t>
                      </a:r>
                    </a:p>
                  </a:txBody>
                  <a:tcPr marL="0" marR="0" marT="0" marB="0" anchor="ctr">
                    <a:lnL w="12700" cap="flat" cmpd="sng" algn="ctr">
                      <a:solidFill>
                        <a:srgbClr val="333333"/>
                      </a:solidFill>
                      <a:prstDash val="dash"/>
                      <a:round/>
                      <a:headEnd type="none" w="med" len="med"/>
                      <a:tailEnd type="none" w="med" len="med"/>
                    </a:lnL>
                    <a:lnR w="6350" cap="flat" cmpd="sng" algn="ctr">
                      <a:solidFill>
                        <a:srgbClr val="333333"/>
                      </a:solidFill>
                      <a:prstDash val="solid"/>
                      <a:round/>
                      <a:headEnd type="none" w="med" len="med"/>
                      <a:tailEnd type="none" w="med" len="med"/>
                    </a:lnR>
                    <a:lnT>
                      <a:noFill/>
                    </a:lnT>
                    <a:lnB w="6350" cap="flat" cmpd="sng" algn="ctr">
                      <a:solidFill>
                        <a:srgbClr val="333333"/>
                      </a:solidFill>
                      <a:prstDash val="solid"/>
                      <a:round/>
                      <a:headEnd type="none" w="med" len="med"/>
                      <a:tailEnd type="none" w="med" len="med"/>
                    </a:lnB>
                  </a:tcPr>
                </a:tc>
                <a:tc>
                  <a:txBody>
                    <a:bodyPr/>
                    <a:lstStyle/>
                    <a:p>
                      <a:pPr algn="l" fontAlgn="ctr"/>
                      <a:r>
                        <a:rPr lang="zh-TW" altLang="en-US" sz="1000" b="0"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333333"/>
                      </a:solidFill>
                      <a:prstDash val="solid"/>
                      <a:round/>
                      <a:headEnd type="none" w="med" len="med"/>
                      <a:tailEnd type="none" w="med" len="med"/>
                    </a:lnB>
                  </a:tcPr>
                </a:tc>
                <a:tc>
                  <a:txBody>
                    <a:bodyPr/>
                    <a:lstStyle/>
                    <a:p>
                      <a:pPr algn="r" fontAlgn="ctr"/>
                      <a:r>
                        <a:rPr lang="en-US" altLang="zh-TW" sz="1000" b="0" i="0" u="none" strike="noStrike">
                          <a:solidFill>
                            <a:srgbClr val="000000"/>
                          </a:solidFill>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333333"/>
                      </a:solidFill>
                      <a:prstDash val="solid"/>
                      <a:round/>
                      <a:headEnd type="none" w="med" len="med"/>
                      <a:tailEnd type="none" w="med" len="med"/>
                    </a:lnB>
                  </a:tcPr>
                </a:tc>
                <a:tc>
                  <a:txBody>
                    <a:bodyPr/>
                    <a:lstStyle/>
                    <a:p>
                      <a:pPr algn="r" fontAlgn="ctr"/>
                      <a:r>
                        <a:rPr lang="en-US" altLang="zh-TW" sz="1000" b="0" i="0" u="none" strike="noStrike">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333333"/>
                      </a:solidFill>
                      <a:prstDash val="solid"/>
                      <a:round/>
                      <a:headEnd type="none" w="med" len="med"/>
                      <a:tailEnd type="none" w="med" len="med"/>
                    </a:lnB>
                    <a:solidFill>
                      <a:srgbClr val="E6B8B7"/>
                    </a:solidFill>
                  </a:tcPr>
                </a:tc>
                <a:tc>
                  <a:txBody>
                    <a:bodyPr/>
                    <a:lstStyle/>
                    <a:p>
                      <a:pPr algn="r" fontAlgn="ctr"/>
                      <a:r>
                        <a:rPr lang="en-US" altLang="zh-TW" sz="1000" b="0" i="0" u="none" strike="noStrike">
                          <a:solidFill>
                            <a:srgbClr val="000000"/>
                          </a:solidFill>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333333"/>
                      </a:solidFill>
                      <a:prstDash val="solid"/>
                      <a:round/>
                      <a:headEnd type="none" w="med" len="med"/>
                      <a:tailEnd type="none" w="med" len="med"/>
                    </a:lnB>
                    <a:solidFill>
                      <a:srgbClr val="E6B8B7"/>
                    </a:solidFill>
                  </a:tcPr>
                </a:tc>
                <a:tc>
                  <a:txBody>
                    <a:bodyPr/>
                    <a:lstStyle/>
                    <a:p>
                      <a:pPr algn="ctr" fontAlgn="ctr"/>
                      <a:r>
                        <a:rPr lang="zh-TW" altLang="en-US" sz="1000" b="0"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333333"/>
                      </a:solidFill>
                      <a:prstDash val="solid"/>
                      <a:round/>
                      <a:headEnd type="none" w="med" len="med"/>
                      <a:tailEnd type="none" w="med" len="med"/>
                    </a:lnB>
                    <a:solidFill>
                      <a:srgbClr val="E6B8B7"/>
                    </a:solidFill>
                  </a:tcPr>
                </a:tc>
                <a:tc>
                  <a:txBody>
                    <a:bodyPr/>
                    <a:lstStyle/>
                    <a:p>
                      <a:pPr algn="r" fontAlgn="ctr"/>
                      <a:r>
                        <a:rPr lang="en-US" altLang="zh-TW" sz="1000" b="0" i="0" u="none" strike="noStrike">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333333"/>
                      </a:solidFill>
                      <a:prstDash val="solid"/>
                      <a:round/>
                      <a:headEnd type="none" w="med" len="med"/>
                      <a:tailEnd type="none" w="med" len="med"/>
                    </a:lnB>
                    <a:solidFill>
                      <a:srgbClr val="E6B8B7"/>
                    </a:solidFill>
                  </a:tcPr>
                </a:tc>
                <a:tc>
                  <a:txBody>
                    <a:bodyPr/>
                    <a:lstStyle/>
                    <a:p>
                      <a:pPr algn="r" fontAlgn="ctr"/>
                      <a:r>
                        <a:rPr lang="en-US" altLang="zh-TW" sz="1000" b="0" i="0" u="none" strike="noStrike">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333333"/>
                      </a:solidFill>
                      <a:prstDash val="solid"/>
                      <a:round/>
                      <a:headEnd type="none" w="med" len="med"/>
                      <a:tailEnd type="none" w="med" len="med"/>
                    </a:lnB>
                    <a:solidFill>
                      <a:srgbClr val="E6B8B7"/>
                    </a:solidFill>
                  </a:tcPr>
                </a:tc>
                <a:tc>
                  <a:txBody>
                    <a:bodyPr/>
                    <a:lstStyle/>
                    <a:p>
                      <a:pPr algn="r" fontAlgn="ctr"/>
                      <a:r>
                        <a:rPr lang="en-US" altLang="zh-TW" sz="1000" b="0" i="0" u="none" strike="noStrike">
                          <a:solidFill>
                            <a:srgbClr val="000000"/>
                          </a:solidFill>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l" fontAlgn="ctr"/>
                      <a:r>
                        <a:rPr lang="zh-TW" altLang="en-US" sz="1000" b="0" i="0" u="none" strike="noStrike">
                          <a:solidFill>
                            <a:srgbClr val="000000"/>
                          </a:solidFill>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l" fontAlgn="ctr"/>
                      <a:r>
                        <a:rPr lang="zh-TW" altLang="en-US" sz="1000" b="0" i="0" u="none" strike="noStrike">
                          <a:solidFill>
                            <a:srgbClr val="000000"/>
                          </a:solidFill>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l" fontAlgn="b"/>
                      <a:endParaRPr lang="zh-TW" altLang="en-US" sz="900" b="0" i="0" u="none" strike="noStrike">
                        <a:effectLst/>
                        <a:latin typeface="新細明體" panose="02020500000000000000" pitchFamily="18" charset="-120"/>
                        <a:ea typeface="新細明體" panose="02020500000000000000" pitchFamily="18" charset="-120"/>
                      </a:endParaRP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zh-TW" altLang="en-US" sz="900" b="0" i="0" u="none" strike="noStrike">
                        <a:effectLst/>
                        <a:latin typeface="新細明體" panose="02020500000000000000" pitchFamily="18" charset="-120"/>
                        <a:ea typeface="新細明體" panose="02020500000000000000" pitchFamily="18" charset="-120"/>
                      </a:endParaRPr>
                    </a:p>
                  </a:txBody>
                  <a:tcPr marL="0" marR="0" marT="0" marB="0" anchor="b">
                    <a:lnL>
                      <a:noFill/>
                    </a:lnL>
                    <a:lnR>
                      <a:noFill/>
                    </a:lnR>
                    <a:lnT>
                      <a:noFill/>
                    </a:lnT>
                    <a:lnB>
                      <a:noFill/>
                    </a:lnB>
                  </a:tcPr>
                </a:tc>
                <a:extLst>
                  <a:ext uri="{0D108BD9-81ED-4DB2-BD59-A6C34878D82A}">
                    <a16:rowId xmlns:a16="http://schemas.microsoft.com/office/drawing/2014/main" val="2194906268"/>
                  </a:ext>
                </a:extLst>
              </a:tr>
              <a:tr h="363749">
                <a:tc>
                  <a:txBody>
                    <a:bodyPr/>
                    <a:lstStyle/>
                    <a:p>
                      <a:pPr algn="r" fontAlgn="ctr"/>
                      <a:r>
                        <a:rPr lang="zh-TW" altLang="en-US" sz="900" b="0" i="0" u="none" strike="noStrike">
                          <a:effectLst/>
                          <a:latin typeface="微軟正黑體" panose="020B0604030504040204" pitchFamily="34" charset="-120"/>
                          <a:ea typeface="微軟正黑體" panose="020B0604030504040204" pitchFamily="34" charset="-120"/>
                        </a:rPr>
                        <a:t>缺口</a:t>
                      </a:r>
                    </a:p>
                  </a:txBody>
                  <a:tcPr marL="0" marR="0" marT="0" marB="0" anchor="ctr">
                    <a:lnL>
                      <a:noFill/>
                    </a:lnL>
                    <a:lnR>
                      <a:noFill/>
                    </a:lnR>
                    <a:lnT>
                      <a:noFill/>
                    </a:lnT>
                    <a:lnB>
                      <a:noFill/>
                    </a:lnB>
                  </a:tcPr>
                </a:tc>
                <a:tc>
                  <a:txBody>
                    <a:bodyPr/>
                    <a:lstStyle/>
                    <a:p>
                      <a:pPr algn="l" fontAlgn="ctr"/>
                      <a:r>
                        <a:rPr lang="en-US" altLang="zh-TW" sz="900" b="0" i="0" u="none" strike="noStrike">
                          <a:effectLst/>
                          <a:latin typeface="微軟正黑體" panose="020B0604030504040204" pitchFamily="34" charset="-120"/>
                          <a:ea typeface="微軟正黑體" panose="020B0604030504040204" pitchFamily="34" charset="-120"/>
                        </a:rPr>
                        <a:t>8,992 </a:t>
                      </a:r>
                    </a:p>
                  </a:txBody>
                  <a:tcPr marL="0" marR="0" marT="0" marB="0" anchor="ctr">
                    <a:lnL>
                      <a:noFill/>
                    </a:lnL>
                    <a:lnR w="12700" cap="flat" cmpd="sng" algn="ctr">
                      <a:solidFill>
                        <a:srgbClr val="333333"/>
                      </a:solidFill>
                      <a:prstDash val="dash"/>
                      <a:round/>
                      <a:headEnd type="none" w="med" len="med"/>
                      <a:tailEnd type="none" w="med" len="med"/>
                    </a:lnR>
                    <a:lnT>
                      <a:noFill/>
                    </a:lnT>
                    <a:lnB>
                      <a:noFill/>
                    </a:lnB>
                  </a:tcPr>
                </a:tc>
                <a:tc>
                  <a:txBody>
                    <a:bodyPr/>
                    <a:lstStyle/>
                    <a:p>
                      <a:pPr algn="r" fontAlgn="ctr"/>
                      <a:r>
                        <a:rPr lang="en-US" altLang="zh-TW" sz="1000" b="1" i="0" u="none" strike="noStrike">
                          <a:solidFill>
                            <a:srgbClr val="FF0000"/>
                          </a:solidFill>
                          <a:effectLst/>
                          <a:latin typeface="微軟正黑體" panose="020B0604030504040204" pitchFamily="34" charset="-120"/>
                          <a:ea typeface="微軟正黑體" panose="020B0604030504040204" pitchFamily="34" charset="-120"/>
                        </a:rPr>
                        <a:t>83%</a:t>
                      </a:r>
                    </a:p>
                  </a:txBody>
                  <a:tcPr marL="0" marR="0" marT="0" marB="0" anchor="ctr">
                    <a:lnL w="12700" cap="flat" cmpd="sng" algn="ctr">
                      <a:solidFill>
                        <a:srgbClr val="333333"/>
                      </a:solidFill>
                      <a:prstDash val="dash"/>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333333"/>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zh-TW" sz="1000" b="1" i="0" u="none" strike="noStrike">
                          <a:solidFill>
                            <a:srgbClr val="000000"/>
                          </a:solidFill>
                          <a:effectLst/>
                          <a:latin typeface="微軟正黑體" panose="020B0604030504040204" pitchFamily="34" charset="-120"/>
                          <a:ea typeface="微軟正黑體" panose="020B0604030504040204" pitchFamily="34" charset="-120"/>
                        </a:rPr>
                        <a:t>42,781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333333"/>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zh-TW" sz="1000" b="1" i="0" u="none" strike="noStrike">
                          <a:effectLst/>
                          <a:latin typeface="微軟正黑體" panose="020B0604030504040204" pitchFamily="34" charset="-120"/>
                          <a:ea typeface="微軟正黑體" panose="020B0604030504040204" pitchFamily="34" charset="-120"/>
                        </a:rPr>
                        <a:t>42,781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333333"/>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zh-TW" sz="1000" b="1" i="0" u="none" strike="noStrike">
                          <a:solidFill>
                            <a:srgbClr val="000000"/>
                          </a:solidFill>
                          <a:effectLst/>
                          <a:latin typeface="微軟正黑體" panose="020B0604030504040204" pitchFamily="34" charset="-120"/>
                          <a:ea typeface="微軟正黑體" panose="020B0604030504040204" pitchFamily="34" charset="-120"/>
                        </a:rPr>
                        <a:t>1,886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333333"/>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9CCFF"/>
                    </a:solidFill>
                  </a:tcPr>
                </a:tc>
                <a:tc>
                  <a:txBody>
                    <a:bodyPr/>
                    <a:lstStyle/>
                    <a:p>
                      <a:pPr algn="r" fontAlgn="ctr"/>
                      <a:r>
                        <a:rPr lang="en-US" altLang="zh-TW" sz="1000" b="1" i="0" u="none" strike="noStrike">
                          <a:solidFill>
                            <a:srgbClr val="0000FF"/>
                          </a:solidFill>
                          <a:effectLst/>
                          <a:latin typeface="微軟正黑體" panose="020B0604030504040204" pitchFamily="34" charset="-120"/>
                          <a:ea typeface="微軟正黑體" panose="020B0604030504040204" pitchFamily="34" charset="-120"/>
                        </a:rPr>
                        <a:t>40,896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333333"/>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9CCFF"/>
                    </a:solidFill>
                  </a:tcPr>
                </a:tc>
                <a:tc>
                  <a:txBody>
                    <a:bodyPr/>
                    <a:lstStyle/>
                    <a:p>
                      <a:pPr algn="ctr" fontAlgn="ctr"/>
                      <a:r>
                        <a:rPr lang="zh-TW" altLang="en-US" sz="1000" b="1" i="0" u="none" strike="noStrike">
                          <a:solidFill>
                            <a:srgbClr val="000000"/>
                          </a:solidFill>
                          <a:effectLst/>
                          <a:latin typeface="微軟正黑體" panose="020B0604030504040204" pitchFamily="34" charset="-120"/>
                          <a:ea typeface="微軟正黑體" panose="020B0604030504040204" pitchFamily="34" charset="-120"/>
                        </a:rPr>
                        <a:t>本年度已簽約</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333333"/>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9CCFF"/>
                    </a:solidFill>
                  </a:tcPr>
                </a:tc>
                <a:tc>
                  <a:txBody>
                    <a:bodyPr/>
                    <a:lstStyle/>
                    <a:p>
                      <a:pPr algn="r" fontAlgn="ctr"/>
                      <a:r>
                        <a:rPr lang="en-US" altLang="zh-TW" sz="1100" b="1" i="0" u="none" strike="noStrike">
                          <a:solidFill>
                            <a:srgbClr val="000000"/>
                          </a:solidFill>
                          <a:effectLst/>
                          <a:latin typeface="微軟正黑體" panose="020B0604030504040204" pitchFamily="34" charset="-120"/>
                          <a:ea typeface="微軟正黑體" panose="020B0604030504040204" pitchFamily="34" charset="-120"/>
                        </a:rPr>
                        <a:t>1,886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333333"/>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9CCFF"/>
                    </a:solidFill>
                  </a:tcPr>
                </a:tc>
                <a:tc>
                  <a:txBody>
                    <a:bodyPr/>
                    <a:lstStyle/>
                    <a:p>
                      <a:pPr algn="r" fontAlgn="ctr"/>
                      <a:r>
                        <a:rPr lang="en-US" altLang="zh-TW" sz="1000" b="1" i="0" u="none" strike="noStrike">
                          <a:solidFill>
                            <a:srgbClr val="0000FF"/>
                          </a:solidFill>
                          <a:effectLst/>
                          <a:latin typeface="微軟正黑體" panose="020B0604030504040204" pitchFamily="34" charset="-120"/>
                          <a:ea typeface="微軟正黑體" panose="020B0604030504040204" pitchFamily="34" charset="-120"/>
                        </a:rPr>
                        <a:t>26,437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333333"/>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9CCFF"/>
                    </a:solidFill>
                  </a:tcPr>
                </a:tc>
                <a:tc>
                  <a:txBody>
                    <a:bodyPr/>
                    <a:lstStyle/>
                    <a:p>
                      <a:pPr algn="r" fontAlgn="ctr"/>
                      <a:r>
                        <a:rPr lang="en-US" altLang="zh-TW" sz="1000" b="1" i="0" u="none" strike="noStrike">
                          <a:effectLst/>
                          <a:latin typeface="微軟正黑體" panose="020B0604030504040204" pitchFamily="34" charset="-120"/>
                          <a:ea typeface="微軟正黑體" panose="020B0604030504040204" pitchFamily="34" charset="-120"/>
                        </a:rPr>
                        <a:t>28,323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zh-TW" sz="1000" b="1" i="0" u="none" strike="noStrike">
                          <a:solidFill>
                            <a:srgbClr val="000000"/>
                          </a:solidFill>
                          <a:effectLst/>
                          <a:latin typeface="微軟正黑體" panose="020B0604030504040204" pitchFamily="34" charset="-120"/>
                          <a:ea typeface="微軟正黑體" panose="020B0604030504040204" pitchFamily="34" charset="-120"/>
                        </a:rPr>
                        <a:t>43,823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zh-TW" sz="1000" b="1" i="0" u="none" strike="noStrike">
                          <a:solidFill>
                            <a:srgbClr val="FF0000"/>
                          </a:solidFill>
                          <a:effectLst/>
                          <a:latin typeface="微軟正黑體" panose="020B0604030504040204" pitchFamily="34" charset="-120"/>
                          <a:ea typeface="微軟正黑體" panose="020B0604030504040204" pitchFamily="34" charset="-120"/>
                        </a:rPr>
                        <a:t>85%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zh-TW" altLang="en-US" sz="900" b="0" i="0" u="none" strike="noStrike">
                          <a:effectLst/>
                          <a:latin typeface="微軟正黑體" panose="020B0604030504040204" pitchFamily="34" charset="-120"/>
                          <a:ea typeface="微軟正黑體" panose="020B0604030504040204" pitchFamily="34" charset="-120"/>
                        </a:rPr>
                        <a:t>缺口</a:t>
                      </a:r>
                    </a:p>
                  </a:txBody>
                  <a:tcPr marL="0" marR="0" marT="0" marB="0" anchor="ctr">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ctr"/>
                      <a:r>
                        <a:rPr lang="en-US" altLang="zh-TW" sz="900" b="0" i="0" u="none" strike="noStrike">
                          <a:effectLst/>
                          <a:latin typeface="微軟正黑體" panose="020B0604030504040204" pitchFamily="34" charset="-120"/>
                          <a:ea typeface="微軟正黑體" panose="020B0604030504040204" pitchFamily="34" charset="-120"/>
                        </a:rPr>
                        <a:t>7,950 </a:t>
                      </a:r>
                    </a:p>
                  </a:txBody>
                  <a:tcPr marL="0" marR="0" marT="0" marB="0" anchor="ctr">
                    <a:lnL>
                      <a:noFill/>
                    </a:lnL>
                    <a:lnR>
                      <a:noFill/>
                    </a:lnR>
                    <a:lnT>
                      <a:noFill/>
                    </a:lnT>
                    <a:lnB>
                      <a:noFill/>
                    </a:lnB>
                  </a:tcPr>
                </a:tc>
                <a:extLst>
                  <a:ext uri="{0D108BD9-81ED-4DB2-BD59-A6C34878D82A}">
                    <a16:rowId xmlns:a16="http://schemas.microsoft.com/office/drawing/2014/main" val="3626621233"/>
                  </a:ext>
                </a:extLst>
              </a:tr>
              <a:tr h="334835">
                <a:tc>
                  <a:txBody>
                    <a:bodyPr/>
                    <a:lstStyle/>
                    <a:p>
                      <a:pPr algn="l" fontAlgn="b"/>
                      <a:endParaRPr lang="zh-TW" altLang="en-US" sz="900" b="0" i="0" u="none" strike="noStrike">
                        <a:effectLst/>
                        <a:latin typeface="新細明體" panose="02020500000000000000" pitchFamily="18" charset="-120"/>
                        <a:ea typeface="新細明體" panose="02020500000000000000" pitchFamily="18" charset="-120"/>
                      </a:endParaRPr>
                    </a:p>
                  </a:txBody>
                  <a:tcPr marL="0" marR="0" marT="0" marB="0" anchor="b">
                    <a:lnL>
                      <a:noFill/>
                    </a:lnL>
                    <a:lnR>
                      <a:noFill/>
                    </a:lnR>
                    <a:lnT>
                      <a:noFill/>
                    </a:lnT>
                    <a:lnB>
                      <a:noFill/>
                    </a:lnB>
                  </a:tcPr>
                </a:tc>
                <a:tc>
                  <a:txBody>
                    <a:bodyPr/>
                    <a:lstStyle/>
                    <a:p>
                      <a:pPr algn="l" fontAlgn="b"/>
                      <a:endParaRPr lang="zh-TW" altLang="en-US" sz="900" b="0" i="0" u="none" strike="noStrike">
                        <a:effectLst/>
                        <a:latin typeface="新細明體" panose="02020500000000000000" pitchFamily="18" charset="-120"/>
                        <a:ea typeface="新細明體" panose="02020500000000000000" pitchFamily="18" charset="-120"/>
                      </a:endParaRPr>
                    </a:p>
                  </a:txBody>
                  <a:tcPr marL="0" marR="0" marT="0"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zh-TW" altLang="en-US" sz="900" b="0"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zh-TW" altLang="en-US" sz="900" b="1" i="0" u="none" strike="noStrike">
                          <a:solidFill>
                            <a:srgbClr val="FFFFFF"/>
                          </a:solidFill>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zh-TW" altLang="en-US" sz="900" b="1" i="0" u="none" strike="noStrike">
                          <a:solidFill>
                            <a:srgbClr val="FFFFFF"/>
                          </a:solidFill>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zh-TW" altLang="en-US" sz="900" b="1" i="0" u="none" strike="noStrike">
                          <a:solidFill>
                            <a:srgbClr val="FF9900"/>
                          </a:solidFill>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l" fontAlgn="ctr"/>
                      <a:r>
                        <a:rPr lang="zh-TW" altLang="en-US" sz="900" b="1" i="0" u="none" strike="noStrike">
                          <a:solidFill>
                            <a:srgbClr val="FF9900"/>
                          </a:solidFill>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ctr" fontAlgn="ctr"/>
                      <a:r>
                        <a:rPr lang="en-US" sz="900" b="1" i="0" u="none" strike="noStrike">
                          <a:effectLst/>
                          <a:latin typeface="微軟正黑體" panose="020B0604030504040204" pitchFamily="34" charset="-120"/>
                          <a:ea typeface="微軟正黑體" panose="020B0604030504040204" pitchFamily="34" charset="-120"/>
                        </a:rPr>
                        <a:t>Backlog</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r" fontAlgn="ctr"/>
                      <a:r>
                        <a:rPr lang="en-US" altLang="zh-TW" sz="1100" b="1" i="0" u="none" strike="noStrike">
                          <a:effectLst/>
                          <a:latin typeface="微軟正黑體" panose="020B0604030504040204" pitchFamily="34" charset="-120"/>
                          <a:ea typeface="微軟正黑體" panose="020B0604030504040204" pitchFamily="34" charset="-120"/>
                        </a:rPr>
                        <a:t>1,500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r" fontAlgn="ctr"/>
                      <a:r>
                        <a:rPr lang="en-US" altLang="zh-TW" sz="1000" b="1" i="0" u="none" strike="noStrike">
                          <a:solidFill>
                            <a:srgbClr val="0000FF"/>
                          </a:solidFill>
                          <a:effectLst/>
                          <a:latin typeface="微軟正黑體" panose="020B0604030504040204" pitchFamily="34" charset="-120"/>
                          <a:ea typeface="微軟正黑體" panose="020B0604030504040204" pitchFamily="34" charset="-120"/>
                        </a:rPr>
                        <a:t>14,000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r" fontAlgn="ctr"/>
                      <a:r>
                        <a:rPr lang="en-US" altLang="zh-TW" sz="1000" b="1" i="0" u="none" strike="noStrike">
                          <a:effectLst/>
                          <a:latin typeface="微軟正黑體" panose="020B0604030504040204" pitchFamily="34" charset="-120"/>
                          <a:ea typeface="微軟正黑體" panose="020B0604030504040204" pitchFamily="34" charset="-120"/>
                        </a:rPr>
                        <a:t>15,500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zh-TW" sz="1000" b="1" i="0" u="none" strike="noStrike">
                          <a:solidFill>
                            <a:srgbClr val="FFFFFF"/>
                          </a:solidFill>
                          <a:effectLst/>
                          <a:latin typeface="微軟正黑體" panose="020B0604030504040204" pitchFamily="34" charset="-120"/>
                          <a:ea typeface="微軟正黑體" panose="020B0604030504040204" pitchFamily="34" charset="-120"/>
                        </a:rPr>
                        <a:t>15,500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zh-TW" sz="1000" b="1" i="0" u="none" strike="noStrike">
                          <a:solidFill>
                            <a:srgbClr val="FF0000"/>
                          </a:solidFill>
                          <a:effectLst/>
                          <a:latin typeface="微軟正黑體" panose="020B0604030504040204" pitchFamily="34" charset="-120"/>
                          <a:ea typeface="微軟正黑體" panose="020B0604030504040204" pitchFamily="34" charset="-120"/>
                        </a:rPr>
                        <a:t>30%</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zh-TW" altLang="en-US" sz="900" b="0" i="0" u="none" strike="noStrike">
                        <a:effectLst/>
                        <a:latin typeface="新細明體" panose="02020500000000000000" pitchFamily="18" charset="-120"/>
                        <a:ea typeface="新細明體" panose="02020500000000000000" pitchFamily="18" charset="-120"/>
                      </a:endParaRP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zh-TW" altLang="en-US" sz="900" b="0" i="0" u="none" strike="noStrike" dirty="0">
                        <a:effectLst/>
                        <a:latin typeface="新細明體" panose="02020500000000000000" pitchFamily="18" charset="-120"/>
                        <a:ea typeface="新細明體" panose="02020500000000000000" pitchFamily="18" charset="-120"/>
                      </a:endParaRPr>
                    </a:p>
                  </a:txBody>
                  <a:tcPr marL="0" marR="0" marT="0" marB="0" anchor="b">
                    <a:lnL>
                      <a:noFill/>
                    </a:lnL>
                    <a:lnR>
                      <a:noFill/>
                    </a:lnR>
                    <a:lnT>
                      <a:noFill/>
                    </a:lnT>
                    <a:lnB>
                      <a:noFill/>
                    </a:lnB>
                  </a:tcPr>
                </a:tc>
                <a:extLst>
                  <a:ext uri="{0D108BD9-81ED-4DB2-BD59-A6C34878D82A}">
                    <a16:rowId xmlns:a16="http://schemas.microsoft.com/office/drawing/2014/main" val="2665295726"/>
                  </a:ext>
                </a:extLst>
              </a:tr>
            </a:tbl>
          </a:graphicData>
        </a:graphic>
      </p:graphicFrame>
    </p:spTree>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3" name="投影片編號版面配置區 3"/>
          <p:cNvSpPr txBox="1">
            <a:spLocks noGrp="1"/>
          </p:cNvSpPr>
          <p:nvPr>
            <p:ph type="sldNum" sz="quarter" idx="4294967295"/>
          </p:nvPr>
        </p:nvSpPr>
        <p:spPr>
          <a:xfrm>
            <a:off x="12003102" y="6604317"/>
            <a:ext cx="188894" cy="269237"/>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lvl1pPr>
              <a:defRPr b="1">
                <a:latin typeface="微軟正黑體"/>
                <a:ea typeface="微軟正黑體"/>
                <a:cs typeface="微軟正黑體"/>
                <a:sym typeface="微軟正黑體"/>
              </a:defRPr>
            </a:lvl1pPr>
          </a:lstStyle>
          <a:p>
            <a:fld id="{86CB4B4D-7CA3-9044-876B-883B54F8677D}" type="slidenum">
              <a:t>5</a:t>
            </a:fld>
            <a:endParaRPr/>
          </a:p>
        </p:txBody>
      </p:sp>
      <p:sp>
        <p:nvSpPr>
          <p:cNvPr id="1054" name="標題 1"/>
          <p:cNvSpPr txBox="1">
            <a:spLocks noGrp="1"/>
          </p:cNvSpPr>
          <p:nvPr>
            <p:ph type="title"/>
          </p:nvPr>
        </p:nvSpPr>
        <p:spPr>
          <a:xfrm>
            <a:off x="1991548" y="188637"/>
            <a:ext cx="8370276" cy="775374"/>
          </a:xfrm>
          <a:prstGeom prst="rect">
            <a:avLst/>
          </a:prstGeom>
        </p:spPr>
        <p:txBody>
          <a:bodyPr/>
          <a:lstStyle>
            <a:lvl1pPr algn="ctr">
              <a:defRPr b="1">
                <a:solidFill>
                  <a:srgbClr val="000099"/>
                </a:solidFill>
                <a:latin typeface="微軟正黑體"/>
                <a:ea typeface="微軟正黑體"/>
                <a:cs typeface="微軟正黑體"/>
                <a:sym typeface="微軟正黑體"/>
              </a:defRPr>
            </a:lvl1pPr>
          </a:lstStyle>
          <a:p>
            <a:r>
              <a:t>衍生加值業務能見度</a:t>
            </a:r>
          </a:p>
        </p:txBody>
      </p:sp>
      <p:sp>
        <p:nvSpPr>
          <p:cNvPr id="1055" name="文字方塊 7"/>
          <p:cNvSpPr txBox="1"/>
          <p:nvPr/>
        </p:nvSpPr>
        <p:spPr>
          <a:xfrm>
            <a:off x="9767382" y="921407"/>
            <a:ext cx="866137" cy="3073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45718" tIns="45718" rIns="45718" bIns="45718">
            <a:spAutoFit/>
          </a:bodyPr>
          <a:lstStyle>
            <a:lvl1pPr>
              <a:defRPr sz="1200">
                <a:latin typeface="微軟正黑體"/>
                <a:ea typeface="微軟正黑體"/>
                <a:cs typeface="微軟正黑體"/>
                <a:sym typeface="微軟正黑體"/>
              </a:defRPr>
            </a:lvl1pPr>
          </a:lstStyle>
          <a:p>
            <a:r>
              <a:t>單位：千元</a:t>
            </a:r>
          </a:p>
        </p:txBody>
      </p:sp>
      <p:sp>
        <p:nvSpPr>
          <p:cNvPr id="1056" name="矩形 6"/>
          <p:cNvSpPr txBox="1"/>
          <p:nvPr/>
        </p:nvSpPr>
        <p:spPr>
          <a:xfrm>
            <a:off x="4133679" y="879652"/>
            <a:ext cx="3220598" cy="5105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45718" tIns="45718" rIns="45718" bIns="45718">
            <a:spAutoFit/>
          </a:bodyPr>
          <a:lstStyle>
            <a:lvl1pPr>
              <a:defRPr sz="2400" b="1">
                <a:latin typeface="微軟正黑體"/>
                <a:ea typeface="微軟正黑體"/>
                <a:cs typeface="微軟正黑體"/>
                <a:sym typeface="微軟正黑體"/>
              </a:defRPr>
            </a:lvl1pPr>
          </a:lstStyle>
          <a:p>
            <a:r>
              <a:t>衍生加值目標：6,470K</a:t>
            </a:r>
          </a:p>
        </p:txBody>
      </p:sp>
      <p:graphicFrame>
        <p:nvGraphicFramePr>
          <p:cNvPr id="3" name="表格 2">
            <a:extLst>
              <a:ext uri="{FF2B5EF4-FFF2-40B4-BE49-F238E27FC236}">
                <a16:creationId xmlns:a16="http://schemas.microsoft.com/office/drawing/2014/main" id="{3A730FFE-D7B7-4096-A4E8-5B194BE640B3}"/>
              </a:ext>
            </a:extLst>
          </p:cNvPr>
          <p:cNvGraphicFramePr>
            <a:graphicFrameLocks noGrp="1"/>
          </p:cNvGraphicFramePr>
          <p:nvPr>
            <p:extLst>
              <p:ext uri="{D42A27DB-BD31-4B8C-83A1-F6EECF244321}">
                <p14:modId xmlns:p14="http://schemas.microsoft.com/office/powerpoint/2010/main" val="1329705868"/>
              </p:ext>
            </p:extLst>
          </p:nvPr>
        </p:nvGraphicFramePr>
        <p:xfrm>
          <a:off x="1107679" y="1390189"/>
          <a:ext cx="9976641" cy="5114522"/>
        </p:xfrm>
        <a:graphic>
          <a:graphicData uri="http://schemas.openxmlformats.org/drawingml/2006/table">
            <a:tbl>
              <a:tblPr/>
              <a:tblGrid>
                <a:gridCol w="720118">
                  <a:extLst>
                    <a:ext uri="{9D8B030D-6E8A-4147-A177-3AD203B41FA5}">
                      <a16:colId xmlns:a16="http://schemas.microsoft.com/office/drawing/2014/main" val="420736080"/>
                    </a:ext>
                  </a:extLst>
                </a:gridCol>
                <a:gridCol w="750123">
                  <a:extLst>
                    <a:ext uri="{9D8B030D-6E8A-4147-A177-3AD203B41FA5}">
                      <a16:colId xmlns:a16="http://schemas.microsoft.com/office/drawing/2014/main" val="3707086028"/>
                    </a:ext>
                  </a:extLst>
                </a:gridCol>
                <a:gridCol w="682612">
                  <a:extLst>
                    <a:ext uri="{9D8B030D-6E8A-4147-A177-3AD203B41FA5}">
                      <a16:colId xmlns:a16="http://schemas.microsoft.com/office/drawing/2014/main" val="1870190897"/>
                    </a:ext>
                  </a:extLst>
                </a:gridCol>
                <a:gridCol w="630104">
                  <a:extLst>
                    <a:ext uri="{9D8B030D-6E8A-4147-A177-3AD203B41FA5}">
                      <a16:colId xmlns:a16="http://schemas.microsoft.com/office/drawing/2014/main" val="4129464972"/>
                    </a:ext>
                  </a:extLst>
                </a:gridCol>
                <a:gridCol w="630104">
                  <a:extLst>
                    <a:ext uri="{9D8B030D-6E8A-4147-A177-3AD203B41FA5}">
                      <a16:colId xmlns:a16="http://schemas.microsoft.com/office/drawing/2014/main" val="3455443599"/>
                    </a:ext>
                  </a:extLst>
                </a:gridCol>
                <a:gridCol w="652608">
                  <a:extLst>
                    <a:ext uri="{9D8B030D-6E8A-4147-A177-3AD203B41FA5}">
                      <a16:colId xmlns:a16="http://schemas.microsoft.com/office/drawing/2014/main" val="1592721429"/>
                    </a:ext>
                  </a:extLst>
                </a:gridCol>
                <a:gridCol w="2070341">
                  <a:extLst>
                    <a:ext uri="{9D8B030D-6E8A-4147-A177-3AD203B41FA5}">
                      <a16:colId xmlns:a16="http://schemas.microsoft.com/office/drawing/2014/main" val="3698226582"/>
                    </a:ext>
                  </a:extLst>
                </a:gridCol>
                <a:gridCol w="712617">
                  <a:extLst>
                    <a:ext uri="{9D8B030D-6E8A-4147-A177-3AD203B41FA5}">
                      <a16:colId xmlns:a16="http://schemas.microsoft.com/office/drawing/2014/main" val="1647866761"/>
                    </a:ext>
                  </a:extLst>
                </a:gridCol>
                <a:gridCol w="502583">
                  <a:extLst>
                    <a:ext uri="{9D8B030D-6E8A-4147-A177-3AD203B41FA5}">
                      <a16:colId xmlns:a16="http://schemas.microsoft.com/office/drawing/2014/main" val="2237482368"/>
                    </a:ext>
                  </a:extLst>
                </a:gridCol>
                <a:gridCol w="547590">
                  <a:extLst>
                    <a:ext uri="{9D8B030D-6E8A-4147-A177-3AD203B41FA5}">
                      <a16:colId xmlns:a16="http://schemas.microsoft.com/office/drawing/2014/main" val="2635268297"/>
                    </a:ext>
                  </a:extLst>
                </a:gridCol>
                <a:gridCol w="637605">
                  <a:extLst>
                    <a:ext uri="{9D8B030D-6E8A-4147-A177-3AD203B41FA5}">
                      <a16:colId xmlns:a16="http://schemas.microsoft.com/office/drawing/2014/main" val="3196586378"/>
                    </a:ext>
                  </a:extLst>
                </a:gridCol>
                <a:gridCol w="720118">
                  <a:extLst>
                    <a:ext uri="{9D8B030D-6E8A-4147-A177-3AD203B41FA5}">
                      <a16:colId xmlns:a16="http://schemas.microsoft.com/office/drawing/2014/main" val="2842960940"/>
                    </a:ext>
                  </a:extLst>
                </a:gridCol>
                <a:gridCol w="720118">
                  <a:extLst>
                    <a:ext uri="{9D8B030D-6E8A-4147-A177-3AD203B41FA5}">
                      <a16:colId xmlns:a16="http://schemas.microsoft.com/office/drawing/2014/main" val="4032982775"/>
                    </a:ext>
                  </a:extLst>
                </a:gridCol>
              </a:tblGrid>
              <a:tr h="429450">
                <a:tc>
                  <a:txBody>
                    <a:bodyPr/>
                    <a:lstStyle/>
                    <a:p>
                      <a:pPr algn="l" fontAlgn="b"/>
                      <a:endParaRPr lang="zh-TW" altLang="en-US" sz="1200" b="0" i="0" u="none" strike="noStrike">
                        <a:effectLst/>
                        <a:latin typeface="微軟正黑體" panose="020B0604030504040204" pitchFamily="34" charset="-120"/>
                        <a:ea typeface="微軟正黑體" panose="020B0604030504040204" pitchFamily="34" charset="-120"/>
                      </a:endParaRPr>
                    </a:p>
                  </a:txBody>
                  <a:tcPr marL="0" marR="0" marT="0" marB="0" anchor="b">
                    <a:lnL>
                      <a:noFill/>
                    </a:lnL>
                    <a:lnR>
                      <a:noFill/>
                    </a:lnR>
                    <a:lnT>
                      <a:noFill/>
                    </a:lnT>
                    <a:lnB>
                      <a:noFill/>
                    </a:lnB>
                  </a:tcPr>
                </a:tc>
                <a:tc>
                  <a:txBody>
                    <a:bodyPr/>
                    <a:lstStyle/>
                    <a:p>
                      <a:pPr algn="l" fontAlgn="b"/>
                      <a:endParaRPr lang="zh-TW" altLang="en-US" sz="1200" b="0" i="0" u="none" strike="noStrike">
                        <a:effectLst/>
                        <a:latin typeface="微軟正黑體" panose="020B0604030504040204" pitchFamily="34" charset="-120"/>
                        <a:ea typeface="微軟正黑體" panose="020B0604030504040204" pitchFamily="34" charset="-120"/>
                      </a:endParaRPr>
                    </a:p>
                  </a:txBody>
                  <a:tcPr marL="0" marR="0" marT="0" marB="0" anchor="b">
                    <a:lnL>
                      <a:noFill/>
                    </a:lnL>
                    <a:lnR w="6350" cap="flat" cmpd="sng" algn="ctr">
                      <a:solidFill>
                        <a:srgbClr val="000000"/>
                      </a:solidFill>
                      <a:prstDash val="solid"/>
                      <a:round/>
                      <a:headEnd type="none" w="med" len="med"/>
                      <a:tailEnd type="none" w="med" len="med"/>
                    </a:lnR>
                    <a:lnT>
                      <a:noFill/>
                    </a:lnT>
                    <a:lnB>
                      <a:noFill/>
                    </a:lnB>
                  </a:tcPr>
                </a:tc>
                <a:tc gridSpan="4">
                  <a:txBody>
                    <a:bodyPr/>
                    <a:lstStyle/>
                    <a:p>
                      <a:pPr algn="ctr" fontAlgn="ctr"/>
                      <a:r>
                        <a:rPr lang="zh-TW" altLang="en-US" sz="1700" b="1" i="0" u="none" strike="noStrike">
                          <a:solidFill>
                            <a:srgbClr val="0000FF"/>
                          </a:solidFill>
                          <a:effectLst/>
                          <a:latin typeface="微軟正黑體" panose="020B0604030504040204" pitchFamily="34" charset="-120"/>
                          <a:ea typeface="微軟正黑體" panose="020B0604030504040204" pitchFamily="34" charset="-120"/>
                        </a:rPr>
                        <a:t>簽約數</a:t>
                      </a:r>
                    </a:p>
                  </a:txBody>
                  <a:tcPr marL="98297" marR="98297" marT="49149" marB="49149"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rowSpan="2">
                  <a:txBody>
                    <a:bodyPr/>
                    <a:lstStyle/>
                    <a:p>
                      <a:pPr algn="ctr" fontAlgn="ctr"/>
                      <a:r>
                        <a:rPr lang="zh-TW" altLang="en-US" sz="1700" b="1" i="0" u="none" strike="noStrike">
                          <a:solidFill>
                            <a:srgbClr val="000000"/>
                          </a:solidFill>
                          <a:effectLst/>
                          <a:latin typeface="微軟正黑體" panose="020B0604030504040204" pitchFamily="34" charset="-120"/>
                          <a:ea typeface="微軟正黑體" panose="020B0604030504040204" pitchFamily="34" charset="-120"/>
                        </a:rPr>
                        <a:t>廠商名稱</a:t>
                      </a:r>
                    </a:p>
                  </a:txBody>
                  <a:tcPr marL="98297" marR="98297" marT="49149" marB="49149"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gridSpan="4">
                  <a:txBody>
                    <a:bodyPr/>
                    <a:lstStyle/>
                    <a:p>
                      <a:pPr algn="ctr" fontAlgn="ctr"/>
                      <a:r>
                        <a:rPr lang="zh-TW" altLang="en-US" sz="1700" b="1" i="0" u="none" strike="noStrike">
                          <a:solidFill>
                            <a:srgbClr val="0000FF"/>
                          </a:solidFill>
                          <a:effectLst/>
                          <a:latin typeface="微軟正黑體" panose="020B0604030504040204" pitchFamily="34" charset="-120"/>
                          <a:ea typeface="微軟正黑體" panose="020B0604030504040204" pitchFamily="34" charset="-120"/>
                        </a:rPr>
                        <a:t>收入認列</a:t>
                      </a:r>
                    </a:p>
                  </a:txBody>
                  <a:tcPr marL="98297" marR="98297" marT="49149" marB="49149"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a:txBody>
                    <a:bodyPr/>
                    <a:lstStyle/>
                    <a:p>
                      <a:pPr algn="l" fontAlgn="b"/>
                      <a:endParaRPr lang="zh-TW" altLang="en-US" sz="1200" b="0" i="0" u="none" strike="noStrike">
                        <a:effectLst/>
                        <a:latin typeface="微軟正黑體" panose="020B0604030504040204" pitchFamily="34" charset="-120"/>
                        <a:ea typeface="微軟正黑體" panose="020B0604030504040204" pitchFamily="34" charset="-120"/>
                      </a:endParaRP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zh-TW" altLang="en-US" sz="1200" b="0" i="0" u="none" strike="noStrike">
                        <a:effectLst/>
                        <a:latin typeface="微軟正黑體" panose="020B0604030504040204" pitchFamily="34" charset="-120"/>
                        <a:ea typeface="微軟正黑體" panose="020B0604030504040204" pitchFamily="34" charset="-120"/>
                      </a:endParaRPr>
                    </a:p>
                  </a:txBody>
                  <a:tcPr marL="0" marR="0" marT="0" marB="0" anchor="b">
                    <a:lnL>
                      <a:noFill/>
                    </a:lnL>
                    <a:lnR>
                      <a:noFill/>
                    </a:lnR>
                    <a:lnT>
                      <a:noFill/>
                    </a:lnT>
                    <a:lnB>
                      <a:noFill/>
                    </a:lnB>
                  </a:tcPr>
                </a:tc>
                <a:extLst>
                  <a:ext uri="{0D108BD9-81ED-4DB2-BD59-A6C34878D82A}">
                    <a16:rowId xmlns:a16="http://schemas.microsoft.com/office/drawing/2014/main" val="296800744"/>
                  </a:ext>
                </a:extLst>
              </a:tr>
              <a:tr h="331956">
                <a:tc>
                  <a:txBody>
                    <a:bodyPr/>
                    <a:lstStyle/>
                    <a:p>
                      <a:pPr algn="l" fontAlgn="b"/>
                      <a:endParaRPr lang="zh-TW" altLang="en-US" sz="1200" b="0" i="0" u="none" strike="noStrike">
                        <a:effectLst/>
                        <a:latin typeface="微軟正黑體" panose="020B0604030504040204" pitchFamily="34" charset="-120"/>
                        <a:ea typeface="微軟正黑體" panose="020B0604030504040204" pitchFamily="34" charset="-120"/>
                      </a:endParaRPr>
                    </a:p>
                  </a:txBody>
                  <a:tcPr marL="0" marR="0" marT="0" marB="0" anchor="b">
                    <a:lnL>
                      <a:noFill/>
                    </a:lnL>
                    <a:lnR>
                      <a:noFill/>
                    </a:lnR>
                    <a:lnT>
                      <a:noFill/>
                    </a:lnT>
                    <a:lnB>
                      <a:noFill/>
                    </a:lnB>
                  </a:tcPr>
                </a:tc>
                <a:tc>
                  <a:txBody>
                    <a:bodyPr/>
                    <a:lstStyle/>
                    <a:p>
                      <a:pPr algn="l" fontAlgn="b"/>
                      <a:endParaRPr lang="zh-TW" altLang="en-US" sz="1200" b="0" i="0" u="none" strike="noStrike">
                        <a:effectLst/>
                        <a:latin typeface="微軟正黑體" panose="020B0604030504040204" pitchFamily="34" charset="-120"/>
                        <a:ea typeface="微軟正黑體" panose="020B0604030504040204" pitchFamily="34" charset="-120"/>
                      </a:endParaRPr>
                    </a:p>
                  </a:txBody>
                  <a:tcPr marL="0" marR="0" marT="0"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zh-TW" altLang="en-US" sz="1500" b="1" i="0" u="none" strike="noStrike">
                          <a:solidFill>
                            <a:srgbClr val="FF0000"/>
                          </a:solidFill>
                          <a:effectLst/>
                          <a:latin typeface="微軟正黑體" panose="020B0604030504040204" pitchFamily="34" charset="-120"/>
                          <a:ea typeface="微軟正黑體" panose="020B0604030504040204" pitchFamily="34" charset="-120"/>
                        </a:rPr>
                        <a:t>累加</a:t>
                      </a:r>
                      <a:r>
                        <a:rPr lang="en-US" altLang="zh-TW" sz="1500" b="1" i="0" u="none" strike="noStrike">
                          <a:solidFill>
                            <a:srgbClr val="FF0000"/>
                          </a:solidFill>
                          <a:effectLst/>
                          <a:latin typeface="微軟正黑體" panose="020B0604030504040204" pitchFamily="34" charset="-120"/>
                          <a:ea typeface="微軟正黑體" panose="020B0604030504040204" pitchFamily="34" charset="-120"/>
                        </a:rPr>
                        <a:t>%</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zh-TW" altLang="en-US" sz="1500" b="1" i="0" u="none" strike="noStrike">
                          <a:solidFill>
                            <a:srgbClr val="0000FF"/>
                          </a:solidFill>
                          <a:effectLst/>
                          <a:latin typeface="微軟正黑體" panose="020B0604030504040204" pitchFamily="34" charset="-120"/>
                          <a:ea typeface="微軟正黑體" panose="020B0604030504040204" pitchFamily="34" charset="-120"/>
                        </a:rPr>
                        <a:t>累加</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zh-TW" altLang="en-US" sz="1500" b="0" i="0" u="none" strike="noStrike">
                          <a:solidFill>
                            <a:srgbClr val="000000"/>
                          </a:solidFill>
                          <a:effectLst/>
                          <a:latin typeface="微軟正黑體" panose="020B0604030504040204" pitchFamily="34" charset="-120"/>
                          <a:ea typeface="微軟正黑體" panose="020B0604030504040204" pitchFamily="34" charset="-120"/>
                        </a:rPr>
                        <a:t>小計</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1500" b="0" i="0" u="none" strike="noStrike">
                          <a:solidFill>
                            <a:srgbClr val="000000"/>
                          </a:solidFill>
                          <a:effectLst/>
                          <a:latin typeface="微軟正黑體" panose="020B0604030504040204" pitchFamily="34" charset="-120"/>
                          <a:ea typeface="微軟正黑體" panose="020B0604030504040204" pitchFamily="34" charset="-120"/>
                        </a:rPr>
                        <a:t>IP</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vMerge="1">
                  <a:txBody>
                    <a:bodyPr/>
                    <a:lstStyle/>
                    <a:p>
                      <a:endParaRPr lang="zh-TW" altLang="en-US"/>
                    </a:p>
                  </a:txBody>
                  <a:tcPr/>
                </a:tc>
                <a:tc>
                  <a:txBody>
                    <a:bodyPr/>
                    <a:lstStyle/>
                    <a:p>
                      <a:pPr algn="ctr" fontAlgn="b"/>
                      <a:r>
                        <a:rPr lang="en-US" sz="1500" b="0" i="0" u="none" strike="noStrike">
                          <a:solidFill>
                            <a:srgbClr val="000000"/>
                          </a:solidFill>
                          <a:effectLst/>
                          <a:latin typeface="微軟正黑體" panose="020B0604030504040204" pitchFamily="34" charset="-120"/>
                          <a:ea typeface="微軟正黑體" panose="020B0604030504040204" pitchFamily="34" charset="-120"/>
                        </a:rPr>
                        <a:t>IP</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zh-TW" altLang="en-US" sz="1500" b="0" i="0" u="none" strike="noStrike">
                          <a:solidFill>
                            <a:srgbClr val="000000"/>
                          </a:solidFill>
                          <a:effectLst/>
                          <a:latin typeface="微軟正黑體" panose="020B0604030504040204" pitchFamily="34" charset="-120"/>
                          <a:ea typeface="微軟正黑體" panose="020B0604030504040204" pitchFamily="34" charset="-120"/>
                        </a:rPr>
                        <a:t>小計</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zh-TW" altLang="en-US" sz="1500" b="1" i="0" u="none" strike="noStrike">
                          <a:solidFill>
                            <a:srgbClr val="0000FF"/>
                          </a:solidFill>
                          <a:effectLst/>
                          <a:latin typeface="微軟正黑體" panose="020B0604030504040204" pitchFamily="34" charset="-120"/>
                          <a:ea typeface="微軟正黑體" panose="020B0604030504040204" pitchFamily="34" charset="-120"/>
                        </a:rPr>
                        <a:t>累加</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zh-TW" altLang="en-US" sz="1500" b="1" i="0" u="none" strike="noStrike">
                          <a:solidFill>
                            <a:srgbClr val="FF0000"/>
                          </a:solidFill>
                          <a:effectLst/>
                          <a:latin typeface="微軟正黑體" panose="020B0604030504040204" pitchFamily="34" charset="-120"/>
                          <a:ea typeface="微軟正黑體" panose="020B0604030504040204" pitchFamily="34" charset="-120"/>
                        </a:rPr>
                        <a:t>累加</a:t>
                      </a:r>
                      <a:r>
                        <a:rPr lang="en-US" altLang="zh-TW" sz="1500" b="1" i="0" u="none" strike="noStrike">
                          <a:solidFill>
                            <a:srgbClr val="FF0000"/>
                          </a:solidFill>
                          <a:effectLst/>
                          <a:latin typeface="微軟正黑體" panose="020B0604030504040204" pitchFamily="34" charset="-120"/>
                          <a:ea typeface="微軟正黑體" panose="020B0604030504040204" pitchFamily="34" charset="-120"/>
                        </a:rPr>
                        <a:t>%</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endParaRPr lang="zh-TW" altLang="en-US" sz="1200" b="0" i="0" u="none" strike="noStrike">
                        <a:effectLst/>
                        <a:latin typeface="微軟正黑體" panose="020B0604030504040204" pitchFamily="34" charset="-120"/>
                        <a:ea typeface="微軟正黑體" panose="020B0604030504040204" pitchFamily="34" charset="-120"/>
                      </a:endParaRP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zh-TW" altLang="en-US" sz="1200" b="0" i="0" u="none" strike="noStrike">
                        <a:effectLst/>
                        <a:latin typeface="微軟正黑體" panose="020B0604030504040204" pitchFamily="34" charset="-120"/>
                        <a:ea typeface="微軟正黑體" panose="020B0604030504040204" pitchFamily="34" charset="-120"/>
                      </a:endParaRPr>
                    </a:p>
                  </a:txBody>
                  <a:tcPr marL="0" marR="0" marT="0" marB="0" anchor="b">
                    <a:lnL>
                      <a:noFill/>
                    </a:lnL>
                    <a:lnR>
                      <a:noFill/>
                    </a:lnR>
                    <a:lnT>
                      <a:noFill/>
                    </a:lnT>
                    <a:lnB>
                      <a:noFill/>
                    </a:lnB>
                  </a:tcPr>
                </a:tc>
                <a:extLst>
                  <a:ext uri="{0D108BD9-81ED-4DB2-BD59-A6C34878D82A}">
                    <a16:rowId xmlns:a16="http://schemas.microsoft.com/office/drawing/2014/main" val="1197904517"/>
                  </a:ext>
                </a:extLst>
              </a:tr>
              <a:tr h="592138">
                <a:tc>
                  <a:txBody>
                    <a:bodyPr/>
                    <a:lstStyle/>
                    <a:p>
                      <a:pPr algn="r" fontAlgn="ctr"/>
                      <a:endParaRPr lang="zh-TW" altLang="en-US" sz="1200" b="0" i="0" u="none" strike="noStrike">
                        <a:effectLst/>
                        <a:latin typeface="微軟正黑體" panose="020B0604030504040204" pitchFamily="34" charset="-120"/>
                        <a:ea typeface="微軟正黑體" panose="020B0604030504040204" pitchFamily="34" charset="-120"/>
                      </a:endParaRPr>
                    </a:p>
                  </a:txBody>
                  <a:tcPr marL="0" marR="0" marT="0" marB="0" anchor="ctr">
                    <a:lnL>
                      <a:noFill/>
                    </a:lnL>
                    <a:lnR>
                      <a:noFill/>
                    </a:lnR>
                    <a:lnT>
                      <a:noFill/>
                    </a:lnT>
                    <a:lnB>
                      <a:noFill/>
                    </a:lnB>
                  </a:tcPr>
                </a:tc>
                <a:tc>
                  <a:txBody>
                    <a:bodyPr/>
                    <a:lstStyle/>
                    <a:p>
                      <a:pPr algn="ctr" fontAlgn="ctr"/>
                      <a:endParaRPr lang="zh-TW" altLang="en-US" sz="1200" b="0" i="0" u="none" strike="noStrike">
                        <a:effectLst/>
                        <a:latin typeface="微軟正黑體" panose="020B0604030504040204" pitchFamily="34" charset="-120"/>
                        <a:ea typeface="微軟正黑體" panose="020B0604030504040204" pitchFamily="34" charset="-120"/>
                      </a:endParaRPr>
                    </a:p>
                  </a:txBody>
                  <a:tcPr marL="0" marR="0" marT="0" marB="0" anchor="ctr">
                    <a:lnL>
                      <a:noFill/>
                    </a:lnL>
                    <a:lnR w="12700" cap="flat" cmpd="sng" algn="ctr">
                      <a:solidFill>
                        <a:srgbClr val="333333"/>
                      </a:solidFill>
                      <a:prstDash val="dash"/>
                      <a:round/>
                      <a:headEnd type="none" w="med" len="med"/>
                      <a:tailEnd type="none" w="med" len="med"/>
                    </a:lnR>
                    <a:lnT>
                      <a:noFill/>
                    </a:lnT>
                    <a:lnB>
                      <a:noFill/>
                    </a:lnB>
                  </a:tcPr>
                </a:tc>
                <a:tc>
                  <a:txBody>
                    <a:bodyPr/>
                    <a:lstStyle/>
                    <a:p>
                      <a:pPr algn="r" fontAlgn="ctr"/>
                      <a:r>
                        <a:rPr lang="en-US" altLang="zh-TW" sz="1300" b="1" i="0" u="none" strike="noStrike">
                          <a:solidFill>
                            <a:srgbClr val="FF0000"/>
                          </a:solidFill>
                          <a:effectLst/>
                          <a:latin typeface="微軟正黑體" panose="020B0604030504040204" pitchFamily="34" charset="-120"/>
                          <a:ea typeface="微軟正黑體" panose="020B0604030504040204" pitchFamily="34" charset="-120"/>
                        </a:rPr>
                        <a:t>29%</a:t>
                      </a:r>
                    </a:p>
                  </a:txBody>
                  <a:tcPr marL="0" marR="0" marT="0" marB="0" anchor="ctr">
                    <a:lnL w="12700" cap="flat" cmpd="sng" algn="ctr">
                      <a:solidFill>
                        <a:srgbClr val="333333"/>
                      </a:solidFill>
                      <a:prstDash val="dash"/>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333333"/>
                      </a:solidFill>
                      <a:prstDash val="solid"/>
                      <a:round/>
                      <a:headEnd type="none" w="med" len="med"/>
                      <a:tailEnd type="none" w="med" len="med"/>
                    </a:lnB>
                    <a:solidFill>
                      <a:srgbClr val="FFFFFF"/>
                    </a:solidFill>
                  </a:tcPr>
                </a:tc>
                <a:tc>
                  <a:txBody>
                    <a:bodyPr/>
                    <a:lstStyle/>
                    <a:p>
                      <a:pPr algn="r" fontAlgn="ctr"/>
                      <a:r>
                        <a:rPr lang="en-US" altLang="zh-TW" sz="1300" b="1" i="0" u="none" strike="noStrike">
                          <a:solidFill>
                            <a:srgbClr val="0000FF"/>
                          </a:solidFill>
                          <a:effectLst/>
                          <a:latin typeface="微軟正黑體" panose="020B0604030504040204" pitchFamily="34" charset="-120"/>
                          <a:ea typeface="微軟正黑體" panose="020B0604030504040204" pitchFamily="34" charset="-120"/>
                        </a:rPr>
                        <a:t>1,886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333333"/>
                      </a:solidFill>
                      <a:prstDash val="solid"/>
                      <a:round/>
                      <a:headEnd type="none" w="med" len="med"/>
                      <a:tailEnd type="none" w="med" len="med"/>
                    </a:lnB>
                    <a:solidFill>
                      <a:srgbClr val="FFFFFF"/>
                    </a:solidFill>
                  </a:tcPr>
                </a:tc>
                <a:tc>
                  <a:txBody>
                    <a:bodyPr/>
                    <a:lstStyle/>
                    <a:p>
                      <a:pPr algn="r" fontAlgn="ctr"/>
                      <a:r>
                        <a:rPr lang="en-US" altLang="zh-TW" sz="1300" b="1" i="0" u="none" strike="noStrike">
                          <a:solidFill>
                            <a:srgbClr val="000000"/>
                          </a:solidFill>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333333"/>
                      </a:solidFill>
                      <a:prstDash val="solid"/>
                      <a:round/>
                      <a:headEnd type="none" w="med" len="med"/>
                      <a:tailEnd type="none" w="med" len="med"/>
                    </a:lnB>
                    <a:solidFill>
                      <a:srgbClr val="FFFFFF"/>
                    </a:solidFill>
                  </a:tcPr>
                </a:tc>
                <a:tc>
                  <a:txBody>
                    <a:bodyPr/>
                    <a:lstStyle/>
                    <a:p>
                      <a:pPr algn="r" fontAlgn="ctr"/>
                      <a:r>
                        <a:rPr lang="zh-TW" altLang="en-US" sz="1300" b="1" i="0" u="none" strike="noStrike">
                          <a:solidFill>
                            <a:srgbClr val="000000"/>
                          </a:solidFill>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zh-TW" altLang="en-US" sz="1300" b="1" i="0" u="none" strike="noStrike">
                          <a:solidFill>
                            <a:srgbClr val="000000"/>
                          </a:solidFill>
                          <a:effectLst/>
                          <a:latin typeface="微軟正黑體" panose="020B0604030504040204" pitchFamily="34" charset="-120"/>
                          <a:ea typeface="微軟正黑體" panose="020B0604030504040204" pitchFamily="34" charset="-120"/>
                        </a:rPr>
                        <a:t>待努力</a:t>
                      </a:r>
                      <a:br>
                        <a:rPr lang="zh-TW" altLang="en-US" sz="1300" b="1" i="0" u="none" strike="noStrike">
                          <a:solidFill>
                            <a:srgbClr val="000000"/>
                          </a:solidFill>
                          <a:effectLst/>
                          <a:latin typeface="微軟正黑體" panose="020B0604030504040204" pitchFamily="34" charset="-120"/>
                          <a:ea typeface="微軟正黑體" panose="020B0604030504040204" pitchFamily="34" charset="-120"/>
                        </a:rPr>
                      </a:br>
                      <a:r>
                        <a:rPr lang="en-US" altLang="zh-TW" sz="1300" b="1" i="0" u="none" strike="noStrike">
                          <a:solidFill>
                            <a:srgbClr val="000000"/>
                          </a:solidFill>
                          <a:effectLst/>
                          <a:latin typeface="微軟正黑體" panose="020B0604030504040204" pitchFamily="34" charset="-120"/>
                          <a:ea typeface="微軟正黑體" panose="020B0604030504040204" pitchFamily="34" charset="-120"/>
                        </a:rPr>
                        <a:t>(</a:t>
                      </a:r>
                      <a:r>
                        <a:rPr lang="zh-TW" altLang="en-US" sz="1300" b="1" i="0" u="none" strike="noStrike">
                          <a:solidFill>
                            <a:srgbClr val="000000"/>
                          </a:solidFill>
                          <a:effectLst/>
                          <a:latin typeface="微軟正黑體" panose="020B0604030504040204" pitchFamily="34" charset="-120"/>
                          <a:ea typeface="微軟正黑體" panose="020B0604030504040204" pitchFamily="34" charset="-120"/>
                        </a:rPr>
                        <a:t>成案</a:t>
                      </a:r>
                      <a:r>
                        <a:rPr lang="en-US" altLang="zh-TW" sz="1300" b="1" i="0" u="none" strike="noStrike">
                          <a:solidFill>
                            <a:srgbClr val="000000"/>
                          </a:solidFill>
                          <a:effectLst/>
                          <a:latin typeface="微軟正黑體" panose="020B0604030504040204" pitchFamily="34" charset="-120"/>
                          <a:ea typeface="微軟正黑體" panose="020B0604030504040204" pitchFamily="34" charset="-120"/>
                        </a:rPr>
                        <a:t>60%</a:t>
                      </a:r>
                      <a:r>
                        <a:rPr lang="zh-TW" altLang="en-US" sz="1300" b="1" i="0" u="none" strike="noStrike">
                          <a:solidFill>
                            <a:srgbClr val="000000"/>
                          </a:solidFill>
                          <a:effectLst/>
                          <a:latin typeface="微軟正黑體" panose="020B0604030504040204" pitchFamily="34" charset="-120"/>
                          <a:ea typeface="微軟正黑體" panose="020B0604030504040204" pitchFamily="34" charset="-120"/>
                        </a:rPr>
                        <a:t>以下</a:t>
                      </a:r>
                      <a:r>
                        <a:rPr lang="en-US" altLang="zh-TW" sz="1300" b="1" i="0" u="none" strike="noStrike">
                          <a:solidFill>
                            <a:srgbClr val="000000"/>
                          </a:solidFill>
                          <a:effectLst/>
                          <a:latin typeface="微軟正黑體" panose="020B0604030504040204" pitchFamily="34" charset="-120"/>
                          <a:ea typeface="微軟正黑體" panose="020B0604030504040204" pitchFamily="34" charset="-120"/>
                        </a:rPr>
                        <a:t>)</a:t>
                      </a:r>
                    </a:p>
                  </a:txBody>
                  <a:tcPr marL="0" marR="0" marT="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r" fontAlgn="ctr"/>
                      <a:r>
                        <a:rPr lang="zh-TW" altLang="en-US" sz="1300" b="1" i="0" u="none" strike="noStrike">
                          <a:solidFill>
                            <a:srgbClr val="000000"/>
                          </a:solidFill>
                          <a:effectLst/>
                          <a:latin typeface="微軟正黑體" panose="020B0604030504040204" pitchFamily="34" charset="-120"/>
                          <a:ea typeface="微軟正黑體" panose="020B0604030504040204" pitchFamily="34" charset="-120"/>
                        </a:rPr>
                        <a:t>　</a:t>
                      </a: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r" fontAlgn="ctr"/>
                      <a:r>
                        <a:rPr lang="en-US" altLang="zh-TW" sz="1300" b="1" i="0" u="none" strike="noStrike">
                          <a:solidFill>
                            <a:srgbClr val="000000"/>
                          </a:solidFill>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333333"/>
                      </a:solidFill>
                      <a:prstDash val="solid"/>
                      <a:round/>
                      <a:headEnd type="none" w="med" len="med"/>
                      <a:tailEnd type="none" w="med" len="med"/>
                    </a:lnB>
                    <a:solidFill>
                      <a:srgbClr val="FFFFFF"/>
                    </a:solidFill>
                  </a:tcPr>
                </a:tc>
                <a:tc>
                  <a:txBody>
                    <a:bodyPr/>
                    <a:lstStyle/>
                    <a:p>
                      <a:pPr algn="r" fontAlgn="ctr"/>
                      <a:r>
                        <a:rPr lang="en-US" altLang="zh-TW" sz="1300" b="1" i="0" u="none" strike="noStrike">
                          <a:solidFill>
                            <a:srgbClr val="0000FF"/>
                          </a:solidFill>
                          <a:effectLst/>
                          <a:latin typeface="微軟正黑體" panose="020B0604030504040204" pitchFamily="34" charset="-120"/>
                          <a:ea typeface="微軟正黑體" panose="020B0604030504040204" pitchFamily="34" charset="-120"/>
                        </a:rPr>
                        <a:t>3,386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333333"/>
                      </a:solidFill>
                      <a:prstDash val="solid"/>
                      <a:round/>
                      <a:headEnd type="none" w="med" len="med"/>
                      <a:tailEnd type="none" w="med" len="med"/>
                    </a:lnB>
                    <a:solidFill>
                      <a:srgbClr val="FFFFFF"/>
                    </a:solidFill>
                  </a:tcPr>
                </a:tc>
                <a:tc>
                  <a:txBody>
                    <a:bodyPr/>
                    <a:lstStyle/>
                    <a:p>
                      <a:pPr algn="r" fontAlgn="ctr"/>
                      <a:r>
                        <a:rPr lang="en-US" altLang="zh-TW" sz="1300" b="1" i="0" u="none" strike="noStrike">
                          <a:solidFill>
                            <a:srgbClr val="FF0000"/>
                          </a:solidFill>
                          <a:effectLst/>
                          <a:latin typeface="微軟正黑體" panose="020B0604030504040204" pitchFamily="34" charset="-120"/>
                          <a:ea typeface="微軟正黑體" panose="020B0604030504040204" pitchFamily="34" charset="-120"/>
                        </a:rPr>
                        <a:t>52%</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333333"/>
                      </a:solidFill>
                      <a:prstDash val="solid"/>
                      <a:round/>
                      <a:headEnd type="none" w="med" len="med"/>
                      <a:tailEnd type="none" w="med" len="med"/>
                    </a:lnB>
                    <a:solidFill>
                      <a:srgbClr val="FFFFFF"/>
                    </a:solidFill>
                  </a:tcPr>
                </a:tc>
                <a:tc>
                  <a:txBody>
                    <a:bodyPr/>
                    <a:lstStyle/>
                    <a:p>
                      <a:pPr algn="l" fontAlgn="ctr"/>
                      <a:endParaRPr lang="zh-TW" altLang="en-US" sz="1200" b="0" i="0" u="none" strike="noStrike">
                        <a:effectLst/>
                        <a:latin typeface="微軟正黑體" panose="020B0604030504040204" pitchFamily="34" charset="-120"/>
                        <a:ea typeface="微軟正黑體" panose="020B0604030504040204" pitchFamily="34" charset="-120"/>
                      </a:endParaRPr>
                    </a:p>
                  </a:txBody>
                  <a:tcPr marL="0" marR="0" marT="0" marB="0" anchor="ctr">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ctr"/>
                      <a:endParaRPr lang="zh-TW" altLang="en-US" sz="1200" b="0" i="0" u="none" strike="noStrike">
                        <a:effectLst/>
                        <a:latin typeface="微軟正黑體" panose="020B0604030504040204" pitchFamily="34" charset="-120"/>
                        <a:ea typeface="微軟正黑體" panose="020B0604030504040204" pitchFamily="34" charset="-120"/>
                      </a:endParaRPr>
                    </a:p>
                  </a:txBody>
                  <a:tcPr marL="0" marR="0" marT="0" marB="0" anchor="ctr">
                    <a:lnL>
                      <a:noFill/>
                    </a:lnL>
                    <a:lnR>
                      <a:noFill/>
                    </a:lnR>
                    <a:lnT>
                      <a:noFill/>
                    </a:lnT>
                    <a:lnB>
                      <a:noFill/>
                    </a:lnB>
                  </a:tcPr>
                </a:tc>
                <a:extLst>
                  <a:ext uri="{0D108BD9-81ED-4DB2-BD59-A6C34878D82A}">
                    <a16:rowId xmlns:a16="http://schemas.microsoft.com/office/drawing/2014/main" val="510247101"/>
                  </a:ext>
                </a:extLst>
              </a:tr>
              <a:tr h="439619">
                <a:tc>
                  <a:txBody>
                    <a:bodyPr/>
                    <a:lstStyle/>
                    <a:p>
                      <a:pPr algn="l" fontAlgn="ctr"/>
                      <a:endParaRPr lang="zh-TW" altLang="en-US" sz="1200" b="0" i="0" u="none" strike="noStrike">
                        <a:effectLst/>
                        <a:latin typeface="微軟正黑體" panose="020B0604030504040204" pitchFamily="34" charset="-120"/>
                        <a:ea typeface="微軟正黑體" panose="020B0604030504040204" pitchFamily="34" charset="-120"/>
                      </a:endParaRPr>
                    </a:p>
                  </a:txBody>
                  <a:tcPr marL="0" marR="0" marT="0" marB="0" anchor="ctr">
                    <a:lnL>
                      <a:noFill/>
                    </a:lnL>
                    <a:lnR>
                      <a:noFill/>
                    </a:lnR>
                    <a:lnT>
                      <a:noFill/>
                    </a:lnT>
                    <a:lnB>
                      <a:noFill/>
                    </a:lnB>
                  </a:tcPr>
                </a:tc>
                <a:tc>
                  <a:txBody>
                    <a:bodyPr/>
                    <a:lstStyle/>
                    <a:p>
                      <a:pPr algn="l" fontAlgn="ctr"/>
                      <a:endParaRPr lang="zh-TW" altLang="en-US" sz="1200" b="0" i="0" u="none" strike="noStrike">
                        <a:effectLst/>
                        <a:latin typeface="微軟正黑體" panose="020B0604030504040204" pitchFamily="34" charset="-120"/>
                        <a:ea typeface="微軟正黑體" panose="020B0604030504040204" pitchFamily="34" charset="-120"/>
                      </a:endParaRPr>
                    </a:p>
                  </a:txBody>
                  <a:tcPr marL="0" marR="0" marT="0" marB="0" anchor="ctr">
                    <a:lnL>
                      <a:noFill/>
                    </a:lnL>
                    <a:lnR w="12700" cap="flat" cmpd="sng" algn="ctr">
                      <a:solidFill>
                        <a:srgbClr val="333333"/>
                      </a:solidFill>
                      <a:prstDash val="dash"/>
                      <a:round/>
                      <a:headEnd type="none" w="med" len="med"/>
                      <a:tailEnd type="none" w="med" len="med"/>
                    </a:lnR>
                    <a:lnT>
                      <a:noFill/>
                    </a:lnT>
                    <a:lnB>
                      <a:noFill/>
                    </a:lnB>
                  </a:tcPr>
                </a:tc>
                <a:tc>
                  <a:txBody>
                    <a:bodyPr/>
                    <a:lstStyle/>
                    <a:p>
                      <a:pPr algn="l" fontAlgn="ctr"/>
                      <a:r>
                        <a:rPr lang="zh-TW" altLang="en-US" sz="1300" b="1" i="0" u="none" strike="noStrike">
                          <a:solidFill>
                            <a:srgbClr val="FF0000"/>
                          </a:solidFill>
                          <a:effectLst/>
                          <a:latin typeface="微軟正黑體" panose="020B0604030504040204" pitchFamily="34" charset="-120"/>
                          <a:ea typeface="微軟正黑體" panose="020B0604030504040204" pitchFamily="34" charset="-120"/>
                        </a:rPr>
                        <a:t>　</a:t>
                      </a:r>
                    </a:p>
                  </a:txBody>
                  <a:tcPr marL="0" marR="0" marT="0" marB="0" anchor="ctr">
                    <a:lnL w="12700" cap="flat" cmpd="sng" algn="ctr">
                      <a:solidFill>
                        <a:srgbClr val="333333"/>
                      </a:solidFill>
                      <a:prstDash val="dash"/>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333333"/>
                      </a:solidFill>
                      <a:prstDash val="solid"/>
                      <a:round/>
                      <a:headEnd type="none" w="med" len="med"/>
                      <a:tailEnd type="none" w="med" len="med"/>
                    </a:lnT>
                    <a:lnB>
                      <a:noFill/>
                    </a:lnB>
                    <a:solidFill>
                      <a:srgbClr val="FFFFFF"/>
                    </a:solidFill>
                  </a:tcPr>
                </a:tc>
                <a:tc>
                  <a:txBody>
                    <a:bodyPr/>
                    <a:lstStyle/>
                    <a:p>
                      <a:pPr algn="l" fontAlgn="ctr"/>
                      <a:r>
                        <a:rPr lang="zh-TW" altLang="en-US" sz="1300" b="0" i="0" u="none" strike="noStrike">
                          <a:solidFill>
                            <a:srgbClr val="FFFFFF"/>
                          </a:solidFill>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333333"/>
                      </a:solidFill>
                      <a:prstDash val="solid"/>
                      <a:round/>
                      <a:headEnd type="none" w="med" len="med"/>
                      <a:tailEnd type="none" w="med" len="med"/>
                    </a:lnT>
                    <a:lnB>
                      <a:noFill/>
                    </a:lnB>
                    <a:solidFill>
                      <a:srgbClr val="FFFFFF"/>
                    </a:solidFill>
                  </a:tcPr>
                </a:tc>
                <a:tc>
                  <a:txBody>
                    <a:bodyPr/>
                    <a:lstStyle/>
                    <a:p>
                      <a:pPr algn="r" fontAlgn="ctr"/>
                      <a:r>
                        <a:rPr lang="en-US" altLang="zh-TW" sz="1300" b="0" i="0" u="none" strike="noStrike">
                          <a:solidFill>
                            <a:srgbClr val="FFFFFF"/>
                          </a:solidFill>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333333"/>
                      </a:solidFill>
                      <a:prstDash val="solid"/>
                      <a:round/>
                      <a:headEnd type="none" w="med" len="med"/>
                      <a:tailEnd type="none" w="med" len="med"/>
                    </a:lnT>
                    <a:lnB>
                      <a:noFill/>
                    </a:lnB>
                    <a:solidFill>
                      <a:srgbClr val="FFFFFF"/>
                    </a:solidFill>
                  </a:tcPr>
                </a:tc>
                <a:tc>
                  <a:txBody>
                    <a:bodyPr/>
                    <a:lstStyle/>
                    <a:p>
                      <a:pPr algn="r" fontAlgn="ctr"/>
                      <a:r>
                        <a:rPr lang="en-US" altLang="zh-TW" sz="1300" b="0" i="0" u="none" strike="noStrike">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FFFF00"/>
                    </a:solidFill>
                  </a:tcPr>
                </a:tc>
                <a:tc>
                  <a:txBody>
                    <a:bodyPr/>
                    <a:lstStyle/>
                    <a:p>
                      <a:pPr algn="ctr" fontAlgn="ctr"/>
                      <a:r>
                        <a:rPr lang="zh-TW" altLang="en-US" sz="1300" b="0" i="0" u="none" strike="noStrike">
                          <a:solidFill>
                            <a:srgbClr val="000000"/>
                          </a:solidFill>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FFFF00"/>
                    </a:solidFill>
                  </a:tcPr>
                </a:tc>
                <a:tc>
                  <a:txBody>
                    <a:bodyPr/>
                    <a:lstStyle/>
                    <a:p>
                      <a:pPr algn="r" fontAlgn="ctr"/>
                      <a:r>
                        <a:rPr lang="en-US" altLang="zh-TW" sz="1300" b="0" i="0" u="none" strike="noStrike">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FFFF00"/>
                    </a:solidFill>
                  </a:tcPr>
                </a:tc>
                <a:tc>
                  <a:txBody>
                    <a:bodyPr/>
                    <a:lstStyle/>
                    <a:p>
                      <a:pPr algn="r" fontAlgn="ctr"/>
                      <a:r>
                        <a:rPr lang="en-US" altLang="zh-TW" sz="1300" b="0" i="0" u="none" strike="noStrike">
                          <a:solidFill>
                            <a:srgbClr val="FFFFFF"/>
                          </a:solidFill>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333333"/>
                      </a:solidFill>
                      <a:prstDash val="solid"/>
                      <a:round/>
                      <a:headEnd type="none" w="med" len="med"/>
                      <a:tailEnd type="none" w="med" len="med"/>
                    </a:lnT>
                    <a:lnB>
                      <a:noFill/>
                    </a:lnB>
                    <a:solidFill>
                      <a:srgbClr val="FFFFFF"/>
                    </a:solidFill>
                  </a:tcPr>
                </a:tc>
                <a:tc>
                  <a:txBody>
                    <a:bodyPr/>
                    <a:lstStyle/>
                    <a:p>
                      <a:pPr algn="l" fontAlgn="ctr"/>
                      <a:r>
                        <a:rPr lang="zh-TW" altLang="en-US" sz="1300" b="0"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333333"/>
                      </a:solidFill>
                      <a:prstDash val="solid"/>
                      <a:round/>
                      <a:headEnd type="none" w="med" len="med"/>
                      <a:tailEnd type="none" w="med" len="med"/>
                    </a:lnT>
                    <a:lnB>
                      <a:noFill/>
                    </a:lnB>
                    <a:solidFill>
                      <a:srgbClr val="FFFFFF"/>
                    </a:solidFill>
                  </a:tcPr>
                </a:tc>
                <a:tc>
                  <a:txBody>
                    <a:bodyPr/>
                    <a:lstStyle/>
                    <a:p>
                      <a:pPr algn="l" fontAlgn="ctr"/>
                      <a:r>
                        <a:rPr lang="zh-TW" altLang="en-US" sz="1300" b="1" i="0" u="none" strike="noStrike">
                          <a:solidFill>
                            <a:srgbClr val="FF0000"/>
                          </a:solidFill>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333333"/>
                      </a:solidFill>
                      <a:prstDash val="solid"/>
                      <a:round/>
                      <a:headEnd type="none" w="med" len="med"/>
                      <a:tailEnd type="none" w="med" len="med"/>
                    </a:lnT>
                    <a:lnB>
                      <a:noFill/>
                    </a:lnB>
                    <a:solidFill>
                      <a:srgbClr val="FFFFFF"/>
                    </a:solidFill>
                  </a:tcPr>
                </a:tc>
                <a:tc>
                  <a:txBody>
                    <a:bodyPr/>
                    <a:lstStyle/>
                    <a:p>
                      <a:pPr algn="l" fontAlgn="ctr"/>
                      <a:endParaRPr lang="zh-TW" altLang="en-US" sz="1200" b="0" i="0" u="none" strike="noStrike">
                        <a:effectLst/>
                        <a:latin typeface="微軟正黑體" panose="020B0604030504040204" pitchFamily="34" charset="-120"/>
                        <a:ea typeface="微軟正黑體" panose="020B0604030504040204" pitchFamily="34" charset="-120"/>
                      </a:endParaRPr>
                    </a:p>
                  </a:txBody>
                  <a:tcPr marL="0" marR="0" marT="0" marB="0" anchor="ctr">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ctr"/>
                      <a:endParaRPr lang="zh-TW" altLang="en-US" sz="1200" b="0" i="0" u="none" strike="noStrike">
                        <a:effectLst/>
                        <a:latin typeface="微軟正黑體" panose="020B0604030504040204" pitchFamily="34" charset="-120"/>
                        <a:ea typeface="微軟正黑體" panose="020B0604030504040204" pitchFamily="34" charset="-120"/>
                      </a:endParaRPr>
                    </a:p>
                  </a:txBody>
                  <a:tcPr marL="0" marR="0" marT="0" marB="0" anchor="ctr">
                    <a:lnL>
                      <a:noFill/>
                    </a:lnL>
                    <a:lnR>
                      <a:noFill/>
                    </a:lnR>
                    <a:lnT>
                      <a:noFill/>
                    </a:lnT>
                    <a:lnB>
                      <a:noFill/>
                    </a:lnB>
                  </a:tcPr>
                </a:tc>
                <a:extLst>
                  <a:ext uri="{0D108BD9-81ED-4DB2-BD59-A6C34878D82A}">
                    <a16:rowId xmlns:a16="http://schemas.microsoft.com/office/drawing/2014/main" val="1566629192"/>
                  </a:ext>
                </a:extLst>
              </a:tr>
              <a:tr h="296070">
                <a:tc>
                  <a:txBody>
                    <a:bodyPr/>
                    <a:lstStyle/>
                    <a:p>
                      <a:pPr algn="l" fontAlgn="ctr"/>
                      <a:endParaRPr lang="zh-TW" altLang="en-US" sz="1200" b="0" i="0" u="none" strike="noStrike">
                        <a:effectLst/>
                        <a:latin typeface="微軟正黑體" panose="020B0604030504040204" pitchFamily="34" charset="-120"/>
                        <a:ea typeface="微軟正黑體" panose="020B0604030504040204" pitchFamily="34" charset="-120"/>
                      </a:endParaRPr>
                    </a:p>
                  </a:txBody>
                  <a:tcPr marL="0" marR="0" marT="0" marB="0" anchor="ctr">
                    <a:lnL>
                      <a:noFill/>
                    </a:lnL>
                    <a:lnR>
                      <a:noFill/>
                    </a:lnR>
                    <a:lnT>
                      <a:noFill/>
                    </a:lnT>
                    <a:lnB>
                      <a:noFill/>
                    </a:lnB>
                  </a:tcPr>
                </a:tc>
                <a:tc>
                  <a:txBody>
                    <a:bodyPr/>
                    <a:lstStyle/>
                    <a:p>
                      <a:pPr algn="l" fontAlgn="ctr"/>
                      <a:endParaRPr lang="zh-TW" altLang="en-US" sz="1200" b="0" i="0" u="none" strike="noStrike">
                        <a:effectLst/>
                        <a:latin typeface="微軟正黑體" panose="020B0604030504040204" pitchFamily="34" charset="-120"/>
                        <a:ea typeface="微軟正黑體" panose="020B0604030504040204" pitchFamily="34" charset="-120"/>
                      </a:endParaRPr>
                    </a:p>
                  </a:txBody>
                  <a:tcPr marL="0" marR="0" marT="0" marB="0" anchor="ctr">
                    <a:lnL>
                      <a:noFill/>
                    </a:lnL>
                    <a:lnR w="12700" cap="flat" cmpd="sng" algn="ctr">
                      <a:solidFill>
                        <a:srgbClr val="333333"/>
                      </a:solidFill>
                      <a:prstDash val="dash"/>
                      <a:round/>
                      <a:headEnd type="none" w="med" len="med"/>
                      <a:tailEnd type="none" w="med" len="med"/>
                    </a:lnR>
                    <a:lnT>
                      <a:noFill/>
                    </a:lnT>
                    <a:lnB>
                      <a:noFill/>
                    </a:lnB>
                  </a:tcPr>
                </a:tc>
                <a:tc>
                  <a:txBody>
                    <a:bodyPr/>
                    <a:lstStyle/>
                    <a:p>
                      <a:pPr algn="l" fontAlgn="ctr"/>
                      <a:r>
                        <a:rPr lang="zh-TW" altLang="en-US" sz="1300" b="1" i="0" u="none" strike="noStrike">
                          <a:solidFill>
                            <a:srgbClr val="FF0000"/>
                          </a:solidFill>
                          <a:effectLst/>
                          <a:latin typeface="微軟正黑體" panose="020B0604030504040204" pitchFamily="34" charset="-120"/>
                          <a:ea typeface="微軟正黑體" panose="020B0604030504040204" pitchFamily="34" charset="-120"/>
                        </a:rPr>
                        <a:t>　</a:t>
                      </a:r>
                    </a:p>
                  </a:txBody>
                  <a:tcPr marL="0" marR="0" marT="0" marB="0" anchor="ctr">
                    <a:lnL w="12700" cap="flat" cmpd="sng" algn="ctr">
                      <a:solidFill>
                        <a:srgbClr val="333333"/>
                      </a:solidFill>
                      <a:prstDash val="dash"/>
                      <a:round/>
                      <a:headEnd type="none" w="med" len="med"/>
                      <a:tailEnd type="none" w="med" len="med"/>
                    </a:lnL>
                    <a:lnR w="6350" cap="flat" cmpd="sng" algn="ctr">
                      <a:solidFill>
                        <a:srgbClr val="333333"/>
                      </a:solidFill>
                      <a:prstDash val="solid"/>
                      <a:round/>
                      <a:headEnd type="none" w="med" len="med"/>
                      <a:tailEnd type="none" w="med" len="med"/>
                    </a:lnR>
                    <a:lnT>
                      <a:noFill/>
                    </a:lnT>
                    <a:lnB>
                      <a:noFill/>
                    </a:lnB>
                    <a:solidFill>
                      <a:srgbClr val="FFFFFF"/>
                    </a:solidFill>
                  </a:tcPr>
                </a:tc>
                <a:tc>
                  <a:txBody>
                    <a:bodyPr/>
                    <a:lstStyle/>
                    <a:p>
                      <a:pPr algn="l" fontAlgn="ctr"/>
                      <a:r>
                        <a:rPr lang="zh-TW" altLang="en-US" sz="1300" b="0" i="0" u="none" strike="noStrike">
                          <a:solidFill>
                            <a:srgbClr val="FFFFFF"/>
                          </a:solidFill>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a:noFill/>
                    </a:lnB>
                    <a:solidFill>
                      <a:srgbClr val="FFFFFF"/>
                    </a:solidFill>
                  </a:tcPr>
                </a:tc>
                <a:tc>
                  <a:txBody>
                    <a:bodyPr/>
                    <a:lstStyle/>
                    <a:p>
                      <a:pPr algn="l" fontAlgn="ctr"/>
                      <a:r>
                        <a:rPr lang="zh-TW" altLang="en-US" sz="1300" b="0"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a:noFill/>
                    </a:lnB>
                    <a:solidFill>
                      <a:srgbClr val="FFFFFF"/>
                    </a:solidFill>
                  </a:tcPr>
                </a:tc>
                <a:tc>
                  <a:txBody>
                    <a:bodyPr/>
                    <a:lstStyle/>
                    <a:p>
                      <a:pPr algn="r" fontAlgn="ctr"/>
                      <a:r>
                        <a:rPr lang="en-US" altLang="zh-TW" sz="1300" b="0" i="0" u="none" strike="noStrike">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a:noFill/>
                    </a:lnB>
                    <a:solidFill>
                      <a:srgbClr val="FFFF00"/>
                    </a:solidFill>
                  </a:tcPr>
                </a:tc>
                <a:tc>
                  <a:txBody>
                    <a:bodyPr/>
                    <a:lstStyle/>
                    <a:p>
                      <a:pPr algn="ctr" fontAlgn="ctr"/>
                      <a:r>
                        <a:rPr lang="zh-TW" altLang="en-US" sz="1300" b="0"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a:noFill/>
                    </a:lnB>
                    <a:solidFill>
                      <a:srgbClr val="FFFF00"/>
                    </a:solidFill>
                  </a:tcPr>
                </a:tc>
                <a:tc>
                  <a:txBody>
                    <a:bodyPr/>
                    <a:lstStyle/>
                    <a:p>
                      <a:pPr algn="r" fontAlgn="ctr"/>
                      <a:r>
                        <a:rPr lang="en-US" altLang="zh-TW" sz="1300" b="0" i="0" u="none" strike="noStrike">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a:noFill/>
                    </a:lnB>
                    <a:solidFill>
                      <a:srgbClr val="FFFF00"/>
                    </a:solidFill>
                  </a:tcPr>
                </a:tc>
                <a:tc>
                  <a:txBody>
                    <a:bodyPr/>
                    <a:lstStyle/>
                    <a:p>
                      <a:pPr algn="l" fontAlgn="ctr"/>
                      <a:r>
                        <a:rPr lang="zh-TW" altLang="en-US" sz="1300" b="0" i="0" u="none" strike="noStrike">
                          <a:solidFill>
                            <a:srgbClr val="FFFFFF"/>
                          </a:solidFill>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a:noFill/>
                    </a:lnB>
                    <a:solidFill>
                      <a:srgbClr val="FFFFFF"/>
                    </a:solidFill>
                  </a:tcPr>
                </a:tc>
                <a:tc>
                  <a:txBody>
                    <a:bodyPr/>
                    <a:lstStyle/>
                    <a:p>
                      <a:pPr algn="l" fontAlgn="ctr"/>
                      <a:r>
                        <a:rPr lang="zh-TW" altLang="en-US" sz="1300" b="0"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a:noFill/>
                    </a:lnB>
                    <a:solidFill>
                      <a:srgbClr val="FFFFFF"/>
                    </a:solidFill>
                  </a:tcPr>
                </a:tc>
                <a:tc>
                  <a:txBody>
                    <a:bodyPr/>
                    <a:lstStyle/>
                    <a:p>
                      <a:pPr algn="l" fontAlgn="ctr"/>
                      <a:r>
                        <a:rPr lang="zh-TW" altLang="en-US" sz="1300" b="1" i="0" u="none" strike="noStrike">
                          <a:solidFill>
                            <a:srgbClr val="FF0000"/>
                          </a:solidFill>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l" fontAlgn="ctr"/>
                      <a:endParaRPr lang="zh-TW" altLang="en-US" sz="1200" b="0" i="0" u="none" strike="noStrike">
                        <a:effectLst/>
                        <a:latin typeface="微軟正黑體" panose="020B0604030504040204" pitchFamily="34" charset="-120"/>
                        <a:ea typeface="微軟正黑體" panose="020B0604030504040204" pitchFamily="34" charset="-120"/>
                      </a:endParaRPr>
                    </a:p>
                  </a:txBody>
                  <a:tcPr marL="0" marR="0" marT="0" marB="0" anchor="ctr">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ctr"/>
                      <a:endParaRPr lang="zh-TW" altLang="en-US" sz="1200" b="0" i="0" u="none" strike="noStrike">
                        <a:effectLst/>
                        <a:latin typeface="微軟正黑體" panose="020B0604030504040204" pitchFamily="34" charset="-120"/>
                        <a:ea typeface="微軟正黑體" panose="020B0604030504040204" pitchFamily="34" charset="-120"/>
                      </a:endParaRPr>
                    </a:p>
                  </a:txBody>
                  <a:tcPr marL="0" marR="0" marT="0" marB="0" anchor="ctr">
                    <a:lnL>
                      <a:noFill/>
                    </a:lnL>
                    <a:lnR>
                      <a:noFill/>
                    </a:lnR>
                    <a:lnT>
                      <a:noFill/>
                    </a:lnT>
                    <a:lnB>
                      <a:noFill/>
                    </a:lnB>
                  </a:tcPr>
                </a:tc>
                <a:extLst>
                  <a:ext uri="{0D108BD9-81ED-4DB2-BD59-A6C34878D82A}">
                    <a16:rowId xmlns:a16="http://schemas.microsoft.com/office/drawing/2014/main" val="1391045016"/>
                  </a:ext>
                </a:extLst>
              </a:tr>
              <a:tr h="200968">
                <a:tc>
                  <a:txBody>
                    <a:bodyPr/>
                    <a:lstStyle/>
                    <a:p>
                      <a:pPr algn="l" fontAlgn="ctr"/>
                      <a:endParaRPr lang="zh-TW" altLang="en-US" sz="1200" b="0" i="0" u="none" strike="noStrike">
                        <a:effectLst/>
                        <a:latin typeface="微軟正黑體" panose="020B0604030504040204" pitchFamily="34" charset="-120"/>
                        <a:ea typeface="微軟正黑體" panose="020B0604030504040204" pitchFamily="34" charset="-120"/>
                      </a:endParaRPr>
                    </a:p>
                  </a:txBody>
                  <a:tcPr marL="0" marR="0" marT="0" marB="0" anchor="ctr">
                    <a:lnL>
                      <a:noFill/>
                    </a:lnL>
                    <a:lnR>
                      <a:noFill/>
                    </a:lnR>
                    <a:lnT>
                      <a:noFill/>
                    </a:lnT>
                    <a:lnB>
                      <a:noFill/>
                    </a:lnB>
                  </a:tcPr>
                </a:tc>
                <a:tc>
                  <a:txBody>
                    <a:bodyPr/>
                    <a:lstStyle/>
                    <a:p>
                      <a:pPr algn="l" fontAlgn="ctr"/>
                      <a:endParaRPr lang="zh-TW" altLang="en-US" sz="1200" b="0" i="0" u="none" strike="noStrike">
                        <a:effectLst/>
                        <a:latin typeface="微軟正黑體" panose="020B0604030504040204" pitchFamily="34" charset="-120"/>
                        <a:ea typeface="微軟正黑體" panose="020B0604030504040204" pitchFamily="34" charset="-120"/>
                      </a:endParaRPr>
                    </a:p>
                  </a:txBody>
                  <a:tcPr marL="0" marR="0" marT="0" marB="0" anchor="ctr">
                    <a:lnL>
                      <a:noFill/>
                    </a:lnL>
                    <a:lnR w="12700" cap="flat" cmpd="sng" algn="ctr">
                      <a:solidFill>
                        <a:srgbClr val="333333"/>
                      </a:solidFill>
                      <a:prstDash val="dash"/>
                      <a:round/>
                      <a:headEnd type="none" w="med" len="med"/>
                      <a:tailEnd type="none" w="med" len="med"/>
                    </a:lnR>
                    <a:lnT>
                      <a:noFill/>
                    </a:lnT>
                    <a:lnB>
                      <a:noFill/>
                    </a:lnB>
                  </a:tcPr>
                </a:tc>
                <a:tc>
                  <a:txBody>
                    <a:bodyPr/>
                    <a:lstStyle/>
                    <a:p>
                      <a:pPr algn="l" fontAlgn="ctr"/>
                      <a:r>
                        <a:rPr lang="zh-TW" altLang="en-US" sz="1200" b="1" i="0" u="none" strike="noStrike">
                          <a:solidFill>
                            <a:srgbClr val="FF0000"/>
                          </a:solidFill>
                          <a:effectLst/>
                          <a:latin typeface="微軟正黑體" panose="020B0604030504040204" pitchFamily="34" charset="-120"/>
                          <a:ea typeface="微軟正黑體" panose="020B0604030504040204" pitchFamily="34" charset="-120"/>
                        </a:rPr>
                        <a:t>　</a:t>
                      </a:r>
                    </a:p>
                  </a:txBody>
                  <a:tcPr marL="0" marR="0" marT="0" marB="0" anchor="ctr">
                    <a:lnL w="12700" cap="flat" cmpd="sng" algn="ctr">
                      <a:solidFill>
                        <a:srgbClr val="333333"/>
                      </a:solidFill>
                      <a:prstDash val="dash"/>
                      <a:round/>
                      <a:headEnd type="none" w="med" len="med"/>
                      <a:tailEnd type="none" w="med" len="med"/>
                    </a:lnL>
                    <a:lnR w="6350" cap="flat" cmpd="sng" algn="ctr">
                      <a:solidFill>
                        <a:srgbClr val="333333"/>
                      </a:solidFill>
                      <a:prstDash val="solid"/>
                      <a:round/>
                      <a:headEnd type="none" w="med" len="med"/>
                      <a:tailEnd type="none" w="med" len="med"/>
                    </a:lnR>
                    <a:lnT>
                      <a:noFill/>
                    </a:lnT>
                    <a:lnB w="6350" cap="flat" cmpd="sng" algn="ctr">
                      <a:solidFill>
                        <a:srgbClr val="333333"/>
                      </a:solidFill>
                      <a:prstDash val="solid"/>
                      <a:round/>
                      <a:headEnd type="none" w="med" len="med"/>
                      <a:tailEnd type="none" w="med" len="med"/>
                    </a:lnB>
                    <a:solidFill>
                      <a:srgbClr val="FFFFFF"/>
                    </a:solidFill>
                  </a:tcPr>
                </a:tc>
                <a:tc>
                  <a:txBody>
                    <a:bodyPr/>
                    <a:lstStyle/>
                    <a:p>
                      <a:pPr algn="l" fontAlgn="ctr"/>
                      <a:r>
                        <a:rPr lang="zh-TW" altLang="en-US" sz="1200" b="1" i="0" u="none" strike="noStrike">
                          <a:solidFill>
                            <a:srgbClr val="FFFFFF"/>
                          </a:solidFill>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w="6350" cap="flat" cmpd="sng" algn="ctr">
                      <a:solidFill>
                        <a:srgbClr val="333333"/>
                      </a:solidFill>
                      <a:prstDash val="solid"/>
                      <a:round/>
                      <a:headEnd type="none" w="med" len="med"/>
                      <a:tailEnd type="none" w="med" len="med"/>
                    </a:lnB>
                    <a:solidFill>
                      <a:srgbClr val="FFFFFF"/>
                    </a:solidFill>
                  </a:tcPr>
                </a:tc>
                <a:tc>
                  <a:txBody>
                    <a:bodyPr/>
                    <a:lstStyle/>
                    <a:p>
                      <a:pPr algn="l" fontAlgn="ctr"/>
                      <a:r>
                        <a:rPr lang="zh-TW" altLang="en-US" sz="1200" b="1"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w="6350" cap="flat" cmpd="sng" algn="ctr">
                      <a:solidFill>
                        <a:srgbClr val="333333"/>
                      </a:solidFill>
                      <a:prstDash val="solid"/>
                      <a:round/>
                      <a:headEnd type="none" w="med" len="med"/>
                      <a:tailEnd type="none" w="med" len="med"/>
                    </a:lnB>
                    <a:solidFill>
                      <a:srgbClr val="FFFFFF"/>
                    </a:solidFill>
                  </a:tcPr>
                </a:tc>
                <a:tc>
                  <a:txBody>
                    <a:bodyPr/>
                    <a:lstStyle/>
                    <a:p>
                      <a:pPr algn="r" fontAlgn="ctr"/>
                      <a:r>
                        <a:rPr lang="en-US" altLang="zh-TW" sz="1300" b="0" i="0" u="none" strike="noStrike">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zh-TW" altLang="en-US" sz="1300" b="0"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FFFF00"/>
                    </a:solidFill>
                  </a:tcPr>
                </a:tc>
                <a:tc>
                  <a:txBody>
                    <a:bodyPr/>
                    <a:lstStyle/>
                    <a:p>
                      <a:pPr algn="r" fontAlgn="ctr"/>
                      <a:r>
                        <a:rPr lang="en-US" altLang="zh-TW" sz="1300" b="0" i="0" u="none" strike="noStrike">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FFFF00"/>
                    </a:solidFill>
                  </a:tcPr>
                </a:tc>
                <a:tc>
                  <a:txBody>
                    <a:bodyPr/>
                    <a:lstStyle/>
                    <a:p>
                      <a:pPr algn="r" fontAlgn="ctr"/>
                      <a:r>
                        <a:rPr lang="en-US" altLang="zh-TW" sz="1300" b="0" i="0" u="none" strike="noStrike">
                          <a:solidFill>
                            <a:srgbClr val="FFFFFF"/>
                          </a:solidFill>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w="6350" cap="flat" cmpd="sng" algn="ctr">
                      <a:solidFill>
                        <a:srgbClr val="333333"/>
                      </a:solidFill>
                      <a:prstDash val="solid"/>
                      <a:round/>
                      <a:headEnd type="none" w="med" len="med"/>
                      <a:tailEnd type="none" w="med" len="med"/>
                    </a:lnB>
                    <a:solidFill>
                      <a:srgbClr val="FFFFFF"/>
                    </a:solidFill>
                  </a:tcPr>
                </a:tc>
                <a:tc>
                  <a:txBody>
                    <a:bodyPr/>
                    <a:lstStyle/>
                    <a:p>
                      <a:pPr algn="l" fontAlgn="ctr"/>
                      <a:r>
                        <a:rPr lang="zh-TW" altLang="en-US" sz="1200" b="1"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w="6350" cap="flat" cmpd="sng" algn="ctr">
                      <a:solidFill>
                        <a:srgbClr val="333333"/>
                      </a:solidFill>
                      <a:prstDash val="solid"/>
                      <a:round/>
                      <a:headEnd type="none" w="med" len="med"/>
                      <a:tailEnd type="none" w="med" len="med"/>
                    </a:lnB>
                    <a:solidFill>
                      <a:srgbClr val="FFFFFF"/>
                    </a:solidFill>
                  </a:tcPr>
                </a:tc>
                <a:tc>
                  <a:txBody>
                    <a:bodyPr/>
                    <a:lstStyle/>
                    <a:p>
                      <a:pPr algn="l" fontAlgn="ctr"/>
                      <a:r>
                        <a:rPr lang="zh-TW" altLang="en-US" sz="1200" b="1" i="0" u="none" strike="noStrike">
                          <a:solidFill>
                            <a:srgbClr val="FF0000"/>
                          </a:solidFill>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333333"/>
                      </a:solidFill>
                      <a:prstDash val="solid"/>
                      <a:round/>
                      <a:headEnd type="none" w="med" len="med"/>
                      <a:tailEnd type="none" w="med" len="med"/>
                    </a:lnB>
                    <a:solidFill>
                      <a:srgbClr val="FFFFFF"/>
                    </a:solidFill>
                  </a:tcPr>
                </a:tc>
                <a:tc>
                  <a:txBody>
                    <a:bodyPr/>
                    <a:lstStyle/>
                    <a:p>
                      <a:pPr algn="l" fontAlgn="ctr"/>
                      <a:endParaRPr lang="zh-TW" altLang="en-US" sz="1200" b="0" i="0" u="none" strike="noStrike">
                        <a:effectLst/>
                        <a:latin typeface="微軟正黑體" panose="020B0604030504040204" pitchFamily="34" charset="-120"/>
                        <a:ea typeface="微軟正黑體" panose="020B0604030504040204" pitchFamily="34" charset="-120"/>
                      </a:endParaRPr>
                    </a:p>
                  </a:txBody>
                  <a:tcPr marL="0" marR="0" marT="0" marB="0" anchor="ctr">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ctr"/>
                      <a:endParaRPr lang="zh-TW" altLang="en-US" sz="1200" b="0" i="0" u="none" strike="noStrike">
                        <a:effectLst/>
                        <a:latin typeface="微軟正黑體" panose="020B0604030504040204" pitchFamily="34" charset="-120"/>
                        <a:ea typeface="微軟正黑體" panose="020B0604030504040204" pitchFamily="34" charset="-120"/>
                      </a:endParaRPr>
                    </a:p>
                  </a:txBody>
                  <a:tcPr marL="0" marR="0" marT="0" marB="0" anchor="ctr">
                    <a:lnL>
                      <a:noFill/>
                    </a:lnL>
                    <a:lnR>
                      <a:noFill/>
                    </a:lnR>
                    <a:lnT>
                      <a:noFill/>
                    </a:lnT>
                    <a:lnB>
                      <a:noFill/>
                    </a:lnB>
                  </a:tcPr>
                </a:tc>
                <a:extLst>
                  <a:ext uri="{0D108BD9-81ED-4DB2-BD59-A6C34878D82A}">
                    <a16:rowId xmlns:a16="http://schemas.microsoft.com/office/drawing/2014/main" val="3866518498"/>
                  </a:ext>
                </a:extLst>
              </a:tr>
              <a:tr h="565224">
                <a:tc>
                  <a:txBody>
                    <a:bodyPr/>
                    <a:lstStyle/>
                    <a:p>
                      <a:pPr algn="l" fontAlgn="ctr"/>
                      <a:endParaRPr lang="zh-TW" altLang="en-US" sz="1200" b="0" i="0" u="none" strike="noStrike">
                        <a:effectLst/>
                        <a:latin typeface="微軟正黑體" panose="020B0604030504040204" pitchFamily="34" charset="-120"/>
                        <a:ea typeface="微軟正黑體" panose="020B0604030504040204" pitchFamily="34" charset="-120"/>
                      </a:endParaRPr>
                    </a:p>
                  </a:txBody>
                  <a:tcPr marL="0" marR="0" marT="0" marB="0" anchor="ctr">
                    <a:lnL>
                      <a:noFill/>
                    </a:lnL>
                    <a:lnR>
                      <a:noFill/>
                    </a:lnR>
                    <a:lnT>
                      <a:noFill/>
                    </a:lnT>
                    <a:lnB>
                      <a:noFill/>
                    </a:lnB>
                  </a:tcPr>
                </a:tc>
                <a:tc>
                  <a:txBody>
                    <a:bodyPr/>
                    <a:lstStyle/>
                    <a:p>
                      <a:pPr algn="l" fontAlgn="ctr"/>
                      <a:endParaRPr lang="zh-TW" altLang="en-US" sz="1200" b="0" i="0" u="none" strike="noStrike">
                        <a:effectLst/>
                        <a:latin typeface="微軟正黑體" panose="020B0604030504040204" pitchFamily="34" charset="-120"/>
                        <a:ea typeface="微軟正黑體" panose="020B0604030504040204" pitchFamily="34" charset="-120"/>
                      </a:endParaRPr>
                    </a:p>
                  </a:txBody>
                  <a:tcPr marL="0" marR="0" marT="0" marB="0" anchor="ctr">
                    <a:lnL>
                      <a:noFill/>
                    </a:lnL>
                    <a:lnR w="12700" cap="flat" cmpd="sng" algn="ctr">
                      <a:solidFill>
                        <a:srgbClr val="333333"/>
                      </a:solidFill>
                      <a:prstDash val="dash"/>
                      <a:round/>
                      <a:headEnd type="none" w="med" len="med"/>
                      <a:tailEnd type="none" w="med" len="med"/>
                    </a:lnR>
                    <a:lnT>
                      <a:noFill/>
                    </a:lnT>
                    <a:lnB>
                      <a:noFill/>
                    </a:lnB>
                  </a:tcPr>
                </a:tc>
                <a:tc>
                  <a:txBody>
                    <a:bodyPr/>
                    <a:lstStyle/>
                    <a:p>
                      <a:pPr algn="r" fontAlgn="ctr"/>
                      <a:r>
                        <a:rPr lang="en-US" altLang="zh-TW" sz="1300" b="1" i="0" u="none" strike="noStrike">
                          <a:solidFill>
                            <a:srgbClr val="FF0000"/>
                          </a:solidFill>
                          <a:effectLst/>
                          <a:latin typeface="微軟正黑體" panose="020B0604030504040204" pitchFamily="34" charset="-120"/>
                          <a:ea typeface="微軟正黑體" panose="020B0604030504040204" pitchFamily="34" charset="-120"/>
                        </a:rPr>
                        <a:t>29%</a:t>
                      </a:r>
                    </a:p>
                  </a:txBody>
                  <a:tcPr marL="0" marR="0" marT="0" marB="0" anchor="ctr">
                    <a:lnL w="12700" cap="flat" cmpd="sng" algn="ctr">
                      <a:solidFill>
                        <a:srgbClr val="333333"/>
                      </a:solidFill>
                      <a:prstDash val="dash"/>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333333"/>
                      </a:solidFill>
                      <a:prstDash val="solid"/>
                      <a:round/>
                      <a:headEnd type="none" w="med" len="med"/>
                      <a:tailEnd type="none" w="med" len="med"/>
                    </a:lnT>
                    <a:lnB w="6350" cap="flat" cmpd="sng" algn="ctr">
                      <a:solidFill>
                        <a:srgbClr val="333333"/>
                      </a:solidFill>
                      <a:prstDash val="solid"/>
                      <a:round/>
                      <a:headEnd type="none" w="med" len="med"/>
                      <a:tailEnd type="none" w="med" len="med"/>
                    </a:lnB>
                    <a:solidFill>
                      <a:srgbClr val="FFFFFF"/>
                    </a:solidFill>
                  </a:tcPr>
                </a:tc>
                <a:tc>
                  <a:txBody>
                    <a:bodyPr/>
                    <a:lstStyle/>
                    <a:p>
                      <a:pPr algn="r" fontAlgn="ctr"/>
                      <a:r>
                        <a:rPr lang="en-US" altLang="zh-TW" sz="1300" b="1" i="0" u="none" strike="noStrike">
                          <a:solidFill>
                            <a:srgbClr val="000000"/>
                          </a:solidFill>
                          <a:effectLst/>
                          <a:latin typeface="微軟正黑體" panose="020B0604030504040204" pitchFamily="34" charset="-120"/>
                          <a:ea typeface="微軟正黑體" panose="020B0604030504040204" pitchFamily="34" charset="-120"/>
                        </a:rPr>
                        <a:t>1,886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333333"/>
                      </a:solidFill>
                      <a:prstDash val="solid"/>
                      <a:round/>
                      <a:headEnd type="none" w="med" len="med"/>
                      <a:tailEnd type="none" w="med" len="med"/>
                    </a:lnT>
                    <a:lnB w="6350" cap="flat" cmpd="sng" algn="ctr">
                      <a:solidFill>
                        <a:srgbClr val="333333"/>
                      </a:solidFill>
                      <a:prstDash val="solid"/>
                      <a:round/>
                      <a:headEnd type="none" w="med" len="med"/>
                      <a:tailEnd type="none" w="med" len="med"/>
                    </a:lnB>
                    <a:solidFill>
                      <a:srgbClr val="FFFFFF"/>
                    </a:solidFill>
                  </a:tcPr>
                </a:tc>
                <a:tc>
                  <a:txBody>
                    <a:bodyPr/>
                    <a:lstStyle/>
                    <a:p>
                      <a:pPr algn="r" fontAlgn="ctr"/>
                      <a:r>
                        <a:rPr lang="en-US" altLang="zh-TW" sz="1300" b="1" i="0" u="none" strike="noStrike">
                          <a:solidFill>
                            <a:srgbClr val="000000"/>
                          </a:solidFill>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333333"/>
                      </a:solidFill>
                      <a:prstDash val="solid"/>
                      <a:round/>
                      <a:headEnd type="none" w="med" len="med"/>
                      <a:tailEnd type="none" w="med" len="med"/>
                    </a:lnT>
                    <a:lnB w="6350" cap="flat" cmpd="sng" algn="ctr">
                      <a:solidFill>
                        <a:srgbClr val="333333"/>
                      </a:solidFill>
                      <a:prstDash val="solid"/>
                      <a:round/>
                      <a:headEnd type="none" w="med" len="med"/>
                      <a:tailEnd type="none" w="med" len="med"/>
                    </a:lnB>
                    <a:solidFill>
                      <a:srgbClr val="FFFFFF"/>
                    </a:solidFill>
                  </a:tcPr>
                </a:tc>
                <a:tc>
                  <a:txBody>
                    <a:bodyPr/>
                    <a:lstStyle/>
                    <a:p>
                      <a:pPr algn="r" fontAlgn="ctr"/>
                      <a:r>
                        <a:rPr lang="zh-TW" altLang="en-US" sz="1300" b="1" i="0" u="none" strike="noStrike">
                          <a:solidFill>
                            <a:srgbClr val="000000"/>
                          </a:solidFill>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zh-TW" altLang="en-US" sz="1300" b="1" i="0" u="none" strike="noStrike">
                          <a:solidFill>
                            <a:srgbClr val="000000"/>
                          </a:solidFill>
                          <a:effectLst/>
                          <a:latin typeface="微軟正黑體" panose="020B0604030504040204" pitchFamily="34" charset="-120"/>
                          <a:ea typeface="微軟正黑體" panose="020B0604030504040204" pitchFamily="34" charset="-120"/>
                        </a:rPr>
                        <a:t>   推廣中</a:t>
                      </a:r>
                      <a:br>
                        <a:rPr lang="zh-TW" altLang="en-US" sz="1300" b="1" i="0" u="none" strike="noStrike">
                          <a:solidFill>
                            <a:srgbClr val="000000"/>
                          </a:solidFill>
                          <a:effectLst/>
                          <a:latin typeface="微軟正黑體" panose="020B0604030504040204" pitchFamily="34" charset="-120"/>
                          <a:ea typeface="微軟正黑體" panose="020B0604030504040204" pitchFamily="34" charset="-120"/>
                        </a:rPr>
                      </a:br>
                      <a:r>
                        <a:rPr lang="zh-TW" altLang="en-US" sz="1300" b="1" i="0" u="none" strike="noStrike">
                          <a:solidFill>
                            <a:srgbClr val="000000"/>
                          </a:solidFill>
                          <a:effectLst/>
                          <a:latin typeface="微軟正黑體" panose="020B0604030504040204" pitchFamily="34" charset="-120"/>
                          <a:ea typeface="微軟正黑體" panose="020B0604030504040204" pitchFamily="34" charset="-120"/>
                        </a:rPr>
                        <a:t> </a:t>
                      </a:r>
                      <a:r>
                        <a:rPr lang="en-US" altLang="zh-TW" sz="1300" b="1" i="0" u="none" strike="noStrike">
                          <a:solidFill>
                            <a:srgbClr val="000000"/>
                          </a:solidFill>
                          <a:effectLst/>
                          <a:latin typeface="微軟正黑體" panose="020B0604030504040204" pitchFamily="34" charset="-120"/>
                          <a:ea typeface="微軟正黑體" panose="020B0604030504040204" pitchFamily="34" charset="-120"/>
                        </a:rPr>
                        <a:t>(</a:t>
                      </a:r>
                      <a:r>
                        <a:rPr lang="zh-TW" altLang="en-US" sz="1300" b="1" i="0" u="none" strike="noStrike">
                          <a:solidFill>
                            <a:srgbClr val="000000"/>
                          </a:solidFill>
                          <a:effectLst/>
                          <a:latin typeface="微軟正黑體" panose="020B0604030504040204" pitchFamily="34" charset="-120"/>
                          <a:ea typeface="微軟正黑體" panose="020B0604030504040204" pitchFamily="34" charset="-120"/>
                        </a:rPr>
                        <a:t>成案率</a:t>
                      </a:r>
                      <a:r>
                        <a:rPr lang="en-US" altLang="zh-TW" sz="1300" b="1" i="0" u="none" strike="noStrike">
                          <a:solidFill>
                            <a:srgbClr val="000000"/>
                          </a:solidFill>
                          <a:effectLst/>
                          <a:latin typeface="微軟正黑體" panose="020B0604030504040204" pitchFamily="34" charset="-120"/>
                          <a:ea typeface="微軟正黑體" panose="020B0604030504040204" pitchFamily="34" charset="-120"/>
                        </a:rPr>
                        <a:t>60</a:t>
                      </a:r>
                      <a:r>
                        <a:rPr lang="zh-TW" altLang="en-US" sz="1300" b="1" i="0" u="none" strike="noStrike">
                          <a:solidFill>
                            <a:srgbClr val="000000"/>
                          </a:solidFill>
                          <a:effectLst/>
                          <a:latin typeface="微軟正黑體" panose="020B0604030504040204" pitchFamily="34" charset="-120"/>
                          <a:ea typeface="微軟正黑體" panose="020B0604030504040204" pitchFamily="34" charset="-120"/>
                        </a:rPr>
                        <a:t>以上</a:t>
                      </a:r>
                      <a:r>
                        <a:rPr lang="en-US" altLang="zh-TW" sz="1300" b="1" i="0" u="none" strike="noStrike">
                          <a:solidFill>
                            <a:srgbClr val="000000"/>
                          </a:solidFill>
                          <a:effectLst/>
                          <a:latin typeface="微軟正黑體" panose="020B0604030504040204" pitchFamily="34" charset="-120"/>
                          <a:ea typeface="微軟正黑體" panose="020B0604030504040204" pitchFamily="34" charset="-120"/>
                        </a:rPr>
                        <a:t>%)</a:t>
                      </a:r>
                    </a:p>
                  </a:txBody>
                  <a:tcPr marL="0" marR="0" marT="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r" fontAlgn="ctr"/>
                      <a:r>
                        <a:rPr lang="zh-TW" altLang="en-US" sz="1300" b="1" i="0" u="none" strike="noStrike">
                          <a:solidFill>
                            <a:srgbClr val="000000"/>
                          </a:solidFill>
                          <a:effectLst/>
                          <a:latin typeface="微軟正黑體" panose="020B0604030504040204" pitchFamily="34" charset="-120"/>
                          <a:ea typeface="微軟正黑體" panose="020B0604030504040204" pitchFamily="34" charset="-120"/>
                        </a:rPr>
                        <a:t>　</a:t>
                      </a: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r" fontAlgn="ctr"/>
                      <a:r>
                        <a:rPr lang="en-US" altLang="zh-TW" sz="1300" b="1" i="0" u="none" strike="noStrike">
                          <a:solidFill>
                            <a:srgbClr val="000000"/>
                          </a:solidFill>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333333"/>
                      </a:solidFill>
                      <a:prstDash val="solid"/>
                      <a:round/>
                      <a:headEnd type="none" w="med" len="med"/>
                      <a:tailEnd type="none" w="med" len="med"/>
                    </a:lnT>
                    <a:lnB w="6350" cap="flat" cmpd="sng" algn="ctr">
                      <a:solidFill>
                        <a:srgbClr val="333333"/>
                      </a:solidFill>
                      <a:prstDash val="solid"/>
                      <a:round/>
                      <a:headEnd type="none" w="med" len="med"/>
                      <a:tailEnd type="none" w="med" len="med"/>
                    </a:lnB>
                    <a:solidFill>
                      <a:srgbClr val="FFFFFF"/>
                    </a:solidFill>
                  </a:tcPr>
                </a:tc>
                <a:tc>
                  <a:txBody>
                    <a:bodyPr/>
                    <a:lstStyle/>
                    <a:p>
                      <a:pPr algn="r" fontAlgn="ctr"/>
                      <a:r>
                        <a:rPr lang="en-US" altLang="zh-TW" sz="1300" b="1" i="0" u="none" strike="noStrike">
                          <a:solidFill>
                            <a:srgbClr val="000000"/>
                          </a:solidFill>
                          <a:effectLst/>
                          <a:latin typeface="微軟正黑體" panose="020B0604030504040204" pitchFamily="34" charset="-120"/>
                          <a:ea typeface="微軟正黑體" panose="020B0604030504040204" pitchFamily="34" charset="-120"/>
                        </a:rPr>
                        <a:t>3,386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333333"/>
                      </a:solidFill>
                      <a:prstDash val="solid"/>
                      <a:round/>
                      <a:headEnd type="none" w="med" len="med"/>
                      <a:tailEnd type="none" w="med" len="med"/>
                    </a:lnT>
                    <a:lnB w="6350" cap="flat" cmpd="sng" algn="ctr">
                      <a:solidFill>
                        <a:srgbClr val="333333"/>
                      </a:solidFill>
                      <a:prstDash val="solid"/>
                      <a:round/>
                      <a:headEnd type="none" w="med" len="med"/>
                      <a:tailEnd type="none" w="med" len="med"/>
                    </a:lnB>
                    <a:solidFill>
                      <a:srgbClr val="FFFFFF"/>
                    </a:solidFill>
                  </a:tcPr>
                </a:tc>
                <a:tc>
                  <a:txBody>
                    <a:bodyPr/>
                    <a:lstStyle/>
                    <a:p>
                      <a:pPr algn="r" fontAlgn="ctr"/>
                      <a:r>
                        <a:rPr lang="en-US" altLang="zh-TW" sz="1300" b="1" i="0" u="none" strike="noStrike">
                          <a:solidFill>
                            <a:srgbClr val="FF0000"/>
                          </a:solidFill>
                          <a:effectLst/>
                          <a:latin typeface="微軟正黑體" panose="020B0604030504040204" pitchFamily="34" charset="-120"/>
                          <a:ea typeface="微軟正黑體" panose="020B0604030504040204" pitchFamily="34" charset="-120"/>
                        </a:rPr>
                        <a:t>52%</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333333"/>
                      </a:solidFill>
                      <a:prstDash val="solid"/>
                      <a:round/>
                      <a:headEnd type="none" w="med" len="med"/>
                      <a:tailEnd type="none" w="med" len="med"/>
                    </a:lnT>
                    <a:lnB w="6350" cap="flat" cmpd="sng" algn="ctr">
                      <a:solidFill>
                        <a:srgbClr val="333333"/>
                      </a:solidFill>
                      <a:prstDash val="solid"/>
                      <a:round/>
                      <a:headEnd type="none" w="med" len="med"/>
                      <a:tailEnd type="none" w="med" len="med"/>
                    </a:lnB>
                    <a:solidFill>
                      <a:srgbClr val="FFFFFF"/>
                    </a:solidFill>
                  </a:tcPr>
                </a:tc>
                <a:tc>
                  <a:txBody>
                    <a:bodyPr/>
                    <a:lstStyle/>
                    <a:p>
                      <a:pPr algn="l" fontAlgn="ctr"/>
                      <a:endParaRPr lang="zh-TW" altLang="en-US" sz="1200" b="0" i="0" u="none" strike="noStrike">
                        <a:effectLst/>
                        <a:latin typeface="微軟正黑體" panose="020B0604030504040204" pitchFamily="34" charset="-120"/>
                        <a:ea typeface="微軟正黑體" panose="020B0604030504040204" pitchFamily="34" charset="-120"/>
                      </a:endParaRPr>
                    </a:p>
                  </a:txBody>
                  <a:tcPr marL="0" marR="0" marT="0" marB="0" anchor="ctr">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ctr"/>
                      <a:endParaRPr lang="zh-TW" altLang="en-US" sz="1200" b="0" i="0" u="none" strike="noStrike">
                        <a:effectLst/>
                        <a:latin typeface="微軟正黑體" panose="020B0604030504040204" pitchFamily="34" charset="-120"/>
                        <a:ea typeface="微軟正黑體" panose="020B0604030504040204" pitchFamily="34" charset="-120"/>
                      </a:endParaRPr>
                    </a:p>
                  </a:txBody>
                  <a:tcPr marL="0" marR="0" marT="0" marB="0" anchor="ctr">
                    <a:lnL>
                      <a:noFill/>
                    </a:lnL>
                    <a:lnR>
                      <a:noFill/>
                    </a:lnR>
                    <a:lnT>
                      <a:noFill/>
                    </a:lnT>
                    <a:lnB>
                      <a:noFill/>
                    </a:lnB>
                  </a:tcPr>
                </a:tc>
                <a:extLst>
                  <a:ext uri="{0D108BD9-81ED-4DB2-BD59-A6C34878D82A}">
                    <a16:rowId xmlns:a16="http://schemas.microsoft.com/office/drawing/2014/main" val="3019372676"/>
                  </a:ext>
                </a:extLst>
              </a:tr>
              <a:tr h="412703">
                <a:tc>
                  <a:txBody>
                    <a:bodyPr/>
                    <a:lstStyle/>
                    <a:p>
                      <a:pPr algn="l" fontAlgn="ctr"/>
                      <a:endParaRPr lang="zh-TW" altLang="en-US" sz="1200" b="0" i="0" u="none" strike="noStrike">
                        <a:effectLst/>
                        <a:latin typeface="微軟正黑體" panose="020B0604030504040204" pitchFamily="34" charset="-120"/>
                        <a:ea typeface="微軟正黑體" panose="020B0604030504040204" pitchFamily="34" charset="-120"/>
                      </a:endParaRPr>
                    </a:p>
                  </a:txBody>
                  <a:tcPr marL="0" marR="0" marT="0" marB="0" anchor="ctr">
                    <a:lnL>
                      <a:noFill/>
                    </a:lnL>
                    <a:lnR>
                      <a:noFill/>
                    </a:lnR>
                    <a:lnT>
                      <a:noFill/>
                    </a:lnT>
                    <a:lnB>
                      <a:noFill/>
                    </a:lnB>
                  </a:tcPr>
                </a:tc>
                <a:tc>
                  <a:txBody>
                    <a:bodyPr/>
                    <a:lstStyle/>
                    <a:p>
                      <a:pPr algn="l" fontAlgn="ctr"/>
                      <a:endParaRPr lang="zh-TW" altLang="en-US" sz="1200" b="0" i="0" u="none" strike="noStrike">
                        <a:effectLst/>
                        <a:latin typeface="微軟正黑體" panose="020B0604030504040204" pitchFamily="34" charset="-120"/>
                        <a:ea typeface="微軟正黑體" panose="020B0604030504040204" pitchFamily="34" charset="-120"/>
                      </a:endParaRPr>
                    </a:p>
                  </a:txBody>
                  <a:tcPr marL="0" marR="0" marT="0" marB="0" anchor="ctr">
                    <a:lnL>
                      <a:noFill/>
                    </a:lnL>
                    <a:lnR w="12700" cap="flat" cmpd="sng" algn="ctr">
                      <a:solidFill>
                        <a:srgbClr val="333333"/>
                      </a:solidFill>
                      <a:prstDash val="dash"/>
                      <a:round/>
                      <a:headEnd type="none" w="med" len="med"/>
                      <a:tailEnd type="none" w="med" len="med"/>
                    </a:lnR>
                    <a:lnT>
                      <a:noFill/>
                    </a:lnT>
                    <a:lnB>
                      <a:noFill/>
                    </a:lnB>
                  </a:tcPr>
                </a:tc>
                <a:tc>
                  <a:txBody>
                    <a:bodyPr/>
                    <a:lstStyle/>
                    <a:p>
                      <a:pPr algn="l" fontAlgn="ctr"/>
                      <a:r>
                        <a:rPr lang="zh-TW" altLang="en-US" sz="1300" b="1" i="0" u="none" strike="noStrike">
                          <a:solidFill>
                            <a:srgbClr val="FF0000"/>
                          </a:solidFill>
                          <a:effectLst/>
                          <a:latin typeface="微軟正黑體" panose="020B0604030504040204" pitchFamily="34" charset="-120"/>
                          <a:ea typeface="微軟正黑體" panose="020B0604030504040204" pitchFamily="34" charset="-120"/>
                        </a:rPr>
                        <a:t>　</a:t>
                      </a:r>
                    </a:p>
                  </a:txBody>
                  <a:tcPr marL="0" marR="0" marT="0" marB="0" anchor="ctr">
                    <a:lnL w="12700" cap="flat" cmpd="sng" algn="ctr">
                      <a:solidFill>
                        <a:srgbClr val="333333"/>
                      </a:solidFill>
                      <a:prstDash val="dash"/>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333333"/>
                      </a:solidFill>
                      <a:prstDash val="solid"/>
                      <a:round/>
                      <a:headEnd type="none" w="med" len="med"/>
                      <a:tailEnd type="none" w="med" len="med"/>
                    </a:lnT>
                    <a:lnB>
                      <a:noFill/>
                    </a:lnB>
                    <a:solidFill>
                      <a:srgbClr val="FFFFFF"/>
                    </a:solidFill>
                  </a:tcPr>
                </a:tc>
                <a:tc>
                  <a:txBody>
                    <a:bodyPr/>
                    <a:lstStyle/>
                    <a:p>
                      <a:pPr algn="l" fontAlgn="ctr"/>
                      <a:r>
                        <a:rPr lang="zh-TW" altLang="en-US" sz="1300" b="0" i="0" u="none" strike="noStrike">
                          <a:solidFill>
                            <a:srgbClr val="FFFFFF"/>
                          </a:solidFill>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333333"/>
                      </a:solidFill>
                      <a:prstDash val="solid"/>
                      <a:round/>
                      <a:headEnd type="none" w="med" len="med"/>
                      <a:tailEnd type="none" w="med" len="med"/>
                    </a:lnT>
                    <a:lnB>
                      <a:noFill/>
                    </a:lnB>
                    <a:solidFill>
                      <a:srgbClr val="FFFFFF"/>
                    </a:solidFill>
                  </a:tcPr>
                </a:tc>
                <a:tc>
                  <a:txBody>
                    <a:bodyPr/>
                    <a:lstStyle/>
                    <a:p>
                      <a:pPr algn="r" fontAlgn="ctr"/>
                      <a:r>
                        <a:rPr lang="en-US" altLang="zh-TW" sz="1300" b="0" i="0" u="none" strike="noStrike">
                          <a:solidFill>
                            <a:srgbClr val="FFFFFF"/>
                          </a:solidFill>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333333"/>
                      </a:solidFill>
                      <a:prstDash val="solid"/>
                      <a:round/>
                      <a:headEnd type="none" w="med" len="med"/>
                      <a:tailEnd type="none" w="med" len="med"/>
                    </a:lnT>
                    <a:lnB>
                      <a:noFill/>
                    </a:lnB>
                    <a:solidFill>
                      <a:srgbClr val="FFFFFF"/>
                    </a:solidFill>
                  </a:tcPr>
                </a:tc>
                <a:tc>
                  <a:txBody>
                    <a:bodyPr/>
                    <a:lstStyle/>
                    <a:p>
                      <a:pPr algn="r" fontAlgn="ctr"/>
                      <a:r>
                        <a:rPr lang="en-US" altLang="zh-TW" sz="1300" b="0" i="0" u="none" strike="noStrike">
                          <a:solidFill>
                            <a:srgbClr val="000000"/>
                          </a:solidFill>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E6B8B7"/>
                    </a:solidFill>
                  </a:tcPr>
                </a:tc>
                <a:tc>
                  <a:txBody>
                    <a:bodyPr/>
                    <a:lstStyle/>
                    <a:p>
                      <a:pPr algn="ctr" fontAlgn="ctr"/>
                      <a:r>
                        <a:rPr lang="zh-TW" altLang="en-US" sz="1300" b="0"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E6B8B7"/>
                    </a:solidFill>
                  </a:tcPr>
                </a:tc>
                <a:tc>
                  <a:txBody>
                    <a:bodyPr/>
                    <a:lstStyle/>
                    <a:p>
                      <a:pPr algn="r" fontAlgn="ctr"/>
                      <a:r>
                        <a:rPr lang="en-US" altLang="zh-TW" sz="1300" b="0" i="0" u="none" strike="noStrike">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E6B8B7"/>
                    </a:solidFill>
                  </a:tcPr>
                </a:tc>
                <a:tc>
                  <a:txBody>
                    <a:bodyPr/>
                    <a:lstStyle/>
                    <a:p>
                      <a:pPr algn="r" fontAlgn="ctr"/>
                      <a:r>
                        <a:rPr lang="en-US" altLang="zh-TW" sz="1300" b="0" i="0" u="none" strike="noStrike">
                          <a:solidFill>
                            <a:srgbClr val="FFFFFF"/>
                          </a:solidFill>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333333"/>
                      </a:solidFill>
                      <a:prstDash val="solid"/>
                      <a:round/>
                      <a:headEnd type="none" w="med" len="med"/>
                      <a:tailEnd type="none" w="med" len="med"/>
                    </a:lnT>
                    <a:lnB>
                      <a:noFill/>
                    </a:lnB>
                    <a:solidFill>
                      <a:srgbClr val="FFFFFF"/>
                    </a:solidFill>
                  </a:tcPr>
                </a:tc>
                <a:tc>
                  <a:txBody>
                    <a:bodyPr/>
                    <a:lstStyle/>
                    <a:p>
                      <a:pPr algn="l" fontAlgn="ctr"/>
                      <a:r>
                        <a:rPr lang="zh-TW" altLang="en-US" sz="1300" b="0" i="0" u="none" strike="noStrike">
                          <a:solidFill>
                            <a:srgbClr val="FFFFFF"/>
                          </a:solidFill>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333333"/>
                      </a:solidFill>
                      <a:prstDash val="solid"/>
                      <a:round/>
                      <a:headEnd type="none" w="med" len="med"/>
                      <a:tailEnd type="none" w="med" len="med"/>
                    </a:lnT>
                    <a:lnB>
                      <a:noFill/>
                    </a:lnB>
                    <a:solidFill>
                      <a:srgbClr val="FFFFFF"/>
                    </a:solidFill>
                  </a:tcPr>
                </a:tc>
                <a:tc>
                  <a:txBody>
                    <a:bodyPr/>
                    <a:lstStyle/>
                    <a:p>
                      <a:pPr algn="l" fontAlgn="ctr"/>
                      <a:r>
                        <a:rPr lang="zh-TW" altLang="en-US" sz="1300" b="1" i="0" u="none" strike="noStrike">
                          <a:solidFill>
                            <a:srgbClr val="FF0000"/>
                          </a:solidFill>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333333"/>
                      </a:solidFill>
                      <a:prstDash val="solid"/>
                      <a:round/>
                      <a:headEnd type="none" w="med" len="med"/>
                      <a:tailEnd type="none" w="med" len="med"/>
                    </a:lnT>
                    <a:lnB>
                      <a:noFill/>
                    </a:lnB>
                    <a:solidFill>
                      <a:srgbClr val="FFFFFF"/>
                    </a:solidFill>
                  </a:tcPr>
                </a:tc>
                <a:tc>
                  <a:txBody>
                    <a:bodyPr/>
                    <a:lstStyle/>
                    <a:p>
                      <a:pPr algn="l" fontAlgn="ctr"/>
                      <a:endParaRPr lang="zh-TW" altLang="en-US" sz="1200" b="0" i="0" u="none" strike="noStrike">
                        <a:effectLst/>
                        <a:latin typeface="微軟正黑體" panose="020B0604030504040204" pitchFamily="34" charset="-120"/>
                        <a:ea typeface="微軟正黑體" panose="020B0604030504040204" pitchFamily="34" charset="-120"/>
                      </a:endParaRPr>
                    </a:p>
                  </a:txBody>
                  <a:tcPr marL="0" marR="0" marT="0" marB="0" anchor="ctr">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ctr"/>
                      <a:endParaRPr lang="zh-TW" altLang="en-US" sz="1200" b="0" i="0" u="none" strike="noStrike">
                        <a:effectLst/>
                        <a:latin typeface="微軟正黑體" panose="020B0604030504040204" pitchFamily="34" charset="-120"/>
                        <a:ea typeface="微軟正黑體" panose="020B0604030504040204" pitchFamily="34" charset="-120"/>
                      </a:endParaRPr>
                    </a:p>
                  </a:txBody>
                  <a:tcPr marL="0" marR="0" marT="0" marB="0" anchor="ctr">
                    <a:lnL>
                      <a:noFill/>
                    </a:lnL>
                    <a:lnR>
                      <a:noFill/>
                    </a:lnR>
                    <a:lnT>
                      <a:noFill/>
                    </a:lnT>
                    <a:lnB>
                      <a:noFill/>
                    </a:lnB>
                  </a:tcPr>
                </a:tc>
                <a:extLst>
                  <a:ext uri="{0D108BD9-81ED-4DB2-BD59-A6C34878D82A}">
                    <a16:rowId xmlns:a16="http://schemas.microsoft.com/office/drawing/2014/main" val="1121098754"/>
                  </a:ext>
                </a:extLst>
              </a:tr>
              <a:tr h="215323">
                <a:tc>
                  <a:txBody>
                    <a:bodyPr/>
                    <a:lstStyle/>
                    <a:p>
                      <a:pPr algn="l" fontAlgn="ctr"/>
                      <a:endParaRPr lang="zh-TW" altLang="en-US" sz="1200" b="0" i="0" u="none" strike="noStrike">
                        <a:effectLst/>
                        <a:latin typeface="微軟正黑體" panose="020B0604030504040204" pitchFamily="34" charset="-120"/>
                        <a:ea typeface="微軟正黑體" panose="020B0604030504040204" pitchFamily="34" charset="-120"/>
                      </a:endParaRPr>
                    </a:p>
                  </a:txBody>
                  <a:tcPr marL="0" marR="0" marT="0" marB="0" anchor="ctr">
                    <a:lnL>
                      <a:noFill/>
                    </a:lnL>
                    <a:lnR>
                      <a:noFill/>
                    </a:lnR>
                    <a:lnT>
                      <a:noFill/>
                    </a:lnT>
                    <a:lnB>
                      <a:noFill/>
                    </a:lnB>
                  </a:tcPr>
                </a:tc>
                <a:tc>
                  <a:txBody>
                    <a:bodyPr/>
                    <a:lstStyle/>
                    <a:p>
                      <a:pPr algn="l" fontAlgn="ctr"/>
                      <a:endParaRPr lang="zh-TW" altLang="en-US" sz="1200" b="0" i="0" u="none" strike="noStrike">
                        <a:effectLst/>
                        <a:latin typeface="微軟正黑體" panose="020B0604030504040204" pitchFamily="34" charset="-120"/>
                        <a:ea typeface="微軟正黑體" panose="020B0604030504040204" pitchFamily="34" charset="-120"/>
                      </a:endParaRPr>
                    </a:p>
                  </a:txBody>
                  <a:tcPr marL="0" marR="0" marT="0" marB="0" anchor="ctr">
                    <a:lnL>
                      <a:noFill/>
                    </a:lnL>
                    <a:lnR w="12700" cap="flat" cmpd="sng" algn="ctr">
                      <a:solidFill>
                        <a:srgbClr val="333333"/>
                      </a:solidFill>
                      <a:prstDash val="dash"/>
                      <a:round/>
                      <a:headEnd type="none" w="med" len="med"/>
                      <a:tailEnd type="none" w="med" len="med"/>
                    </a:lnR>
                    <a:lnT>
                      <a:noFill/>
                    </a:lnT>
                    <a:lnB>
                      <a:noFill/>
                    </a:lnB>
                  </a:tcPr>
                </a:tc>
                <a:tc>
                  <a:txBody>
                    <a:bodyPr/>
                    <a:lstStyle/>
                    <a:p>
                      <a:pPr algn="l" fontAlgn="ctr"/>
                      <a:r>
                        <a:rPr lang="zh-TW" altLang="en-US" sz="1300" b="1" i="0" u="none" strike="noStrike">
                          <a:solidFill>
                            <a:srgbClr val="FF0000"/>
                          </a:solidFill>
                          <a:effectLst/>
                          <a:latin typeface="微軟正黑體" panose="020B0604030504040204" pitchFamily="34" charset="-120"/>
                          <a:ea typeface="微軟正黑體" panose="020B0604030504040204" pitchFamily="34" charset="-120"/>
                        </a:rPr>
                        <a:t>　</a:t>
                      </a:r>
                    </a:p>
                  </a:txBody>
                  <a:tcPr marL="0" marR="0" marT="0" marB="0" anchor="ctr">
                    <a:lnL w="12700" cap="flat" cmpd="sng" algn="ctr">
                      <a:solidFill>
                        <a:srgbClr val="333333"/>
                      </a:solidFill>
                      <a:prstDash val="dash"/>
                      <a:round/>
                      <a:headEnd type="none" w="med" len="med"/>
                      <a:tailEnd type="none" w="med" len="med"/>
                    </a:lnL>
                    <a:lnR w="6350" cap="flat" cmpd="sng" algn="ctr">
                      <a:solidFill>
                        <a:srgbClr val="333333"/>
                      </a:solidFill>
                      <a:prstDash val="solid"/>
                      <a:round/>
                      <a:headEnd type="none" w="med" len="med"/>
                      <a:tailEnd type="none" w="med" len="med"/>
                    </a:lnR>
                    <a:lnT>
                      <a:noFill/>
                    </a:lnT>
                    <a:lnB>
                      <a:noFill/>
                    </a:lnB>
                    <a:solidFill>
                      <a:srgbClr val="FFFFFF"/>
                    </a:solidFill>
                  </a:tcPr>
                </a:tc>
                <a:tc>
                  <a:txBody>
                    <a:bodyPr/>
                    <a:lstStyle/>
                    <a:p>
                      <a:pPr algn="l" fontAlgn="ctr"/>
                      <a:r>
                        <a:rPr lang="zh-TW" altLang="en-US" sz="1300" b="0" i="0" u="none" strike="noStrike">
                          <a:solidFill>
                            <a:srgbClr val="FFFFFF"/>
                          </a:solidFill>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a:noFill/>
                    </a:lnB>
                    <a:solidFill>
                      <a:srgbClr val="FFFFFF"/>
                    </a:solidFill>
                  </a:tcPr>
                </a:tc>
                <a:tc>
                  <a:txBody>
                    <a:bodyPr/>
                    <a:lstStyle/>
                    <a:p>
                      <a:pPr algn="l" fontAlgn="ctr"/>
                      <a:r>
                        <a:rPr lang="zh-TW" altLang="en-US" sz="1300" b="0" i="0" u="none" strike="noStrike">
                          <a:solidFill>
                            <a:srgbClr val="FFFFFF"/>
                          </a:solidFill>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a:noFill/>
                    </a:lnB>
                    <a:solidFill>
                      <a:srgbClr val="FFFFFF"/>
                    </a:solidFill>
                  </a:tcPr>
                </a:tc>
                <a:tc>
                  <a:txBody>
                    <a:bodyPr/>
                    <a:lstStyle/>
                    <a:p>
                      <a:pPr algn="r" fontAlgn="ctr"/>
                      <a:r>
                        <a:rPr lang="en-US" altLang="zh-TW" sz="1300" b="0" i="0" u="none" strike="noStrike">
                          <a:solidFill>
                            <a:srgbClr val="000000"/>
                          </a:solidFill>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E6B8B7"/>
                    </a:solidFill>
                  </a:tcPr>
                </a:tc>
                <a:tc>
                  <a:txBody>
                    <a:bodyPr/>
                    <a:lstStyle/>
                    <a:p>
                      <a:pPr algn="ctr" fontAlgn="ctr"/>
                      <a:r>
                        <a:rPr lang="zh-TW" altLang="en-US" sz="1300" b="0"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E6B8B7"/>
                    </a:solidFill>
                  </a:tcPr>
                </a:tc>
                <a:tc>
                  <a:txBody>
                    <a:bodyPr/>
                    <a:lstStyle/>
                    <a:p>
                      <a:pPr algn="r" fontAlgn="ctr"/>
                      <a:r>
                        <a:rPr lang="en-US" altLang="zh-TW" sz="1300" b="0" i="0" u="none" strike="noStrike">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E6B8B7"/>
                    </a:solidFill>
                  </a:tcPr>
                </a:tc>
                <a:tc>
                  <a:txBody>
                    <a:bodyPr/>
                    <a:lstStyle/>
                    <a:p>
                      <a:pPr algn="l" fontAlgn="ctr"/>
                      <a:r>
                        <a:rPr lang="zh-TW" altLang="en-US" sz="1300" b="0" i="0" u="none" strike="noStrike">
                          <a:solidFill>
                            <a:srgbClr val="FFFFFF"/>
                          </a:solidFill>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a:noFill/>
                    </a:lnB>
                    <a:solidFill>
                      <a:srgbClr val="FFFFFF"/>
                    </a:solidFill>
                  </a:tcPr>
                </a:tc>
                <a:tc>
                  <a:txBody>
                    <a:bodyPr/>
                    <a:lstStyle/>
                    <a:p>
                      <a:pPr algn="l" fontAlgn="ctr"/>
                      <a:r>
                        <a:rPr lang="zh-TW" altLang="en-US" sz="1300" b="0" i="0" u="none" strike="noStrike">
                          <a:solidFill>
                            <a:srgbClr val="FFFFFF"/>
                          </a:solidFill>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a:noFill/>
                    </a:lnB>
                    <a:solidFill>
                      <a:srgbClr val="FFFFFF"/>
                    </a:solidFill>
                  </a:tcPr>
                </a:tc>
                <a:tc>
                  <a:txBody>
                    <a:bodyPr/>
                    <a:lstStyle/>
                    <a:p>
                      <a:pPr algn="l" fontAlgn="ctr"/>
                      <a:r>
                        <a:rPr lang="zh-TW" altLang="en-US" sz="1300" b="1" i="0" u="none" strike="noStrike">
                          <a:solidFill>
                            <a:srgbClr val="FF0000"/>
                          </a:solidFill>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l" fontAlgn="ctr"/>
                      <a:endParaRPr lang="zh-TW" altLang="en-US" sz="1200" b="0" i="0" u="none" strike="noStrike">
                        <a:effectLst/>
                        <a:latin typeface="微軟正黑體" panose="020B0604030504040204" pitchFamily="34" charset="-120"/>
                        <a:ea typeface="微軟正黑體" panose="020B0604030504040204" pitchFamily="34" charset="-120"/>
                      </a:endParaRPr>
                    </a:p>
                  </a:txBody>
                  <a:tcPr marL="0" marR="0" marT="0" marB="0" anchor="ctr">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ctr"/>
                      <a:endParaRPr lang="zh-TW" altLang="en-US" sz="1200" b="0" i="0" u="none" strike="noStrike">
                        <a:effectLst/>
                        <a:latin typeface="微軟正黑體" panose="020B0604030504040204" pitchFamily="34" charset="-120"/>
                        <a:ea typeface="微軟正黑體" panose="020B0604030504040204" pitchFamily="34" charset="-120"/>
                      </a:endParaRPr>
                    </a:p>
                  </a:txBody>
                  <a:tcPr marL="0" marR="0" marT="0" marB="0" anchor="ctr">
                    <a:lnL>
                      <a:noFill/>
                    </a:lnL>
                    <a:lnR>
                      <a:noFill/>
                    </a:lnR>
                    <a:lnT>
                      <a:noFill/>
                    </a:lnT>
                    <a:lnB>
                      <a:noFill/>
                    </a:lnB>
                  </a:tcPr>
                </a:tc>
                <a:extLst>
                  <a:ext uri="{0D108BD9-81ED-4DB2-BD59-A6C34878D82A}">
                    <a16:rowId xmlns:a16="http://schemas.microsoft.com/office/drawing/2014/main" val="4025151833"/>
                  </a:ext>
                </a:extLst>
              </a:tr>
              <a:tr h="215323">
                <a:tc>
                  <a:txBody>
                    <a:bodyPr/>
                    <a:lstStyle/>
                    <a:p>
                      <a:pPr algn="l" fontAlgn="ctr"/>
                      <a:endParaRPr lang="zh-TW" altLang="en-US" sz="1200" b="0" i="0" u="none" strike="noStrike">
                        <a:effectLst/>
                        <a:latin typeface="微軟正黑體" panose="020B0604030504040204" pitchFamily="34" charset="-120"/>
                        <a:ea typeface="微軟正黑體" panose="020B0604030504040204" pitchFamily="34" charset="-120"/>
                      </a:endParaRPr>
                    </a:p>
                  </a:txBody>
                  <a:tcPr marL="0" marR="0" marT="0" marB="0" anchor="ctr">
                    <a:lnL>
                      <a:noFill/>
                    </a:lnL>
                    <a:lnR>
                      <a:noFill/>
                    </a:lnR>
                    <a:lnT>
                      <a:noFill/>
                    </a:lnT>
                    <a:lnB>
                      <a:noFill/>
                    </a:lnB>
                  </a:tcPr>
                </a:tc>
                <a:tc>
                  <a:txBody>
                    <a:bodyPr/>
                    <a:lstStyle/>
                    <a:p>
                      <a:pPr algn="l" fontAlgn="ctr"/>
                      <a:endParaRPr lang="zh-TW" altLang="en-US" sz="1200" b="0" i="0" u="none" strike="noStrike">
                        <a:effectLst/>
                        <a:latin typeface="微軟正黑體" panose="020B0604030504040204" pitchFamily="34" charset="-120"/>
                        <a:ea typeface="微軟正黑體" panose="020B0604030504040204" pitchFamily="34" charset="-120"/>
                      </a:endParaRPr>
                    </a:p>
                  </a:txBody>
                  <a:tcPr marL="0" marR="0" marT="0" marB="0" anchor="ctr">
                    <a:lnL>
                      <a:noFill/>
                    </a:lnL>
                    <a:lnR w="12700" cap="flat" cmpd="sng" algn="ctr">
                      <a:solidFill>
                        <a:srgbClr val="333333"/>
                      </a:solidFill>
                      <a:prstDash val="dash"/>
                      <a:round/>
                      <a:headEnd type="none" w="med" len="med"/>
                      <a:tailEnd type="none" w="med" len="med"/>
                    </a:lnR>
                    <a:lnT>
                      <a:noFill/>
                    </a:lnT>
                    <a:lnB>
                      <a:noFill/>
                    </a:lnB>
                  </a:tcPr>
                </a:tc>
                <a:tc>
                  <a:txBody>
                    <a:bodyPr/>
                    <a:lstStyle/>
                    <a:p>
                      <a:pPr algn="l" fontAlgn="ctr"/>
                      <a:r>
                        <a:rPr lang="zh-TW" altLang="en-US" sz="1300" b="1" i="0" u="none" strike="noStrike">
                          <a:solidFill>
                            <a:srgbClr val="FF0000"/>
                          </a:solidFill>
                          <a:effectLst/>
                          <a:latin typeface="微軟正黑體" panose="020B0604030504040204" pitchFamily="34" charset="-120"/>
                          <a:ea typeface="微軟正黑體" panose="020B0604030504040204" pitchFamily="34" charset="-120"/>
                        </a:rPr>
                        <a:t>　</a:t>
                      </a:r>
                    </a:p>
                  </a:txBody>
                  <a:tcPr marL="0" marR="0" marT="0" marB="0" anchor="ctr">
                    <a:lnL w="12700" cap="flat" cmpd="sng" algn="ctr">
                      <a:solidFill>
                        <a:srgbClr val="333333"/>
                      </a:solidFill>
                      <a:prstDash val="dash"/>
                      <a:round/>
                      <a:headEnd type="none" w="med" len="med"/>
                      <a:tailEnd type="none" w="med" len="med"/>
                    </a:lnL>
                    <a:lnR w="6350" cap="flat" cmpd="sng" algn="ctr">
                      <a:solidFill>
                        <a:srgbClr val="333333"/>
                      </a:solidFill>
                      <a:prstDash val="solid"/>
                      <a:round/>
                      <a:headEnd type="none" w="med" len="med"/>
                      <a:tailEnd type="none" w="med" len="med"/>
                    </a:lnR>
                    <a:lnT>
                      <a:noFill/>
                    </a:lnT>
                    <a:lnB>
                      <a:noFill/>
                    </a:lnB>
                    <a:solidFill>
                      <a:srgbClr val="FFFFFF"/>
                    </a:solidFill>
                  </a:tcPr>
                </a:tc>
                <a:tc>
                  <a:txBody>
                    <a:bodyPr/>
                    <a:lstStyle/>
                    <a:p>
                      <a:pPr algn="l" fontAlgn="ctr"/>
                      <a:r>
                        <a:rPr lang="zh-TW" altLang="en-US" sz="1300" b="0" i="0" u="none" strike="noStrike">
                          <a:solidFill>
                            <a:srgbClr val="FFFFFF"/>
                          </a:solidFill>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a:noFill/>
                    </a:lnB>
                    <a:solidFill>
                      <a:srgbClr val="FFFFFF"/>
                    </a:solidFill>
                  </a:tcPr>
                </a:tc>
                <a:tc>
                  <a:txBody>
                    <a:bodyPr/>
                    <a:lstStyle/>
                    <a:p>
                      <a:pPr algn="l" fontAlgn="ctr"/>
                      <a:r>
                        <a:rPr lang="zh-TW" altLang="en-US" sz="1300" b="0" i="0" u="none" strike="noStrike">
                          <a:solidFill>
                            <a:srgbClr val="FFFFFF"/>
                          </a:solidFill>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a:noFill/>
                    </a:lnB>
                    <a:solidFill>
                      <a:srgbClr val="FFFFFF"/>
                    </a:solidFill>
                  </a:tcPr>
                </a:tc>
                <a:tc>
                  <a:txBody>
                    <a:bodyPr/>
                    <a:lstStyle/>
                    <a:p>
                      <a:pPr algn="l" fontAlgn="ctr"/>
                      <a:r>
                        <a:rPr lang="zh-TW" altLang="en-US" sz="1300" b="0"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E6B8B7"/>
                    </a:solidFill>
                  </a:tcPr>
                </a:tc>
                <a:tc>
                  <a:txBody>
                    <a:bodyPr/>
                    <a:lstStyle/>
                    <a:p>
                      <a:pPr algn="ctr" fontAlgn="ctr"/>
                      <a:r>
                        <a:rPr lang="zh-TW" altLang="en-US" sz="1300" b="0"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E6B8B7"/>
                    </a:solidFill>
                  </a:tcPr>
                </a:tc>
                <a:tc>
                  <a:txBody>
                    <a:bodyPr/>
                    <a:lstStyle/>
                    <a:p>
                      <a:pPr algn="l" fontAlgn="ctr"/>
                      <a:r>
                        <a:rPr lang="zh-TW" altLang="en-US" sz="1300" b="0"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a:noFill/>
                    </a:lnB>
                    <a:solidFill>
                      <a:srgbClr val="E6B8B7"/>
                    </a:solidFill>
                  </a:tcPr>
                </a:tc>
                <a:tc>
                  <a:txBody>
                    <a:bodyPr/>
                    <a:lstStyle/>
                    <a:p>
                      <a:pPr algn="l" fontAlgn="ctr"/>
                      <a:r>
                        <a:rPr lang="zh-TW" altLang="en-US" sz="1300" b="0" i="0" u="none" strike="noStrike">
                          <a:solidFill>
                            <a:srgbClr val="FFFFFF"/>
                          </a:solidFill>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a:noFill/>
                    </a:lnB>
                    <a:solidFill>
                      <a:srgbClr val="FFFFFF"/>
                    </a:solidFill>
                  </a:tcPr>
                </a:tc>
                <a:tc>
                  <a:txBody>
                    <a:bodyPr/>
                    <a:lstStyle/>
                    <a:p>
                      <a:pPr algn="l" fontAlgn="ctr"/>
                      <a:r>
                        <a:rPr lang="zh-TW" altLang="en-US" sz="1300" b="0" i="0" u="none" strike="noStrike">
                          <a:solidFill>
                            <a:srgbClr val="FFFFFF"/>
                          </a:solidFill>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a:noFill/>
                    </a:lnB>
                    <a:solidFill>
                      <a:srgbClr val="FFFFFF"/>
                    </a:solidFill>
                  </a:tcPr>
                </a:tc>
                <a:tc>
                  <a:txBody>
                    <a:bodyPr/>
                    <a:lstStyle/>
                    <a:p>
                      <a:pPr algn="l" fontAlgn="ctr"/>
                      <a:r>
                        <a:rPr lang="zh-TW" altLang="en-US" sz="1300" b="1" i="0" u="none" strike="noStrike">
                          <a:solidFill>
                            <a:srgbClr val="FF0000"/>
                          </a:solidFill>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l" fontAlgn="ctr"/>
                      <a:endParaRPr lang="zh-TW" altLang="en-US" sz="1200" b="0" i="0" u="none" strike="noStrike">
                        <a:effectLst/>
                        <a:latin typeface="微軟正黑體" panose="020B0604030504040204" pitchFamily="34" charset="-120"/>
                        <a:ea typeface="微軟正黑體" panose="020B0604030504040204" pitchFamily="34" charset="-120"/>
                      </a:endParaRPr>
                    </a:p>
                  </a:txBody>
                  <a:tcPr marL="0" marR="0" marT="0" marB="0" anchor="ctr">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ctr"/>
                      <a:endParaRPr lang="zh-TW" altLang="en-US" sz="1200" b="0" i="0" u="none" strike="noStrike">
                        <a:effectLst/>
                        <a:latin typeface="微軟正黑體" panose="020B0604030504040204" pitchFamily="34" charset="-120"/>
                        <a:ea typeface="微軟正黑體" panose="020B0604030504040204" pitchFamily="34" charset="-120"/>
                      </a:endParaRPr>
                    </a:p>
                  </a:txBody>
                  <a:tcPr marL="0" marR="0" marT="0" marB="0" anchor="ctr">
                    <a:lnL>
                      <a:noFill/>
                    </a:lnL>
                    <a:lnR>
                      <a:noFill/>
                    </a:lnR>
                    <a:lnT>
                      <a:noFill/>
                    </a:lnT>
                    <a:lnB>
                      <a:noFill/>
                    </a:lnB>
                  </a:tcPr>
                </a:tc>
                <a:extLst>
                  <a:ext uri="{0D108BD9-81ED-4DB2-BD59-A6C34878D82A}">
                    <a16:rowId xmlns:a16="http://schemas.microsoft.com/office/drawing/2014/main" val="1345869371"/>
                  </a:ext>
                </a:extLst>
              </a:tr>
              <a:tr h="242238">
                <a:tc>
                  <a:txBody>
                    <a:bodyPr/>
                    <a:lstStyle/>
                    <a:p>
                      <a:pPr algn="l" fontAlgn="ctr"/>
                      <a:endParaRPr lang="zh-TW" altLang="en-US" sz="1200" b="0" i="0" u="none" strike="noStrike">
                        <a:effectLst/>
                        <a:latin typeface="微軟正黑體" panose="020B0604030504040204" pitchFamily="34" charset="-120"/>
                        <a:ea typeface="微軟正黑體" panose="020B0604030504040204" pitchFamily="34" charset="-120"/>
                      </a:endParaRPr>
                    </a:p>
                  </a:txBody>
                  <a:tcPr marL="0" marR="0" marT="0" marB="0" anchor="ctr">
                    <a:lnL>
                      <a:noFill/>
                    </a:lnL>
                    <a:lnR>
                      <a:noFill/>
                    </a:lnR>
                    <a:lnT>
                      <a:noFill/>
                    </a:lnT>
                    <a:lnB>
                      <a:noFill/>
                    </a:lnB>
                  </a:tcPr>
                </a:tc>
                <a:tc>
                  <a:txBody>
                    <a:bodyPr/>
                    <a:lstStyle/>
                    <a:p>
                      <a:pPr algn="l" fontAlgn="ctr"/>
                      <a:endParaRPr lang="zh-TW" altLang="en-US" sz="1200" b="0" i="0" u="none" strike="noStrike">
                        <a:effectLst/>
                        <a:latin typeface="微軟正黑體" panose="020B0604030504040204" pitchFamily="34" charset="-120"/>
                        <a:ea typeface="微軟正黑體" panose="020B0604030504040204" pitchFamily="34" charset="-120"/>
                      </a:endParaRPr>
                    </a:p>
                  </a:txBody>
                  <a:tcPr marL="0" marR="0" marT="0" marB="0" anchor="ctr">
                    <a:lnL>
                      <a:noFill/>
                    </a:lnL>
                    <a:lnR w="12700" cap="flat" cmpd="sng" algn="ctr">
                      <a:solidFill>
                        <a:srgbClr val="333333"/>
                      </a:solidFill>
                      <a:prstDash val="dash"/>
                      <a:round/>
                      <a:headEnd type="none" w="med" len="med"/>
                      <a:tailEnd type="none" w="med" len="med"/>
                    </a:lnR>
                    <a:lnT>
                      <a:noFill/>
                    </a:lnT>
                    <a:lnB>
                      <a:noFill/>
                    </a:lnB>
                  </a:tcPr>
                </a:tc>
                <a:tc>
                  <a:txBody>
                    <a:bodyPr/>
                    <a:lstStyle/>
                    <a:p>
                      <a:pPr algn="l" fontAlgn="ctr"/>
                      <a:r>
                        <a:rPr lang="zh-TW" altLang="en-US" sz="1300" b="1" i="0" u="none" strike="noStrike">
                          <a:solidFill>
                            <a:srgbClr val="FF0000"/>
                          </a:solidFill>
                          <a:effectLst/>
                          <a:latin typeface="微軟正黑體" panose="020B0604030504040204" pitchFamily="34" charset="-120"/>
                          <a:ea typeface="微軟正黑體" panose="020B0604030504040204" pitchFamily="34" charset="-120"/>
                        </a:rPr>
                        <a:t>　</a:t>
                      </a:r>
                    </a:p>
                  </a:txBody>
                  <a:tcPr marL="0" marR="0" marT="0" marB="0" anchor="ctr">
                    <a:lnL w="12700" cap="flat" cmpd="sng" algn="ctr">
                      <a:solidFill>
                        <a:srgbClr val="333333"/>
                      </a:solidFill>
                      <a:prstDash val="dash"/>
                      <a:round/>
                      <a:headEnd type="none" w="med" len="med"/>
                      <a:tailEnd type="none" w="med" len="med"/>
                    </a:lnL>
                    <a:lnR w="6350" cap="flat" cmpd="sng" algn="ctr">
                      <a:solidFill>
                        <a:srgbClr val="333333"/>
                      </a:solidFill>
                      <a:prstDash val="solid"/>
                      <a:round/>
                      <a:headEnd type="none" w="med" len="med"/>
                      <a:tailEnd type="none" w="med" len="med"/>
                    </a:lnR>
                    <a:lnT>
                      <a:noFill/>
                    </a:lnT>
                    <a:lnB>
                      <a:noFill/>
                    </a:lnB>
                    <a:solidFill>
                      <a:srgbClr val="FFFFFF"/>
                    </a:solidFill>
                  </a:tcPr>
                </a:tc>
                <a:tc>
                  <a:txBody>
                    <a:bodyPr/>
                    <a:lstStyle/>
                    <a:p>
                      <a:pPr algn="l" fontAlgn="ctr"/>
                      <a:r>
                        <a:rPr lang="zh-TW" altLang="en-US" sz="1300" b="0" i="0" u="none" strike="noStrike">
                          <a:solidFill>
                            <a:srgbClr val="FFFFFF"/>
                          </a:solidFill>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a:noFill/>
                    </a:lnB>
                    <a:solidFill>
                      <a:srgbClr val="FFFFFF"/>
                    </a:solidFill>
                  </a:tcPr>
                </a:tc>
                <a:tc>
                  <a:txBody>
                    <a:bodyPr/>
                    <a:lstStyle/>
                    <a:p>
                      <a:pPr algn="l" fontAlgn="ctr"/>
                      <a:r>
                        <a:rPr lang="zh-TW" altLang="en-US" sz="1300" b="0" i="0" u="none" strike="noStrike">
                          <a:solidFill>
                            <a:srgbClr val="FFFFFF"/>
                          </a:solidFill>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a:noFill/>
                    </a:lnB>
                    <a:solidFill>
                      <a:srgbClr val="FFFFFF"/>
                    </a:solidFill>
                  </a:tcPr>
                </a:tc>
                <a:tc>
                  <a:txBody>
                    <a:bodyPr/>
                    <a:lstStyle/>
                    <a:p>
                      <a:pPr algn="l" fontAlgn="ctr"/>
                      <a:r>
                        <a:rPr lang="zh-TW" altLang="en-US" sz="1300" b="0"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E6B8B7"/>
                    </a:solidFill>
                  </a:tcPr>
                </a:tc>
                <a:tc>
                  <a:txBody>
                    <a:bodyPr/>
                    <a:lstStyle/>
                    <a:p>
                      <a:pPr algn="ctr" fontAlgn="ctr"/>
                      <a:r>
                        <a:rPr lang="zh-TW" altLang="en-US" sz="1300" b="0"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E6B8B7"/>
                    </a:solidFill>
                  </a:tcPr>
                </a:tc>
                <a:tc>
                  <a:txBody>
                    <a:bodyPr/>
                    <a:lstStyle/>
                    <a:p>
                      <a:pPr algn="l" fontAlgn="ctr"/>
                      <a:r>
                        <a:rPr lang="zh-TW" altLang="en-US" sz="1300" b="0"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a:noFill/>
                    </a:lnB>
                    <a:solidFill>
                      <a:srgbClr val="E6B8B7"/>
                    </a:solidFill>
                  </a:tcPr>
                </a:tc>
                <a:tc>
                  <a:txBody>
                    <a:bodyPr/>
                    <a:lstStyle/>
                    <a:p>
                      <a:pPr algn="l" fontAlgn="ctr"/>
                      <a:r>
                        <a:rPr lang="zh-TW" altLang="en-US" sz="1300" b="0" i="0" u="none" strike="noStrike">
                          <a:solidFill>
                            <a:srgbClr val="FFFFFF"/>
                          </a:solidFill>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a:noFill/>
                    </a:lnB>
                    <a:solidFill>
                      <a:srgbClr val="FFFFFF"/>
                    </a:solidFill>
                  </a:tcPr>
                </a:tc>
                <a:tc>
                  <a:txBody>
                    <a:bodyPr/>
                    <a:lstStyle/>
                    <a:p>
                      <a:pPr algn="l" fontAlgn="ctr"/>
                      <a:r>
                        <a:rPr lang="zh-TW" altLang="en-US" sz="1300" b="0" i="0" u="none" strike="noStrike">
                          <a:solidFill>
                            <a:srgbClr val="FFFFFF"/>
                          </a:solidFill>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a:noFill/>
                    </a:lnB>
                    <a:solidFill>
                      <a:srgbClr val="FFFFFF"/>
                    </a:solidFill>
                  </a:tcPr>
                </a:tc>
                <a:tc>
                  <a:txBody>
                    <a:bodyPr/>
                    <a:lstStyle/>
                    <a:p>
                      <a:pPr algn="l" fontAlgn="ctr"/>
                      <a:r>
                        <a:rPr lang="zh-TW" altLang="en-US" sz="1300" b="1" i="0" u="none" strike="noStrike">
                          <a:solidFill>
                            <a:srgbClr val="FF0000"/>
                          </a:solidFill>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l" fontAlgn="ctr"/>
                      <a:endParaRPr lang="zh-TW" altLang="en-US" sz="1200" b="0" i="0" u="none" strike="noStrike">
                        <a:effectLst/>
                        <a:latin typeface="微軟正黑體" panose="020B0604030504040204" pitchFamily="34" charset="-120"/>
                        <a:ea typeface="微軟正黑體" panose="020B0604030504040204" pitchFamily="34" charset="-120"/>
                      </a:endParaRPr>
                    </a:p>
                  </a:txBody>
                  <a:tcPr marL="0" marR="0" marT="0" marB="0" anchor="ctr">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ctr"/>
                      <a:endParaRPr lang="zh-TW" altLang="en-US" sz="1200" b="0" i="0" u="none" strike="noStrike">
                        <a:effectLst/>
                        <a:latin typeface="微軟正黑體" panose="020B0604030504040204" pitchFamily="34" charset="-120"/>
                        <a:ea typeface="微軟正黑體" panose="020B0604030504040204" pitchFamily="34" charset="-120"/>
                      </a:endParaRPr>
                    </a:p>
                  </a:txBody>
                  <a:tcPr marL="0" marR="0" marT="0" marB="0" anchor="ctr">
                    <a:lnL>
                      <a:noFill/>
                    </a:lnL>
                    <a:lnR>
                      <a:noFill/>
                    </a:lnR>
                    <a:lnT>
                      <a:noFill/>
                    </a:lnT>
                    <a:lnB>
                      <a:noFill/>
                    </a:lnB>
                  </a:tcPr>
                </a:tc>
                <a:extLst>
                  <a:ext uri="{0D108BD9-81ED-4DB2-BD59-A6C34878D82A}">
                    <a16:rowId xmlns:a16="http://schemas.microsoft.com/office/drawing/2014/main" val="4211723135"/>
                  </a:ext>
                </a:extLst>
              </a:tr>
              <a:tr h="200968">
                <a:tc>
                  <a:txBody>
                    <a:bodyPr/>
                    <a:lstStyle/>
                    <a:p>
                      <a:pPr algn="l" fontAlgn="ctr"/>
                      <a:endParaRPr lang="zh-TW" altLang="en-US" sz="1200" b="0" i="0" u="none" strike="noStrike">
                        <a:effectLst/>
                        <a:latin typeface="微軟正黑體" panose="020B0604030504040204" pitchFamily="34" charset="-120"/>
                        <a:ea typeface="微軟正黑體" panose="020B0604030504040204" pitchFamily="34" charset="-120"/>
                      </a:endParaRPr>
                    </a:p>
                  </a:txBody>
                  <a:tcPr marL="0" marR="0" marT="0" marB="0" anchor="ctr">
                    <a:lnL>
                      <a:noFill/>
                    </a:lnL>
                    <a:lnR>
                      <a:noFill/>
                    </a:lnR>
                    <a:lnT>
                      <a:noFill/>
                    </a:lnT>
                    <a:lnB>
                      <a:noFill/>
                    </a:lnB>
                  </a:tcPr>
                </a:tc>
                <a:tc>
                  <a:txBody>
                    <a:bodyPr/>
                    <a:lstStyle/>
                    <a:p>
                      <a:pPr algn="l" fontAlgn="ctr"/>
                      <a:endParaRPr lang="zh-TW" altLang="en-US" sz="1200" b="0" i="0" u="none" strike="noStrike">
                        <a:effectLst/>
                        <a:latin typeface="微軟正黑體" panose="020B0604030504040204" pitchFamily="34" charset="-120"/>
                        <a:ea typeface="微軟正黑體" panose="020B0604030504040204" pitchFamily="34" charset="-120"/>
                      </a:endParaRPr>
                    </a:p>
                  </a:txBody>
                  <a:tcPr marL="0" marR="0" marT="0" marB="0" anchor="ctr">
                    <a:lnL>
                      <a:noFill/>
                    </a:lnL>
                    <a:lnR w="12700" cap="flat" cmpd="sng" algn="ctr">
                      <a:solidFill>
                        <a:srgbClr val="333333"/>
                      </a:solidFill>
                      <a:prstDash val="dash"/>
                      <a:round/>
                      <a:headEnd type="none" w="med" len="med"/>
                      <a:tailEnd type="none" w="med" len="med"/>
                    </a:lnR>
                    <a:lnT>
                      <a:noFill/>
                    </a:lnT>
                    <a:lnB>
                      <a:noFill/>
                    </a:lnB>
                  </a:tcPr>
                </a:tc>
                <a:tc>
                  <a:txBody>
                    <a:bodyPr/>
                    <a:lstStyle/>
                    <a:p>
                      <a:pPr algn="l" fontAlgn="ctr"/>
                      <a:r>
                        <a:rPr lang="zh-TW" altLang="en-US" sz="1300" b="1" i="0" u="none" strike="noStrike">
                          <a:solidFill>
                            <a:srgbClr val="FF0000"/>
                          </a:solidFill>
                          <a:effectLst/>
                          <a:latin typeface="微軟正黑體" panose="020B0604030504040204" pitchFamily="34" charset="-120"/>
                          <a:ea typeface="微軟正黑體" panose="020B0604030504040204" pitchFamily="34" charset="-120"/>
                        </a:rPr>
                        <a:t>　</a:t>
                      </a:r>
                    </a:p>
                  </a:txBody>
                  <a:tcPr marL="0" marR="0" marT="0" marB="0" anchor="ctr">
                    <a:lnL w="12700" cap="flat" cmpd="sng" algn="ctr">
                      <a:solidFill>
                        <a:srgbClr val="333333"/>
                      </a:solidFill>
                      <a:prstDash val="dash"/>
                      <a:round/>
                      <a:headEnd type="none" w="med" len="med"/>
                      <a:tailEnd type="none" w="med" len="med"/>
                    </a:lnL>
                    <a:lnR w="6350" cap="flat" cmpd="sng" algn="ctr">
                      <a:solidFill>
                        <a:srgbClr val="333333"/>
                      </a:solidFill>
                      <a:prstDash val="solid"/>
                      <a:round/>
                      <a:headEnd type="none" w="med" len="med"/>
                      <a:tailEnd type="none" w="med" len="med"/>
                    </a:lnR>
                    <a:lnT>
                      <a:noFill/>
                    </a:lnT>
                    <a:lnB>
                      <a:noFill/>
                    </a:lnB>
                    <a:solidFill>
                      <a:srgbClr val="FFFFFF"/>
                    </a:solidFill>
                  </a:tcPr>
                </a:tc>
                <a:tc>
                  <a:txBody>
                    <a:bodyPr/>
                    <a:lstStyle/>
                    <a:p>
                      <a:pPr algn="l" fontAlgn="ctr"/>
                      <a:r>
                        <a:rPr lang="zh-TW" altLang="en-US" sz="1300" b="0" i="0" u="none" strike="noStrike">
                          <a:solidFill>
                            <a:srgbClr val="FFFFFF"/>
                          </a:solidFill>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a:noFill/>
                    </a:lnB>
                    <a:solidFill>
                      <a:srgbClr val="FFFFFF"/>
                    </a:solidFill>
                  </a:tcPr>
                </a:tc>
                <a:tc>
                  <a:txBody>
                    <a:bodyPr/>
                    <a:lstStyle/>
                    <a:p>
                      <a:pPr algn="l" fontAlgn="ctr"/>
                      <a:r>
                        <a:rPr lang="zh-TW" altLang="en-US" sz="1300" b="0" i="0" u="none" strike="noStrike">
                          <a:solidFill>
                            <a:srgbClr val="FFFFFF"/>
                          </a:solidFill>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a:noFill/>
                    </a:lnB>
                    <a:solidFill>
                      <a:srgbClr val="FFFFFF"/>
                    </a:solidFill>
                  </a:tcPr>
                </a:tc>
                <a:tc>
                  <a:txBody>
                    <a:bodyPr/>
                    <a:lstStyle/>
                    <a:p>
                      <a:pPr algn="l" fontAlgn="ctr"/>
                      <a:r>
                        <a:rPr lang="zh-TW" altLang="en-US" sz="1300" b="0"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E6B8B7"/>
                    </a:solidFill>
                  </a:tcPr>
                </a:tc>
                <a:tc>
                  <a:txBody>
                    <a:bodyPr/>
                    <a:lstStyle/>
                    <a:p>
                      <a:pPr algn="ctr" fontAlgn="ctr"/>
                      <a:r>
                        <a:rPr lang="zh-TW" altLang="en-US" sz="1300" b="0"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E6B8B7"/>
                    </a:solidFill>
                  </a:tcPr>
                </a:tc>
                <a:tc>
                  <a:txBody>
                    <a:bodyPr/>
                    <a:lstStyle/>
                    <a:p>
                      <a:pPr algn="l" fontAlgn="ctr"/>
                      <a:r>
                        <a:rPr lang="zh-TW" altLang="en-US" sz="1300" b="0"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a:noFill/>
                    </a:lnB>
                    <a:solidFill>
                      <a:srgbClr val="E6B8B7"/>
                    </a:solidFill>
                  </a:tcPr>
                </a:tc>
                <a:tc>
                  <a:txBody>
                    <a:bodyPr/>
                    <a:lstStyle/>
                    <a:p>
                      <a:pPr algn="l" fontAlgn="ctr"/>
                      <a:r>
                        <a:rPr lang="zh-TW" altLang="en-US" sz="1300" b="0" i="0" u="none" strike="noStrike">
                          <a:solidFill>
                            <a:srgbClr val="FFFFFF"/>
                          </a:solidFill>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a:noFill/>
                    </a:lnB>
                    <a:solidFill>
                      <a:srgbClr val="FFFFFF"/>
                    </a:solidFill>
                  </a:tcPr>
                </a:tc>
                <a:tc>
                  <a:txBody>
                    <a:bodyPr/>
                    <a:lstStyle/>
                    <a:p>
                      <a:pPr algn="l" fontAlgn="ctr"/>
                      <a:r>
                        <a:rPr lang="zh-TW" altLang="en-US" sz="1300" b="0" i="0" u="none" strike="noStrike">
                          <a:solidFill>
                            <a:srgbClr val="FFFFFF"/>
                          </a:solidFill>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a:noFill/>
                    </a:lnB>
                    <a:solidFill>
                      <a:srgbClr val="FFFFFF"/>
                    </a:solidFill>
                  </a:tcPr>
                </a:tc>
                <a:tc>
                  <a:txBody>
                    <a:bodyPr/>
                    <a:lstStyle/>
                    <a:p>
                      <a:pPr algn="l" fontAlgn="ctr"/>
                      <a:r>
                        <a:rPr lang="zh-TW" altLang="en-US" sz="1300" b="1" i="0" u="none" strike="noStrike">
                          <a:solidFill>
                            <a:srgbClr val="FF0000"/>
                          </a:solidFill>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l" fontAlgn="ctr"/>
                      <a:endParaRPr lang="zh-TW" altLang="en-US" sz="1200" b="0" i="0" u="none" strike="noStrike">
                        <a:effectLst/>
                        <a:latin typeface="微軟正黑體" panose="020B0604030504040204" pitchFamily="34" charset="-120"/>
                        <a:ea typeface="微軟正黑體" panose="020B0604030504040204" pitchFamily="34" charset="-120"/>
                      </a:endParaRPr>
                    </a:p>
                  </a:txBody>
                  <a:tcPr marL="0" marR="0" marT="0" marB="0" anchor="ctr">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ctr"/>
                      <a:endParaRPr lang="zh-TW" altLang="en-US" sz="1200" b="0" i="0" u="none" strike="noStrike">
                        <a:effectLst/>
                        <a:latin typeface="微軟正黑體" panose="020B0604030504040204" pitchFamily="34" charset="-120"/>
                        <a:ea typeface="微軟正黑體" panose="020B0604030504040204" pitchFamily="34" charset="-120"/>
                      </a:endParaRPr>
                    </a:p>
                  </a:txBody>
                  <a:tcPr marL="0" marR="0" marT="0" marB="0" anchor="ctr">
                    <a:lnL>
                      <a:noFill/>
                    </a:lnL>
                    <a:lnR>
                      <a:noFill/>
                    </a:lnR>
                    <a:lnT>
                      <a:noFill/>
                    </a:lnT>
                    <a:lnB>
                      <a:noFill/>
                    </a:lnB>
                  </a:tcPr>
                </a:tc>
                <a:extLst>
                  <a:ext uri="{0D108BD9-81ED-4DB2-BD59-A6C34878D82A}">
                    <a16:rowId xmlns:a16="http://schemas.microsoft.com/office/drawing/2014/main" val="2029203414"/>
                  </a:ext>
                </a:extLst>
              </a:tr>
              <a:tr h="200968">
                <a:tc>
                  <a:txBody>
                    <a:bodyPr/>
                    <a:lstStyle/>
                    <a:p>
                      <a:pPr algn="l" fontAlgn="ctr"/>
                      <a:endParaRPr lang="zh-TW" altLang="en-US" sz="1200" b="0" i="0" u="none" strike="noStrike">
                        <a:effectLst/>
                        <a:latin typeface="微軟正黑體" panose="020B0604030504040204" pitchFamily="34" charset="-120"/>
                        <a:ea typeface="微軟正黑體" panose="020B0604030504040204" pitchFamily="34" charset="-120"/>
                      </a:endParaRPr>
                    </a:p>
                  </a:txBody>
                  <a:tcPr marL="0" marR="0" marT="0" marB="0" anchor="ctr">
                    <a:lnL>
                      <a:noFill/>
                    </a:lnL>
                    <a:lnR>
                      <a:noFill/>
                    </a:lnR>
                    <a:lnT>
                      <a:noFill/>
                    </a:lnT>
                    <a:lnB>
                      <a:noFill/>
                    </a:lnB>
                  </a:tcPr>
                </a:tc>
                <a:tc>
                  <a:txBody>
                    <a:bodyPr/>
                    <a:lstStyle/>
                    <a:p>
                      <a:pPr algn="l" fontAlgn="ctr"/>
                      <a:endParaRPr lang="zh-TW" altLang="en-US" sz="1200" b="0" i="0" u="none" strike="noStrike">
                        <a:effectLst/>
                        <a:latin typeface="微軟正黑體" panose="020B0604030504040204" pitchFamily="34" charset="-120"/>
                        <a:ea typeface="微軟正黑體" panose="020B0604030504040204" pitchFamily="34" charset="-120"/>
                      </a:endParaRPr>
                    </a:p>
                  </a:txBody>
                  <a:tcPr marL="0" marR="0" marT="0" marB="0" anchor="ctr">
                    <a:lnL>
                      <a:noFill/>
                    </a:lnL>
                    <a:lnR w="12700" cap="flat" cmpd="sng" algn="ctr">
                      <a:solidFill>
                        <a:srgbClr val="333333"/>
                      </a:solidFill>
                      <a:prstDash val="dash"/>
                      <a:round/>
                      <a:headEnd type="none" w="med" len="med"/>
                      <a:tailEnd type="none" w="med" len="med"/>
                    </a:lnR>
                    <a:lnT>
                      <a:noFill/>
                    </a:lnT>
                    <a:lnB>
                      <a:noFill/>
                    </a:lnB>
                  </a:tcPr>
                </a:tc>
                <a:tc>
                  <a:txBody>
                    <a:bodyPr/>
                    <a:lstStyle/>
                    <a:p>
                      <a:pPr algn="l" fontAlgn="ctr"/>
                      <a:r>
                        <a:rPr lang="zh-TW" altLang="en-US" sz="1300" b="1" i="0" u="none" strike="noStrike">
                          <a:solidFill>
                            <a:srgbClr val="FF0000"/>
                          </a:solidFill>
                          <a:effectLst/>
                          <a:latin typeface="微軟正黑體" panose="020B0604030504040204" pitchFamily="34" charset="-120"/>
                          <a:ea typeface="微軟正黑體" panose="020B0604030504040204" pitchFamily="34" charset="-120"/>
                        </a:rPr>
                        <a:t>　</a:t>
                      </a:r>
                    </a:p>
                  </a:txBody>
                  <a:tcPr marL="0" marR="0" marT="0" marB="0" anchor="ctr">
                    <a:lnL w="12700" cap="flat" cmpd="sng" algn="ctr">
                      <a:solidFill>
                        <a:srgbClr val="333333"/>
                      </a:solidFill>
                      <a:prstDash val="dash"/>
                      <a:round/>
                      <a:headEnd type="none" w="med" len="med"/>
                      <a:tailEnd type="none" w="med" len="med"/>
                    </a:lnL>
                    <a:lnR w="6350" cap="flat" cmpd="sng" algn="ctr">
                      <a:solidFill>
                        <a:srgbClr val="333333"/>
                      </a:solidFill>
                      <a:prstDash val="solid"/>
                      <a:round/>
                      <a:headEnd type="none" w="med" len="med"/>
                      <a:tailEnd type="none" w="med" len="med"/>
                    </a:lnR>
                    <a:lnT>
                      <a:noFill/>
                    </a:lnT>
                    <a:lnB w="6350" cap="flat" cmpd="sng" algn="ctr">
                      <a:solidFill>
                        <a:srgbClr val="333333"/>
                      </a:solidFill>
                      <a:prstDash val="solid"/>
                      <a:round/>
                      <a:headEnd type="none" w="med" len="med"/>
                      <a:tailEnd type="none" w="med" len="med"/>
                    </a:lnB>
                    <a:solidFill>
                      <a:srgbClr val="FFFFFF"/>
                    </a:solidFill>
                  </a:tcPr>
                </a:tc>
                <a:tc>
                  <a:txBody>
                    <a:bodyPr/>
                    <a:lstStyle/>
                    <a:p>
                      <a:pPr algn="l" fontAlgn="ctr"/>
                      <a:r>
                        <a:rPr lang="zh-TW" altLang="en-US" sz="1300" b="0" i="0" u="none" strike="noStrike">
                          <a:solidFill>
                            <a:srgbClr val="FFFFFF"/>
                          </a:solidFill>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zh-TW" altLang="en-US" sz="1300" b="0" i="0" u="none" strike="noStrike">
                          <a:solidFill>
                            <a:srgbClr val="FFFFFF"/>
                          </a:solidFill>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zh-TW" altLang="en-US" sz="1300" b="0"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333333"/>
                      </a:solidFill>
                      <a:prstDash val="solid"/>
                      <a:round/>
                      <a:headEnd type="none" w="med" len="med"/>
                      <a:tailEnd type="none" w="med" len="med"/>
                    </a:lnB>
                  </a:tcPr>
                </a:tc>
                <a:tc>
                  <a:txBody>
                    <a:bodyPr/>
                    <a:lstStyle/>
                    <a:p>
                      <a:pPr algn="ctr" fontAlgn="ctr"/>
                      <a:r>
                        <a:rPr lang="zh-TW" altLang="en-US" sz="1300" b="0"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333333"/>
                      </a:solidFill>
                      <a:prstDash val="solid"/>
                      <a:round/>
                      <a:headEnd type="none" w="med" len="med"/>
                      <a:tailEnd type="none" w="med" len="med"/>
                    </a:lnB>
                  </a:tcPr>
                </a:tc>
                <a:tc>
                  <a:txBody>
                    <a:bodyPr/>
                    <a:lstStyle/>
                    <a:p>
                      <a:pPr algn="l" fontAlgn="ctr"/>
                      <a:r>
                        <a:rPr lang="zh-TW" altLang="en-US" sz="1300" b="0"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w="6350" cap="flat" cmpd="sng" algn="ctr">
                      <a:solidFill>
                        <a:srgbClr val="333333"/>
                      </a:solidFill>
                      <a:prstDash val="solid"/>
                      <a:round/>
                      <a:headEnd type="none" w="med" len="med"/>
                      <a:tailEnd type="none" w="med" len="med"/>
                    </a:lnB>
                  </a:tcPr>
                </a:tc>
                <a:tc>
                  <a:txBody>
                    <a:bodyPr/>
                    <a:lstStyle/>
                    <a:p>
                      <a:pPr algn="l" fontAlgn="ctr"/>
                      <a:r>
                        <a:rPr lang="zh-TW" altLang="en-US" sz="1300" b="0" i="0" u="none" strike="noStrike">
                          <a:solidFill>
                            <a:srgbClr val="FFFFFF"/>
                          </a:solidFill>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w="6350" cap="flat" cmpd="sng" algn="ctr">
                      <a:solidFill>
                        <a:srgbClr val="333333"/>
                      </a:solidFill>
                      <a:prstDash val="solid"/>
                      <a:round/>
                      <a:headEnd type="none" w="med" len="med"/>
                      <a:tailEnd type="none" w="med" len="med"/>
                    </a:lnB>
                    <a:solidFill>
                      <a:srgbClr val="FFFFFF"/>
                    </a:solidFill>
                  </a:tcPr>
                </a:tc>
                <a:tc>
                  <a:txBody>
                    <a:bodyPr/>
                    <a:lstStyle/>
                    <a:p>
                      <a:pPr algn="l" fontAlgn="ctr"/>
                      <a:r>
                        <a:rPr lang="zh-TW" altLang="en-US" sz="1300" b="0" i="0" u="none" strike="noStrike">
                          <a:solidFill>
                            <a:srgbClr val="FFFFFF"/>
                          </a:solidFill>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w="6350" cap="flat" cmpd="sng" algn="ctr">
                      <a:solidFill>
                        <a:srgbClr val="333333"/>
                      </a:solidFill>
                      <a:prstDash val="solid"/>
                      <a:round/>
                      <a:headEnd type="none" w="med" len="med"/>
                      <a:tailEnd type="none" w="med" len="med"/>
                    </a:lnB>
                    <a:solidFill>
                      <a:srgbClr val="FFFFFF"/>
                    </a:solidFill>
                  </a:tcPr>
                </a:tc>
                <a:tc>
                  <a:txBody>
                    <a:bodyPr/>
                    <a:lstStyle/>
                    <a:p>
                      <a:pPr algn="l" fontAlgn="ctr"/>
                      <a:r>
                        <a:rPr lang="zh-TW" altLang="en-US" sz="1300" b="1" i="0" u="none" strike="noStrike">
                          <a:solidFill>
                            <a:srgbClr val="FF0000"/>
                          </a:solidFill>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333333"/>
                      </a:solidFill>
                      <a:prstDash val="solid"/>
                      <a:round/>
                      <a:headEnd type="none" w="med" len="med"/>
                      <a:tailEnd type="none" w="med" len="med"/>
                    </a:lnB>
                    <a:solidFill>
                      <a:srgbClr val="FFFFFF"/>
                    </a:solidFill>
                  </a:tcPr>
                </a:tc>
                <a:tc>
                  <a:txBody>
                    <a:bodyPr/>
                    <a:lstStyle/>
                    <a:p>
                      <a:pPr algn="l" fontAlgn="ctr"/>
                      <a:endParaRPr lang="zh-TW" altLang="en-US" sz="1200" b="0" i="0" u="none" strike="noStrike">
                        <a:effectLst/>
                        <a:latin typeface="微軟正黑體" panose="020B0604030504040204" pitchFamily="34" charset="-120"/>
                        <a:ea typeface="微軟正黑體" panose="020B0604030504040204" pitchFamily="34" charset="-120"/>
                      </a:endParaRPr>
                    </a:p>
                  </a:txBody>
                  <a:tcPr marL="0" marR="0" marT="0" marB="0" anchor="ctr">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ctr"/>
                      <a:endParaRPr lang="zh-TW" altLang="en-US" sz="1200" b="0" i="0" u="none" strike="noStrike">
                        <a:effectLst/>
                        <a:latin typeface="微軟正黑體" panose="020B0604030504040204" pitchFamily="34" charset="-120"/>
                        <a:ea typeface="微軟正黑體" panose="020B0604030504040204" pitchFamily="34" charset="-120"/>
                      </a:endParaRPr>
                    </a:p>
                  </a:txBody>
                  <a:tcPr marL="0" marR="0" marT="0" marB="0" anchor="ctr">
                    <a:lnL>
                      <a:noFill/>
                    </a:lnL>
                    <a:lnR>
                      <a:noFill/>
                    </a:lnR>
                    <a:lnT>
                      <a:noFill/>
                    </a:lnT>
                    <a:lnB>
                      <a:noFill/>
                    </a:lnB>
                  </a:tcPr>
                </a:tc>
                <a:extLst>
                  <a:ext uri="{0D108BD9-81ED-4DB2-BD59-A6C34878D82A}">
                    <a16:rowId xmlns:a16="http://schemas.microsoft.com/office/drawing/2014/main" val="3055432978"/>
                  </a:ext>
                </a:extLst>
              </a:tr>
              <a:tr h="385787">
                <a:tc>
                  <a:txBody>
                    <a:bodyPr/>
                    <a:lstStyle/>
                    <a:p>
                      <a:pPr algn="r" fontAlgn="ctr"/>
                      <a:r>
                        <a:rPr lang="zh-TW" altLang="en-US" sz="1200" b="0" i="0" u="none" strike="noStrike">
                          <a:effectLst/>
                          <a:latin typeface="微軟正黑體" panose="020B0604030504040204" pitchFamily="34" charset="-120"/>
                          <a:ea typeface="微軟正黑體" panose="020B0604030504040204" pitchFamily="34" charset="-120"/>
                        </a:rPr>
                        <a:t>缺口</a:t>
                      </a:r>
                    </a:p>
                  </a:txBody>
                  <a:tcPr marL="0" marR="0" marT="0" marB="0" anchor="ctr">
                    <a:lnL>
                      <a:noFill/>
                    </a:lnL>
                    <a:lnR>
                      <a:noFill/>
                    </a:lnR>
                    <a:lnT>
                      <a:noFill/>
                    </a:lnT>
                    <a:lnB>
                      <a:noFill/>
                    </a:lnB>
                  </a:tcPr>
                </a:tc>
                <a:tc>
                  <a:txBody>
                    <a:bodyPr/>
                    <a:lstStyle/>
                    <a:p>
                      <a:pPr algn="l" fontAlgn="ctr"/>
                      <a:r>
                        <a:rPr lang="en-US" altLang="zh-TW" sz="1200" b="0" i="0" u="none" strike="noStrike">
                          <a:effectLst/>
                          <a:latin typeface="微軟正黑體" panose="020B0604030504040204" pitchFamily="34" charset="-120"/>
                          <a:ea typeface="微軟正黑體" panose="020B0604030504040204" pitchFamily="34" charset="-120"/>
                        </a:rPr>
                        <a:t>4,584 </a:t>
                      </a:r>
                    </a:p>
                  </a:txBody>
                  <a:tcPr marL="0" marR="0" marT="0" marB="0" anchor="ctr">
                    <a:lnL>
                      <a:noFill/>
                    </a:lnL>
                    <a:lnR w="12700" cap="flat" cmpd="sng" algn="ctr">
                      <a:solidFill>
                        <a:srgbClr val="333333"/>
                      </a:solidFill>
                      <a:prstDash val="dash"/>
                      <a:round/>
                      <a:headEnd type="none" w="med" len="med"/>
                      <a:tailEnd type="none" w="med" len="med"/>
                    </a:lnR>
                    <a:lnT>
                      <a:noFill/>
                    </a:lnT>
                    <a:lnB>
                      <a:noFill/>
                    </a:lnB>
                  </a:tcPr>
                </a:tc>
                <a:tc>
                  <a:txBody>
                    <a:bodyPr/>
                    <a:lstStyle/>
                    <a:p>
                      <a:pPr algn="r" fontAlgn="ctr"/>
                      <a:r>
                        <a:rPr lang="en-US" altLang="zh-TW" sz="1300" b="1" i="0" u="none" strike="noStrike">
                          <a:solidFill>
                            <a:srgbClr val="FF0000"/>
                          </a:solidFill>
                          <a:effectLst/>
                          <a:latin typeface="微軟正黑體" panose="020B0604030504040204" pitchFamily="34" charset="-120"/>
                          <a:ea typeface="微軟正黑體" panose="020B0604030504040204" pitchFamily="34" charset="-120"/>
                        </a:rPr>
                        <a:t>29%</a:t>
                      </a:r>
                    </a:p>
                  </a:txBody>
                  <a:tcPr marL="0" marR="0" marT="0" marB="0" anchor="ctr">
                    <a:lnL w="12700" cap="flat" cmpd="sng" algn="ctr">
                      <a:solidFill>
                        <a:srgbClr val="333333"/>
                      </a:solidFill>
                      <a:prstDash val="dash"/>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333333"/>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en-US" altLang="zh-TW" sz="1300" b="1" i="0" u="none" strike="noStrike">
                          <a:effectLst/>
                          <a:latin typeface="微軟正黑體" panose="020B0604030504040204" pitchFamily="34" charset="-120"/>
                          <a:ea typeface="微軟正黑體" panose="020B0604030504040204" pitchFamily="34" charset="-120"/>
                        </a:rPr>
                        <a:t>1,886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en-US" altLang="zh-TW" sz="1300" b="1" i="0" u="none" strike="noStrike">
                          <a:effectLst/>
                          <a:latin typeface="微軟正黑體" panose="020B0604030504040204" pitchFamily="34" charset="-120"/>
                          <a:ea typeface="微軟正黑體" panose="020B0604030504040204" pitchFamily="34" charset="-120"/>
                        </a:rPr>
                        <a:t>1,886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en-US" altLang="zh-TW" sz="1300" b="1" i="0" u="none" strike="noStrike">
                          <a:solidFill>
                            <a:srgbClr val="000000"/>
                          </a:solidFill>
                          <a:effectLst/>
                          <a:latin typeface="微軟正黑體" panose="020B0604030504040204" pitchFamily="34" charset="-120"/>
                          <a:ea typeface="微軟正黑體" panose="020B0604030504040204" pitchFamily="34" charset="-120"/>
                        </a:rPr>
                        <a:t>1,886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333333"/>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9CCFF"/>
                    </a:solidFill>
                  </a:tcPr>
                </a:tc>
                <a:tc>
                  <a:txBody>
                    <a:bodyPr/>
                    <a:lstStyle/>
                    <a:p>
                      <a:pPr algn="ctr" fontAlgn="ctr"/>
                      <a:r>
                        <a:rPr lang="zh-TW" altLang="en-US" sz="1300" b="1" i="0" u="none" strike="noStrike">
                          <a:solidFill>
                            <a:srgbClr val="000000"/>
                          </a:solidFill>
                          <a:effectLst/>
                          <a:latin typeface="微軟正黑體" panose="020B0604030504040204" pitchFamily="34" charset="-120"/>
                          <a:ea typeface="微軟正黑體" panose="020B0604030504040204" pitchFamily="34" charset="-120"/>
                        </a:rPr>
                        <a:t>本年度已簽約</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333333"/>
                      </a:solidFill>
                      <a:prstDash val="solid"/>
                      <a:round/>
                      <a:headEnd type="none" w="med" len="med"/>
                      <a:tailEnd type="none" w="med" len="med"/>
                    </a:lnT>
                    <a:lnB w="6350" cap="flat" cmpd="sng" algn="ctr">
                      <a:solidFill>
                        <a:srgbClr val="333333"/>
                      </a:solidFill>
                      <a:prstDash val="solid"/>
                      <a:round/>
                      <a:headEnd type="none" w="med" len="med"/>
                      <a:tailEnd type="none" w="med" len="med"/>
                    </a:lnB>
                    <a:solidFill>
                      <a:srgbClr val="99CCFF"/>
                    </a:solidFill>
                  </a:tcPr>
                </a:tc>
                <a:tc>
                  <a:txBody>
                    <a:bodyPr/>
                    <a:lstStyle/>
                    <a:p>
                      <a:pPr algn="r" fontAlgn="ctr"/>
                      <a:r>
                        <a:rPr lang="en-US" altLang="zh-TW" sz="1300" b="1" i="0" u="none" strike="noStrike">
                          <a:solidFill>
                            <a:srgbClr val="0000FF"/>
                          </a:solidFill>
                          <a:effectLst/>
                          <a:latin typeface="微軟正黑體" panose="020B0604030504040204" pitchFamily="34" charset="-120"/>
                          <a:ea typeface="微軟正黑體" panose="020B0604030504040204" pitchFamily="34" charset="-120"/>
                        </a:rPr>
                        <a:t>1,886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333333"/>
                      </a:solidFill>
                      <a:prstDash val="solid"/>
                      <a:round/>
                      <a:headEnd type="none" w="med" len="med"/>
                      <a:tailEnd type="none" w="med" len="med"/>
                    </a:lnT>
                    <a:lnB w="6350" cap="flat" cmpd="sng" algn="ctr">
                      <a:solidFill>
                        <a:srgbClr val="333333"/>
                      </a:solidFill>
                      <a:prstDash val="solid"/>
                      <a:round/>
                      <a:headEnd type="none" w="med" len="med"/>
                      <a:tailEnd type="none" w="med" len="med"/>
                    </a:lnB>
                    <a:solidFill>
                      <a:srgbClr val="99CCFF"/>
                    </a:solidFill>
                  </a:tcPr>
                </a:tc>
                <a:tc>
                  <a:txBody>
                    <a:bodyPr/>
                    <a:lstStyle/>
                    <a:p>
                      <a:pPr algn="r" fontAlgn="ctr"/>
                      <a:r>
                        <a:rPr lang="en-US" altLang="zh-TW" sz="1300" b="1" i="0" u="none" strike="noStrike">
                          <a:effectLst/>
                          <a:latin typeface="微軟正黑體" panose="020B0604030504040204" pitchFamily="34" charset="-120"/>
                          <a:ea typeface="微軟正黑體" panose="020B0604030504040204" pitchFamily="34" charset="-120"/>
                        </a:rPr>
                        <a:t>1,886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333333"/>
                      </a:solidFill>
                      <a:prstDash val="solid"/>
                      <a:round/>
                      <a:headEnd type="none" w="med" len="med"/>
                      <a:tailEnd type="none" w="med" len="med"/>
                    </a:lnT>
                    <a:lnB w="6350" cap="flat" cmpd="sng" algn="ctr">
                      <a:solidFill>
                        <a:srgbClr val="333333"/>
                      </a:solidFill>
                      <a:prstDash val="solid"/>
                      <a:round/>
                      <a:headEnd type="none" w="med" len="med"/>
                      <a:tailEnd type="none" w="med" len="med"/>
                    </a:lnB>
                    <a:solidFill>
                      <a:srgbClr val="FFFFFF"/>
                    </a:solidFill>
                  </a:tcPr>
                </a:tc>
                <a:tc>
                  <a:txBody>
                    <a:bodyPr/>
                    <a:lstStyle/>
                    <a:p>
                      <a:pPr algn="r" fontAlgn="ctr"/>
                      <a:r>
                        <a:rPr lang="en-US" altLang="zh-TW" sz="1300" b="1" i="0" u="none" strike="noStrike">
                          <a:solidFill>
                            <a:srgbClr val="000000"/>
                          </a:solidFill>
                          <a:effectLst/>
                          <a:latin typeface="微軟正黑體" panose="020B0604030504040204" pitchFamily="34" charset="-120"/>
                          <a:ea typeface="微軟正黑體" panose="020B0604030504040204" pitchFamily="34" charset="-120"/>
                        </a:rPr>
                        <a:t>3,386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333333"/>
                      </a:solidFill>
                      <a:prstDash val="solid"/>
                      <a:round/>
                      <a:headEnd type="none" w="med" len="med"/>
                      <a:tailEnd type="none" w="med" len="med"/>
                    </a:lnT>
                    <a:lnB w="6350" cap="flat" cmpd="sng" algn="ctr">
                      <a:solidFill>
                        <a:srgbClr val="333333"/>
                      </a:solidFill>
                      <a:prstDash val="solid"/>
                      <a:round/>
                      <a:headEnd type="none" w="med" len="med"/>
                      <a:tailEnd type="none" w="med" len="med"/>
                    </a:lnB>
                    <a:solidFill>
                      <a:srgbClr val="FFFFFF"/>
                    </a:solidFill>
                  </a:tcPr>
                </a:tc>
                <a:tc>
                  <a:txBody>
                    <a:bodyPr/>
                    <a:lstStyle/>
                    <a:p>
                      <a:pPr algn="r" fontAlgn="ctr"/>
                      <a:r>
                        <a:rPr lang="en-US" altLang="zh-TW" sz="1300" b="1" i="0" u="none" strike="noStrike">
                          <a:solidFill>
                            <a:srgbClr val="FF0000"/>
                          </a:solidFill>
                          <a:effectLst/>
                          <a:latin typeface="微軟正黑體" panose="020B0604030504040204" pitchFamily="34" charset="-120"/>
                          <a:ea typeface="微軟正黑體" panose="020B0604030504040204" pitchFamily="34" charset="-120"/>
                        </a:rPr>
                        <a:t>52%</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333333"/>
                      </a:solidFill>
                      <a:prstDash val="solid"/>
                      <a:round/>
                      <a:headEnd type="none" w="med" len="med"/>
                      <a:tailEnd type="none" w="med" len="med"/>
                    </a:lnT>
                    <a:lnB w="6350" cap="flat" cmpd="sng" algn="ctr">
                      <a:solidFill>
                        <a:srgbClr val="333333"/>
                      </a:solidFill>
                      <a:prstDash val="solid"/>
                      <a:round/>
                      <a:headEnd type="none" w="med" len="med"/>
                      <a:tailEnd type="none" w="med" len="med"/>
                    </a:lnB>
                    <a:solidFill>
                      <a:srgbClr val="FFFFFF"/>
                    </a:solidFill>
                  </a:tcPr>
                </a:tc>
                <a:tc>
                  <a:txBody>
                    <a:bodyPr/>
                    <a:lstStyle/>
                    <a:p>
                      <a:pPr algn="r" fontAlgn="ctr"/>
                      <a:r>
                        <a:rPr lang="zh-TW" altLang="en-US" sz="1200" b="0" i="0" u="none" strike="noStrike">
                          <a:effectLst/>
                          <a:latin typeface="微軟正黑體" panose="020B0604030504040204" pitchFamily="34" charset="-120"/>
                          <a:ea typeface="微軟正黑體" panose="020B0604030504040204" pitchFamily="34" charset="-120"/>
                        </a:rPr>
                        <a:t>缺口</a:t>
                      </a:r>
                    </a:p>
                  </a:txBody>
                  <a:tcPr marL="0" marR="0" marT="0" marB="0" anchor="ctr">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ctr"/>
                      <a:r>
                        <a:rPr lang="en-US" altLang="zh-TW" sz="1200" b="0" i="0" u="none" strike="noStrike">
                          <a:effectLst/>
                          <a:latin typeface="微軟正黑體" panose="020B0604030504040204" pitchFamily="34" charset="-120"/>
                          <a:ea typeface="微軟正黑體" panose="020B0604030504040204" pitchFamily="34" charset="-120"/>
                        </a:rPr>
                        <a:t>3,084 </a:t>
                      </a:r>
                    </a:p>
                  </a:txBody>
                  <a:tcPr marL="0" marR="0" marT="0" marB="0" anchor="ctr">
                    <a:lnL>
                      <a:noFill/>
                    </a:lnL>
                    <a:lnR>
                      <a:noFill/>
                    </a:lnR>
                    <a:lnT>
                      <a:noFill/>
                    </a:lnT>
                    <a:lnB>
                      <a:noFill/>
                    </a:lnB>
                  </a:tcPr>
                </a:tc>
                <a:extLst>
                  <a:ext uri="{0D108BD9-81ED-4DB2-BD59-A6C34878D82A}">
                    <a16:rowId xmlns:a16="http://schemas.microsoft.com/office/drawing/2014/main" val="2569787568"/>
                  </a:ext>
                </a:extLst>
              </a:tr>
              <a:tr h="385787">
                <a:tc>
                  <a:txBody>
                    <a:bodyPr/>
                    <a:lstStyle/>
                    <a:p>
                      <a:pPr algn="l" fontAlgn="ctr"/>
                      <a:endParaRPr lang="zh-TW" altLang="en-US" sz="1200" b="0" i="0" u="none" strike="noStrike">
                        <a:effectLst/>
                        <a:latin typeface="微軟正黑體" panose="020B0604030504040204" pitchFamily="34" charset="-120"/>
                        <a:ea typeface="微軟正黑體" panose="020B0604030504040204" pitchFamily="34" charset="-120"/>
                      </a:endParaRPr>
                    </a:p>
                  </a:txBody>
                  <a:tcPr marL="0" marR="0" marT="0" marB="0" anchor="ctr">
                    <a:lnL>
                      <a:noFill/>
                    </a:lnL>
                    <a:lnR>
                      <a:noFill/>
                    </a:lnR>
                    <a:lnT>
                      <a:noFill/>
                    </a:lnT>
                    <a:lnB>
                      <a:noFill/>
                    </a:lnB>
                  </a:tcPr>
                </a:tc>
                <a:tc>
                  <a:txBody>
                    <a:bodyPr/>
                    <a:lstStyle/>
                    <a:p>
                      <a:pPr algn="l" fontAlgn="ctr"/>
                      <a:endParaRPr lang="zh-TW" altLang="en-US" sz="1200" b="0" i="0" u="none" strike="noStrike">
                        <a:effectLst/>
                        <a:latin typeface="微軟正黑體" panose="020B0604030504040204" pitchFamily="34" charset="-120"/>
                        <a:ea typeface="微軟正黑體" panose="020B0604030504040204" pitchFamily="34" charset="-120"/>
                      </a:endParaRPr>
                    </a:p>
                  </a:txBody>
                  <a:tcPr marL="0" marR="0" marT="0"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zh-TW" altLang="en-US" sz="1200" b="0"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zh-TW" altLang="en-US" sz="1200" b="1" i="0" u="none" strike="noStrike">
                          <a:solidFill>
                            <a:srgbClr val="FFFFFF"/>
                          </a:solidFill>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zh-TW" altLang="en-US" sz="1200" b="1" i="0" u="none" strike="noStrike">
                          <a:solidFill>
                            <a:srgbClr val="FFFFFF"/>
                          </a:solidFill>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zh-TW" altLang="en-US" sz="1200" b="1" i="0" u="none" strike="noStrike">
                          <a:solidFill>
                            <a:srgbClr val="FF9900"/>
                          </a:solidFill>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ctr" fontAlgn="ctr"/>
                      <a:r>
                        <a:rPr lang="en-US" sz="1200" b="1" i="0" u="none" strike="noStrike">
                          <a:effectLst/>
                          <a:latin typeface="微軟正黑體" panose="020B0604030504040204" pitchFamily="34" charset="-120"/>
                          <a:ea typeface="微軟正黑體" panose="020B0604030504040204" pitchFamily="34" charset="-120"/>
                        </a:rPr>
                        <a:t>Backlog</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333333"/>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r" fontAlgn="ctr"/>
                      <a:r>
                        <a:rPr lang="en-US" altLang="zh-TW" sz="1200" b="1" i="0" u="none" strike="noStrike">
                          <a:solidFill>
                            <a:srgbClr val="0000FF"/>
                          </a:solidFill>
                          <a:effectLst/>
                          <a:latin typeface="微軟正黑體" panose="020B0604030504040204" pitchFamily="34" charset="-120"/>
                          <a:ea typeface="微軟正黑體" panose="020B0604030504040204" pitchFamily="34" charset="-120"/>
                        </a:rPr>
                        <a:t>1,500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333333"/>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r" fontAlgn="ctr"/>
                      <a:r>
                        <a:rPr lang="en-US" altLang="zh-TW" sz="1300" b="1" i="0" u="none" strike="noStrike">
                          <a:solidFill>
                            <a:srgbClr val="000000"/>
                          </a:solidFill>
                          <a:effectLst/>
                          <a:latin typeface="微軟正黑體" panose="020B0604030504040204" pitchFamily="34" charset="-120"/>
                          <a:ea typeface="微軟正黑體" panose="020B0604030504040204" pitchFamily="34" charset="-120"/>
                        </a:rPr>
                        <a:t>1,500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333333"/>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en-US" altLang="zh-TW" sz="1300" b="1" i="0" u="none" strike="noStrike">
                          <a:solidFill>
                            <a:srgbClr val="FFFFFF"/>
                          </a:solidFill>
                          <a:effectLst/>
                          <a:latin typeface="微軟正黑體" panose="020B0604030504040204" pitchFamily="34" charset="-120"/>
                          <a:ea typeface="微軟正黑體" panose="020B0604030504040204" pitchFamily="34" charset="-120"/>
                        </a:rPr>
                        <a:t>1,500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333333"/>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en-US" altLang="zh-TW" sz="1300" b="1" i="0" u="none" strike="noStrike">
                          <a:solidFill>
                            <a:srgbClr val="FF0000"/>
                          </a:solidFill>
                          <a:effectLst/>
                          <a:latin typeface="微軟正黑體" panose="020B0604030504040204" pitchFamily="34" charset="-120"/>
                          <a:ea typeface="微軟正黑體" panose="020B0604030504040204" pitchFamily="34" charset="-120"/>
                        </a:rPr>
                        <a:t>23%</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333333"/>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endParaRPr lang="zh-TW" altLang="en-US" sz="1200" b="0" i="0" u="none" strike="noStrike">
                        <a:effectLst/>
                        <a:latin typeface="微軟正黑體" panose="020B0604030504040204" pitchFamily="34" charset="-120"/>
                        <a:ea typeface="微軟正黑體" panose="020B0604030504040204" pitchFamily="34" charset="-120"/>
                      </a:endParaRPr>
                    </a:p>
                  </a:txBody>
                  <a:tcPr marL="0" marR="0" marT="0" marB="0" anchor="ctr">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ctr"/>
                      <a:endParaRPr lang="zh-TW" altLang="en-US" sz="1200" b="0" i="0" u="none" strike="noStrike" dirty="0">
                        <a:effectLst/>
                        <a:latin typeface="微軟正黑體" panose="020B0604030504040204" pitchFamily="34" charset="-120"/>
                        <a:ea typeface="微軟正黑體" panose="020B0604030504040204" pitchFamily="34" charset="-120"/>
                      </a:endParaRPr>
                    </a:p>
                  </a:txBody>
                  <a:tcPr marL="0" marR="0" marT="0" marB="0" anchor="ctr">
                    <a:lnL>
                      <a:noFill/>
                    </a:lnL>
                    <a:lnR>
                      <a:noFill/>
                    </a:lnR>
                    <a:lnT>
                      <a:noFill/>
                    </a:lnT>
                    <a:lnB>
                      <a:noFill/>
                    </a:lnB>
                  </a:tcPr>
                </a:tc>
                <a:extLst>
                  <a:ext uri="{0D108BD9-81ED-4DB2-BD59-A6C34878D82A}">
                    <a16:rowId xmlns:a16="http://schemas.microsoft.com/office/drawing/2014/main" val="56082153"/>
                  </a:ext>
                </a:extLst>
              </a:tr>
            </a:tbl>
          </a:graphicData>
        </a:graphic>
      </p:graphicFrame>
    </p:spTree>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9" name="投影片編號版面配置區 3"/>
          <p:cNvSpPr txBox="1">
            <a:spLocks noGrp="1"/>
          </p:cNvSpPr>
          <p:nvPr>
            <p:ph type="sldNum" sz="quarter" idx="4294967295"/>
          </p:nvPr>
        </p:nvSpPr>
        <p:spPr>
          <a:xfrm>
            <a:off x="12003102" y="6604317"/>
            <a:ext cx="188894" cy="269237"/>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lvl1pPr>
              <a:defRPr>
                <a:latin typeface="微軟正黑體"/>
                <a:ea typeface="微軟正黑體"/>
                <a:cs typeface="微軟正黑體"/>
                <a:sym typeface="微軟正黑體"/>
              </a:defRPr>
            </a:lvl1pPr>
          </a:lstStyle>
          <a:p>
            <a:fld id="{86CB4B4D-7CA3-9044-876B-883B54F8677D}" type="slidenum">
              <a:t>6</a:t>
            </a:fld>
            <a:endParaRPr/>
          </a:p>
        </p:txBody>
      </p:sp>
      <p:sp>
        <p:nvSpPr>
          <p:cNvPr id="1060" name="標題 1"/>
          <p:cNvSpPr txBox="1">
            <a:spLocks noGrp="1"/>
          </p:cNvSpPr>
          <p:nvPr>
            <p:ph type="title"/>
          </p:nvPr>
        </p:nvSpPr>
        <p:spPr>
          <a:xfrm>
            <a:off x="1958611" y="116632"/>
            <a:ext cx="8370277" cy="620688"/>
          </a:xfrm>
          <a:prstGeom prst="rect">
            <a:avLst/>
          </a:prstGeom>
        </p:spPr>
        <p:txBody>
          <a:bodyPr/>
          <a:lstStyle>
            <a:lvl1pPr algn="ctr" defTabSz="777240">
              <a:defRPr sz="3000" b="1">
                <a:solidFill>
                  <a:srgbClr val="000099"/>
                </a:solidFill>
                <a:latin typeface="微軟正黑體"/>
                <a:ea typeface="微軟正黑體"/>
                <a:cs typeface="微軟正黑體"/>
                <a:sym typeface="微軟正黑體"/>
              </a:defRPr>
            </a:lvl1pPr>
          </a:lstStyle>
          <a:p>
            <a:r>
              <a:t>BP業務能見度</a:t>
            </a:r>
          </a:p>
        </p:txBody>
      </p:sp>
      <p:sp>
        <p:nvSpPr>
          <p:cNvPr id="1061" name="文字方塊 6"/>
          <p:cNvSpPr txBox="1"/>
          <p:nvPr/>
        </p:nvSpPr>
        <p:spPr>
          <a:xfrm>
            <a:off x="9462747" y="810331"/>
            <a:ext cx="866137" cy="3073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45718" tIns="45718" rIns="45718" bIns="45718">
            <a:spAutoFit/>
          </a:bodyPr>
          <a:lstStyle>
            <a:lvl1pPr>
              <a:defRPr sz="1200">
                <a:latin typeface="微軟正黑體"/>
                <a:ea typeface="微軟正黑體"/>
                <a:cs typeface="微軟正黑體"/>
                <a:sym typeface="微軟正黑體"/>
              </a:defRPr>
            </a:lvl1pPr>
          </a:lstStyle>
          <a:p>
            <a:r>
              <a:t>單位：千元</a:t>
            </a:r>
          </a:p>
        </p:txBody>
      </p:sp>
      <p:sp>
        <p:nvSpPr>
          <p:cNvPr id="1062" name="矩形 7"/>
          <p:cNvSpPr txBox="1"/>
          <p:nvPr/>
        </p:nvSpPr>
        <p:spPr>
          <a:xfrm>
            <a:off x="4883472" y="627801"/>
            <a:ext cx="2594329" cy="5105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45718" tIns="45718" rIns="45718" bIns="45718">
            <a:spAutoFit/>
          </a:bodyPr>
          <a:lstStyle>
            <a:lvl1pPr>
              <a:defRPr sz="2400" b="1">
                <a:latin typeface="微軟正黑體"/>
                <a:ea typeface="微軟正黑體"/>
                <a:cs typeface="微軟正黑體"/>
                <a:sym typeface="微軟正黑體"/>
              </a:defRPr>
            </a:lvl1pPr>
          </a:lstStyle>
          <a:p>
            <a:r>
              <a:t>BP目標：56,623K</a:t>
            </a:r>
          </a:p>
        </p:txBody>
      </p:sp>
      <p:graphicFrame>
        <p:nvGraphicFramePr>
          <p:cNvPr id="4" name="表格 3">
            <a:extLst>
              <a:ext uri="{FF2B5EF4-FFF2-40B4-BE49-F238E27FC236}">
                <a16:creationId xmlns:a16="http://schemas.microsoft.com/office/drawing/2014/main" id="{409B7008-082E-415E-BD77-B6684491C130}"/>
              </a:ext>
            </a:extLst>
          </p:cNvPr>
          <p:cNvGraphicFramePr>
            <a:graphicFrameLocks noGrp="1"/>
          </p:cNvGraphicFramePr>
          <p:nvPr>
            <p:extLst>
              <p:ext uri="{D42A27DB-BD31-4B8C-83A1-F6EECF244321}">
                <p14:modId xmlns:p14="http://schemas.microsoft.com/office/powerpoint/2010/main" val="2128336074"/>
              </p:ext>
            </p:extLst>
          </p:nvPr>
        </p:nvGraphicFramePr>
        <p:xfrm>
          <a:off x="427393" y="1138338"/>
          <a:ext cx="11432711" cy="5386354"/>
        </p:xfrm>
        <a:graphic>
          <a:graphicData uri="http://schemas.openxmlformats.org/drawingml/2006/table">
            <a:tbl>
              <a:tblPr/>
              <a:tblGrid>
                <a:gridCol w="746626">
                  <a:extLst>
                    <a:ext uri="{9D8B030D-6E8A-4147-A177-3AD203B41FA5}">
                      <a16:colId xmlns:a16="http://schemas.microsoft.com/office/drawing/2014/main" val="2460731235"/>
                    </a:ext>
                  </a:extLst>
                </a:gridCol>
                <a:gridCol w="746626">
                  <a:extLst>
                    <a:ext uri="{9D8B030D-6E8A-4147-A177-3AD203B41FA5}">
                      <a16:colId xmlns:a16="http://schemas.microsoft.com/office/drawing/2014/main" val="2906338755"/>
                    </a:ext>
                  </a:extLst>
                </a:gridCol>
                <a:gridCol w="707739">
                  <a:extLst>
                    <a:ext uri="{9D8B030D-6E8A-4147-A177-3AD203B41FA5}">
                      <a16:colId xmlns:a16="http://schemas.microsoft.com/office/drawing/2014/main" val="2398409868"/>
                    </a:ext>
                  </a:extLst>
                </a:gridCol>
                <a:gridCol w="769958">
                  <a:extLst>
                    <a:ext uri="{9D8B030D-6E8A-4147-A177-3AD203B41FA5}">
                      <a16:colId xmlns:a16="http://schemas.microsoft.com/office/drawing/2014/main" val="3341192126"/>
                    </a:ext>
                  </a:extLst>
                </a:gridCol>
                <a:gridCol w="769958">
                  <a:extLst>
                    <a:ext uri="{9D8B030D-6E8A-4147-A177-3AD203B41FA5}">
                      <a16:colId xmlns:a16="http://schemas.microsoft.com/office/drawing/2014/main" val="1104910772"/>
                    </a:ext>
                  </a:extLst>
                </a:gridCol>
                <a:gridCol w="692184">
                  <a:extLst>
                    <a:ext uri="{9D8B030D-6E8A-4147-A177-3AD203B41FA5}">
                      <a16:colId xmlns:a16="http://schemas.microsoft.com/office/drawing/2014/main" val="2415822108"/>
                    </a:ext>
                  </a:extLst>
                </a:gridCol>
                <a:gridCol w="2442090">
                  <a:extLst>
                    <a:ext uri="{9D8B030D-6E8A-4147-A177-3AD203B41FA5}">
                      <a16:colId xmlns:a16="http://schemas.microsoft.com/office/drawing/2014/main" val="1736753764"/>
                    </a:ext>
                  </a:extLst>
                </a:gridCol>
                <a:gridCol w="692184">
                  <a:extLst>
                    <a:ext uri="{9D8B030D-6E8A-4147-A177-3AD203B41FA5}">
                      <a16:colId xmlns:a16="http://schemas.microsoft.com/office/drawing/2014/main" val="1526026708"/>
                    </a:ext>
                  </a:extLst>
                </a:gridCol>
                <a:gridCol w="738849">
                  <a:extLst>
                    <a:ext uri="{9D8B030D-6E8A-4147-A177-3AD203B41FA5}">
                      <a16:colId xmlns:a16="http://schemas.microsoft.com/office/drawing/2014/main" val="1036306393"/>
                    </a:ext>
                  </a:extLst>
                </a:gridCol>
                <a:gridCol w="769958">
                  <a:extLst>
                    <a:ext uri="{9D8B030D-6E8A-4147-A177-3AD203B41FA5}">
                      <a16:colId xmlns:a16="http://schemas.microsoft.com/office/drawing/2014/main" val="2674966480"/>
                    </a:ext>
                  </a:extLst>
                </a:gridCol>
                <a:gridCol w="738849">
                  <a:extLst>
                    <a:ext uri="{9D8B030D-6E8A-4147-A177-3AD203B41FA5}">
                      <a16:colId xmlns:a16="http://schemas.microsoft.com/office/drawing/2014/main" val="704633014"/>
                    </a:ext>
                  </a:extLst>
                </a:gridCol>
                <a:gridCol w="871064">
                  <a:extLst>
                    <a:ext uri="{9D8B030D-6E8A-4147-A177-3AD203B41FA5}">
                      <a16:colId xmlns:a16="http://schemas.microsoft.com/office/drawing/2014/main" val="909202501"/>
                    </a:ext>
                  </a:extLst>
                </a:gridCol>
                <a:gridCol w="746626">
                  <a:extLst>
                    <a:ext uri="{9D8B030D-6E8A-4147-A177-3AD203B41FA5}">
                      <a16:colId xmlns:a16="http://schemas.microsoft.com/office/drawing/2014/main" val="214400009"/>
                    </a:ext>
                  </a:extLst>
                </a:gridCol>
              </a:tblGrid>
              <a:tr h="370791">
                <a:tc>
                  <a:txBody>
                    <a:bodyPr/>
                    <a:lstStyle/>
                    <a:p>
                      <a:pPr algn="l" fontAlgn="b"/>
                      <a:endParaRPr lang="zh-TW" altLang="en-US" sz="1000" b="0" i="0" u="none" strike="noStrike">
                        <a:effectLst/>
                        <a:latin typeface="新細明體" panose="02020500000000000000" pitchFamily="18" charset="-120"/>
                        <a:ea typeface="新細明體" panose="02020500000000000000" pitchFamily="18" charset="-120"/>
                      </a:endParaRPr>
                    </a:p>
                  </a:txBody>
                  <a:tcPr marL="0" marR="0" marT="0" marB="0" anchor="b">
                    <a:lnL>
                      <a:noFill/>
                    </a:lnL>
                    <a:lnR>
                      <a:noFill/>
                    </a:lnR>
                    <a:lnT>
                      <a:noFill/>
                    </a:lnT>
                    <a:lnB>
                      <a:noFill/>
                    </a:lnB>
                  </a:tcPr>
                </a:tc>
                <a:tc>
                  <a:txBody>
                    <a:bodyPr/>
                    <a:lstStyle/>
                    <a:p>
                      <a:pPr algn="l" fontAlgn="b"/>
                      <a:endParaRPr lang="zh-TW" altLang="en-US" sz="1000" b="0" i="0" u="none" strike="noStrike">
                        <a:effectLst/>
                        <a:latin typeface="新細明體" panose="02020500000000000000" pitchFamily="18" charset="-120"/>
                        <a:ea typeface="新細明體" panose="02020500000000000000" pitchFamily="18" charset="-120"/>
                      </a:endParaRPr>
                    </a:p>
                  </a:txBody>
                  <a:tcPr marL="0" marR="0" marT="0" marB="0" anchor="b">
                    <a:lnL>
                      <a:noFill/>
                    </a:lnL>
                    <a:lnR w="6350" cap="flat" cmpd="sng" algn="ctr">
                      <a:solidFill>
                        <a:srgbClr val="000000"/>
                      </a:solidFill>
                      <a:prstDash val="solid"/>
                      <a:round/>
                      <a:headEnd type="none" w="med" len="med"/>
                      <a:tailEnd type="none" w="med" len="med"/>
                    </a:lnR>
                    <a:lnT>
                      <a:noFill/>
                    </a:lnT>
                    <a:lnB>
                      <a:noFill/>
                    </a:lnB>
                  </a:tcPr>
                </a:tc>
                <a:tc gridSpan="4">
                  <a:txBody>
                    <a:bodyPr/>
                    <a:lstStyle/>
                    <a:p>
                      <a:pPr algn="ctr" fontAlgn="ctr"/>
                      <a:r>
                        <a:rPr lang="zh-TW" altLang="en-US" sz="1500" b="1" i="0" u="none" strike="noStrike">
                          <a:solidFill>
                            <a:srgbClr val="0000FF"/>
                          </a:solidFill>
                          <a:effectLst/>
                          <a:latin typeface="微軟正黑體" panose="020B0604030504040204" pitchFamily="34" charset="-120"/>
                          <a:ea typeface="微軟正黑體" panose="020B0604030504040204" pitchFamily="34" charset="-120"/>
                        </a:rPr>
                        <a:t>簽約數</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rowSpan="2">
                  <a:txBody>
                    <a:bodyPr/>
                    <a:lstStyle/>
                    <a:p>
                      <a:pPr algn="ctr" fontAlgn="ctr"/>
                      <a:r>
                        <a:rPr lang="zh-TW" altLang="en-US" sz="1500" b="1" i="0" u="none" strike="noStrike">
                          <a:effectLst/>
                          <a:latin typeface="微軟正黑體" panose="020B0604030504040204" pitchFamily="34" charset="-120"/>
                          <a:ea typeface="微軟正黑體" panose="020B0604030504040204" pitchFamily="34" charset="-120"/>
                        </a:rPr>
                        <a:t>廠商名稱</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4">
                  <a:txBody>
                    <a:bodyPr/>
                    <a:lstStyle/>
                    <a:p>
                      <a:pPr algn="ctr" fontAlgn="ctr"/>
                      <a:r>
                        <a:rPr lang="zh-TW" altLang="en-US" sz="1500" b="1" i="0" u="none" strike="noStrike">
                          <a:solidFill>
                            <a:srgbClr val="0000FF"/>
                          </a:solidFill>
                          <a:effectLst/>
                          <a:latin typeface="微軟正黑體" panose="020B0604030504040204" pitchFamily="34" charset="-120"/>
                          <a:ea typeface="微軟正黑體" panose="020B0604030504040204" pitchFamily="34" charset="-120"/>
                        </a:rPr>
                        <a:t>收入認列數</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a:txBody>
                    <a:bodyPr/>
                    <a:lstStyle/>
                    <a:p>
                      <a:pPr algn="l" fontAlgn="b"/>
                      <a:endParaRPr lang="zh-TW" altLang="en-US" sz="1000" b="0" i="0" u="none" strike="noStrike">
                        <a:effectLst/>
                        <a:latin typeface="新細明體" panose="02020500000000000000" pitchFamily="18" charset="-120"/>
                        <a:ea typeface="新細明體" panose="02020500000000000000" pitchFamily="18" charset="-120"/>
                      </a:endParaRPr>
                    </a:p>
                  </a:txBody>
                  <a:tcPr marL="0" marR="0" marT="0" marB="0" anchor="b">
                    <a:lnL w="6350" cap="flat" cmpd="sng" algn="ctr">
                      <a:solidFill>
                        <a:srgbClr val="333333"/>
                      </a:solidFill>
                      <a:prstDash val="solid"/>
                      <a:round/>
                      <a:headEnd type="none" w="med" len="med"/>
                      <a:tailEnd type="none" w="med" len="med"/>
                    </a:lnL>
                    <a:lnR>
                      <a:noFill/>
                    </a:lnR>
                    <a:lnT>
                      <a:noFill/>
                    </a:lnT>
                    <a:lnB>
                      <a:noFill/>
                    </a:lnB>
                  </a:tcPr>
                </a:tc>
                <a:tc>
                  <a:txBody>
                    <a:bodyPr/>
                    <a:lstStyle/>
                    <a:p>
                      <a:pPr algn="l" fontAlgn="b"/>
                      <a:endParaRPr lang="zh-TW" altLang="en-US" sz="1000" b="0" i="0" u="none" strike="noStrike">
                        <a:effectLst/>
                        <a:latin typeface="新細明體" panose="02020500000000000000" pitchFamily="18" charset="-120"/>
                        <a:ea typeface="新細明體" panose="02020500000000000000" pitchFamily="18" charset="-120"/>
                      </a:endParaRPr>
                    </a:p>
                  </a:txBody>
                  <a:tcPr marL="0" marR="0" marT="0" marB="0" anchor="b">
                    <a:lnL>
                      <a:noFill/>
                    </a:lnL>
                    <a:lnR>
                      <a:noFill/>
                    </a:lnR>
                    <a:lnT>
                      <a:noFill/>
                    </a:lnT>
                    <a:lnB>
                      <a:noFill/>
                    </a:lnB>
                  </a:tcPr>
                </a:tc>
                <a:extLst>
                  <a:ext uri="{0D108BD9-81ED-4DB2-BD59-A6C34878D82A}">
                    <a16:rowId xmlns:a16="http://schemas.microsoft.com/office/drawing/2014/main" val="1255186619"/>
                  </a:ext>
                </a:extLst>
              </a:tr>
              <a:tr h="342982">
                <a:tc>
                  <a:txBody>
                    <a:bodyPr/>
                    <a:lstStyle/>
                    <a:p>
                      <a:pPr algn="l" fontAlgn="b"/>
                      <a:endParaRPr lang="zh-TW" altLang="en-US" sz="1000" b="0" i="0" u="none" strike="noStrike">
                        <a:effectLst/>
                        <a:latin typeface="新細明體" panose="02020500000000000000" pitchFamily="18" charset="-120"/>
                        <a:ea typeface="新細明體" panose="02020500000000000000" pitchFamily="18" charset="-120"/>
                      </a:endParaRPr>
                    </a:p>
                  </a:txBody>
                  <a:tcPr marL="0" marR="0" marT="0" marB="0" anchor="b">
                    <a:lnL>
                      <a:noFill/>
                    </a:lnL>
                    <a:lnR>
                      <a:noFill/>
                    </a:lnR>
                    <a:lnT>
                      <a:noFill/>
                    </a:lnT>
                    <a:lnB>
                      <a:noFill/>
                    </a:lnB>
                  </a:tcPr>
                </a:tc>
                <a:tc>
                  <a:txBody>
                    <a:bodyPr/>
                    <a:lstStyle/>
                    <a:p>
                      <a:pPr algn="l" fontAlgn="b"/>
                      <a:endParaRPr lang="zh-TW" altLang="en-US" sz="1000" b="0" i="0" u="none" strike="noStrike">
                        <a:effectLst/>
                        <a:latin typeface="新細明體" panose="02020500000000000000" pitchFamily="18" charset="-120"/>
                        <a:ea typeface="新細明體" panose="02020500000000000000" pitchFamily="18" charset="-120"/>
                      </a:endParaRPr>
                    </a:p>
                  </a:txBody>
                  <a:tcPr marL="0" marR="0" marT="0"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zh-TW" altLang="en-US" sz="1400" b="1" i="0" u="none" strike="noStrike">
                          <a:solidFill>
                            <a:srgbClr val="FF0000"/>
                          </a:solidFill>
                          <a:effectLst/>
                          <a:latin typeface="微軟正黑體" panose="020B0604030504040204" pitchFamily="34" charset="-120"/>
                          <a:ea typeface="微軟正黑體" panose="020B0604030504040204" pitchFamily="34" charset="-120"/>
                        </a:rPr>
                        <a:t>累加</a:t>
                      </a:r>
                      <a:r>
                        <a:rPr lang="en-US" altLang="zh-TW" sz="1400" b="1" i="0" u="none" strike="noStrike">
                          <a:solidFill>
                            <a:srgbClr val="FF0000"/>
                          </a:solidFill>
                          <a:effectLst/>
                          <a:latin typeface="微軟正黑體" panose="020B0604030504040204" pitchFamily="34" charset="-120"/>
                          <a:ea typeface="微軟正黑體" panose="020B0604030504040204" pitchFamily="34" charset="-120"/>
                        </a:rPr>
                        <a:t>%</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zh-TW" altLang="en-US" sz="1400" b="1" i="0" u="none" strike="noStrike">
                          <a:solidFill>
                            <a:srgbClr val="0000FF"/>
                          </a:solidFill>
                          <a:effectLst/>
                          <a:latin typeface="微軟正黑體" panose="020B0604030504040204" pitchFamily="34" charset="-120"/>
                          <a:ea typeface="微軟正黑體" panose="020B0604030504040204" pitchFamily="34" charset="-120"/>
                        </a:rPr>
                        <a:t>累加</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zh-TW" altLang="en-US" sz="1400" b="0" i="0" u="none" strike="noStrike">
                          <a:solidFill>
                            <a:srgbClr val="000000"/>
                          </a:solidFill>
                          <a:effectLst/>
                          <a:latin typeface="微軟正黑體" panose="020B0604030504040204" pitchFamily="34" charset="-120"/>
                          <a:ea typeface="微軟正黑體" panose="020B0604030504040204" pitchFamily="34" charset="-120"/>
                        </a:rPr>
                        <a:t>小計</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solidFill>
                            <a:srgbClr val="000000"/>
                          </a:solidFill>
                          <a:effectLst/>
                          <a:latin typeface="微軟正黑體" panose="020B0604030504040204" pitchFamily="34" charset="-120"/>
                          <a:ea typeface="微軟正黑體" panose="020B0604030504040204" pitchFamily="34" charset="-120"/>
                        </a:rPr>
                        <a:t>BP</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lang="zh-TW" altLang="en-US"/>
                    </a:p>
                  </a:txBody>
                  <a:tcPr/>
                </a:tc>
                <a:tc>
                  <a:txBody>
                    <a:bodyPr/>
                    <a:lstStyle/>
                    <a:p>
                      <a:pPr algn="ctr" fontAlgn="b"/>
                      <a:r>
                        <a:rPr lang="en-US" sz="1400" b="0" i="0" u="none" strike="noStrike">
                          <a:solidFill>
                            <a:srgbClr val="000000"/>
                          </a:solidFill>
                          <a:effectLst/>
                          <a:latin typeface="微軟正黑體" panose="020B0604030504040204" pitchFamily="34" charset="-120"/>
                          <a:ea typeface="微軟正黑體" panose="020B0604030504040204" pitchFamily="34" charset="-120"/>
                        </a:rPr>
                        <a:t>BP</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zh-TW" altLang="en-US" sz="1400" b="0" i="0" u="none" strike="noStrike">
                          <a:solidFill>
                            <a:srgbClr val="000000"/>
                          </a:solidFill>
                          <a:effectLst/>
                          <a:latin typeface="微軟正黑體" panose="020B0604030504040204" pitchFamily="34" charset="-120"/>
                          <a:ea typeface="微軟正黑體" panose="020B0604030504040204" pitchFamily="34" charset="-120"/>
                        </a:rPr>
                        <a:t>小計</a:t>
                      </a:r>
                    </a:p>
                  </a:txBody>
                  <a:tcPr marL="0" marR="0" marT="0" marB="0" anchor="b">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333333"/>
                      </a:solidFill>
                      <a:prstDash val="solid"/>
                      <a:round/>
                      <a:headEnd type="none" w="med" len="med"/>
                      <a:tailEnd type="none" w="med" len="med"/>
                    </a:lnB>
                  </a:tcPr>
                </a:tc>
                <a:tc>
                  <a:txBody>
                    <a:bodyPr/>
                    <a:lstStyle/>
                    <a:p>
                      <a:pPr algn="ctr" fontAlgn="b"/>
                      <a:r>
                        <a:rPr lang="zh-TW" altLang="en-US" sz="1400" b="1" i="0" u="none" strike="noStrike">
                          <a:solidFill>
                            <a:srgbClr val="0000FF"/>
                          </a:solidFill>
                          <a:effectLst/>
                          <a:latin typeface="微軟正黑體" panose="020B0604030504040204" pitchFamily="34" charset="-120"/>
                          <a:ea typeface="微軟正黑體" panose="020B0604030504040204" pitchFamily="34" charset="-120"/>
                        </a:rPr>
                        <a:t>累加</a:t>
                      </a:r>
                    </a:p>
                  </a:txBody>
                  <a:tcPr marL="0" marR="0" marT="0" marB="0" anchor="b">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333333"/>
                      </a:solidFill>
                      <a:prstDash val="solid"/>
                      <a:round/>
                      <a:headEnd type="none" w="med" len="med"/>
                      <a:tailEnd type="none" w="med" len="med"/>
                    </a:lnB>
                  </a:tcPr>
                </a:tc>
                <a:tc>
                  <a:txBody>
                    <a:bodyPr/>
                    <a:lstStyle/>
                    <a:p>
                      <a:pPr algn="ctr" fontAlgn="b"/>
                      <a:r>
                        <a:rPr lang="zh-TW" altLang="en-US" sz="1400" b="1" i="0" u="none" strike="noStrike">
                          <a:solidFill>
                            <a:srgbClr val="FF0000"/>
                          </a:solidFill>
                          <a:effectLst/>
                          <a:latin typeface="微軟正黑體" panose="020B0604030504040204" pitchFamily="34" charset="-120"/>
                          <a:ea typeface="微軟正黑體" panose="020B0604030504040204" pitchFamily="34" charset="-120"/>
                        </a:rPr>
                        <a:t>累加</a:t>
                      </a:r>
                      <a:r>
                        <a:rPr lang="en-US" altLang="zh-TW" sz="1400" b="1" i="0" u="none" strike="noStrike">
                          <a:solidFill>
                            <a:srgbClr val="FF0000"/>
                          </a:solidFill>
                          <a:effectLst/>
                          <a:latin typeface="微軟正黑體" panose="020B0604030504040204" pitchFamily="34" charset="-120"/>
                          <a:ea typeface="微軟正黑體" panose="020B0604030504040204" pitchFamily="34" charset="-120"/>
                        </a:rPr>
                        <a:t>%</a:t>
                      </a:r>
                    </a:p>
                  </a:txBody>
                  <a:tcPr marL="0" marR="0" marT="0" marB="0" anchor="b">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333333"/>
                      </a:solidFill>
                      <a:prstDash val="solid"/>
                      <a:round/>
                      <a:headEnd type="none" w="med" len="med"/>
                      <a:tailEnd type="none" w="med" len="med"/>
                    </a:lnB>
                  </a:tcPr>
                </a:tc>
                <a:tc>
                  <a:txBody>
                    <a:bodyPr/>
                    <a:lstStyle/>
                    <a:p>
                      <a:pPr algn="l" fontAlgn="b"/>
                      <a:endParaRPr lang="zh-TW" altLang="en-US" sz="1000" b="0" i="0" u="none" strike="noStrike">
                        <a:effectLst/>
                        <a:latin typeface="新細明體" panose="02020500000000000000" pitchFamily="18" charset="-120"/>
                        <a:ea typeface="新細明體" panose="02020500000000000000" pitchFamily="18" charset="-120"/>
                      </a:endParaRP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zh-TW" altLang="en-US" sz="1000" b="0" i="0" u="none" strike="noStrike">
                        <a:effectLst/>
                        <a:latin typeface="新細明體" panose="02020500000000000000" pitchFamily="18" charset="-120"/>
                        <a:ea typeface="新細明體" panose="02020500000000000000" pitchFamily="18" charset="-120"/>
                      </a:endParaRPr>
                    </a:p>
                  </a:txBody>
                  <a:tcPr marL="0" marR="0" marT="0" marB="0" anchor="b">
                    <a:lnL>
                      <a:noFill/>
                    </a:lnL>
                    <a:lnR>
                      <a:noFill/>
                    </a:lnR>
                    <a:lnT>
                      <a:noFill/>
                    </a:lnT>
                    <a:lnB>
                      <a:noFill/>
                    </a:lnB>
                  </a:tcPr>
                </a:tc>
                <a:extLst>
                  <a:ext uri="{0D108BD9-81ED-4DB2-BD59-A6C34878D82A}">
                    <a16:rowId xmlns:a16="http://schemas.microsoft.com/office/drawing/2014/main" val="3459154669"/>
                  </a:ext>
                </a:extLst>
              </a:tr>
              <a:tr h="471522">
                <a:tc>
                  <a:txBody>
                    <a:bodyPr/>
                    <a:lstStyle/>
                    <a:p>
                      <a:pPr algn="r" fontAlgn="ctr"/>
                      <a:endParaRPr lang="zh-TW" altLang="en-US" sz="1000" b="0" i="0" u="none" strike="noStrike">
                        <a:effectLst/>
                        <a:latin typeface="微軟正黑體" panose="020B0604030504040204" pitchFamily="34" charset="-120"/>
                        <a:ea typeface="微軟正黑體" panose="020B0604030504040204" pitchFamily="34" charset="-120"/>
                      </a:endParaRPr>
                    </a:p>
                  </a:txBody>
                  <a:tcPr marL="0" marR="0" marT="0" marB="0" anchor="ctr">
                    <a:lnL>
                      <a:noFill/>
                    </a:lnL>
                    <a:lnR>
                      <a:noFill/>
                    </a:lnR>
                    <a:lnT>
                      <a:noFill/>
                    </a:lnT>
                    <a:lnB>
                      <a:noFill/>
                    </a:lnB>
                  </a:tcPr>
                </a:tc>
                <a:tc>
                  <a:txBody>
                    <a:bodyPr/>
                    <a:lstStyle/>
                    <a:p>
                      <a:pPr algn="l" fontAlgn="b"/>
                      <a:endParaRPr lang="zh-TW" altLang="en-US" sz="1000" b="0" i="0" u="none" strike="noStrike">
                        <a:effectLst/>
                        <a:latin typeface="新細明體" panose="02020500000000000000" pitchFamily="18" charset="-120"/>
                        <a:ea typeface="新細明體" panose="02020500000000000000" pitchFamily="18" charset="-120"/>
                      </a:endParaRPr>
                    </a:p>
                  </a:txBody>
                  <a:tcPr marL="0" marR="0" marT="0" marB="0" anchor="b">
                    <a:lnL>
                      <a:noFill/>
                    </a:lnL>
                    <a:lnR w="12700" cap="flat" cmpd="sng" algn="ctr">
                      <a:solidFill>
                        <a:srgbClr val="333333"/>
                      </a:solidFill>
                      <a:prstDash val="dash"/>
                      <a:round/>
                      <a:headEnd type="none" w="med" len="med"/>
                      <a:tailEnd type="none" w="med" len="med"/>
                    </a:lnR>
                    <a:lnT>
                      <a:noFill/>
                    </a:lnT>
                    <a:lnB>
                      <a:noFill/>
                    </a:lnB>
                  </a:tcPr>
                </a:tc>
                <a:tc>
                  <a:txBody>
                    <a:bodyPr/>
                    <a:lstStyle/>
                    <a:p>
                      <a:pPr algn="r" fontAlgn="ctr"/>
                      <a:r>
                        <a:rPr lang="en-US" altLang="zh-TW" sz="1200" b="1" i="0" u="none" strike="noStrike">
                          <a:solidFill>
                            <a:srgbClr val="FF0000"/>
                          </a:solidFill>
                          <a:effectLst/>
                          <a:latin typeface="微軟正黑體" panose="020B0604030504040204" pitchFamily="34" charset="-120"/>
                          <a:ea typeface="微軟正黑體" panose="020B0604030504040204" pitchFamily="34" charset="-120"/>
                        </a:rPr>
                        <a:t>101%</a:t>
                      </a:r>
                    </a:p>
                  </a:txBody>
                  <a:tcPr marL="0" marR="0" marT="0" marB="0" anchor="ctr">
                    <a:lnL w="12700" cap="flat" cmpd="sng" algn="ctr">
                      <a:solidFill>
                        <a:srgbClr val="333333"/>
                      </a:solidFill>
                      <a:prstDash val="dash"/>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333333"/>
                      </a:solidFill>
                      <a:prstDash val="solid"/>
                      <a:round/>
                      <a:headEnd type="none" w="med" len="med"/>
                      <a:tailEnd type="none" w="med" len="med"/>
                    </a:lnB>
                  </a:tcPr>
                </a:tc>
                <a:tc>
                  <a:txBody>
                    <a:bodyPr/>
                    <a:lstStyle/>
                    <a:p>
                      <a:pPr algn="r" fontAlgn="ctr"/>
                      <a:r>
                        <a:rPr lang="en-US" altLang="zh-TW" sz="1200" b="1" i="0" u="none" strike="noStrike">
                          <a:solidFill>
                            <a:srgbClr val="0000FF"/>
                          </a:solidFill>
                          <a:effectLst/>
                          <a:latin typeface="微軟正黑體" panose="020B0604030504040204" pitchFamily="34" charset="-120"/>
                          <a:ea typeface="微軟正黑體" panose="020B0604030504040204" pitchFamily="34" charset="-120"/>
                        </a:rPr>
                        <a:t>57,294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333333"/>
                      </a:solidFill>
                      <a:prstDash val="solid"/>
                      <a:round/>
                      <a:headEnd type="none" w="med" len="med"/>
                      <a:tailEnd type="none" w="med" len="med"/>
                    </a:lnB>
                  </a:tcPr>
                </a:tc>
                <a:tc>
                  <a:txBody>
                    <a:bodyPr/>
                    <a:lstStyle/>
                    <a:p>
                      <a:pPr algn="r" fontAlgn="ctr"/>
                      <a:r>
                        <a:rPr lang="en-US" altLang="zh-TW" sz="1200" b="1" i="0" u="none" strike="noStrike">
                          <a:solidFill>
                            <a:srgbClr val="000000"/>
                          </a:solidFill>
                          <a:effectLst/>
                          <a:latin typeface="微軟正黑體" panose="020B0604030504040204" pitchFamily="34" charset="-120"/>
                          <a:ea typeface="微軟正黑體" panose="020B0604030504040204" pitchFamily="34" charset="-120"/>
                        </a:rPr>
                        <a:t>6,000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333333"/>
                      </a:solidFill>
                      <a:prstDash val="solid"/>
                      <a:round/>
                      <a:headEnd type="none" w="med" len="med"/>
                      <a:tailEnd type="none" w="med" len="med"/>
                    </a:lnB>
                  </a:tcPr>
                </a:tc>
                <a:tc>
                  <a:txBody>
                    <a:bodyPr/>
                    <a:lstStyle/>
                    <a:p>
                      <a:pPr algn="r" fontAlgn="ctr"/>
                      <a:r>
                        <a:rPr lang="zh-TW" altLang="en-US" sz="1200" b="1" i="0" u="none" strike="noStrike">
                          <a:solidFill>
                            <a:srgbClr val="0000FF"/>
                          </a:solidFill>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zh-TW" altLang="en-US" sz="1200" b="1" i="0" u="none" strike="noStrike">
                          <a:solidFill>
                            <a:srgbClr val="000000"/>
                          </a:solidFill>
                          <a:effectLst/>
                          <a:latin typeface="微軟正黑體" panose="020B0604030504040204" pitchFamily="34" charset="-120"/>
                          <a:ea typeface="微軟正黑體" panose="020B0604030504040204" pitchFamily="34" charset="-120"/>
                        </a:rPr>
                        <a:t>待努力</a:t>
                      </a:r>
                      <a:br>
                        <a:rPr lang="zh-TW" altLang="en-US" sz="1200" b="1" i="0" u="none" strike="noStrike">
                          <a:solidFill>
                            <a:srgbClr val="000000"/>
                          </a:solidFill>
                          <a:effectLst/>
                          <a:latin typeface="微軟正黑體" panose="020B0604030504040204" pitchFamily="34" charset="-120"/>
                          <a:ea typeface="微軟正黑體" panose="020B0604030504040204" pitchFamily="34" charset="-120"/>
                        </a:rPr>
                      </a:br>
                      <a:r>
                        <a:rPr lang="en-US" altLang="zh-TW" sz="1200" b="1" i="0" u="none" strike="noStrike">
                          <a:solidFill>
                            <a:srgbClr val="000000"/>
                          </a:solidFill>
                          <a:effectLst/>
                          <a:latin typeface="微軟正黑體" panose="020B0604030504040204" pitchFamily="34" charset="-120"/>
                          <a:ea typeface="微軟正黑體" panose="020B0604030504040204" pitchFamily="34" charset="-120"/>
                        </a:rPr>
                        <a:t>(</a:t>
                      </a:r>
                      <a:r>
                        <a:rPr lang="zh-TW" altLang="en-US" sz="1200" b="1" i="0" u="none" strike="noStrike">
                          <a:solidFill>
                            <a:srgbClr val="000000"/>
                          </a:solidFill>
                          <a:effectLst/>
                          <a:latin typeface="微軟正黑體" panose="020B0604030504040204" pitchFamily="34" charset="-120"/>
                          <a:ea typeface="微軟正黑體" panose="020B0604030504040204" pitchFamily="34" charset="-120"/>
                        </a:rPr>
                        <a:t>成案</a:t>
                      </a:r>
                      <a:r>
                        <a:rPr lang="en-US" altLang="zh-TW" sz="1200" b="1" i="0" u="none" strike="noStrike">
                          <a:solidFill>
                            <a:srgbClr val="000000"/>
                          </a:solidFill>
                          <a:effectLst/>
                          <a:latin typeface="微軟正黑體" panose="020B0604030504040204" pitchFamily="34" charset="-120"/>
                          <a:ea typeface="微軟正黑體" panose="020B0604030504040204" pitchFamily="34" charset="-120"/>
                        </a:rPr>
                        <a:t>60%</a:t>
                      </a:r>
                      <a:r>
                        <a:rPr lang="zh-TW" altLang="en-US" sz="1200" b="1" i="0" u="none" strike="noStrike">
                          <a:solidFill>
                            <a:srgbClr val="000000"/>
                          </a:solidFill>
                          <a:effectLst/>
                          <a:latin typeface="微軟正黑體" panose="020B0604030504040204" pitchFamily="34" charset="-120"/>
                          <a:ea typeface="微軟正黑體" panose="020B0604030504040204" pitchFamily="34" charset="-120"/>
                        </a:rPr>
                        <a:t>以下</a:t>
                      </a:r>
                      <a:r>
                        <a:rPr lang="en-US" altLang="zh-TW" sz="1200" b="1" i="0" u="none" strike="noStrike">
                          <a:solidFill>
                            <a:srgbClr val="000000"/>
                          </a:solidFill>
                          <a:effectLst/>
                          <a:latin typeface="微軟正黑體" panose="020B0604030504040204" pitchFamily="34" charset="-120"/>
                          <a:ea typeface="微軟正黑體" panose="020B0604030504040204" pitchFamily="34" charset="-12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r" fontAlgn="ctr"/>
                      <a:r>
                        <a:rPr lang="en-US" altLang="zh-TW" sz="1200" b="1" i="0" u="none" strike="noStrike">
                          <a:solidFill>
                            <a:srgbClr val="FFFF00"/>
                          </a:solidFill>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r" fontAlgn="ctr"/>
                      <a:r>
                        <a:rPr lang="en-US" altLang="zh-TW" sz="1200" b="1" i="0" u="none" strike="noStrike">
                          <a:solidFill>
                            <a:srgbClr val="000000"/>
                          </a:solidFill>
                          <a:effectLst/>
                          <a:latin typeface="微軟正黑體" panose="020B0604030504040204" pitchFamily="34" charset="-120"/>
                          <a:ea typeface="微軟正黑體" panose="020B0604030504040204" pitchFamily="34" charset="-120"/>
                        </a:rPr>
                        <a:t>1,000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333333"/>
                      </a:solidFill>
                      <a:prstDash val="solid"/>
                      <a:round/>
                      <a:headEnd type="none" w="med" len="med"/>
                      <a:tailEnd type="none" w="med" len="med"/>
                    </a:lnT>
                    <a:lnB w="6350" cap="flat" cmpd="sng" algn="ctr">
                      <a:solidFill>
                        <a:srgbClr val="333333"/>
                      </a:solidFill>
                      <a:prstDash val="solid"/>
                      <a:round/>
                      <a:headEnd type="none" w="med" len="med"/>
                      <a:tailEnd type="none" w="med" len="med"/>
                    </a:lnB>
                  </a:tcPr>
                </a:tc>
                <a:tc>
                  <a:txBody>
                    <a:bodyPr/>
                    <a:lstStyle/>
                    <a:p>
                      <a:pPr algn="r" fontAlgn="ctr"/>
                      <a:r>
                        <a:rPr lang="en-US" altLang="zh-TW" sz="1200" b="1" i="0" u="none" strike="noStrike">
                          <a:solidFill>
                            <a:srgbClr val="0000FF"/>
                          </a:solidFill>
                          <a:effectLst/>
                          <a:latin typeface="微軟正黑體" panose="020B0604030504040204" pitchFamily="34" charset="-120"/>
                          <a:ea typeface="微軟正黑體" panose="020B0604030504040204" pitchFamily="34" charset="-120"/>
                        </a:rPr>
                        <a:t>58,119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333333"/>
                      </a:solidFill>
                      <a:prstDash val="solid"/>
                      <a:round/>
                      <a:headEnd type="none" w="med" len="med"/>
                      <a:tailEnd type="none" w="med" len="med"/>
                    </a:lnT>
                    <a:lnB w="6350" cap="flat" cmpd="sng" algn="ctr">
                      <a:solidFill>
                        <a:srgbClr val="333333"/>
                      </a:solidFill>
                      <a:prstDash val="solid"/>
                      <a:round/>
                      <a:headEnd type="none" w="med" len="med"/>
                      <a:tailEnd type="none" w="med" len="med"/>
                    </a:lnB>
                  </a:tcPr>
                </a:tc>
                <a:tc>
                  <a:txBody>
                    <a:bodyPr/>
                    <a:lstStyle/>
                    <a:p>
                      <a:pPr algn="r" fontAlgn="ctr"/>
                      <a:r>
                        <a:rPr lang="en-US" altLang="zh-TW" sz="1200" b="1" i="0" u="none" strike="noStrike">
                          <a:solidFill>
                            <a:srgbClr val="FF0000"/>
                          </a:solidFill>
                          <a:effectLst/>
                          <a:latin typeface="微軟正黑體" panose="020B0604030504040204" pitchFamily="34" charset="-120"/>
                          <a:ea typeface="微軟正黑體" panose="020B0604030504040204" pitchFamily="34" charset="-120"/>
                        </a:rPr>
                        <a:t>103%</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333333"/>
                      </a:solidFill>
                      <a:prstDash val="solid"/>
                      <a:round/>
                      <a:headEnd type="none" w="med" len="med"/>
                      <a:tailEnd type="none" w="med" len="med"/>
                    </a:lnT>
                    <a:lnB w="6350" cap="flat" cmpd="sng" algn="ctr">
                      <a:solidFill>
                        <a:srgbClr val="333333"/>
                      </a:solidFill>
                      <a:prstDash val="solid"/>
                      <a:round/>
                      <a:headEnd type="none" w="med" len="med"/>
                      <a:tailEnd type="none" w="med" len="med"/>
                    </a:lnB>
                  </a:tcPr>
                </a:tc>
                <a:tc>
                  <a:txBody>
                    <a:bodyPr/>
                    <a:lstStyle/>
                    <a:p>
                      <a:pPr algn="r" fontAlgn="ctr"/>
                      <a:r>
                        <a:rPr lang="zh-TW" altLang="en-US" sz="1000" b="0" i="0" u="none" strike="noStrike">
                          <a:effectLst/>
                          <a:latin typeface="微軟正黑體" panose="020B0604030504040204" pitchFamily="34" charset="-120"/>
                          <a:ea typeface="微軟正黑體" panose="020B0604030504040204" pitchFamily="34" charset="-120"/>
                        </a:rPr>
                        <a:t>缺口</a:t>
                      </a:r>
                    </a:p>
                  </a:txBody>
                  <a:tcPr marL="0" marR="0" marT="0" marB="0" anchor="ctr">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ctr"/>
                      <a:r>
                        <a:rPr lang="en-US" altLang="zh-TW" sz="1000" b="0" i="0" u="none" strike="noStrike">
                          <a:effectLst/>
                          <a:latin typeface="微軟正黑體" panose="020B0604030504040204" pitchFamily="34" charset="-120"/>
                          <a:ea typeface="微軟正黑體" panose="020B0604030504040204" pitchFamily="34" charset="-120"/>
                        </a:rPr>
                        <a:t>-1,496 </a:t>
                      </a:r>
                    </a:p>
                  </a:txBody>
                  <a:tcPr marL="0" marR="0" marT="0" marB="0" anchor="ctr">
                    <a:lnL>
                      <a:noFill/>
                    </a:lnL>
                    <a:lnR>
                      <a:noFill/>
                    </a:lnR>
                    <a:lnT>
                      <a:noFill/>
                    </a:lnT>
                    <a:lnB>
                      <a:noFill/>
                    </a:lnB>
                  </a:tcPr>
                </a:tc>
                <a:extLst>
                  <a:ext uri="{0D108BD9-81ED-4DB2-BD59-A6C34878D82A}">
                    <a16:rowId xmlns:a16="http://schemas.microsoft.com/office/drawing/2014/main" val="3868360205"/>
                  </a:ext>
                </a:extLst>
              </a:tr>
              <a:tr h="425173">
                <a:tc>
                  <a:txBody>
                    <a:bodyPr/>
                    <a:lstStyle/>
                    <a:p>
                      <a:pPr algn="r" fontAlgn="ctr"/>
                      <a:endParaRPr lang="zh-TW" altLang="en-US" sz="1000" b="0" i="0" u="none" strike="noStrike">
                        <a:effectLst/>
                        <a:latin typeface="微軟正黑體" panose="020B0604030504040204" pitchFamily="34" charset="-120"/>
                        <a:ea typeface="微軟正黑體" panose="020B0604030504040204" pitchFamily="34" charset="-120"/>
                      </a:endParaRPr>
                    </a:p>
                  </a:txBody>
                  <a:tcPr marL="0" marR="0" marT="0" marB="0" anchor="ctr">
                    <a:lnL>
                      <a:noFill/>
                    </a:lnL>
                    <a:lnR>
                      <a:noFill/>
                    </a:lnR>
                    <a:lnT>
                      <a:noFill/>
                    </a:lnT>
                    <a:lnB>
                      <a:noFill/>
                    </a:lnB>
                  </a:tcPr>
                </a:tc>
                <a:tc>
                  <a:txBody>
                    <a:bodyPr/>
                    <a:lstStyle/>
                    <a:p>
                      <a:pPr algn="l" fontAlgn="b"/>
                      <a:endParaRPr lang="zh-TW" altLang="en-US" sz="1000" b="0" i="0" u="none" strike="noStrike">
                        <a:effectLst/>
                        <a:latin typeface="新細明體" panose="02020500000000000000" pitchFamily="18" charset="-120"/>
                        <a:ea typeface="新細明體" panose="02020500000000000000" pitchFamily="18" charset="-120"/>
                      </a:endParaRPr>
                    </a:p>
                  </a:txBody>
                  <a:tcPr marL="0" marR="0" marT="0" marB="0" anchor="b">
                    <a:lnL>
                      <a:noFill/>
                    </a:lnL>
                    <a:lnR w="12700" cap="flat" cmpd="sng" algn="ctr">
                      <a:solidFill>
                        <a:srgbClr val="333333"/>
                      </a:solidFill>
                      <a:prstDash val="dash"/>
                      <a:round/>
                      <a:headEnd type="none" w="med" len="med"/>
                      <a:tailEnd type="none" w="med" len="med"/>
                    </a:lnR>
                    <a:lnT>
                      <a:noFill/>
                    </a:lnT>
                    <a:lnB>
                      <a:noFill/>
                    </a:lnB>
                  </a:tcPr>
                </a:tc>
                <a:tc>
                  <a:txBody>
                    <a:bodyPr/>
                    <a:lstStyle/>
                    <a:p>
                      <a:pPr algn="r" fontAlgn="ctr"/>
                      <a:r>
                        <a:rPr lang="zh-TW" altLang="en-US" sz="1200" b="1" i="0" u="none" strike="noStrike">
                          <a:solidFill>
                            <a:srgbClr val="FF0000"/>
                          </a:solidFill>
                          <a:effectLst/>
                          <a:latin typeface="微軟正黑體" panose="020B0604030504040204" pitchFamily="34" charset="-120"/>
                          <a:ea typeface="微軟正黑體" panose="020B0604030504040204" pitchFamily="34" charset="-120"/>
                        </a:rPr>
                        <a:t>　</a:t>
                      </a:r>
                    </a:p>
                  </a:txBody>
                  <a:tcPr marL="0" marR="0" marT="0" marB="0" anchor="ctr">
                    <a:lnL w="12700" cap="flat" cmpd="sng" algn="ctr">
                      <a:solidFill>
                        <a:srgbClr val="333333"/>
                      </a:solidFill>
                      <a:prstDash val="dash"/>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333333"/>
                      </a:solidFill>
                      <a:prstDash val="solid"/>
                      <a:round/>
                      <a:headEnd type="none" w="med" len="med"/>
                      <a:tailEnd type="none" w="med" len="med"/>
                    </a:lnT>
                    <a:lnB>
                      <a:noFill/>
                    </a:lnB>
                  </a:tcPr>
                </a:tc>
                <a:tc>
                  <a:txBody>
                    <a:bodyPr/>
                    <a:lstStyle/>
                    <a:p>
                      <a:pPr algn="r" fontAlgn="ctr"/>
                      <a:r>
                        <a:rPr lang="zh-TW" altLang="en-US" sz="1200" b="1" i="0" u="none" strike="noStrike">
                          <a:solidFill>
                            <a:srgbClr val="0000FF"/>
                          </a:solidFill>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333333"/>
                      </a:solidFill>
                      <a:prstDash val="solid"/>
                      <a:round/>
                      <a:headEnd type="none" w="med" len="med"/>
                      <a:tailEnd type="none" w="med" len="med"/>
                    </a:lnT>
                    <a:lnB>
                      <a:noFill/>
                    </a:lnB>
                  </a:tcPr>
                </a:tc>
                <a:tc>
                  <a:txBody>
                    <a:bodyPr/>
                    <a:lstStyle/>
                    <a:p>
                      <a:pPr algn="r" fontAlgn="ctr"/>
                      <a:r>
                        <a:rPr lang="zh-TW" altLang="en-US" sz="1200" b="1" i="0" u="none" strike="noStrike">
                          <a:solidFill>
                            <a:srgbClr val="000000"/>
                          </a:solidFill>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333333"/>
                      </a:solidFill>
                      <a:prstDash val="solid"/>
                      <a:round/>
                      <a:headEnd type="none" w="med" len="med"/>
                      <a:tailEnd type="none" w="med" len="med"/>
                    </a:lnT>
                    <a:lnB>
                      <a:noFill/>
                    </a:lnB>
                  </a:tcPr>
                </a:tc>
                <a:tc>
                  <a:txBody>
                    <a:bodyPr/>
                    <a:lstStyle/>
                    <a:p>
                      <a:pPr algn="r" fontAlgn="ctr"/>
                      <a:r>
                        <a:rPr lang="en-US" altLang="zh-TW" sz="1200" b="0" i="0" u="none" strike="noStrike">
                          <a:solidFill>
                            <a:srgbClr val="000000"/>
                          </a:solidFill>
                          <a:effectLst/>
                          <a:latin typeface="微軟正黑體" panose="020B0604030504040204" pitchFamily="34" charset="-120"/>
                          <a:ea typeface="微軟正黑體" panose="020B0604030504040204" pitchFamily="34" charset="-120"/>
                        </a:rPr>
                        <a:t>6,000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FFFF00"/>
                    </a:solidFill>
                  </a:tcPr>
                </a:tc>
                <a:tc>
                  <a:txBody>
                    <a:bodyPr/>
                    <a:lstStyle/>
                    <a:p>
                      <a:pPr algn="ctr" fontAlgn="ctr"/>
                      <a:r>
                        <a:rPr lang="zh-TW" altLang="en-US" sz="1200" b="0" i="0" u="none" strike="noStrike">
                          <a:solidFill>
                            <a:srgbClr val="000000"/>
                          </a:solidFill>
                          <a:effectLst/>
                          <a:latin typeface="微軟正黑體" panose="020B0604030504040204" pitchFamily="34" charset="-120"/>
                          <a:ea typeface="微軟正黑體" panose="020B0604030504040204" pitchFamily="34" charset="-120"/>
                        </a:rPr>
                        <a:t>泰沂</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FFFF00"/>
                    </a:solidFill>
                  </a:tcPr>
                </a:tc>
                <a:tc>
                  <a:txBody>
                    <a:bodyPr/>
                    <a:lstStyle/>
                    <a:p>
                      <a:pPr algn="r" fontAlgn="ctr"/>
                      <a:r>
                        <a:rPr lang="en-US" altLang="zh-TW" sz="1200" b="0" i="0" u="none" strike="noStrike">
                          <a:solidFill>
                            <a:srgbClr val="000000"/>
                          </a:solidFill>
                          <a:effectLst/>
                          <a:latin typeface="微軟正黑體" panose="020B0604030504040204" pitchFamily="34" charset="-120"/>
                          <a:ea typeface="微軟正黑體" panose="020B0604030504040204" pitchFamily="34" charset="-120"/>
                        </a:rPr>
                        <a:t>1,000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FFFF00"/>
                    </a:solidFill>
                  </a:tcPr>
                </a:tc>
                <a:tc>
                  <a:txBody>
                    <a:bodyPr/>
                    <a:lstStyle/>
                    <a:p>
                      <a:pPr algn="r" fontAlgn="ctr"/>
                      <a:r>
                        <a:rPr lang="zh-TW" altLang="en-US" sz="1200" b="1" i="0" u="none" strike="noStrike">
                          <a:solidFill>
                            <a:srgbClr val="000000"/>
                          </a:solidFill>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333333"/>
                      </a:solidFill>
                      <a:prstDash val="solid"/>
                      <a:round/>
                      <a:headEnd type="none" w="med" len="med"/>
                      <a:tailEnd type="none" w="med" len="med"/>
                    </a:lnT>
                    <a:lnB>
                      <a:noFill/>
                    </a:lnB>
                  </a:tcPr>
                </a:tc>
                <a:tc>
                  <a:txBody>
                    <a:bodyPr/>
                    <a:lstStyle/>
                    <a:p>
                      <a:pPr algn="r" fontAlgn="ctr"/>
                      <a:r>
                        <a:rPr lang="zh-TW" altLang="en-US" sz="1200" b="1" i="0" u="none" strike="noStrike">
                          <a:solidFill>
                            <a:srgbClr val="0000FF"/>
                          </a:solidFill>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333333"/>
                      </a:solidFill>
                      <a:prstDash val="solid"/>
                      <a:round/>
                      <a:headEnd type="none" w="med" len="med"/>
                      <a:tailEnd type="none" w="med" len="med"/>
                    </a:lnT>
                    <a:lnB>
                      <a:noFill/>
                    </a:lnB>
                  </a:tcPr>
                </a:tc>
                <a:tc>
                  <a:txBody>
                    <a:bodyPr/>
                    <a:lstStyle/>
                    <a:p>
                      <a:pPr algn="r" fontAlgn="ctr"/>
                      <a:r>
                        <a:rPr lang="zh-TW" altLang="en-US" sz="1200" b="1" i="0" u="none" strike="noStrike">
                          <a:solidFill>
                            <a:srgbClr val="FF0000"/>
                          </a:solidFill>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333333"/>
                      </a:solidFill>
                      <a:prstDash val="solid"/>
                      <a:round/>
                      <a:headEnd type="none" w="med" len="med"/>
                      <a:tailEnd type="none" w="med" len="med"/>
                    </a:lnT>
                    <a:lnB>
                      <a:noFill/>
                    </a:lnB>
                  </a:tcPr>
                </a:tc>
                <a:tc>
                  <a:txBody>
                    <a:bodyPr/>
                    <a:lstStyle/>
                    <a:p>
                      <a:pPr algn="r" fontAlgn="ctr"/>
                      <a:endParaRPr lang="zh-TW" altLang="en-US" sz="1000" b="0" i="0" u="none" strike="noStrike">
                        <a:effectLst/>
                        <a:latin typeface="微軟正黑體" panose="020B0604030504040204" pitchFamily="34" charset="-120"/>
                        <a:ea typeface="微軟正黑體" panose="020B0604030504040204" pitchFamily="34" charset="-120"/>
                      </a:endParaRPr>
                    </a:p>
                  </a:txBody>
                  <a:tcPr marL="0" marR="0" marT="0" marB="0" anchor="ctr">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ctr"/>
                      <a:endParaRPr lang="zh-TW" altLang="en-US" sz="1000" b="0" i="0" u="none" strike="noStrike">
                        <a:effectLst/>
                        <a:latin typeface="微軟正黑體" panose="020B0604030504040204" pitchFamily="34" charset="-120"/>
                        <a:ea typeface="微軟正黑體" panose="020B0604030504040204" pitchFamily="34" charset="-120"/>
                      </a:endParaRPr>
                    </a:p>
                  </a:txBody>
                  <a:tcPr marL="0" marR="0" marT="0" marB="0" anchor="ctr">
                    <a:lnL>
                      <a:noFill/>
                    </a:lnL>
                    <a:lnR>
                      <a:noFill/>
                    </a:lnR>
                    <a:lnT>
                      <a:noFill/>
                    </a:lnT>
                    <a:lnB>
                      <a:noFill/>
                    </a:lnB>
                  </a:tcPr>
                </a:tc>
                <a:extLst>
                  <a:ext uri="{0D108BD9-81ED-4DB2-BD59-A6C34878D82A}">
                    <a16:rowId xmlns:a16="http://schemas.microsoft.com/office/drawing/2014/main" val="1333670417"/>
                  </a:ext>
                </a:extLst>
              </a:tr>
              <a:tr h="425173">
                <a:tc>
                  <a:txBody>
                    <a:bodyPr/>
                    <a:lstStyle/>
                    <a:p>
                      <a:pPr algn="r" fontAlgn="ctr"/>
                      <a:endParaRPr lang="zh-TW" altLang="en-US" sz="1000" b="0" i="0" u="none" strike="noStrike">
                        <a:effectLst/>
                        <a:latin typeface="微軟正黑體" panose="020B0604030504040204" pitchFamily="34" charset="-120"/>
                        <a:ea typeface="微軟正黑體" panose="020B0604030504040204" pitchFamily="34" charset="-120"/>
                      </a:endParaRPr>
                    </a:p>
                  </a:txBody>
                  <a:tcPr marL="0" marR="0" marT="0" marB="0" anchor="ctr">
                    <a:lnL>
                      <a:noFill/>
                    </a:lnL>
                    <a:lnR>
                      <a:noFill/>
                    </a:lnR>
                    <a:lnT>
                      <a:noFill/>
                    </a:lnT>
                    <a:lnB>
                      <a:noFill/>
                    </a:lnB>
                  </a:tcPr>
                </a:tc>
                <a:tc>
                  <a:txBody>
                    <a:bodyPr/>
                    <a:lstStyle/>
                    <a:p>
                      <a:pPr algn="l" fontAlgn="b"/>
                      <a:endParaRPr lang="zh-TW" altLang="en-US" sz="1000" b="0" i="0" u="none" strike="noStrike">
                        <a:effectLst/>
                        <a:latin typeface="新細明體" panose="02020500000000000000" pitchFamily="18" charset="-120"/>
                        <a:ea typeface="新細明體" panose="02020500000000000000" pitchFamily="18" charset="-120"/>
                      </a:endParaRPr>
                    </a:p>
                  </a:txBody>
                  <a:tcPr marL="0" marR="0" marT="0" marB="0" anchor="b">
                    <a:lnL>
                      <a:noFill/>
                    </a:lnL>
                    <a:lnR w="12700" cap="flat" cmpd="sng" algn="ctr">
                      <a:solidFill>
                        <a:srgbClr val="333333"/>
                      </a:solidFill>
                      <a:prstDash val="dash"/>
                      <a:round/>
                      <a:headEnd type="none" w="med" len="med"/>
                      <a:tailEnd type="none" w="med" len="med"/>
                    </a:lnR>
                    <a:lnT>
                      <a:noFill/>
                    </a:lnT>
                    <a:lnB>
                      <a:noFill/>
                    </a:lnB>
                  </a:tcPr>
                </a:tc>
                <a:tc>
                  <a:txBody>
                    <a:bodyPr/>
                    <a:lstStyle/>
                    <a:p>
                      <a:pPr algn="r" fontAlgn="ctr"/>
                      <a:r>
                        <a:rPr lang="zh-TW" altLang="en-US" sz="1200" b="1" i="0" u="none" strike="noStrike">
                          <a:solidFill>
                            <a:srgbClr val="FF0000"/>
                          </a:solidFill>
                          <a:effectLst/>
                          <a:latin typeface="微軟正黑體" panose="020B0604030504040204" pitchFamily="34" charset="-120"/>
                          <a:ea typeface="微軟正黑體" panose="020B0604030504040204" pitchFamily="34" charset="-120"/>
                        </a:rPr>
                        <a:t>　</a:t>
                      </a:r>
                    </a:p>
                  </a:txBody>
                  <a:tcPr marL="0" marR="0" marT="0" marB="0" anchor="ctr">
                    <a:lnL w="12700" cap="flat" cmpd="sng" algn="ctr">
                      <a:solidFill>
                        <a:srgbClr val="333333"/>
                      </a:solidFill>
                      <a:prstDash val="dash"/>
                      <a:round/>
                      <a:headEnd type="none" w="med" len="med"/>
                      <a:tailEnd type="none" w="med" len="med"/>
                    </a:lnL>
                    <a:lnR w="6350" cap="flat" cmpd="sng" algn="ctr">
                      <a:solidFill>
                        <a:srgbClr val="333333"/>
                      </a:solidFill>
                      <a:prstDash val="solid"/>
                      <a:round/>
                      <a:headEnd type="none" w="med" len="med"/>
                      <a:tailEnd type="none" w="med" len="med"/>
                    </a:lnR>
                    <a:lnT>
                      <a:noFill/>
                    </a:lnT>
                    <a:lnB>
                      <a:noFill/>
                    </a:lnB>
                  </a:tcPr>
                </a:tc>
                <a:tc>
                  <a:txBody>
                    <a:bodyPr/>
                    <a:lstStyle/>
                    <a:p>
                      <a:pPr algn="r" fontAlgn="ctr"/>
                      <a:r>
                        <a:rPr lang="zh-TW" altLang="en-US" sz="1200" b="1" i="0" u="none" strike="noStrike">
                          <a:solidFill>
                            <a:srgbClr val="0000FF"/>
                          </a:solidFill>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a:noFill/>
                    </a:lnB>
                  </a:tcPr>
                </a:tc>
                <a:tc>
                  <a:txBody>
                    <a:bodyPr/>
                    <a:lstStyle/>
                    <a:p>
                      <a:pPr algn="r" fontAlgn="ctr"/>
                      <a:r>
                        <a:rPr lang="zh-TW" altLang="en-US" sz="1200" b="1" i="0" u="none" strike="noStrike">
                          <a:solidFill>
                            <a:srgbClr val="000000"/>
                          </a:solidFill>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1200" b="0" i="0" u="none" strike="noStrike">
                          <a:solidFill>
                            <a:srgbClr val="000000"/>
                          </a:solidFill>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00"/>
                    </a:solidFill>
                  </a:tcPr>
                </a:tc>
                <a:tc>
                  <a:txBody>
                    <a:bodyPr/>
                    <a:lstStyle/>
                    <a:p>
                      <a:pPr algn="ctr" fontAlgn="ctr"/>
                      <a:r>
                        <a:rPr lang="zh-TW" altLang="en-US" sz="1200" b="0" i="0" u="none" strike="noStrike">
                          <a:solidFill>
                            <a:srgbClr val="000000"/>
                          </a:solidFill>
                          <a:effectLst/>
                          <a:latin typeface="微軟正黑體" panose="020B0604030504040204" pitchFamily="34" charset="-120"/>
                          <a:ea typeface="微軟正黑體" panose="020B0604030504040204" pitchFamily="34" charset="-120"/>
                        </a:rPr>
                        <a:t>中強光電</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00"/>
                    </a:solidFill>
                  </a:tcPr>
                </a:tc>
                <a:tc>
                  <a:txBody>
                    <a:bodyPr/>
                    <a:lstStyle/>
                    <a:p>
                      <a:pPr algn="r" fontAlgn="ctr"/>
                      <a:r>
                        <a:rPr lang="en-US" altLang="zh-TW" sz="1200" b="0" i="0" u="none" strike="noStrike">
                          <a:solidFill>
                            <a:srgbClr val="000000"/>
                          </a:solidFill>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00"/>
                    </a:solidFill>
                  </a:tcPr>
                </a:tc>
                <a:tc>
                  <a:txBody>
                    <a:bodyPr/>
                    <a:lstStyle/>
                    <a:p>
                      <a:pPr algn="r" fontAlgn="ctr"/>
                      <a:r>
                        <a:rPr lang="zh-TW" altLang="en-US" sz="1200" b="1" i="0" u="none" strike="noStrike">
                          <a:solidFill>
                            <a:srgbClr val="000000"/>
                          </a:solidFill>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a:noFill/>
                    </a:lnB>
                  </a:tcPr>
                </a:tc>
                <a:tc>
                  <a:txBody>
                    <a:bodyPr/>
                    <a:lstStyle/>
                    <a:p>
                      <a:pPr algn="r" fontAlgn="ctr"/>
                      <a:r>
                        <a:rPr lang="zh-TW" altLang="en-US" sz="1200" b="1" i="0" u="none" strike="noStrike">
                          <a:solidFill>
                            <a:srgbClr val="0000FF"/>
                          </a:solidFill>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a:noFill/>
                    </a:lnB>
                  </a:tcPr>
                </a:tc>
                <a:tc>
                  <a:txBody>
                    <a:bodyPr/>
                    <a:lstStyle/>
                    <a:p>
                      <a:pPr algn="r" fontAlgn="ctr"/>
                      <a:r>
                        <a:rPr lang="zh-TW" altLang="en-US" sz="1200" b="1" i="0" u="none" strike="noStrike">
                          <a:solidFill>
                            <a:srgbClr val="FF0000"/>
                          </a:solidFill>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endParaRPr lang="zh-TW" altLang="en-US" sz="1000" b="0" i="0" u="none" strike="noStrike">
                        <a:effectLst/>
                        <a:latin typeface="微軟正黑體" panose="020B0604030504040204" pitchFamily="34" charset="-120"/>
                        <a:ea typeface="微軟正黑體" panose="020B0604030504040204" pitchFamily="34" charset="-120"/>
                      </a:endParaRPr>
                    </a:p>
                  </a:txBody>
                  <a:tcPr marL="0" marR="0" marT="0" marB="0" anchor="ctr">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ctr"/>
                      <a:endParaRPr lang="zh-TW" altLang="en-US" sz="1000" b="0" i="0" u="none" strike="noStrike">
                        <a:effectLst/>
                        <a:latin typeface="微軟正黑體" panose="020B0604030504040204" pitchFamily="34" charset="-120"/>
                        <a:ea typeface="微軟正黑體" panose="020B0604030504040204" pitchFamily="34" charset="-120"/>
                      </a:endParaRPr>
                    </a:p>
                  </a:txBody>
                  <a:tcPr marL="0" marR="0" marT="0" marB="0" anchor="ctr">
                    <a:lnL>
                      <a:noFill/>
                    </a:lnL>
                    <a:lnR>
                      <a:noFill/>
                    </a:lnR>
                    <a:lnT>
                      <a:noFill/>
                    </a:lnT>
                    <a:lnB>
                      <a:noFill/>
                    </a:lnB>
                  </a:tcPr>
                </a:tc>
                <a:extLst>
                  <a:ext uri="{0D108BD9-81ED-4DB2-BD59-A6C34878D82A}">
                    <a16:rowId xmlns:a16="http://schemas.microsoft.com/office/drawing/2014/main" val="1103807998"/>
                  </a:ext>
                </a:extLst>
              </a:tr>
              <a:tr h="425173">
                <a:tc>
                  <a:txBody>
                    <a:bodyPr/>
                    <a:lstStyle/>
                    <a:p>
                      <a:pPr algn="r" fontAlgn="ctr"/>
                      <a:endParaRPr lang="zh-TW" altLang="en-US" sz="1000" b="0" i="0" u="none" strike="noStrike">
                        <a:effectLst/>
                        <a:latin typeface="微軟正黑體" panose="020B0604030504040204" pitchFamily="34" charset="-120"/>
                        <a:ea typeface="微軟正黑體" panose="020B0604030504040204" pitchFamily="34" charset="-120"/>
                      </a:endParaRPr>
                    </a:p>
                  </a:txBody>
                  <a:tcPr marL="0" marR="0" marT="0" marB="0" anchor="ctr">
                    <a:lnL>
                      <a:noFill/>
                    </a:lnL>
                    <a:lnR>
                      <a:noFill/>
                    </a:lnR>
                    <a:lnT>
                      <a:noFill/>
                    </a:lnT>
                    <a:lnB>
                      <a:noFill/>
                    </a:lnB>
                  </a:tcPr>
                </a:tc>
                <a:tc>
                  <a:txBody>
                    <a:bodyPr/>
                    <a:lstStyle/>
                    <a:p>
                      <a:pPr algn="l" fontAlgn="b"/>
                      <a:endParaRPr lang="zh-TW" altLang="en-US" sz="1000" b="0" i="0" u="none" strike="noStrike">
                        <a:effectLst/>
                        <a:latin typeface="新細明體" panose="02020500000000000000" pitchFamily="18" charset="-120"/>
                        <a:ea typeface="新細明體" panose="02020500000000000000" pitchFamily="18" charset="-120"/>
                      </a:endParaRPr>
                    </a:p>
                  </a:txBody>
                  <a:tcPr marL="0" marR="0" marT="0" marB="0" anchor="b">
                    <a:lnL>
                      <a:noFill/>
                    </a:lnL>
                    <a:lnR w="12700" cap="flat" cmpd="sng" algn="ctr">
                      <a:solidFill>
                        <a:srgbClr val="333333"/>
                      </a:solidFill>
                      <a:prstDash val="dash"/>
                      <a:round/>
                      <a:headEnd type="none" w="med" len="med"/>
                      <a:tailEnd type="none" w="med" len="med"/>
                    </a:lnR>
                    <a:lnT>
                      <a:noFill/>
                    </a:lnT>
                    <a:lnB>
                      <a:noFill/>
                    </a:lnB>
                  </a:tcPr>
                </a:tc>
                <a:tc>
                  <a:txBody>
                    <a:bodyPr/>
                    <a:lstStyle/>
                    <a:p>
                      <a:pPr algn="r" fontAlgn="ctr"/>
                      <a:r>
                        <a:rPr lang="zh-TW" altLang="en-US" sz="1200" b="1" i="0" u="none" strike="noStrike">
                          <a:solidFill>
                            <a:srgbClr val="FF0000"/>
                          </a:solidFill>
                          <a:effectLst/>
                          <a:latin typeface="微軟正黑體" panose="020B0604030504040204" pitchFamily="34" charset="-120"/>
                          <a:ea typeface="微軟正黑體" panose="020B0604030504040204" pitchFamily="34" charset="-120"/>
                        </a:rPr>
                        <a:t>　</a:t>
                      </a:r>
                    </a:p>
                  </a:txBody>
                  <a:tcPr marL="0" marR="0" marT="0" marB="0" anchor="ctr">
                    <a:lnL w="12700" cap="flat" cmpd="sng" algn="ctr">
                      <a:solidFill>
                        <a:srgbClr val="333333"/>
                      </a:solidFill>
                      <a:prstDash val="dash"/>
                      <a:round/>
                      <a:headEnd type="none" w="med" len="med"/>
                      <a:tailEnd type="none" w="med" len="med"/>
                    </a:lnL>
                    <a:lnR w="6350" cap="flat" cmpd="sng" algn="ctr">
                      <a:solidFill>
                        <a:srgbClr val="333333"/>
                      </a:solidFill>
                      <a:prstDash val="solid"/>
                      <a:round/>
                      <a:headEnd type="none" w="med" len="med"/>
                      <a:tailEnd type="none" w="med" len="med"/>
                    </a:lnR>
                    <a:lnT>
                      <a:noFill/>
                    </a:lnT>
                    <a:lnB>
                      <a:noFill/>
                    </a:lnB>
                  </a:tcPr>
                </a:tc>
                <a:tc>
                  <a:txBody>
                    <a:bodyPr/>
                    <a:lstStyle/>
                    <a:p>
                      <a:pPr algn="r" fontAlgn="ctr"/>
                      <a:r>
                        <a:rPr lang="zh-TW" altLang="en-US" sz="1200" b="1" i="0" u="none" strike="noStrike">
                          <a:solidFill>
                            <a:srgbClr val="0000FF"/>
                          </a:solidFill>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a:noFill/>
                    </a:lnB>
                  </a:tcPr>
                </a:tc>
                <a:tc>
                  <a:txBody>
                    <a:bodyPr/>
                    <a:lstStyle/>
                    <a:p>
                      <a:pPr algn="r" fontAlgn="ctr"/>
                      <a:r>
                        <a:rPr lang="zh-TW" altLang="en-US" sz="1200" b="1" i="0" u="none" strike="noStrike">
                          <a:solidFill>
                            <a:srgbClr val="000000"/>
                          </a:solidFill>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1200" b="0" i="0" u="none" strike="noStrike">
                          <a:solidFill>
                            <a:srgbClr val="000000"/>
                          </a:solidFill>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00"/>
                    </a:solidFill>
                  </a:tcPr>
                </a:tc>
                <a:tc>
                  <a:txBody>
                    <a:bodyPr/>
                    <a:lstStyle/>
                    <a:p>
                      <a:pPr algn="ctr" fontAlgn="ctr"/>
                      <a:r>
                        <a:rPr lang="zh-TW" altLang="en-US" sz="1200" b="0" i="0" u="none" strike="noStrike">
                          <a:solidFill>
                            <a:srgbClr val="000000"/>
                          </a:solidFill>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00"/>
                    </a:solidFill>
                  </a:tcPr>
                </a:tc>
                <a:tc>
                  <a:txBody>
                    <a:bodyPr/>
                    <a:lstStyle/>
                    <a:p>
                      <a:pPr algn="r" fontAlgn="ctr"/>
                      <a:r>
                        <a:rPr lang="en-US" altLang="zh-TW" sz="1200" b="0" i="0" u="none" strike="noStrike">
                          <a:solidFill>
                            <a:srgbClr val="000000"/>
                          </a:solidFill>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00"/>
                    </a:solidFill>
                  </a:tcPr>
                </a:tc>
                <a:tc>
                  <a:txBody>
                    <a:bodyPr/>
                    <a:lstStyle/>
                    <a:p>
                      <a:pPr algn="r" fontAlgn="ctr"/>
                      <a:r>
                        <a:rPr lang="zh-TW" altLang="en-US" sz="1200" b="1" i="0" u="none" strike="noStrike">
                          <a:solidFill>
                            <a:srgbClr val="000000"/>
                          </a:solidFill>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a:noFill/>
                    </a:lnB>
                  </a:tcPr>
                </a:tc>
                <a:tc>
                  <a:txBody>
                    <a:bodyPr/>
                    <a:lstStyle/>
                    <a:p>
                      <a:pPr algn="r" fontAlgn="ctr"/>
                      <a:r>
                        <a:rPr lang="zh-TW" altLang="en-US" sz="1200" b="1" i="0" u="none" strike="noStrike">
                          <a:solidFill>
                            <a:srgbClr val="0000FF"/>
                          </a:solidFill>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a:noFill/>
                    </a:lnB>
                  </a:tcPr>
                </a:tc>
                <a:tc>
                  <a:txBody>
                    <a:bodyPr/>
                    <a:lstStyle/>
                    <a:p>
                      <a:pPr algn="r" fontAlgn="ctr"/>
                      <a:r>
                        <a:rPr lang="zh-TW" altLang="en-US" sz="1200" b="1" i="0" u="none" strike="noStrike">
                          <a:solidFill>
                            <a:srgbClr val="FF0000"/>
                          </a:solidFill>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endParaRPr lang="zh-TW" altLang="en-US" sz="1000" b="0" i="0" u="none" strike="noStrike">
                        <a:effectLst/>
                        <a:latin typeface="微軟正黑體" panose="020B0604030504040204" pitchFamily="34" charset="-120"/>
                        <a:ea typeface="微軟正黑體" panose="020B0604030504040204" pitchFamily="34" charset="-120"/>
                      </a:endParaRPr>
                    </a:p>
                  </a:txBody>
                  <a:tcPr marL="0" marR="0" marT="0" marB="0" anchor="ctr">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ctr"/>
                      <a:endParaRPr lang="zh-TW" altLang="en-US" sz="1000" b="0" i="0" u="none" strike="noStrike">
                        <a:effectLst/>
                        <a:latin typeface="微軟正黑體" panose="020B0604030504040204" pitchFamily="34" charset="-120"/>
                        <a:ea typeface="微軟正黑體" panose="020B0604030504040204" pitchFamily="34" charset="-120"/>
                      </a:endParaRPr>
                    </a:p>
                  </a:txBody>
                  <a:tcPr marL="0" marR="0" marT="0" marB="0" anchor="ctr">
                    <a:lnL>
                      <a:noFill/>
                    </a:lnL>
                    <a:lnR>
                      <a:noFill/>
                    </a:lnR>
                    <a:lnT>
                      <a:noFill/>
                    </a:lnT>
                    <a:lnB>
                      <a:noFill/>
                    </a:lnB>
                  </a:tcPr>
                </a:tc>
                <a:extLst>
                  <a:ext uri="{0D108BD9-81ED-4DB2-BD59-A6C34878D82A}">
                    <a16:rowId xmlns:a16="http://schemas.microsoft.com/office/drawing/2014/main" val="2020622514"/>
                  </a:ext>
                </a:extLst>
              </a:tr>
              <a:tr h="425173">
                <a:tc>
                  <a:txBody>
                    <a:bodyPr/>
                    <a:lstStyle/>
                    <a:p>
                      <a:pPr algn="l" fontAlgn="b"/>
                      <a:endParaRPr lang="zh-TW" altLang="en-US" sz="1000" b="0" i="0" u="none" strike="noStrike">
                        <a:effectLst/>
                        <a:latin typeface="新細明體" panose="02020500000000000000" pitchFamily="18" charset="-120"/>
                        <a:ea typeface="新細明體" panose="02020500000000000000" pitchFamily="18" charset="-120"/>
                      </a:endParaRPr>
                    </a:p>
                  </a:txBody>
                  <a:tcPr marL="0" marR="0" marT="0" marB="0" anchor="b">
                    <a:lnL>
                      <a:noFill/>
                    </a:lnL>
                    <a:lnR>
                      <a:noFill/>
                    </a:lnR>
                    <a:lnT>
                      <a:noFill/>
                    </a:lnT>
                    <a:lnB>
                      <a:noFill/>
                    </a:lnB>
                  </a:tcPr>
                </a:tc>
                <a:tc>
                  <a:txBody>
                    <a:bodyPr/>
                    <a:lstStyle/>
                    <a:p>
                      <a:pPr algn="l" fontAlgn="b"/>
                      <a:endParaRPr lang="zh-TW" altLang="en-US" sz="1000" b="0" i="0" u="none" strike="noStrike">
                        <a:effectLst/>
                        <a:latin typeface="新細明體" panose="02020500000000000000" pitchFamily="18" charset="-120"/>
                        <a:ea typeface="新細明體" panose="02020500000000000000" pitchFamily="18" charset="-120"/>
                      </a:endParaRPr>
                    </a:p>
                  </a:txBody>
                  <a:tcPr marL="0" marR="0" marT="0" marB="0" anchor="b">
                    <a:lnL>
                      <a:noFill/>
                    </a:lnL>
                    <a:lnR w="12700" cap="flat" cmpd="sng" algn="ctr">
                      <a:solidFill>
                        <a:srgbClr val="333333"/>
                      </a:solidFill>
                      <a:prstDash val="dash"/>
                      <a:round/>
                      <a:headEnd type="none" w="med" len="med"/>
                      <a:tailEnd type="none" w="med" len="med"/>
                    </a:lnR>
                    <a:lnT>
                      <a:noFill/>
                    </a:lnT>
                    <a:lnB>
                      <a:noFill/>
                    </a:lnB>
                  </a:tcPr>
                </a:tc>
                <a:tc>
                  <a:txBody>
                    <a:bodyPr/>
                    <a:lstStyle/>
                    <a:p>
                      <a:pPr algn="l" fontAlgn="ctr"/>
                      <a:r>
                        <a:rPr lang="zh-TW" altLang="en-US" sz="1200" b="0" i="0" u="none" strike="noStrike">
                          <a:effectLst/>
                          <a:latin typeface="微軟正黑體" panose="020B0604030504040204" pitchFamily="34" charset="-120"/>
                          <a:ea typeface="微軟正黑體" panose="020B0604030504040204" pitchFamily="34" charset="-120"/>
                        </a:rPr>
                        <a:t>　</a:t>
                      </a:r>
                    </a:p>
                  </a:txBody>
                  <a:tcPr marL="0" marR="0" marT="0" marB="0" anchor="ctr">
                    <a:lnL w="12700" cap="flat" cmpd="sng" algn="ctr">
                      <a:solidFill>
                        <a:srgbClr val="333333"/>
                      </a:solidFill>
                      <a:prstDash val="dash"/>
                      <a:round/>
                      <a:headEnd type="none" w="med" len="med"/>
                      <a:tailEnd type="none" w="med" len="med"/>
                    </a:lnL>
                    <a:lnR w="6350" cap="flat" cmpd="sng" algn="ctr">
                      <a:solidFill>
                        <a:srgbClr val="333333"/>
                      </a:solidFill>
                      <a:prstDash val="solid"/>
                      <a:round/>
                      <a:headEnd type="none" w="med" len="med"/>
                      <a:tailEnd type="none" w="med" len="med"/>
                    </a:lnR>
                    <a:lnT>
                      <a:noFill/>
                    </a:lnT>
                    <a:lnB w="6350" cap="flat" cmpd="sng" algn="ctr">
                      <a:solidFill>
                        <a:srgbClr val="333333"/>
                      </a:solidFill>
                      <a:prstDash val="solid"/>
                      <a:round/>
                      <a:headEnd type="none" w="med" len="med"/>
                      <a:tailEnd type="none" w="med" len="med"/>
                    </a:lnB>
                  </a:tcPr>
                </a:tc>
                <a:tc>
                  <a:txBody>
                    <a:bodyPr/>
                    <a:lstStyle/>
                    <a:p>
                      <a:pPr algn="l" fontAlgn="ctr"/>
                      <a:r>
                        <a:rPr lang="zh-TW" altLang="en-US" sz="1200" b="0"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w="6350" cap="flat" cmpd="sng" algn="ctr">
                      <a:solidFill>
                        <a:srgbClr val="333333"/>
                      </a:solidFill>
                      <a:prstDash val="solid"/>
                      <a:round/>
                      <a:headEnd type="none" w="med" len="med"/>
                      <a:tailEnd type="none" w="med" len="med"/>
                    </a:lnB>
                  </a:tcPr>
                </a:tc>
                <a:tc>
                  <a:txBody>
                    <a:bodyPr/>
                    <a:lstStyle/>
                    <a:p>
                      <a:pPr algn="r" fontAlgn="ctr"/>
                      <a:r>
                        <a:rPr lang="en-US" altLang="zh-TW" sz="1200" b="0" i="0" u="none" strike="noStrike">
                          <a:solidFill>
                            <a:srgbClr val="FFFFFF"/>
                          </a:solidFill>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333333"/>
                      </a:solidFill>
                      <a:prstDash val="solid"/>
                      <a:round/>
                      <a:headEnd type="none" w="med" len="med"/>
                      <a:tailEnd type="none" w="med" len="med"/>
                    </a:lnB>
                  </a:tcPr>
                </a:tc>
                <a:tc>
                  <a:txBody>
                    <a:bodyPr/>
                    <a:lstStyle/>
                    <a:p>
                      <a:pPr algn="r" fontAlgn="ctr"/>
                      <a:r>
                        <a:rPr lang="en-US" altLang="zh-TW" sz="1200" b="0" i="0" u="none" strike="noStrike">
                          <a:solidFill>
                            <a:srgbClr val="000000"/>
                          </a:solidFill>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zh-TW" altLang="en-US" sz="1200" b="0"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FFFF00"/>
                    </a:solidFill>
                  </a:tcPr>
                </a:tc>
                <a:tc>
                  <a:txBody>
                    <a:bodyPr/>
                    <a:lstStyle/>
                    <a:p>
                      <a:pPr algn="r" fontAlgn="ctr"/>
                      <a:r>
                        <a:rPr lang="en-US" altLang="zh-TW" sz="1200" b="0" i="0" u="none" strike="noStrike">
                          <a:solidFill>
                            <a:srgbClr val="000000"/>
                          </a:solidFill>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FFFF00"/>
                    </a:solidFill>
                  </a:tcPr>
                </a:tc>
                <a:tc>
                  <a:txBody>
                    <a:bodyPr/>
                    <a:lstStyle/>
                    <a:p>
                      <a:pPr algn="r" fontAlgn="ctr"/>
                      <a:r>
                        <a:rPr lang="en-US" altLang="zh-TW" sz="1200" b="0" i="0" u="none" strike="noStrike">
                          <a:solidFill>
                            <a:srgbClr val="FFFFFF"/>
                          </a:solidFill>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w="6350" cap="flat" cmpd="sng" algn="ctr">
                      <a:solidFill>
                        <a:srgbClr val="333333"/>
                      </a:solidFill>
                      <a:prstDash val="solid"/>
                      <a:round/>
                      <a:headEnd type="none" w="med" len="med"/>
                      <a:tailEnd type="none" w="med" len="med"/>
                    </a:lnB>
                  </a:tcPr>
                </a:tc>
                <a:tc>
                  <a:txBody>
                    <a:bodyPr/>
                    <a:lstStyle/>
                    <a:p>
                      <a:pPr algn="l" fontAlgn="ctr"/>
                      <a:r>
                        <a:rPr lang="zh-TW" altLang="en-US" sz="1200" b="0"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w="6350" cap="flat" cmpd="sng" algn="ctr">
                      <a:solidFill>
                        <a:srgbClr val="333333"/>
                      </a:solidFill>
                      <a:prstDash val="solid"/>
                      <a:round/>
                      <a:headEnd type="none" w="med" len="med"/>
                      <a:tailEnd type="none" w="med" len="med"/>
                    </a:lnB>
                  </a:tcPr>
                </a:tc>
                <a:tc>
                  <a:txBody>
                    <a:bodyPr/>
                    <a:lstStyle/>
                    <a:p>
                      <a:pPr algn="l" fontAlgn="ctr"/>
                      <a:r>
                        <a:rPr lang="zh-TW" altLang="en-US" sz="1200" b="0"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333333"/>
                      </a:solidFill>
                      <a:prstDash val="solid"/>
                      <a:round/>
                      <a:headEnd type="none" w="med" len="med"/>
                      <a:tailEnd type="none" w="med" len="med"/>
                    </a:lnB>
                  </a:tcPr>
                </a:tc>
                <a:tc>
                  <a:txBody>
                    <a:bodyPr/>
                    <a:lstStyle/>
                    <a:p>
                      <a:pPr algn="l" fontAlgn="b"/>
                      <a:endParaRPr lang="zh-TW" altLang="en-US" sz="1000" b="0" i="0" u="none" strike="noStrike">
                        <a:effectLst/>
                        <a:latin typeface="新細明體" panose="02020500000000000000" pitchFamily="18" charset="-120"/>
                        <a:ea typeface="新細明體" panose="02020500000000000000" pitchFamily="18" charset="-120"/>
                      </a:endParaRP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zh-TW" altLang="en-US" sz="1000" b="0" i="0" u="none" strike="noStrike">
                        <a:effectLst/>
                        <a:latin typeface="新細明體" panose="02020500000000000000" pitchFamily="18" charset="-120"/>
                        <a:ea typeface="新細明體" panose="02020500000000000000" pitchFamily="18" charset="-120"/>
                      </a:endParaRPr>
                    </a:p>
                  </a:txBody>
                  <a:tcPr marL="0" marR="0" marT="0" marB="0" anchor="b">
                    <a:lnL>
                      <a:noFill/>
                    </a:lnL>
                    <a:lnR>
                      <a:noFill/>
                    </a:lnR>
                    <a:lnT>
                      <a:noFill/>
                    </a:lnT>
                    <a:lnB>
                      <a:noFill/>
                    </a:lnB>
                  </a:tcPr>
                </a:tc>
                <a:extLst>
                  <a:ext uri="{0D108BD9-81ED-4DB2-BD59-A6C34878D82A}">
                    <a16:rowId xmlns:a16="http://schemas.microsoft.com/office/drawing/2014/main" val="4029644215"/>
                  </a:ext>
                </a:extLst>
              </a:tr>
              <a:tr h="519106">
                <a:tc>
                  <a:txBody>
                    <a:bodyPr/>
                    <a:lstStyle/>
                    <a:p>
                      <a:pPr algn="r" fontAlgn="ctr"/>
                      <a:endParaRPr lang="zh-TW" altLang="en-US" sz="1000" b="0" i="0" u="none" strike="noStrike">
                        <a:effectLst/>
                        <a:latin typeface="微軟正黑體" panose="020B0604030504040204" pitchFamily="34" charset="-120"/>
                        <a:ea typeface="微軟正黑體" panose="020B0604030504040204" pitchFamily="34" charset="-120"/>
                      </a:endParaRPr>
                    </a:p>
                  </a:txBody>
                  <a:tcPr marL="0" marR="0" marT="0" marB="0" anchor="ctr">
                    <a:lnL>
                      <a:noFill/>
                    </a:lnL>
                    <a:lnR>
                      <a:noFill/>
                    </a:lnR>
                    <a:lnT>
                      <a:noFill/>
                    </a:lnT>
                    <a:lnB>
                      <a:noFill/>
                    </a:lnB>
                  </a:tcPr>
                </a:tc>
                <a:tc>
                  <a:txBody>
                    <a:bodyPr/>
                    <a:lstStyle/>
                    <a:p>
                      <a:pPr algn="l" fontAlgn="ctr"/>
                      <a:endParaRPr lang="zh-TW" altLang="en-US" sz="1000" b="0" i="0" u="none" strike="noStrike">
                        <a:effectLst/>
                        <a:latin typeface="微軟正黑體" panose="020B0604030504040204" pitchFamily="34" charset="-120"/>
                        <a:ea typeface="微軟正黑體" panose="020B0604030504040204" pitchFamily="34" charset="-120"/>
                      </a:endParaRPr>
                    </a:p>
                  </a:txBody>
                  <a:tcPr marL="0" marR="0" marT="0" marB="0" anchor="ctr">
                    <a:lnL>
                      <a:noFill/>
                    </a:lnL>
                    <a:lnR w="12700" cap="flat" cmpd="sng" algn="ctr">
                      <a:solidFill>
                        <a:srgbClr val="333333"/>
                      </a:solidFill>
                      <a:prstDash val="dash"/>
                      <a:round/>
                      <a:headEnd type="none" w="med" len="med"/>
                      <a:tailEnd type="none" w="med" len="med"/>
                    </a:lnR>
                    <a:lnT>
                      <a:noFill/>
                    </a:lnT>
                    <a:lnB>
                      <a:noFill/>
                    </a:lnB>
                  </a:tcPr>
                </a:tc>
                <a:tc>
                  <a:txBody>
                    <a:bodyPr/>
                    <a:lstStyle/>
                    <a:p>
                      <a:pPr algn="r" fontAlgn="ctr"/>
                      <a:r>
                        <a:rPr lang="en-US" altLang="zh-TW" sz="1200" b="1" i="0" u="none" strike="noStrike">
                          <a:solidFill>
                            <a:srgbClr val="FF0000"/>
                          </a:solidFill>
                          <a:effectLst/>
                          <a:latin typeface="微軟正黑體" panose="020B0604030504040204" pitchFamily="34" charset="-120"/>
                          <a:ea typeface="微軟正黑體" panose="020B0604030504040204" pitchFamily="34" charset="-120"/>
                        </a:rPr>
                        <a:t>91%</a:t>
                      </a:r>
                    </a:p>
                  </a:txBody>
                  <a:tcPr marL="0" marR="0" marT="0" marB="0" anchor="ctr">
                    <a:lnL w="12700" cap="flat" cmpd="sng" algn="ctr">
                      <a:solidFill>
                        <a:srgbClr val="333333"/>
                      </a:solidFill>
                      <a:prstDash val="dash"/>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333333"/>
                      </a:solidFill>
                      <a:prstDash val="solid"/>
                      <a:round/>
                      <a:headEnd type="none" w="med" len="med"/>
                      <a:tailEnd type="none" w="med" len="med"/>
                    </a:lnT>
                    <a:lnB w="6350" cap="flat" cmpd="sng" algn="ctr">
                      <a:solidFill>
                        <a:srgbClr val="333333"/>
                      </a:solidFill>
                      <a:prstDash val="solid"/>
                      <a:round/>
                      <a:headEnd type="none" w="med" len="med"/>
                      <a:tailEnd type="none" w="med" len="med"/>
                    </a:lnB>
                  </a:tcPr>
                </a:tc>
                <a:tc>
                  <a:txBody>
                    <a:bodyPr/>
                    <a:lstStyle/>
                    <a:p>
                      <a:pPr algn="r" fontAlgn="ctr"/>
                      <a:r>
                        <a:rPr lang="en-US" altLang="zh-TW" sz="1200" b="1" i="0" u="none" strike="noStrike">
                          <a:solidFill>
                            <a:srgbClr val="000000"/>
                          </a:solidFill>
                          <a:effectLst/>
                          <a:latin typeface="微軟正黑體" panose="020B0604030504040204" pitchFamily="34" charset="-120"/>
                          <a:ea typeface="微軟正黑體" panose="020B0604030504040204" pitchFamily="34" charset="-120"/>
                        </a:rPr>
                        <a:t>51,294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333333"/>
                      </a:solidFill>
                      <a:prstDash val="solid"/>
                      <a:round/>
                      <a:headEnd type="none" w="med" len="med"/>
                      <a:tailEnd type="none" w="med" len="med"/>
                    </a:lnT>
                    <a:lnB w="6350" cap="flat" cmpd="sng" algn="ctr">
                      <a:solidFill>
                        <a:srgbClr val="333333"/>
                      </a:solidFill>
                      <a:prstDash val="solid"/>
                      <a:round/>
                      <a:headEnd type="none" w="med" len="med"/>
                      <a:tailEnd type="none" w="med" len="med"/>
                    </a:lnB>
                  </a:tcPr>
                </a:tc>
                <a:tc>
                  <a:txBody>
                    <a:bodyPr/>
                    <a:lstStyle/>
                    <a:p>
                      <a:pPr algn="r" fontAlgn="ctr"/>
                      <a:r>
                        <a:rPr lang="en-US" altLang="zh-TW" sz="1200" b="1" i="0" u="none" strike="noStrike">
                          <a:solidFill>
                            <a:srgbClr val="000000"/>
                          </a:solidFill>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333333"/>
                      </a:solidFill>
                      <a:prstDash val="solid"/>
                      <a:round/>
                      <a:headEnd type="none" w="med" len="med"/>
                      <a:tailEnd type="none" w="med" len="med"/>
                    </a:lnT>
                    <a:lnB w="6350" cap="flat" cmpd="sng" algn="ctr">
                      <a:solidFill>
                        <a:srgbClr val="333333"/>
                      </a:solidFill>
                      <a:prstDash val="solid"/>
                      <a:round/>
                      <a:headEnd type="none" w="med" len="med"/>
                      <a:tailEnd type="none" w="med" len="med"/>
                    </a:lnB>
                  </a:tcPr>
                </a:tc>
                <a:tc>
                  <a:txBody>
                    <a:bodyPr/>
                    <a:lstStyle/>
                    <a:p>
                      <a:pPr algn="r" fontAlgn="ctr"/>
                      <a:r>
                        <a:rPr lang="zh-TW" altLang="en-US" sz="1200" b="1" i="0" u="none" strike="noStrike">
                          <a:solidFill>
                            <a:srgbClr val="000000"/>
                          </a:solidFill>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zh-TW" altLang="en-US" sz="1200" b="1" i="0" u="none" strike="noStrike">
                          <a:solidFill>
                            <a:srgbClr val="000000"/>
                          </a:solidFill>
                          <a:effectLst/>
                          <a:latin typeface="微軟正黑體" panose="020B0604030504040204" pitchFamily="34" charset="-120"/>
                          <a:ea typeface="微軟正黑體" panose="020B0604030504040204" pitchFamily="34" charset="-120"/>
                        </a:rPr>
                        <a:t>推廣中</a:t>
                      </a:r>
                      <a:br>
                        <a:rPr lang="zh-TW" altLang="en-US" sz="1200" b="1" i="0" u="none" strike="noStrike">
                          <a:solidFill>
                            <a:srgbClr val="000000"/>
                          </a:solidFill>
                          <a:effectLst/>
                          <a:latin typeface="微軟正黑體" panose="020B0604030504040204" pitchFamily="34" charset="-120"/>
                          <a:ea typeface="微軟正黑體" panose="020B0604030504040204" pitchFamily="34" charset="-120"/>
                        </a:rPr>
                      </a:br>
                      <a:r>
                        <a:rPr lang="en-US" altLang="zh-TW" sz="1200" b="1" i="0" u="none" strike="noStrike">
                          <a:solidFill>
                            <a:srgbClr val="000000"/>
                          </a:solidFill>
                          <a:effectLst/>
                          <a:latin typeface="微軟正黑體" panose="020B0604030504040204" pitchFamily="34" charset="-120"/>
                          <a:ea typeface="微軟正黑體" panose="020B0604030504040204" pitchFamily="34" charset="-120"/>
                        </a:rPr>
                        <a:t>(</a:t>
                      </a:r>
                      <a:r>
                        <a:rPr lang="zh-TW" altLang="en-US" sz="1200" b="1" i="0" u="none" strike="noStrike">
                          <a:solidFill>
                            <a:srgbClr val="000000"/>
                          </a:solidFill>
                          <a:effectLst/>
                          <a:latin typeface="微軟正黑體" panose="020B0604030504040204" pitchFamily="34" charset="-120"/>
                          <a:ea typeface="微軟正黑體" panose="020B0604030504040204" pitchFamily="34" charset="-120"/>
                        </a:rPr>
                        <a:t>成案率</a:t>
                      </a:r>
                      <a:r>
                        <a:rPr lang="en-US" altLang="zh-TW" sz="1200" b="1" i="0" u="none" strike="noStrike">
                          <a:solidFill>
                            <a:srgbClr val="000000"/>
                          </a:solidFill>
                          <a:effectLst/>
                          <a:latin typeface="微軟正黑體" panose="020B0604030504040204" pitchFamily="34" charset="-120"/>
                          <a:ea typeface="微軟正黑體" panose="020B0604030504040204" pitchFamily="34" charset="-120"/>
                        </a:rPr>
                        <a:t>60%</a:t>
                      </a:r>
                      <a:r>
                        <a:rPr lang="zh-TW" altLang="en-US" sz="1200" b="1" i="0" u="none" strike="noStrike">
                          <a:solidFill>
                            <a:srgbClr val="000000"/>
                          </a:solidFill>
                          <a:effectLst/>
                          <a:latin typeface="微軟正黑體" panose="020B0604030504040204" pitchFamily="34" charset="-120"/>
                          <a:ea typeface="微軟正黑體" panose="020B0604030504040204" pitchFamily="34" charset="-120"/>
                        </a:rPr>
                        <a:t>以上</a:t>
                      </a:r>
                      <a:r>
                        <a:rPr lang="en-US" altLang="zh-TW" sz="1200" b="1" i="0" u="none" strike="noStrike">
                          <a:solidFill>
                            <a:srgbClr val="000000"/>
                          </a:solidFill>
                          <a:effectLst/>
                          <a:latin typeface="微軟正黑體" panose="020B0604030504040204" pitchFamily="34" charset="-120"/>
                          <a:ea typeface="微軟正黑體" panose="020B0604030504040204" pitchFamily="34" charset="-120"/>
                        </a:rPr>
                        <a:t>)</a:t>
                      </a:r>
                    </a:p>
                  </a:txBody>
                  <a:tcPr marL="0" marR="0" marT="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r" fontAlgn="ctr"/>
                      <a:r>
                        <a:rPr lang="zh-TW" altLang="en-US" sz="1200" b="1" i="0" u="none" strike="noStrike">
                          <a:solidFill>
                            <a:srgbClr val="000000"/>
                          </a:solidFill>
                          <a:effectLst/>
                          <a:latin typeface="微軟正黑體" panose="020B0604030504040204" pitchFamily="34" charset="-120"/>
                          <a:ea typeface="微軟正黑體" panose="020B0604030504040204" pitchFamily="34" charset="-120"/>
                        </a:rPr>
                        <a:t>　</a:t>
                      </a: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r" fontAlgn="ctr"/>
                      <a:r>
                        <a:rPr lang="en-US" altLang="zh-TW" sz="1200" b="1" i="0" u="none" strike="noStrike">
                          <a:solidFill>
                            <a:srgbClr val="000000"/>
                          </a:solidFill>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333333"/>
                      </a:solidFill>
                      <a:prstDash val="solid"/>
                      <a:round/>
                      <a:headEnd type="none" w="med" len="med"/>
                      <a:tailEnd type="none" w="med" len="med"/>
                    </a:lnT>
                    <a:lnB w="6350" cap="flat" cmpd="sng" algn="ctr">
                      <a:solidFill>
                        <a:srgbClr val="333333"/>
                      </a:solidFill>
                      <a:prstDash val="solid"/>
                      <a:round/>
                      <a:headEnd type="none" w="med" len="med"/>
                      <a:tailEnd type="none" w="med" len="med"/>
                    </a:lnB>
                  </a:tcPr>
                </a:tc>
                <a:tc>
                  <a:txBody>
                    <a:bodyPr/>
                    <a:lstStyle/>
                    <a:p>
                      <a:pPr algn="r" fontAlgn="ctr"/>
                      <a:r>
                        <a:rPr lang="en-US" altLang="zh-TW" sz="1200" b="1" i="0" u="none" strike="noStrike">
                          <a:solidFill>
                            <a:srgbClr val="000000"/>
                          </a:solidFill>
                          <a:effectLst/>
                          <a:latin typeface="微軟正黑體" panose="020B0604030504040204" pitchFamily="34" charset="-120"/>
                          <a:ea typeface="微軟正黑體" panose="020B0604030504040204" pitchFamily="34" charset="-120"/>
                        </a:rPr>
                        <a:t>57,119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333333"/>
                      </a:solidFill>
                      <a:prstDash val="solid"/>
                      <a:round/>
                      <a:headEnd type="none" w="med" len="med"/>
                      <a:tailEnd type="none" w="med" len="med"/>
                    </a:lnT>
                    <a:lnB w="6350" cap="flat" cmpd="sng" algn="ctr">
                      <a:solidFill>
                        <a:srgbClr val="333333"/>
                      </a:solidFill>
                      <a:prstDash val="solid"/>
                      <a:round/>
                      <a:headEnd type="none" w="med" len="med"/>
                      <a:tailEnd type="none" w="med" len="med"/>
                    </a:lnB>
                  </a:tcPr>
                </a:tc>
                <a:tc>
                  <a:txBody>
                    <a:bodyPr/>
                    <a:lstStyle/>
                    <a:p>
                      <a:pPr algn="r" fontAlgn="ctr"/>
                      <a:r>
                        <a:rPr lang="en-US" altLang="zh-TW" sz="1200" b="1" i="0" u="none" strike="noStrike">
                          <a:solidFill>
                            <a:srgbClr val="FF0000"/>
                          </a:solidFill>
                          <a:effectLst/>
                          <a:latin typeface="微軟正黑體" panose="020B0604030504040204" pitchFamily="34" charset="-120"/>
                          <a:ea typeface="微軟正黑體" panose="020B0604030504040204" pitchFamily="34" charset="-120"/>
                        </a:rPr>
                        <a:t>101%</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333333"/>
                      </a:solidFill>
                      <a:prstDash val="solid"/>
                      <a:round/>
                      <a:headEnd type="none" w="med" len="med"/>
                      <a:tailEnd type="none" w="med" len="med"/>
                    </a:lnT>
                    <a:lnB w="6350" cap="flat" cmpd="sng" algn="ctr">
                      <a:solidFill>
                        <a:srgbClr val="333333"/>
                      </a:solidFill>
                      <a:prstDash val="solid"/>
                      <a:round/>
                      <a:headEnd type="none" w="med" len="med"/>
                      <a:tailEnd type="none" w="med" len="med"/>
                    </a:lnB>
                  </a:tcPr>
                </a:tc>
                <a:tc>
                  <a:txBody>
                    <a:bodyPr/>
                    <a:lstStyle/>
                    <a:p>
                      <a:pPr algn="r" fontAlgn="ctr"/>
                      <a:r>
                        <a:rPr lang="zh-TW" altLang="en-US" sz="1000" b="0" i="0" u="none" strike="noStrike">
                          <a:effectLst/>
                          <a:latin typeface="微軟正黑體" panose="020B0604030504040204" pitchFamily="34" charset="-120"/>
                          <a:ea typeface="微軟正黑體" panose="020B0604030504040204" pitchFamily="34" charset="-120"/>
                        </a:rPr>
                        <a:t>缺口</a:t>
                      </a:r>
                    </a:p>
                  </a:txBody>
                  <a:tcPr marL="0" marR="0" marT="0" marB="0" anchor="ctr">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ctr"/>
                      <a:r>
                        <a:rPr lang="en-US" altLang="zh-TW" sz="1000" b="0" i="0" u="none" strike="noStrike">
                          <a:effectLst/>
                          <a:latin typeface="微軟正黑體" panose="020B0604030504040204" pitchFamily="34" charset="-120"/>
                          <a:ea typeface="微軟正黑體" panose="020B0604030504040204" pitchFamily="34" charset="-120"/>
                        </a:rPr>
                        <a:t>-496 </a:t>
                      </a:r>
                    </a:p>
                  </a:txBody>
                  <a:tcPr marL="0" marR="0" marT="0" marB="0" anchor="ctr">
                    <a:lnL>
                      <a:noFill/>
                    </a:lnL>
                    <a:lnR>
                      <a:noFill/>
                    </a:lnR>
                    <a:lnT>
                      <a:noFill/>
                    </a:lnT>
                    <a:lnB>
                      <a:noFill/>
                    </a:lnB>
                  </a:tcPr>
                </a:tc>
                <a:extLst>
                  <a:ext uri="{0D108BD9-81ED-4DB2-BD59-A6C34878D82A}">
                    <a16:rowId xmlns:a16="http://schemas.microsoft.com/office/drawing/2014/main" val="1331458262"/>
                  </a:ext>
                </a:extLst>
              </a:tr>
              <a:tr h="370791">
                <a:tc>
                  <a:txBody>
                    <a:bodyPr/>
                    <a:lstStyle/>
                    <a:p>
                      <a:pPr algn="l" fontAlgn="b"/>
                      <a:endParaRPr lang="zh-TW" altLang="en-US" sz="1000" b="0" i="0" u="none" strike="noStrike">
                        <a:effectLst/>
                        <a:latin typeface="新細明體" panose="02020500000000000000" pitchFamily="18" charset="-120"/>
                        <a:ea typeface="新細明體" panose="02020500000000000000" pitchFamily="18" charset="-120"/>
                      </a:endParaRPr>
                    </a:p>
                  </a:txBody>
                  <a:tcPr marL="0" marR="0" marT="0" marB="0" anchor="b">
                    <a:lnL>
                      <a:noFill/>
                    </a:lnL>
                    <a:lnR>
                      <a:noFill/>
                    </a:lnR>
                    <a:lnT>
                      <a:noFill/>
                    </a:lnT>
                    <a:lnB>
                      <a:noFill/>
                    </a:lnB>
                  </a:tcPr>
                </a:tc>
                <a:tc>
                  <a:txBody>
                    <a:bodyPr/>
                    <a:lstStyle/>
                    <a:p>
                      <a:pPr algn="l" fontAlgn="b"/>
                      <a:endParaRPr lang="zh-TW" altLang="en-US" sz="1000" b="0" i="0" u="none" strike="noStrike">
                        <a:effectLst/>
                        <a:latin typeface="新細明體" panose="02020500000000000000" pitchFamily="18" charset="-120"/>
                        <a:ea typeface="新細明體" panose="02020500000000000000" pitchFamily="18" charset="-120"/>
                      </a:endParaRPr>
                    </a:p>
                  </a:txBody>
                  <a:tcPr marL="0" marR="0" marT="0" marB="0" anchor="b">
                    <a:lnL>
                      <a:noFill/>
                    </a:lnL>
                    <a:lnR w="12700" cap="flat" cmpd="sng" algn="ctr">
                      <a:solidFill>
                        <a:srgbClr val="333333"/>
                      </a:solidFill>
                      <a:prstDash val="dash"/>
                      <a:round/>
                      <a:headEnd type="none" w="med" len="med"/>
                      <a:tailEnd type="none" w="med" len="med"/>
                    </a:lnR>
                    <a:lnT>
                      <a:noFill/>
                    </a:lnT>
                    <a:lnB>
                      <a:noFill/>
                    </a:lnB>
                  </a:tcPr>
                </a:tc>
                <a:tc>
                  <a:txBody>
                    <a:bodyPr/>
                    <a:lstStyle/>
                    <a:p>
                      <a:pPr algn="l" fontAlgn="ctr"/>
                      <a:r>
                        <a:rPr lang="zh-TW" altLang="en-US" sz="1200" b="0" i="0" u="none" strike="noStrike">
                          <a:effectLst/>
                          <a:latin typeface="微軟正黑體" panose="020B0604030504040204" pitchFamily="34" charset="-120"/>
                          <a:ea typeface="微軟正黑體" panose="020B0604030504040204" pitchFamily="34" charset="-120"/>
                        </a:rPr>
                        <a:t>　</a:t>
                      </a:r>
                    </a:p>
                  </a:txBody>
                  <a:tcPr marL="0" marR="0" marT="0" marB="0" anchor="ctr">
                    <a:lnL w="12700" cap="flat" cmpd="sng" algn="ctr">
                      <a:solidFill>
                        <a:srgbClr val="333333"/>
                      </a:solidFill>
                      <a:prstDash val="dash"/>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333333"/>
                      </a:solidFill>
                      <a:prstDash val="solid"/>
                      <a:round/>
                      <a:headEnd type="none" w="med" len="med"/>
                      <a:tailEnd type="none" w="med" len="med"/>
                    </a:lnT>
                    <a:lnB>
                      <a:noFill/>
                    </a:lnB>
                  </a:tcPr>
                </a:tc>
                <a:tc>
                  <a:txBody>
                    <a:bodyPr/>
                    <a:lstStyle/>
                    <a:p>
                      <a:pPr algn="l" fontAlgn="ctr"/>
                      <a:r>
                        <a:rPr lang="zh-TW" altLang="en-US" sz="1200" b="0"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333333"/>
                      </a:solidFill>
                      <a:prstDash val="solid"/>
                      <a:round/>
                      <a:headEnd type="none" w="med" len="med"/>
                      <a:tailEnd type="none" w="med" len="med"/>
                    </a:lnT>
                    <a:lnB>
                      <a:noFill/>
                    </a:lnB>
                  </a:tcPr>
                </a:tc>
                <a:tc>
                  <a:txBody>
                    <a:bodyPr/>
                    <a:lstStyle/>
                    <a:p>
                      <a:pPr algn="r" fontAlgn="ctr"/>
                      <a:r>
                        <a:rPr lang="en-US" altLang="zh-TW" sz="1200" b="0" i="0" u="none" strike="noStrike">
                          <a:solidFill>
                            <a:srgbClr val="FFFFFF"/>
                          </a:solidFill>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333333"/>
                      </a:solidFill>
                      <a:prstDash val="solid"/>
                      <a:round/>
                      <a:headEnd type="none" w="med" len="med"/>
                      <a:tailEnd type="none" w="med" len="med"/>
                    </a:lnT>
                    <a:lnB>
                      <a:noFill/>
                    </a:lnB>
                  </a:tcPr>
                </a:tc>
                <a:tc>
                  <a:txBody>
                    <a:bodyPr/>
                    <a:lstStyle/>
                    <a:p>
                      <a:pPr algn="r" fontAlgn="ctr"/>
                      <a:r>
                        <a:rPr lang="en-US" altLang="zh-TW" sz="1200" b="0" i="0" u="none" strike="noStrike">
                          <a:solidFill>
                            <a:srgbClr val="000000"/>
                          </a:solidFill>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E6B8B7"/>
                    </a:solidFill>
                  </a:tcPr>
                </a:tc>
                <a:tc>
                  <a:txBody>
                    <a:bodyPr/>
                    <a:lstStyle/>
                    <a:p>
                      <a:pPr algn="ctr" fontAlgn="ctr"/>
                      <a:r>
                        <a:rPr lang="zh-TW" altLang="en-US" sz="1200" b="0" i="0" u="none" strike="noStrike">
                          <a:effectLst/>
                          <a:latin typeface="微軟正黑體" panose="020B0604030504040204" pitchFamily="34" charset="-120"/>
                          <a:ea typeface="微軟正黑體" panose="020B0604030504040204" pitchFamily="34" charset="-120"/>
                        </a:rPr>
                        <a:t>雙葉電子</a:t>
                      </a:r>
                      <a:r>
                        <a:rPr lang="en-US" altLang="zh-TW" sz="1200" b="0" i="0" u="none" strike="noStrike">
                          <a:effectLst/>
                          <a:latin typeface="微軟正黑體" panose="020B0604030504040204" pitchFamily="34" charset="-120"/>
                          <a:ea typeface="微軟正黑體" panose="020B0604030504040204" pitchFamily="34" charset="-120"/>
                        </a:rPr>
                        <a:t>1</a:t>
                      </a:r>
                    </a:p>
                  </a:txBody>
                  <a:tcPr marL="0" marR="0" marT="0"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E6B8B7"/>
                    </a:solidFill>
                  </a:tcPr>
                </a:tc>
                <a:tc>
                  <a:txBody>
                    <a:bodyPr/>
                    <a:lstStyle/>
                    <a:p>
                      <a:pPr algn="r" fontAlgn="ctr"/>
                      <a:r>
                        <a:rPr lang="en-US" altLang="zh-TW" sz="1200" b="0" i="0" u="none" strike="noStrike">
                          <a:solidFill>
                            <a:srgbClr val="000000"/>
                          </a:solidFill>
                          <a:effectLst/>
                          <a:latin typeface="微軟正黑體" panose="020B0604030504040204" pitchFamily="34" charset="-120"/>
                          <a:ea typeface="微軟正黑體" panose="020B0604030504040204" pitchFamily="34" charset="-120"/>
                        </a:rPr>
                        <a:t>0 </a:t>
                      </a: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E6B8B7"/>
                    </a:solidFill>
                  </a:tcPr>
                </a:tc>
                <a:tc>
                  <a:txBody>
                    <a:bodyPr/>
                    <a:lstStyle/>
                    <a:p>
                      <a:pPr algn="r" fontAlgn="ctr"/>
                      <a:r>
                        <a:rPr lang="en-US" altLang="zh-TW" sz="1200" b="0" i="0" u="none" strike="noStrike">
                          <a:solidFill>
                            <a:srgbClr val="FFFFFF"/>
                          </a:solidFill>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333333"/>
                      </a:solidFill>
                      <a:prstDash val="solid"/>
                      <a:round/>
                      <a:headEnd type="none" w="med" len="med"/>
                      <a:tailEnd type="none" w="med" len="med"/>
                    </a:lnT>
                    <a:lnB>
                      <a:noFill/>
                    </a:lnB>
                  </a:tcPr>
                </a:tc>
                <a:tc>
                  <a:txBody>
                    <a:bodyPr/>
                    <a:lstStyle/>
                    <a:p>
                      <a:pPr algn="l" fontAlgn="ctr"/>
                      <a:r>
                        <a:rPr lang="zh-TW" altLang="en-US" sz="1200" b="0"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333333"/>
                      </a:solidFill>
                      <a:prstDash val="solid"/>
                      <a:round/>
                      <a:headEnd type="none" w="med" len="med"/>
                      <a:tailEnd type="none" w="med" len="med"/>
                    </a:lnT>
                    <a:lnB>
                      <a:noFill/>
                    </a:lnB>
                  </a:tcPr>
                </a:tc>
                <a:tc>
                  <a:txBody>
                    <a:bodyPr/>
                    <a:lstStyle/>
                    <a:p>
                      <a:pPr algn="l" fontAlgn="ctr"/>
                      <a:r>
                        <a:rPr lang="zh-TW" altLang="en-US" sz="1200" b="0"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333333"/>
                      </a:solidFill>
                      <a:prstDash val="solid"/>
                      <a:round/>
                      <a:headEnd type="none" w="med" len="med"/>
                      <a:tailEnd type="none" w="med" len="med"/>
                    </a:lnT>
                    <a:lnB>
                      <a:noFill/>
                    </a:lnB>
                  </a:tcPr>
                </a:tc>
                <a:tc>
                  <a:txBody>
                    <a:bodyPr/>
                    <a:lstStyle/>
                    <a:p>
                      <a:pPr algn="l" fontAlgn="b"/>
                      <a:endParaRPr lang="zh-TW" altLang="en-US" sz="1000" b="0" i="0" u="none" strike="noStrike">
                        <a:effectLst/>
                        <a:latin typeface="新細明體" panose="02020500000000000000" pitchFamily="18" charset="-120"/>
                        <a:ea typeface="新細明體" panose="02020500000000000000" pitchFamily="18" charset="-120"/>
                      </a:endParaRP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zh-TW" altLang="en-US" sz="1000" b="0" i="0" u="none" strike="noStrike">
                        <a:effectLst/>
                        <a:latin typeface="新細明體" panose="02020500000000000000" pitchFamily="18" charset="-120"/>
                        <a:ea typeface="新細明體" panose="02020500000000000000" pitchFamily="18" charset="-120"/>
                      </a:endParaRPr>
                    </a:p>
                  </a:txBody>
                  <a:tcPr marL="0" marR="0" marT="0" marB="0" anchor="b">
                    <a:lnL>
                      <a:noFill/>
                    </a:lnL>
                    <a:lnR>
                      <a:noFill/>
                    </a:lnR>
                    <a:lnT>
                      <a:noFill/>
                    </a:lnT>
                    <a:lnB>
                      <a:noFill/>
                    </a:lnB>
                  </a:tcPr>
                </a:tc>
                <a:extLst>
                  <a:ext uri="{0D108BD9-81ED-4DB2-BD59-A6C34878D82A}">
                    <a16:rowId xmlns:a16="http://schemas.microsoft.com/office/drawing/2014/main" val="426627559"/>
                  </a:ext>
                </a:extLst>
              </a:tr>
              <a:tr h="370791">
                <a:tc>
                  <a:txBody>
                    <a:bodyPr/>
                    <a:lstStyle/>
                    <a:p>
                      <a:pPr algn="l" fontAlgn="b"/>
                      <a:endParaRPr lang="zh-TW" altLang="en-US" sz="1000" b="0" i="0" u="none" strike="noStrike">
                        <a:effectLst/>
                        <a:latin typeface="新細明體" panose="02020500000000000000" pitchFamily="18" charset="-120"/>
                        <a:ea typeface="新細明體" panose="02020500000000000000" pitchFamily="18" charset="-120"/>
                      </a:endParaRPr>
                    </a:p>
                  </a:txBody>
                  <a:tcPr marL="0" marR="0" marT="0" marB="0" anchor="b">
                    <a:lnL>
                      <a:noFill/>
                    </a:lnL>
                    <a:lnR>
                      <a:noFill/>
                    </a:lnR>
                    <a:lnT>
                      <a:noFill/>
                    </a:lnT>
                    <a:lnB>
                      <a:noFill/>
                    </a:lnB>
                  </a:tcPr>
                </a:tc>
                <a:tc>
                  <a:txBody>
                    <a:bodyPr/>
                    <a:lstStyle/>
                    <a:p>
                      <a:pPr algn="l" fontAlgn="b"/>
                      <a:endParaRPr lang="zh-TW" altLang="en-US" sz="1000" b="0" i="0" u="none" strike="noStrike">
                        <a:effectLst/>
                        <a:latin typeface="新細明體" panose="02020500000000000000" pitchFamily="18" charset="-120"/>
                        <a:ea typeface="新細明體" panose="02020500000000000000" pitchFamily="18" charset="-120"/>
                      </a:endParaRPr>
                    </a:p>
                  </a:txBody>
                  <a:tcPr marL="0" marR="0" marT="0" marB="0" anchor="b">
                    <a:lnL>
                      <a:noFill/>
                    </a:lnL>
                    <a:lnR w="12700" cap="flat" cmpd="sng" algn="ctr">
                      <a:solidFill>
                        <a:srgbClr val="333333"/>
                      </a:solidFill>
                      <a:prstDash val="dash"/>
                      <a:round/>
                      <a:headEnd type="none" w="med" len="med"/>
                      <a:tailEnd type="none" w="med" len="med"/>
                    </a:lnR>
                    <a:lnT>
                      <a:noFill/>
                    </a:lnT>
                    <a:lnB>
                      <a:noFill/>
                    </a:lnB>
                  </a:tcPr>
                </a:tc>
                <a:tc>
                  <a:txBody>
                    <a:bodyPr/>
                    <a:lstStyle/>
                    <a:p>
                      <a:pPr algn="l" fontAlgn="ctr"/>
                      <a:r>
                        <a:rPr lang="zh-TW" altLang="en-US" sz="1200" b="0" i="0" u="none" strike="noStrike">
                          <a:effectLst/>
                          <a:latin typeface="微軟正黑體" panose="020B0604030504040204" pitchFamily="34" charset="-120"/>
                          <a:ea typeface="微軟正黑體" panose="020B0604030504040204" pitchFamily="34" charset="-120"/>
                        </a:rPr>
                        <a:t>　</a:t>
                      </a:r>
                    </a:p>
                  </a:txBody>
                  <a:tcPr marL="0" marR="0" marT="0" marB="0" anchor="ctr">
                    <a:lnL w="12700" cap="flat" cmpd="sng" algn="ctr">
                      <a:solidFill>
                        <a:srgbClr val="333333"/>
                      </a:solidFill>
                      <a:prstDash val="dash"/>
                      <a:round/>
                      <a:headEnd type="none" w="med" len="med"/>
                      <a:tailEnd type="none" w="med" len="med"/>
                    </a:lnL>
                    <a:lnR w="6350" cap="flat" cmpd="sng" algn="ctr">
                      <a:solidFill>
                        <a:srgbClr val="333333"/>
                      </a:solidFill>
                      <a:prstDash val="solid"/>
                      <a:round/>
                      <a:headEnd type="none" w="med" len="med"/>
                      <a:tailEnd type="none" w="med" len="med"/>
                    </a:lnR>
                    <a:lnT>
                      <a:noFill/>
                    </a:lnT>
                    <a:lnB>
                      <a:noFill/>
                    </a:lnB>
                  </a:tcPr>
                </a:tc>
                <a:tc>
                  <a:txBody>
                    <a:bodyPr/>
                    <a:lstStyle/>
                    <a:p>
                      <a:pPr algn="l" fontAlgn="ctr"/>
                      <a:r>
                        <a:rPr lang="zh-TW" altLang="en-US" sz="1200" b="0"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a:noFill/>
                    </a:lnB>
                  </a:tcPr>
                </a:tc>
                <a:tc>
                  <a:txBody>
                    <a:bodyPr/>
                    <a:lstStyle/>
                    <a:p>
                      <a:pPr algn="r" fontAlgn="ctr"/>
                      <a:r>
                        <a:rPr lang="en-US" altLang="zh-TW" sz="1200" b="0" i="0" u="none" strike="noStrike">
                          <a:solidFill>
                            <a:srgbClr val="FFFFFF"/>
                          </a:solidFill>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1200" b="0" i="0" u="none" strike="noStrike">
                          <a:solidFill>
                            <a:srgbClr val="000000"/>
                          </a:solidFill>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E6B8B7"/>
                    </a:solidFill>
                  </a:tcPr>
                </a:tc>
                <a:tc>
                  <a:txBody>
                    <a:bodyPr/>
                    <a:lstStyle/>
                    <a:p>
                      <a:pPr algn="ctr" fontAlgn="ctr"/>
                      <a:r>
                        <a:rPr lang="zh-TW" altLang="en-US" sz="1200" b="0" i="0" u="none" strike="noStrike">
                          <a:effectLst/>
                          <a:latin typeface="微軟正黑體" panose="020B0604030504040204" pitchFamily="34" charset="-120"/>
                          <a:ea typeface="微軟正黑體" panose="020B0604030504040204" pitchFamily="34" charset="-120"/>
                        </a:rPr>
                        <a:t>動聯國際</a:t>
                      </a:r>
                    </a:p>
                  </a:txBody>
                  <a:tcPr marL="0" marR="0" marT="0" marB="0" anchor="ctr">
                    <a:lnL w="6350" cap="flat" cmpd="sng" algn="ctr">
                      <a:solidFill>
                        <a:srgbClr val="000000"/>
                      </a:solidFill>
                      <a:prstDash val="solid"/>
                      <a:round/>
                      <a:headEnd type="none" w="med" len="med"/>
                      <a:tailEnd type="none" w="med" len="med"/>
                    </a:lnL>
                    <a:lnR>
                      <a:noFill/>
                    </a:lnR>
                    <a:lnT>
                      <a:noFill/>
                    </a:lnT>
                    <a:lnB>
                      <a:noFill/>
                    </a:lnB>
                    <a:solidFill>
                      <a:srgbClr val="E6B8B7"/>
                    </a:solidFill>
                  </a:tcPr>
                </a:tc>
                <a:tc>
                  <a:txBody>
                    <a:bodyPr/>
                    <a:lstStyle/>
                    <a:p>
                      <a:pPr algn="r" fontAlgn="ctr"/>
                      <a:r>
                        <a:rPr lang="en-US" altLang="zh-TW" sz="1200" b="0" i="0" u="none" strike="noStrike">
                          <a:solidFill>
                            <a:srgbClr val="000000"/>
                          </a:solidFill>
                          <a:effectLst/>
                          <a:latin typeface="微軟正黑體" panose="020B0604030504040204" pitchFamily="34" charset="-120"/>
                          <a:ea typeface="微軟正黑體" panose="020B0604030504040204" pitchFamily="34" charset="-120"/>
                        </a:rPr>
                        <a:t>0 </a:t>
                      </a:r>
                    </a:p>
                  </a:txBody>
                  <a:tcPr marL="0" marR="0" marT="0" marB="0" anchor="ctr">
                    <a:lnL>
                      <a:noFill/>
                    </a:lnL>
                    <a:lnR w="6350" cap="flat" cmpd="sng" algn="ctr">
                      <a:solidFill>
                        <a:srgbClr val="000000"/>
                      </a:solidFill>
                      <a:prstDash val="solid"/>
                      <a:round/>
                      <a:headEnd type="none" w="med" len="med"/>
                      <a:tailEnd type="none" w="med" len="med"/>
                    </a:lnR>
                    <a:lnT>
                      <a:noFill/>
                    </a:lnT>
                    <a:lnB>
                      <a:noFill/>
                    </a:lnB>
                    <a:solidFill>
                      <a:srgbClr val="E6B8B7"/>
                    </a:solidFill>
                  </a:tcPr>
                </a:tc>
                <a:tc>
                  <a:txBody>
                    <a:bodyPr/>
                    <a:lstStyle/>
                    <a:p>
                      <a:pPr algn="r" fontAlgn="ctr"/>
                      <a:r>
                        <a:rPr lang="en-US" altLang="zh-TW" sz="1200" b="0" i="0" u="none" strike="noStrike">
                          <a:solidFill>
                            <a:srgbClr val="FFFFFF"/>
                          </a:solidFill>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a:noFill/>
                    </a:lnB>
                  </a:tcPr>
                </a:tc>
                <a:tc>
                  <a:txBody>
                    <a:bodyPr/>
                    <a:lstStyle/>
                    <a:p>
                      <a:pPr algn="l" fontAlgn="ctr"/>
                      <a:r>
                        <a:rPr lang="zh-TW" altLang="en-US" sz="1200" b="0"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a:noFill/>
                    </a:lnB>
                  </a:tcPr>
                </a:tc>
                <a:tc>
                  <a:txBody>
                    <a:bodyPr/>
                    <a:lstStyle/>
                    <a:p>
                      <a:pPr algn="l" fontAlgn="ctr"/>
                      <a:r>
                        <a:rPr lang="zh-TW" altLang="en-US" sz="1200" b="0"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endParaRPr lang="zh-TW" altLang="en-US" sz="1000" b="0" i="0" u="none" strike="noStrike">
                        <a:effectLst/>
                        <a:latin typeface="新細明體" panose="02020500000000000000" pitchFamily="18" charset="-120"/>
                        <a:ea typeface="新細明體" panose="02020500000000000000" pitchFamily="18" charset="-120"/>
                      </a:endParaRP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zh-TW" altLang="en-US" sz="1000" b="0" i="0" u="none" strike="noStrike">
                        <a:effectLst/>
                        <a:latin typeface="新細明體" panose="02020500000000000000" pitchFamily="18" charset="-120"/>
                        <a:ea typeface="新細明體" panose="02020500000000000000" pitchFamily="18" charset="-120"/>
                      </a:endParaRPr>
                    </a:p>
                  </a:txBody>
                  <a:tcPr marL="0" marR="0" marT="0" marB="0" anchor="b">
                    <a:lnL>
                      <a:noFill/>
                    </a:lnL>
                    <a:lnR>
                      <a:noFill/>
                    </a:lnR>
                    <a:lnT>
                      <a:noFill/>
                    </a:lnT>
                    <a:lnB>
                      <a:noFill/>
                    </a:lnB>
                  </a:tcPr>
                </a:tc>
                <a:extLst>
                  <a:ext uri="{0D108BD9-81ED-4DB2-BD59-A6C34878D82A}">
                    <a16:rowId xmlns:a16="http://schemas.microsoft.com/office/drawing/2014/main" val="2125635888"/>
                  </a:ext>
                </a:extLst>
              </a:tr>
              <a:tr h="482029">
                <a:tc>
                  <a:txBody>
                    <a:bodyPr/>
                    <a:lstStyle/>
                    <a:p>
                      <a:pPr algn="l" fontAlgn="b"/>
                      <a:endParaRPr lang="zh-TW" altLang="en-US" sz="1000" b="0" i="0" u="none" strike="noStrike">
                        <a:effectLst/>
                        <a:latin typeface="新細明體" panose="02020500000000000000" pitchFamily="18" charset="-120"/>
                        <a:ea typeface="新細明體" panose="02020500000000000000" pitchFamily="18" charset="-120"/>
                      </a:endParaRPr>
                    </a:p>
                  </a:txBody>
                  <a:tcPr marL="0" marR="0" marT="0" marB="0" anchor="b">
                    <a:lnL>
                      <a:noFill/>
                    </a:lnL>
                    <a:lnR>
                      <a:noFill/>
                    </a:lnR>
                    <a:lnT>
                      <a:noFill/>
                    </a:lnT>
                    <a:lnB>
                      <a:noFill/>
                    </a:lnB>
                  </a:tcPr>
                </a:tc>
                <a:tc>
                  <a:txBody>
                    <a:bodyPr/>
                    <a:lstStyle/>
                    <a:p>
                      <a:pPr algn="l" fontAlgn="b"/>
                      <a:endParaRPr lang="zh-TW" altLang="en-US" sz="1000" b="0" i="0" u="none" strike="noStrike">
                        <a:effectLst/>
                        <a:latin typeface="新細明體" panose="02020500000000000000" pitchFamily="18" charset="-120"/>
                        <a:ea typeface="新細明體" panose="02020500000000000000" pitchFamily="18" charset="-120"/>
                      </a:endParaRPr>
                    </a:p>
                  </a:txBody>
                  <a:tcPr marL="0" marR="0" marT="0" marB="0" anchor="b">
                    <a:lnL>
                      <a:noFill/>
                    </a:lnL>
                    <a:lnR w="12700" cap="flat" cmpd="sng" algn="ctr">
                      <a:solidFill>
                        <a:srgbClr val="333333"/>
                      </a:solidFill>
                      <a:prstDash val="dash"/>
                      <a:round/>
                      <a:headEnd type="none" w="med" len="med"/>
                      <a:tailEnd type="none" w="med" len="med"/>
                    </a:lnR>
                    <a:lnT>
                      <a:noFill/>
                    </a:lnT>
                    <a:lnB>
                      <a:noFill/>
                    </a:lnB>
                  </a:tcPr>
                </a:tc>
                <a:tc>
                  <a:txBody>
                    <a:bodyPr/>
                    <a:lstStyle/>
                    <a:p>
                      <a:pPr algn="l" fontAlgn="ctr"/>
                      <a:r>
                        <a:rPr lang="zh-TW" altLang="en-US" sz="1200" b="0" i="0" u="none" strike="noStrike">
                          <a:effectLst/>
                          <a:latin typeface="微軟正黑體" panose="020B0604030504040204" pitchFamily="34" charset="-120"/>
                          <a:ea typeface="微軟正黑體" panose="020B0604030504040204" pitchFamily="34" charset="-120"/>
                        </a:rPr>
                        <a:t>　</a:t>
                      </a:r>
                    </a:p>
                  </a:txBody>
                  <a:tcPr marL="0" marR="0" marT="0" marB="0" anchor="ctr">
                    <a:lnL w="12700" cap="flat" cmpd="sng" algn="ctr">
                      <a:solidFill>
                        <a:srgbClr val="333333"/>
                      </a:solidFill>
                      <a:prstDash val="dash"/>
                      <a:round/>
                      <a:headEnd type="none" w="med" len="med"/>
                      <a:tailEnd type="none" w="med" len="med"/>
                    </a:lnL>
                    <a:lnR w="6350" cap="flat" cmpd="sng" algn="ctr">
                      <a:solidFill>
                        <a:srgbClr val="333333"/>
                      </a:solidFill>
                      <a:prstDash val="solid"/>
                      <a:round/>
                      <a:headEnd type="none" w="med" len="med"/>
                      <a:tailEnd type="none" w="med" len="med"/>
                    </a:lnR>
                    <a:lnT>
                      <a:noFill/>
                    </a:lnT>
                    <a:lnB w="6350" cap="flat" cmpd="sng" algn="ctr">
                      <a:solidFill>
                        <a:srgbClr val="333333"/>
                      </a:solidFill>
                      <a:prstDash val="solid"/>
                      <a:round/>
                      <a:headEnd type="none" w="med" len="med"/>
                      <a:tailEnd type="none" w="med" len="med"/>
                    </a:lnB>
                  </a:tcPr>
                </a:tc>
                <a:tc>
                  <a:txBody>
                    <a:bodyPr/>
                    <a:lstStyle/>
                    <a:p>
                      <a:pPr algn="l" fontAlgn="ctr"/>
                      <a:r>
                        <a:rPr lang="zh-TW" altLang="en-US" sz="1200" b="0"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w="6350" cap="flat" cmpd="sng" algn="ctr">
                      <a:solidFill>
                        <a:srgbClr val="333333"/>
                      </a:solidFill>
                      <a:prstDash val="solid"/>
                      <a:round/>
                      <a:headEnd type="none" w="med" len="med"/>
                      <a:tailEnd type="none" w="med" len="med"/>
                    </a:lnB>
                  </a:tcPr>
                </a:tc>
                <a:tc>
                  <a:txBody>
                    <a:bodyPr/>
                    <a:lstStyle/>
                    <a:p>
                      <a:pPr algn="r" fontAlgn="ctr"/>
                      <a:r>
                        <a:rPr lang="en-US" altLang="zh-TW" sz="1200" b="0" i="0" u="none" strike="noStrike">
                          <a:solidFill>
                            <a:srgbClr val="FFFFFF"/>
                          </a:solidFill>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333333"/>
                      </a:solidFill>
                      <a:prstDash val="solid"/>
                      <a:round/>
                      <a:headEnd type="none" w="med" len="med"/>
                      <a:tailEnd type="none" w="med" len="med"/>
                    </a:lnB>
                  </a:tcPr>
                </a:tc>
                <a:tc>
                  <a:txBody>
                    <a:bodyPr/>
                    <a:lstStyle/>
                    <a:p>
                      <a:pPr algn="l" fontAlgn="ctr"/>
                      <a:r>
                        <a:rPr lang="zh-TW" altLang="en-US" sz="1200" b="0"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333333"/>
                      </a:solidFill>
                      <a:prstDash val="solid"/>
                      <a:round/>
                      <a:headEnd type="none" w="med" len="med"/>
                      <a:tailEnd type="none" w="med" len="med"/>
                    </a:lnB>
                    <a:solidFill>
                      <a:srgbClr val="E6B8B7"/>
                    </a:solidFill>
                  </a:tcPr>
                </a:tc>
                <a:tc>
                  <a:txBody>
                    <a:bodyPr/>
                    <a:lstStyle/>
                    <a:p>
                      <a:pPr algn="ctr" fontAlgn="ctr"/>
                      <a:r>
                        <a:rPr lang="zh-TW" altLang="en-US" sz="1200" b="0"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000000"/>
                      </a:solidFill>
                      <a:prstDash val="solid"/>
                      <a:round/>
                      <a:headEnd type="none" w="med" len="med"/>
                      <a:tailEnd type="none" w="med" len="med"/>
                    </a:lnL>
                    <a:lnR>
                      <a:noFill/>
                    </a:lnR>
                    <a:lnT>
                      <a:noFill/>
                    </a:lnT>
                    <a:lnB w="6350" cap="flat" cmpd="sng" algn="ctr">
                      <a:solidFill>
                        <a:srgbClr val="333333"/>
                      </a:solidFill>
                      <a:prstDash val="solid"/>
                      <a:round/>
                      <a:headEnd type="none" w="med" len="med"/>
                      <a:tailEnd type="none" w="med" len="med"/>
                    </a:lnB>
                    <a:solidFill>
                      <a:srgbClr val="E6B8B7"/>
                    </a:solidFill>
                  </a:tcPr>
                </a:tc>
                <a:tc>
                  <a:txBody>
                    <a:bodyPr/>
                    <a:lstStyle/>
                    <a:p>
                      <a:pPr algn="l" fontAlgn="ctr"/>
                      <a:r>
                        <a:rPr lang="zh-TW" altLang="en-US" sz="1200" b="0" i="0" u="none" strike="noStrike">
                          <a:effectLst/>
                          <a:latin typeface="微軟正黑體" panose="020B0604030504040204" pitchFamily="34" charset="-120"/>
                          <a:ea typeface="微軟正黑體" panose="020B0604030504040204" pitchFamily="34" charset="-120"/>
                        </a:rPr>
                        <a:t>　</a:t>
                      </a:r>
                    </a:p>
                  </a:txBody>
                  <a:tcPr marL="0" marR="0" marT="0" marB="0" anchor="ctr">
                    <a:lnL>
                      <a:noFill/>
                    </a:lnL>
                    <a:lnR w="6350" cap="flat" cmpd="sng" algn="ctr">
                      <a:solidFill>
                        <a:srgbClr val="000000"/>
                      </a:solidFill>
                      <a:prstDash val="solid"/>
                      <a:round/>
                      <a:headEnd type="none" w="med" len="med"/>
                      <a:tailEnd type="none" w="med" len="med"/>
                    </a:lnR>
                    <a:lnT>
                      <a:noFill/>
                    </a:lnT>
                    <a:lnB w="6350" cap="flat" cmpd="sng" algn="ctr">
                      <a:solidFill>
                        <a:srgbClr val="333333"/>
                      </a:solidFill>
                      <a:prstDash val="solid"/>
                      <a:round/>
                      <a:headEnd type="none" w="med" len="med"/>
                      <a:tailEnd type="none" w="med" len="med"/>
                    </a:lnB>
                    <a:solidFill>
                      <a:srgbClr val="E6B8B7"/>
                    </a:solidFill>
                  </a:tcPr>
                </a:tc>
                <a:tc>
                  <a:txBody>
                    <a:bodyPr/>
                    <a:lstStyle/>
                    <a:p>
                      <a:pPr algn="r" fontAlgn="ctr"/>
                      <a:r>
                        <a:rPr lang="en-US" altLang="zh-TW" sz="1200" b="0" i="0" u="none" strike="noStrike">
                          <a:solidFill>
                            <a:srgbClr val="FFFFFF"/>
                          </a:solidFill>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w="6350" cap="flat" cmpd="sng" algn="ctr">
                      <a:solidFill>
                        <a:srgbClr val="333333"/>
                      </a:solidFill>
                      <a:prstDash val="solid"/>
                      <a:round/>
                      <a:headEnd type="none" w="med" len="med"/>
                      <a:tailEnd type="none" w="med" len="med"/>
                    </a:lnB>
                  </a:tcPr>
                </a:tc>
                <a:tc>
                  <a:txBody>
                    <a:bodyPr/>
                    <a:lstStyle/>
                    <a:p>
                      <a:pPr algn="l" fontAlgn="ctr"/>
                      <a:r>
                        <a:rPr lang="zh-TW" altLang="en-US" sz="1200" b="0"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w="6350" cap="flat" cmpd="sng" algn="ctr">
                      <a:solidFill>
                        <a:srgbClr val="333333"/>
                      </a:solidFill>
                      <a:prstDash val="solid"/>
                      <a:round/>
                      <a:headEnd type="none" w="med" len="med"/>
                      <a:tailEnd type="none" w="med" len="med"/>
                    </a:lnB>
                  </a:tcPr>
                </a:tc>
                <a:tc>
                  <a:txBody>
                    <a:bodyPr/>
                    <a:lstStyle/>
                    <a:p>
                      <a:pPr algn="l" fontAlgn="ctr"/>
                      <a:r>
                        <a:rPr lang="zh-TW" altLang="en-US" sz="1200" b="0"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333333"/>
                      </a:solidFill>
                      <a:prstDash val="solid"/>
                      <a:round/>
                      <a:headEnd type="none" w="med" len="med"/>
                      <a:tailEnd type="none" w="med" len="med"/>
                    </a:lnB>
                  </a:tcPr>
                </a:tc>
                <a:tc>
                  <a:txBody>
                    <a:bodyPr/>
                    <a:lstStyle/>
                    <a:p>
                      <a:pPr algn="l" fontAlgn="b"/>
                      <a:endParaRPr lang="zh-TW" altLang="en-US" sz="1000" b="0" i="0" u="none" strike="noStrike">
                        <a:effectLst/>
                        <a:latin typeface="新細明體" panose="02020500000000000000" pitchFamily="18" charset="-120"/>
                        <a:ea typeface="新細明體" panose="02020500000000000000" pitchFamily="18" charset="-120"/>
                      </a:endParaRP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zh-TW" altLang="en-US" sz="1000" b="0" i="0" u="none" strike="noStrike">
                        <a:effectLst/>
                        <a:latin typeface="新細明體" panose="02020500000000000000" pitchFamily="18" charset="-120"/>
                        <a:ea typeface="新細明體" panose="02020500000000000000" pitchFamily="18" charset="-120"/>
                      </a:endParaRPr>
                    </a:p>
                  </a:txBody>
                  <a:tcPr marL="0" marR="0" marT="0" marB="0" anchor="b">
                    <a:lnL>
                      <a:noFill/>
                    </a:lnL>
                    <a:lnR>
                      <a:noFill/>
                    </a:lnR>
                    <a:lnT>
                      <a:noFill/>
                    </a:lnT>
                    <a:lnB>
                      <a:noFill/>
                    </a:lnB>
                  </a:tcPr>
                </a:tc>
                <a:extLst>
                  <a:ext uri="{0D108BD9-81ED-4DB2-BD59-A6C34878D82A}">
                    <a16:rowId xmlns:a16="http://schemas.microsoft.com/office/drawing/2014/main" val="2111702335"/>
                  </a:ext>
                </a:extLst>
              </a:tr>
              <a:tr h="406634">
                <a:tc>
                  <a:txBody>
                    <a:bodyPr/>
                    <a:lstStyle/>
                    <a:p>
                      <a:pPr algn="r" fontAlgn="ctr"/>
                      <a:r>
                        <a:rPr lang="zh-TW" altLang="en-US" sz="1000" b="0" i="0" u="none" strike="noStrike">
                          <a:effectLst/>
                          <a:latin typeface="微軟正黑體" panose="020B0604030504040204" pitchFamily="34" charset="-120"/>
                          <a:ea typeface="微軟正黑體" panose="020B0604030504040204" pitchFamily="34" charset="-120"/>
                        </a:rPr>
                        <a:t>缺口</a:t>
                      </a:r>
                    </a:p>
                  </a:txBody>
                  <a:tcPr marL="0" marR="0" marT="0" marB="0" anchor="ctr">
                    <a:lnL>
                      <a:noFill/>
                    </a:lnL>
                    <a:lnR>
                      <a:noFill/>
                    </a:lnR>
                    <a:lnT>
                      <a:noFill/>
                    </a:lnT>
                    <a:lnB>
                      <a:noFill/>
                    </a:lnB>
                  </a:tcPr>
                </a:tc>
                <a:tc>
                  <a:txBody>
                    <a:bodyPr/>
                    <a:lstStyle/>
                    <a:p>
                      <a:pPr algn="l" fontAlgn="ctr"/>
                      <a:r>
                        <a:rPr lang="en-US" altLang="zh-TW" sz="1000" b="0" i="0" u="none" strike="noStrike">
                          <a:effectLst/>
                          <a:latin typeface="微軟正黑體" panose="020B0604030504040204" pitchFamily="34" charset="-120"/>
                          <a:ea typeface="微軟正黑體" panose="020B0604030504040204" pitchFamily="34" charset="-120"/>
                        </a:rPr>
                        <a:t>5,329 </a:t>
                      </a:r>
                    </a:p>
                  </a:txBody>
                  <a:tcPr marL="0" marR="0" marT="0" marB="0" anchor="ctr">
                    <a:lnL>
                      <a:noFill/>
                    </a:lnL>
                    <a:lnR w="12700" cap="flat" cmpd="sng" algn="ctr">
                      <a:solidFill>
                        <a:srgbClr val="333333"/>
                      </a:solidFill>
                      <a:prstDash val="dash"/>
                      <a:round/>
                      <a:headEnd type="none" w="med" len="med"/>
                      <a:tailEnd type="none" w="med" len="med"/>
                    </a:lnR>
                    <a:lnT>
                      <a:noFill/>
                    </a:lnT>
                    <a:lnB>
                      <a:noFill/>
                    </a:lnB>
                  </a:tcPr>
                </a:tc>
                <a:tc>
                  <a:txBody>
                    <a:bodyPr/>
                    <a:lstStyle/>
                    <a:p>
                      <a:pPr algn="r" fontAlgn="ctr"/>
                      <a:r>
                        <a:rPr lang="en-US" altLang="zh-TW" sz="1200" b="1" i="0" u="none" strike="noStrike">
                          <a:solidFill>
                            <a:srgbClr val="FF0000"/>
                          </a:solidFill>
                          <a:effectLst/>
                          <a:latin typeface="微軟正黑體" panose="020B0604030504040204" pitchFamily="34" charset="-120"/>
                          <a:ea typeface="微軟正黑體" panose="020B0604030504040204" pitchFamily="34" charset="-120"/>
                        </a:rPr>
                        <a:t>91%</a:t>
                      </a:r>
                    </a:p>
                  </a:txBody>
                  <a:tcPr marL="0" marR="0" marT="0" marB="0" anchor="ctr">
                    <a:lnL w="12700" cap="flat" cmpd="sng" algn="ctr">
                      <a:solidFill>
                        <a:srgbClr val="333333"/>
                      </a:solidFill>
                      <a:prstDash val="dash"/>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333333"/>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zh-TW" sz="1200" b="1" i="0" u="none" strike="noStrike">
                          <a:solidFill>
                            <a:srgbClr val="000000"/>
                          </a:solidFill>
                          <a:effectLst/>
                          <a:latin typeface="微軟正黑體" panose="020B0604030504040204" pitchFamily="34" charset="-120"/>
                          <a:ea typeface="微軟正黑體" panose="020B0604030504040204" pitchFamily="34" charset="-120"/>
                        </a:rPr>
                        <a:t>51,294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333333"/>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zh-TW" sz="1200" b="1" i="0" u="none" strike="noStrike">
                          <a:effectLst/>
                          <a:latin typeface="微軟正黑體" panose="020B0604030504040204" pitchFamily="34" charset="-120"/>
                          <a:ea typeface="微軟正黑體" panose="020B0604030504040204" pitchFamily="34" charset="-120"/>
                        </a:rPr>
                        <a:t>51,294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333333"/>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zh-TW" sz="1200" b="1" i="0" u="none" strike="noStrike">
                          <a:solidFill>
                            <a:srgbClr val="0000FF"/>
                          </a:solidFill>
                          <a:effectLst/>
                          <a:latin typeface="微軟正黑體" panose="020B0604030504040204" pitchFamily="34" charset="-120"/>
                          <a:ea typeface="微軟正黑體" panose="020B0604030504040204" pitchFamily="34" charset="-120"/>
                        </a:rPr>
                        <a:t>51,294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333333"/>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9CCFF"/>
                    </a:solidFill>
                  </a:tcPr>
                </a:tc>
                <a:tc>
                  <a:txBody>
                    <a:bodyPr/>
                    <a:lstStyle/>
                    <a:p>
                      <a:pPr algn="ctr" fontAlgn="ctr"/>
                      <a:r>
                        <a:rPr lang="zh-TW" altLang="en-US" sz="1200" b="1" i="0" u="none" strike="noStrike">
                          <a:solidFill>
                            <a:srgbClr val="000000"/>
                          </a:solidFill>
                          <a:effectLst/>
                          <a:latin typeface="微軟正黑體" panose="020B0604030504040204" pitchFamily="34" charset="-120"/>
                          <a:ea typeface="微軟正黑體" panose="020B0604030504040204" pitchFamily="34" charset="-120"/>
                        </a:rPr>
                        <a:t>本年度已簽約</a:t>
                      </a:r>
                    </a:p>
                  </a:txBody>
                  <a:tcPr marL="0" marR="0" marT="0" marB="0" anchor="ctr">
                    <a:lnL w="6350" cap="flat" cmpd="sng" algn="ctr">
                      <a:solidFill>
                        <a:srgbClr val="000000"/>
                      </a:solidFill>
                      <a:prstDash val="solid"/>
                      <a:round/>
                      <a:headEnd type="none" w="med" len="med"/>
                      <a:tailEnd type="none" w="med" len="med"/>
                    </a:lnL>
                    <a:lnR>
                      <a:noFill/>
                    </a:lnR>
                    <a:lnT w="6350" cap="flat" cmpd="sng" algn="ctr">
                      <a:solidFill>
                        <a:srgbClr val="333333"/>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9CCFF"/>
                    </a:solidFill>
                  </a:tcPr>
                </a:tc>
                <a:tc>
                  <a:txBody>
                    <a:bodyPr/>
                    <a:lstStyle/>
                    <a:p>
                      <a:pPr algn="r" fontAlgn="ctr"/>
                      <a:r>
                        <a:rPr lang="en-US" altLang="zh-TW" sz="1200" b="1" i="0" u="none" strike="noStrike">
                          <a:solidFill>
                            <a:srgbClr val="0000FF"/>
                          </a:solidFill>
                          <a:effectLst/>
                          <a:latin typeface="微軟正黑體" panose="020B0604030504040204" pitchFamily="34" charset="-120"/>
                          <a:ea typeface="微軟正黑體" panose="020B0604030504040204" pitchFamily="34" charset="-120"/>
                        </a:rPr>
                        <a:t>32,228 </a:t>
                      </a: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333333"/>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9CCFF"/>
                    </a:solidFill>
                  </a:tcPr>
                </a:tc>
                <a:tc>
                  <a:txBody>
                    <a:bodyPr/>
                    <a:lstStyle/>
                    <a:p>
                      <a:pPr algn="r" fontAlgn="ctr"/>
                      <a:r>
                        <a:rPr lang="en-US" altLang="zh-TW" sz="1200" b="1" i="0" u="none" strike="noStrike">
                          <a:effectLst/>
                          <a:latin typeface="微軟正黑體" panose="020B0604030504040204" pitchFamily="34" charset="-120"/>
                          <a:ea typeface="微軟正黑體" panose="020B0604030504040204" pitchFamily="34" charset="-120"/>
                        </a:rPr>
                        <a:t>32,228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333333"/>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zh-TW" sz="1200" b="1" i="0" u="none" strike="noStrike">
                          <a:solidFill>
                            <a:srgbClr val="000000"/>
                          </a:solidFill>
                          <a:effectLst/>
                          <a:latin typeface="微軟正黑體" panose="020B0604030504040204" pitchFamily="34" charset="-120"/>
                          <a:ea typeface="微軟正黑體" panose="020B0604030504040204" pitchFamily="34" charset="-120"/>
                        </a:rPr>
                        <a:t>57,119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333333"/>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zh-TW" sz="1200" b="1" i="0" u="none" strike="noStrike">
                          <a:solidFill>
                            <a:srgbClr val="FF0000"/>
                          </a:solidFill>
                          <a:effectLst/>
                          <a:latin typeface="微軟正黑體" panose="020B0604030504040204" pitchFamily="34" charset="-120"/>
                          <a:ea typeface="微軟正黑體" panose="020B0604030504040204" pitchFamily="34" charset="-120"/>
                        </a:rPr>
                        <a:t>101%</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333333"/>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zh-TW" altLang="en-US" sz="1000" b="0" i="0" u="none" strike="noStrike">
                          <a:effectLst/>
                          <a:latin typeface="微軟正黑體" panose="020B0604030504040204" pitchFamily="34" charset="-120"/>
                          <a:ea typeface="微軟正黑體" panose="020B0604030504040204" pitchFamily="34" charset="-120"/>
                        </a:rPr>
                        <a:t>缺口</a:t>
                      </a:r>
                    </a:p>
                  </a:txBody>
                  <a:tcPr marL="0" marR="0" marT="0" marB="0" anchor="ctr">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ctr"/>
                      <a:r>
                        <a:rPr lang="en-US" altLang="zh-TW" sz="1000" b="0" i="0" u="none" strike="noStrike">
                          <a:effectLst/>
                          <a:latin typeface="微軟正黑體" panose="020B0604030504040204" pitchFamily="34" charset="-120"/>
                          <a:ea typeface="微軟正黑體" panose="020B0604030504040204" pitchFamily="34" charset="-120"/>
                        </a:rPr>
                        <a:t>-496 </a:t>
                      </a:r>
                    </a:p>
                  </a:txBody>
                  <a:tcPr marL="0" marR="0" marT="0" marB="0" anchor="ctr">
                    <a:lnL>
                      <a:noFill/>
                    </a:lnL>
                    <a:lnR>
                      <a:noFill/>
                    </a:lnR>
                    <a:lnT>
                      <a:noFill/>
                    </a:lnT>
                    <a:lnB>
                      <a:noFill/>
                    </a:lnB>
                  </a:tcPr>
                </a:tc>
                <a:extLst>
                  <a:ext uri="{0D108BD9-81ED-4DB2-BD59-A6C34878D82A}">
                    <a16:rowId xmlns:a16="http://schemas.microsoft.com/office/drawing/2014/main" val="4147508630"/>
                  </a:ext>
                </a:extLst>
              </a:tr>
              <a:tr h="351016">
                <a:tc>
                  <a:txBody>
                    <a:bodyPr/>
                    <a:lstStyle/>
                    <a:p>
                      <a:pPr algn="l" fontAlgn="b"/>
                      <a:endParaRPr lang="zh-TW" altLang="en-US" sz="1000" b="0" i="0" u="none" strike="noStrike">
                        <a:effectLst/>
                        <a:latin typeface="新細明體" panose="02020500000000000000" pitchFamily="18" charset="-120"/>
                        <a:ea typeface="新細明體" panose="02020500000000000000" pitchFamily="18" charset="-120"/>
                      </a:endParaRPr>
                    </a:p>
                  </a:txBody>
                  <a:tcPr marL="0" marR="0" marT="0" marB="0" anchor="b">
                    <a:lnL>
                      <a:noFill/>
                    </a:lnL>
                    <a:lnR>
                      <a:noFill/>
                    </a:lnR>
                    <a:lnT>
                      <a:noFill/>
                    </a:lnT>
                    <a:lnB>
                      <a:noFill/>
                    </a:lnB>
                  </a:tcPr>
                </a:tc>
                <a:tc>
                  <a:txBody>
                    <a:bodyPr/>
                    <a:lstStyle/>
                    <a:p>
                      <a:pPr algn="l" fontAlgn="b"/>
                      <a:endParaRPr lang="zh-TW" altLang="en-US" sz="1000" b="0" i="0" u="none" strike="noStrike">
                        <a:effectLst/>
                        <a:latin typeface="新細明體" panose="02020500000000000000" pitchFamily="18" charset="-120"/>
                        <a:ea typeface="新細明體" panose="02020500000000000000" pitchFamily="18" charset="-120"/>
                      </a:endParaRPr>
                    </a:p>
                  </a:txBody>
                  <a:tcPr marL="0" marR="0" marT="0"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zh-TW" altLang="en-US" sz="1000" b="0"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zh-TW" altLang="en-US" sz="1000" b="1" i="0" u="none" strike="noStrike">
                          <a:solidFill>
                            <a:srgbClr val="FFFFFF"/>
                          </a:solidFill>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zh-TW" altLang="en-US" sz="1000" b="1" i="0" u="none" strike="noStrike">
                          <a:solidFill>
                            <a:srgbClr val="FFFFFF"/>
                          </a:solidFill>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zh-TW" altLang="en-US" sz="1000" b="1" i="0" u="none" strike="noStrike">
                          <a:solidFill>
                            <a:srgbClr val="FF9900"/>
                          </a:solidFill>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ctr" fontAlgn="ctr"/>
                      <a:r>
                        <a:rPr lang="en-US" sz="1000" b="1" i="0" u="none" strike="noStrike">
                          <a:effectLst/>
                          <a:latin typeface="微軟正黑體" panose="020B0604030504040204" pitchFamily="34" charset="-120"/>
                          <a:ea typeface="微軟正黑體" panose="020B0604030504040204" pitchFamily="34" charset="-120"/>
                        </a:rPr>
                        <a:t>Backlog</a:t>
                      </a:r>
                    </a:p>
                  </a:txBody>
                  <a:tcPr marL="0" marR="0" marT="0"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r" fontAlgn="ctr"/>
                      <a:r>
                        <a:rPr lang="en-US" altLang="zh-TW" sz="1200" b="1" i="0" u="none" strike="noStrike">
                          <a:solidFill>
                            <a:srgbClr val="0000FF"/>
                          </a:solidFill>
                          <a:effectLst/>
                          <a:latin typeface="微軟正黑體" panose="020B0604030504040204" pitchFamily="34" charset="-120"/>
                          <a:ea typeface="微軟正黑體" panose="020B0604030504040204" pitchFamily="34" charset="-120"/>
                        </a:rPr>
                        <a:t>24,891 </a:t>
                      </a: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r" fontAlgn="ctr"/>
                      <a:r>
                        <a:rPr lang="en-US" altLang="zh-TW" sz="1200" b="1" i="0" u="none" strike="noStrike">
                          <a:effectLst/>
                          <a:latin typeface="微軟正黑體" panose="020B0604030504040204" pitchFamily="34" charset="-120"/>
                          <a:ea typeface="微軟正黑體" panose="020B0604030504040204" pitchFamily="34" charset="-120"/>
                        </a:rPr>
                        <a:t>24,891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1" i="0" u="none" strike="noStrike">
                          <a:solidFill>
                            <a:srgbClr val="FFFFFF"/>
                          </a:solidFill>
                          <a:effectLst/>
                          <a:latin typeface="微軟正黑體" panose="020B0604030504040204" pitchFamily="34" charset="-120"/>
                          <a:ea typeface="微軟正黑體" panose="020B0604030504040204" pitchFamily="34" charset="-120"/>
                        </a:rPr>
                        <a:t>#VALUE!</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zh-TW" sz="1200" b="1" i="0" u="none" strike="noStrike">
                          <a:solidFill>
                            <a:srgbClr val="FF0000"/>
                          </a:solidFill>
                          <a:effectLst/>
                          <a:latin typeface="微軟正黑體" panose="020B0604030504040204" pitchFamily="34" charset="-120"/>
                          <a:ea typeface="微軟正黑體" panose="020B0604030504040204" pitchFamily="34" charset="-120"/>
                        </a:rPr>
                        <a:t>44%</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zh-TW" altLang="en-US" sz="1000" b="0" i="0" u="none" strike="noStrike">
                        <a:effectLst/>
                        <a:latin typeface="新細明體" panose="02020500000000000000" pitchFamily="18" charset="-120"/>
                        <a:ea typeface="新細明體" panose="02020500000000000000" pitchFamily="18" charset="-120"/>
                      </a:endParaRP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zh-TW" altLang="en-US" sz="1000" b="0" i="0" u="none" strike="noStrike" dirty="0">
                        <a:effectLst/>
                        <a:latin typeface="新細明體" panose="02020500000000000000" pitchFamily="18" charset="-120"/>
                        <a:ea typeface="新細明體" panose="02020500000000000000" pitchFamily="18" charset="-120"/>
                      </a:endParaRPr>
                    </a:p>
                  </a:txBody>
                  <a:tcPr marL="0" marR="0" marT="0" marB="0" anchor="b">
                    <a:lnL>
                      <a:noFill/>
                    </a:lnL>
                    <a:lnR>
                      <a:noFill/>
                    </a:lnR>
                    <a:lnT>
                      <a:noFill/>
                    </a:lnT>
                    <a:lnB>
                      <a:noFill/>
                    </a:lnB>
                  </a:tcPr>
                </a:tc>
                <a:extLst>
                  <a:ext uri="{0D108BD9-81ED-4DB2-BD59-A6C34878D82A}">
                    <a16:rowId xmlns:a16="http://schemas.microsoft.com/office/drawing/2014/main" val="3194191369"/>
                  </a:ext>
                </a:extLst>
              </a:tr>
            </a:tbl>
          </a:graphicData>
        </a:graphic>
      </p:graphicFrame>
    </p:spTree>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5" name="投影片編號版面配置區 3"/>
          <p:cNvSpPr txBox="1">
            <a:spLocks noGrp="1"/>
          </p:cNvSpPr>
          <p:nvPr>
            <p:ph type="sldNum" sz="quarter" idx="4294967295"/>
          </p:nvPr>
        </p:nvSpPr>
        <p:spPr>
          <a:xfrm>
            <a:off x="12003102" y="6606809"/>
            <a:ext cx="188894" cy="264251"/>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fld id="{86CB4B4D-7CA3-9044-876B-883B54F8677D}" type="slidenum">
              <a:t>7</a:t>
            </a:fld>
            <a:endParaRPr/>
          </a:p>
        </p:txBody>
      </p:sp>
      <p:sp>
        <p:nvSpPr>
          <p:cNvPr id="1066" name="標題 1"/>
          <p:cNvSpPr txBox="1">
            <a:spLocks noGrp="1"/>
          </p:cNvSpPr>
          <p:nvPr>
            <p:ph type="title"/>
          </p:nvPr>
        </p:nvSpPr>
        <p:spPr>
          <a:xfrm>
            <a:off x="-2" y="116624"/>
            <a:ext cx="12192007" cy="787949"/>
          </a:xfrm>
          <a:prstGeom prst="rect">
            <a:avLst/>
          </a:prstGeom>
        </p:spPr>
        <p:txBody>
          <a:bodyPr/>
          <a:lstStyle>
            <a:lvl1pPr algn="ctr" defTabSz="777240">
              <a:defRPr b="1">
                <a:solidFill>
                  <a:srgbClr val="000099"/>
                </a:solidFill>
                <a:latin typeface="微軟正黑體"/>
                <a:ea typeface="微軟正黑體"/>
                <a:cs typeface="微軟正黑體"/>
                <a:sym typeface="微軟正黑體"/>
              </a:defRPr>
            </a:lvl1pPr>
          </a:lstStyle>
          <a:p>
            <a:r>
              <a:rPr dirty="0" err="1"/>
              <a:t>政府知服</a:t>
            </a:r>
            <a:endParaRPr dirty="0"/>
          </a:p>
        </p:txBody>
      </p:sp>
      <p:graphicFrame>
        <p:nvGraphicFramePr>
          <p:cNvPr id="1068" name="表格 5"/>
          <p:cNvGraphicFramePr/>
          <p:nvPr>
            <p:extLst>
              <p:ext uri="{D42A27DB-BD31-4B8C-83A1-F6EECF244321}">
                <p14:modId xmlns:p14="http://schemas.microsoft.com/office/powerpoint/2010/main" val="1484276690"/>
              </p:ext>
            </p:extLst>
          </p:nvPr>
        </p:nvGraphicFramePr>
        <p:xfrm>
          <a:off x="246849" y="904573"/>
          <a:ext cx="11698302" cy="5551522"/>
        </p:xfrm>
        <a:graphic>
          <a:graphicData uri="http://schemas.openxmlformats.org/drawingml/2006/table">
            <a:tbl>
              <a:tblPr firstRow="1">
                <a:tableStyleId>{4C3C2611-4C71-4FC5-86AE-919BDF0F9419}</a:tableStyleId>
              </a:tblPr>
              <a:tblGrid>
                <a:gridCol w="1463079">
                  <a:extLst>
                    <a:ext uri="{9D8B030D-6E8A-4147-A177-3AD203B41FA5}">
                      <a16:colId xmlns:a16="http://schemas.microsoft.com/office/drawing/2014/main" val="20000"/>
                    </a:ext>
                  </a:extLst>
                </a:gridCol>
                <a:gridCol w="2194560">
                  <a:extLst>
                    <a:ext uri="{9D8B030D-6E8A-4147-A177-3AD203B41FA5}">
                      <a16:colId xmlns:a16="http://schemas.microsoft.com/office/drawing/2014/main" val="20001"/>
                    </a:ext>
                  </a:extLst>
                </a:gridCol>
                <a:gridCol w="996696">
                  <a:extLst>
                    <a:ext uri="{9D8B030D-6E8A-4147-A177-3AD203B41FA5}">
                      <a16:colId xmlns:a16="http://schemas.microsoft.com/office/drawing/2014/main" val="20002"/>
                    </a:ext>
                  </a:extLst>
                </a:gridCol>
                <a:gridCol w="914670">
                  <a:extLst>
                    <a:ext uri="{9D8B030D-6E8A-4147-A177-3AD203B41FA5}">
                      <a16:colId xmlns:a16="http://schemas.microsoft.com/office/drawing/2014/main" val="20003"/>
                    </a:ext>
                  </a:extLst>
                </a:gridCol>
                <a:gridCol w="4754610">
                  <a:extLst>
                    <a:ext uri="{9D8B030D-6E8A-4147-A177-3AD203B41FA5}">
                      <a16:colId xmlns:a16="http://schemas.microsoft.com/office/drawing/2014/main" val="20004"/>
                    </a:ext>
                  </a:extLst>
                </a:gridCol>
                <a:gridCol w="1374687">
                  <a:extLst>
                    <a:ext uri="{9D8B030D-6E8A-4147-A177-3AD203B41FA5}">
                      <a16:colId xmlns:a16="http://schemas.microsoft.com/office/drawing/2014/main" val="20005"/>
                    </a:ext>
                  </a:extLst>
                </a:gridCol>
              </a:tblGrid>
              <a:tr h="520822">
                <a:tc>
                  <a:txBody>
                    <a:bodyPr/>
                    <a:lstStyle/>
                    <a:p>
                      <a:pPr algn="ctr">
                        <a:defRPr sz="1800" b="0"/>
                      </a:pPr>
                      <a:r>
                        <a:rPr sz="2000" b="1">
                          <a:solidFill>
                            <a:srgbClr val="FFFFFF"/>
                          </a:solidFill>
                          <a:latin typeface="微軟正黑體"/>
                          <a:ea typeface="微軟正黑體"/>
                          <a:cs typeface="微軟正黑體"/>
                          <a:sym typeface="微軟正黑體"/>
                        </a:rPr>
                        <a:t>單位</a:t>
                      </a:r>
                    </a:p>
                  </a:txBody>
                  <a:tcPr marL="45720" marR="45720" anchor="ctr" horzOverflow="overflow">
                    <a:lnL w="12700">
                      <a:solidFill>
                        <a:srgbClr val="0070C0"/>
                      </a:solidFill>
                    </a:lnL>
                    <a:lnR w="12700">
                      <a:solidFill>
                        <a:srgbClr val="0070C0"/>
                      </a:solidFill>
                    </a:lnR>
                    <a:lnT w="12700">
                      <a:solidFill>
                        <a:srgbClr val="0070C0"/>
                      </a:solidFill>
                    </a:lnT>
                    <a:lnB w="12700" cap="flat" cmpd="sng" algn="ctr">
                      <a:solidFill>
                        <a:srgbClr val="0070C0"/>
                      </a:solidFill>
                      <a:prstDash val="solid"/>
                      <a:round/>
                      <a:headEnd type="none" w="med" len="med"/>
                      <a:tailEnd type="none" w="med" len="med"/>
                    </a:lnB>
                    <a:solidFill>
                      <a:srgbClr val="0070C0"/>
                    </a:solidFill>
                  </a:tcPr>
                </a:tc>
                <a:tc>
                  <a:txBody>
                    <a:bodyPr/>
                    <a:lstStyle/>
                    <a:p>
                      <a:pPr algn="ctr">
                        <a:defRPr sz="1800" b="0"/>
                      </a:pPr>
                      <a:r>
                        <a:rPr sz="2000" b="1">
                          <a:solidFill>
                            <a:srgbClr val="FFFFFF"/>
                          </a:solidFill>
                          <a:latin typeface="微軟正黑體"/>
                          <a:ea typeface="微軟正黑體"/>
                          <a:cs typeface="微軟正黑體"/>
                          <a:sym typeface="微軟正黑體"/>
                        </a:rPr>
                        <a:t>計畫名稱</a:t>
                      </a:r>
                    </a:p>
                  </a:txBody>
                  <a:tcPr marL="45720" marR="45720" anchor="ctr" horzOverflow="overflow">
                    <a:lnL w="12700">
                      <a:solidFill>
                        <a:srgbClr val="0070C0"/>
                      </a:solidFill>
                    </a:lnL>
                    <a:lnR w="12700">
                      <a:solidFill>
                        <a:srgbClr val="0070C0"/>
                      </a:solidFill>
                    </a:lnR>
                    <a:lnT w="12700">
                      <a:solidFill>
                        <a:srgbClr val="0070C0"/>
                      </a:solidFill>
                    </a:lnT>
                    <a:lnB w="12700" cap="flat" cmpd="sng" algn="ctr">
                      <a:solidFill>
                        <a:srgbClr val="0070C0"/>
                      </a:solidFill>
                      <a:prstDash val="solid"/>
                      <a:round/>
                      <a:headEnd type="none" w="med" len="med"/>
                      <a:tailEnd type="none" w="med" len="med"/>
                    </a:lnB>
                    <a:solidFill>
                      <a:srgbClr val="0070C0"/>
                    </a:solidFill>
                  </a:tcPr>
                </a:tc>
                <a:tc>
                  <a:txBody>
                    <a:bodyPr/>
                    <a:lstStyle/>
                    <a:p>
                      <a:pPr algn="ctr">
                        <a:defRPr sz="1800" b="0"/>
                      </a:pPr>
                      <a:r>
                        <a:rPr sz="2000" b="1">
                          <a:solidFill>
                            <a:srgbClr val="FFFFFF"/>
                          </a:solidFill>
                          <a:latin typeface="微軟正黑體"/>
                          <a:ea typeface="微軟正黑體"/>
                          <a:cs typeface="微軟正黑體"/>
                          <a:sym typeface="微軟正黑體"/>
                        </a:rPr>
                        <a:t>總經費</a:t>
                      </a:r>
                    </a:p>
                  </a:txBody>
                  <a:tcPr marL="45720" marR="45720" anchor="ctr" horzOverflow="overflow">
                    <a:lnL w="12700">
                      <a:solidFill>
                        <a:srgbClr val="0070C0"/>
                      </a:solidFill>
                    </a:lnL>
                    <a:lnR w="12700">
                      <a:solidFill>
                        <a:srgbClr val="0070C0"/>
                      </a:solidFill>
                    </a:lnR>
                    <a:lnT w="12700">
                      <a:solidFill>
                        <a:srgbClr val="0070C0"/>
                      </a:solidFill>
                    </a:lnT>
                    <a:lnB w="12700" cap="flat" cmpd="sng" algn="ctr">
                      <a:solidFill>
                        <a:srgbClr val="0070C0"/>
                      </a:solidFill>
                      <a:prstDash val="solid"/>
                      <a:round/>
                      <a:headEnd type="none" w="med" len="med"/>
                      <a:tailEnd type="none" w="med" len="med"/>
                    </a:lnB>
                    <a:solidFill>
                      <a:srgbClr val="0070C0"/>
                    </a:solidFill>
                  </a:tcPr>
                </a:tc>
                <a:tc>
                  <a:txBody>
                    <a:bodyPr/>
                    <a:lstStyle/>
                    <a:p>
                      <a:pPr algn="ctr">
                        <a:defRPr sz="1800" b="0"/>
                      </a:pPr>
                      <a:r>
                        <a:rPr sz="2000" b="1">
                          <a:solidFill>
                            <a:srgbClr val="FFFFFF"/>
                          </a:solidFill>
                          <a:latin typeface="微軟正黑體"/>
                          <a:ea typeface="微軟正黑體"/>
                          <a:cs typeface="微軟正黑體"/>
                          <a:sym typeface="微軟正黑體"/>
                        </a:rPr>
                        <a:t>期程</a:t>
                      </a:r>
                    </a:p>
                  </a:txBody>
                  <a:tcPr marL="45720" marR="45720" anchor="ctr" horzOverflow="overflow">
                    <a:lnL w="12700">
                      <a:solidFill>
                        <a:srgbClr val="0070C0"/>
                      </a:solidFill>
                    </a:lnL>
                    <a:lnR w="12700">
                      <a:solidFill>
                        <a:srgbClr val="0070C0"/>
                      </a:solidFill>
                    </a:lnR>
                    <a:lnT w="12700">
                      <a:solidFill>
                        <a:srgbClr val="0070C0"/>
                      </a:solidFill>
                    </a:lnT>
                    <a:lnB w="12700" cap="flat" cmpd="sng" algn="ctr">
                      <a:solidFill>
                        <a:srgbClr val="0070C0"/>
                      </a:solidFill>
                      <a:prstDash val="solid"/>
                      <a:round/>
                      <a:headEnd type="none" w="med" len="med"/>
                      <a:tailEnd type="none" w="med" len="med"/>
                    </a:lnB>
                    <a:solidFill>
                      <a:srgbClr val="0070C0"/>
                    </a:solidFill>
                  </a:tcPr>
                </a:tc>
                <a:tc>
                  <a:txBody>
                    <a:bodyPr/>
                    <a:lstStyle/>
                    <a:p>
                      <a:pPr algn="ctr">
                        <a:defRPr sz="1800" b="0"/>
                      </a:pPr>
                      <a:r>
                        <a:rPr sz="2000" b="1">
                          <a:solidFill>
                            <a:srgbClr val="FFFFFF"/>
                          </a:solidFill>
                          <a:latin typeface="微軟正黑體"/>
                          <a:ea typeface="微軟正黑體"/>
                          <a:cs typeface="微軟正黑體"/>
                          <a:sym typeface="微軟正黑體"/>
                        </a:rPr>
                        <a:t>備註</a:t>
                      </a:r>
                    </a:p>
                  </a:txBody>
                  <a:tcPr marL="45720" marR="45720" anchor="ctr" horzOverflow="overflow">
                    <a:lnL w="12700">
                      <a:solidFill>
                        <a:srgbClr val="0070C0"/>
                      </a:solidFill>
                    </a:lnL>
                    <a:lnR w="12700">
                      <a:solidFill>
                        <a:srgbClr val="0070C0"/>
                      </a:solidFill>
                    </a:lnR>
                    <a:lnT w="12700">
                      <a:solidFill>
                        <a:srgbClr val="0070C0"/>
                      </a:solidFill>
                    </a:lnT>
                    <a:lnB w="12700" cap="flat" cmpd="sng" algn="ctr">
                      <a:solidFill>
                        <a:srgbClr val="0070C0"/>
                      </a:solidFill>
                      <a:prstDash val="solid"/>
                      <a:round/>
                      <a:headEnd type="none" w="med" len="med"/>
                      <a:tailEnd type="none" w="med" len="med"/>
                    </a:lnB>
                    <a:solidFill>
                      <a:srgbClr val="0070C0"/>
                    </a:solidFill>
                  </a:tcPr>
                </a:tc>
                <a:tc>
                  <a:txBody>
                    <a:bodyPr/>
                    <a:lstStyle/>
                    <a:p>
                      <a:pPr algn="ctr">
                        <a:defRPr sz="1800" b="0"/>
                      </a:pPr>
                      <a:r>
                        <a:rPr sz="2000" b="1">
                          <a:solidFill>
                            <a:srgbClr val="FFFFFF"/>
                          </a:solidFill>
                          <a:latin typeface="微軟正黑體"/>
                          <a:ea typeface="微軟正黑體"/>
                          <a:cs typeface="微軟正黑體"/>
                          <a:sym typeface="微軟正黑體"/>
                        </a:rPr>
                        <a:t>負責人</a:t>
                      </a:r>
                    </a:p>
                  </a:txBody>
                  <a:tcPr marL="0" marR="0" marT="0" marB="0" anchor="ctr" horzOverflow="overflow">
                    <a:lnL w="12700">
                      <a:solidFill>
                        <a:srgbClr val="0070C0"/>
                      </a:solidFill>
                    </a:lnL>
                    <a:lnR w="12700">
                      <a:solidFill>
                        <a:srgbClr val="0070C0"/>
                      </a:solidFill>
                    </a:lnR>
                    <a:lnT w="12700">
                      <a:solidFill>
                        <a:srgbClr val="0070C0"/>
                      </a:solidFill>
                    </a:lnT>
                    <a:lnB w="12700" cap="flat" cmpd="sng" algn="ctr">
                      <a:solidFill>
                        <a:srgbClr val="0070C0"/>
                      </a:solidFill>
                      <a:prstDash val="solid"/>
                      <a:round/>
                      <a:headEnd type="none" w="med" len="med"/>
                      <a:tailEnd type="none" w="med" len="med"/>
                    </a:lnB>
                    <a:solidFill>
                      <a:srgbClr val="0070C0"/>
                    </a:solidFill>
                  </a:tcPr>
                </a:tc>
                <a:extLst>
                  <a:ext uri="{0D108BD9-81ED-4DB2-BD59-A6C34878D82A}">
                    <a16:rowId xmlns:a16="http://schemas.microsoft.com/office/drawing/2014/main" val="10000"/>
                  </a:ext>
                </a:extLst>
              </a:tr>
              <a:tr h="522476">
                <a:tc>
                  <a:txBody>
                    <a:bodyPr/>
                    <a:lstStyle/>
                    <a:p>
                      <a:pPr algn="l">
                        <a:defRPr sz="1800"/>
                      </a:pPr>
                      <a:r>
                        <a:rPr sz="1400" b="0" dirty="0" err="1">
                          <a:latin typeface="微軟正黑體" panose="020B0604030504040204" pitchFamily="34" charset="-120"/>
                          <a:ea typeface="微軟正黑體" panose="020B0604030504040204" pitchFamily="34" charset="-120"/>
                          <a:cs typeface="微軟正黑體"/>
                          <a:sym typeface="微軟正黑體"/>
                        </a:rPr>
                        <a:t>故宮</a:t>
                      </a:r>
                      <a:endParaRPr sz="1400" b="0" dirty="0">
                        <a:latin typeface="微軟正黑體" panose="020B0604030504040204" pitchFamily="34" charset="-120"/>
                        <a:ea typeface="微軟正黑體" panose="020B0604030504040204" pitchFamily="34" charset="-120"/>
                        <a:cs typeface="微軟正黑體"/>
                        <a:sym typeface="微軟正黑體"/>
                      </a:endParaRPr>
                    </a:p>
                  </a:txBody>
                  <a:tcPr marL="36000" marR="36000" marT="36000" marB="36000" anchor="ctr" horzOverflow="overflow">
                    <a:lnL w="12700">
                      <a:solidFill>
                        <a:srgbClr val="0070C0"/>
                      </a:solidFill>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solidFill>
                      <a:schemeClr val="accent1">
                        <a:alpha val="20000"/>
                      </a:schemeClr>
                    </a:solidFill>
                  </a:tcPr>
                </a:tc>
                <a:tc>
                  <a:txBody>
                    <a:bodyPr/>
                    <a:lstStyle/>
                    <a:p>
                      <a:pPr algn="l">
                        <a:defRPr sz="1800"/>
                      </a:pPr>
                      <a:r>
                        <a:rPr sz="1400" b="0" dirty="0">
                          <a:latin typeface="微軟正黑體" panose="020B0604030504040204" pitchFamily="34" charset="-120"/>
                          <a:ea typeface="微軟正黑體" panose="020B0604030504040204" pitchFamily="34" charset="-120"/>
                          <a:cs typeface="微軟正黑體"/>
                          <a:sym typeface="微軟正黑體"/>
                        </a:rPr>
                        <a:t>國立故宮博物院2025大阪世界博覽會展示佈建維運採購案</a:t>
                      </a:r>
                    </a:p>
                  </a:txBody>
                  <a:tcPr marL="36000" marR="36000" marT="36000" marB="36000" anchor="ctr" horzOverflow="overflow">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solidFill>
                      <a:schemeClr val="accent1">
                        <a:alpha val="20000"/>
                      </a:schemeClr>
                    </a:solidFill>
                  </a:tcPr>
                </a:tc>
                <a:tc>
                  <a:txBody>
                    <a:bodyPr/>
                    <a:lstStyle/>
                    <a:p>
                      <a:pPr>
                        <a:defRPr sz="1800"/>
                      </a:pPr>
                      <a:r>
                        <a:rPr sz="1400" b="0" dirty="0">
                          <a:latin typeface="微軟正黑體" panose="020B0604030504040204" pitchFamily="34" charset="-120"/>
                          <a:ea typeface="微軟正黑體" panose="020B0604030504040204" pitchFamily="34" charset="-120"/>
                          <a:cs typeface="微軟正黑體"/>
                          <a:sym typeface="微軟正黑體"/>
                        </a:rPr>
                        <a:t>890</a:t>
                      </a:r>
                    </a:p>
                  </a:txBody>
                  <a:tcPr marL="36000" marR="36000" marT="36000" marB="36000" anchor="ctr" horzOverflow="overflow">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solidFill>
                      <a:schemeClr val="accent1">
                        <a:alpha val="20000"/>
                      </a:schemeClr>
                    </a:solidFill>
                  </a:tcPr>
                </a:tc>
                <a:tc>
                  <a:txBody>
                    <a:bodyPr/>
                    <a:lstStyle/>
                    <a:p>
                      <a:pPr algn="ctr">
                        <a:defRPr sz="1800"/>
                      </a:pPr>
                      <a:r>
                        <a:rPr sz="1400" b="0" dirty="0">
                          <a:latin typeface="微軟正黑體" panose="020B0604030504040204" pitchFamily="34" charset="-120"/>
                          <a:ea typeface="微軟正黑體" panose="020B0604030504040204" pitchFamily="34" charset="-120"/>
                          <a:cs typeface="微軟正黑體"/>
                          <a:sym typeface="微軟正黑體"/>
                        </a:rPr>
                        <a:t>202409-202512</a:t>
                      </a:r>
                    </a:p>
                  </a:txBody>
                  <a:tcPr marL="45720" marR="45720" anchor="ctr" horzOverflow="overflow">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solidFill>
                      <a:schemeClr val="accent1">
                        <a:alpha val="20000"/>
                      </a:schemeClr>
                    </a:solidFill>
                  </a:tcP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sz="1800"/>
                      </a:pPr>
                      <a:r>
                        <a:rPr lang="zh-TW" altLang="en-US" sz="1400" b="0" dirty="0">
                          <a:latin typeface="微軟正黑體" panose="020B0604030504040204" pitchFamily="34" charset="-120"/>
                          <a:ea typeface="微軟正黑體" panose="020B0604030504040204" pitchFamily="34" charset="-120"/>
                          <a:cs typeface="微軟正黑體"/>
                          <a:sym typeface="微軟正黑體"/>
                        </a:rPr>
                        <a:t>已簽約</a:t>
                      </a:r>
                    </a:p>
                  </a:txBody>
                  <a:tcPr marL="45720" marR="45720" anchor="ctr" horzOverflow="overflow">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solidFill>
                      <a:schemeClr val="accent1">
                        <a:alpha val="20000"/>
                      </a:schemeClr>
                    </a:solidFill>
                  </a:tcPr>
                </a:tc>
                <a:tc>
                  <a:txBody>
                    <a:bodyPr/>
                    <a:lstStyle/>
                    <a:p>
                      <a:pPr algn="ctr">
                        <a:defRPr sz="1800"/>
                      </a:pPr>
                      <a:r>
                        <a:rPr sz="1400" b="0" dirty="0" err="1">
                          <a:latin typeface="微軟正黑體" panose="020B0604030504040204" pitchFamily="34" charset="-120"/>
                          <a:ea typeface="微軟正黑體" panose="020B0604030504040204" pitchFamily="34" charset="-120"/>
                          <a:cs typeface="微軟正黑體"/>
                          <a:sym typeface="微軟正黑體"/>
                        </a:rPr>
                        <a:t>香蘭.博雅.又琳</a:t>
                      </a:r>
                      <a:r>
                        <a:rPr lang="en-US" sz="1400" b="0" dirty="0">
                          <a:latin typeface="微軟正黑體" panose="020B0604030504040204" pitchFamily="34" charset="-120"/>
                          <a:ea typeface="微軟正黑體" panose="020B0604030504040204" pitchFamily="34" charset="-120"/>
                          <a:cs typeface="微軟正黑體"/>
                          <a:sym typeface="微軟正黑體"/>
                        </a:rPr>
                        <a:t>.</a:t>
                      </a:r>
                    </a:p>
                    <a:p>
                      <a:pPr algn="ctr">
                        <a:defRPr sz="1800"/>
                      </a:pPr>
                      <a:r>
                        <a:rPr sz="1400" b="0" dirty="0" err="1">
                          <a:latin typeface="微軟正黑體" panose="020B0604030504040204" pitchFamily="34" charset="-120"/>
                          <a:ea typeface="微軟正黑體" panose="020B0604030504040204" pitchFamily="34" charset="-120"/>
                          <a:cs typeface="微軟正黑體"/>
                          <a:sym typeface="微軟正黑體"/>
                        </a:rPr>
                        <a:t>志聰</a:t>
                      </a:r>
                      <a:r>
                        <a:rPr lang="en-US" sz="1400" b="0" dirty="0" err="1">
                          <a:latin typeface="微軟正黑體" panose="020B0604030504040204" pitchFamily="34" charset="-120"/>
                          <a:ea typeface="微軟正黑體" panose="020B0604030504040204" pitchFamily="34" charset="-120"/>
                          <a:cs typeface="微軟正黑體"/>
                          <a:sym typeface="微軟正黑體"/>
                        </a:rPr>
                        <a:t>.</a:t>
                      </a:r>
                      <a:r>
                        <a:rPr sz="1400" b="0" dirty="0" err="1">
                          <a:latin typeface="微軟正黑體" panose="020B0604030504040204" pitchFamily="34" charset="-120"/>
                          <a:ea typeface="微軟正黑體" panose="020B0604030504040204" pitchFamily="34" charset="-120"/>
                          <a:cs typeface="微軟正黑體"/>
                          <a:sym typeface="微軟正黑體"/>
                        </a:rPr>
                        <a:t>惠晴</a:t>
                      </a:r>
                      <a:r>
                        <a:rPr lang="en-US" sz="1400" b="0" dirty="0" err="1">
                          <a:latin typeface="微軟正黑體" panose="020B0604030504040204" pitchFamily="34" charset="-120"/>
                          <a:ea typeface="微軟正黑體" panose="020B0604030504040204" pitchFamily="34" charset="-120"/>
                          <a:cs typeface="微軟正黑體"/>
                          <a:sym typeface="微軟正黑體"/>
                        </a:rPr>
                        <a:t>.</a:t>
                      </a:r>
                      <a:r>
                        <a:rPr sz="1400" b="0" dirty="0" err="1">
                          <a:latin typeface="微軟正黑體" panose="020B0604030504040204" pitchFamily="34" charset="-120"/>
                          <a:ea typeface="微軟正黑體" panose="020B0604030504040204" pitchFamily="34" charset="-120"/>
                          <a:cs typeface="微軟正黑體"/>
                          <a:sym typeface="微軟正黑體"/>
                        </a:rPr>
                        <a:t>祐頡</a:t>
                      </a:r>
                      <a:endParaRPr sz="1400" b="0" dirty="0">
                        <a:latin typeface="微軟正黑體" panose="020B0604030504040204" pitchFamily="34" charset="-120"/>
                        <a:ea typeface="微軟正黑體" panose="020B0604030504040204" pitchFamily="34" charset="-120"/>
                        <a:cs typeface="微軟正黑體"/>
                        <a:sym typeface="微軟正黑體"/>
                      </a:endParaRPr>
                    </a:p>
                  </a:txBody>
                  <a:tcPr marL="0" marR="0" marT="0" marB="0" anchor="ctr" horzOverflow="overflow">
                    <a:lnL w="12700" cap="flat" cmpd="sng" algn="ctr">
                      <a:solidFill>
                        <a:srgbClr val="0070C0"/>
                      </a:solidFill>
                      <a:prstDash val="solid"/>
                      <a:round/>
                      <a:headEnd type="none" w="med" len="med"/>
                      <a:tailEnd type="none" w="med" len="med"/>
                    </a:lnL>
                    <a:lnR w="12700">
                      <a:solidFill>
                        <a:srgbClr val="0070C0"/>
                      </a:solidFill>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solidFill>
                      <a:schemeClr val="accent1">
                        <a:alpha val="20000"/>
                      </a:schemeClr>
                    </a:solidFill>
                  </a:tcPr>
                </a:tc>
                <a:extLst>
                  <a:ext uri="{0D108BD9-81ED-4DB2-BD59-A6C34878D82A}">
                    <a16:rowId xmlns:a16="http://schemas.microsoft.com/office/drawing/2014/main" val="1709011006"/>
                  </a:ext>
                </a:extLst>
              </a:tr>
              <a:tr h="522476">
                <a:tc>
                  <a:txBody>
                    <a:bodyPr/>
                    <a:lstStyle/>
                    <a:p>
                      <a:pPr algn="l">
                        <a:defRPr sz="1800"/>
                      </a:pPr>
                      <a:r>
                        <a:rPr sz="1400" b="0" dirty="0" err="1">
                          <a:latin typeface="微軟正黑體" panose="020B0604030504040204" pitchFamily="34" charset="-120"/>
                          <a:ea typeface="微軟正黑體" panose="020B0604030504040204" pitchFamily="34" charset="-120"/>
                          <a:cs typeface="微軟正黑體"/>
                          <a:sym typeface="微軟正黑體"/>
                        </a:rPr>
                        <a:t>國家電影中心</a:t>
                      </a:r>
                      <a:endParaRPr sz="1400" b="0" dirty="0">
                        <a:latin typeface="微軟正黑體" panose="020B0604030504040204" pitchFamily="34" charset="-120"/>
                        <a:ea typeface="微軟正黑體" panose="020B0604030504040204" pitchFamily="34" charset="-120"/>
                        <a:cs typeface="微軟正黑體"/>
                        <a:sym typeface="微軟正黑體"/>
                      </a:endParaRPr>
                    </a:p>
                  </a:txBody>
                  <a:tcPr marL="36000" marR="36000" marT="36000" marB="36000" anchor="ctr" horzOverflow="overflow">
                    <a:lnL w="12700">
                      <a:solidFill>
                        <a:srgbClr val="0070C0"/>
                      </a:solidFill>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a:solidFill>
                        <a:srgbClr val="0070C0"/>
                      </a:solidFill>
                    </a:lnB>
                    <a:solidFill>
                      <a:schemeClr val="accent1">
                        <a:alpha val="20000"/>
                      </a:schemeClr>
                    </a:solidFill>
                  </a:tcPr>
                </a:tc>
                <a:tc>
                  <a:txBody>
                    <a:bodyPr/>
                    <a:lstStyle/>
                    <a:p>
                      <a:pPr algn="l">
                        <a:defRPr sz="1800"/>
                      </a:pPr>
                      <a:r>
                        <a:rPr sz="1400" b="0" dirty="0" err="1">
                          <a:latin typeface="微軟正黑體" panose="020B0604030504040204" pitchFamily="34" charset="-120"/>
                          <a:ea typeface="微軟正黑體" panose="020B0604030504040204" pitchFamily="34" charset="-120"/>
                          <a:cs typeface="微軟正黑體"/>
                          <a:sym typeface="微軟正黑體"/>
                        </a:rPr>
                        <a:t>透明顯示互動裝置模組計畫</a:t>
                      </a:r>
                      <a:endParaRPr sz="1400" b="0" dirty="0">
                        <a:latin typeface="微軟正黑體" panose="020B0604030504040204" pitchFamily="34" charset="-120"/>
                        <a:ea typeface="微軟正黑體" panose="020B0604030504040204" pitchFamily="34" charset="-120"/>
                        <a:cs typeface="微軟正黑體"/>
                        <a:sym typeface="微軟正黑體"/>
                      </a:endParaRPr>
                    </a:p>
                  </a:txBody>
                  <a:tcPr marL="36000" marR="36000" marT="36000" marB="36000" anchor="ctr" horzOverflow="overflow">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a:solidFill>
                        <a:srgbClr val="0070C0"/>
                      </a:solidFill>
                    </a:lnB>
                    <a:solidFill>
                      <a:schemeClr val="accent1">
                        <a:alpha val="20000"/>
                      </a:schemeClr>
                    </a:solidFill>
                  </a:tcPr>
                </a:tc>
                <a:tc>
                  <a:txBody>
                    <a:bodyPr/>
                    <a:lstStyle/>
                    <a:p>
                      <a:pPr>
                        <a:defRPr sz="1800"/>
                      </a:pPr>
                      <a:r>
                        <a:rPr sz="1400" b="0" dirty="0">
                          <a:latin typeface="微軟正黑體" panose="020B0604030504040204" pitchFamily="34" charset="-120"/>
                          <a:ea typeface="微軟正黑體" panose="020B0604030504040204" pitchFamily="34" charset="-120"/>
                          <a:cs typeface="微軟正黑體"/>
                          <a:sym typeface="微軟正黑體"/>
                        </a:rPr>
                        <a:t>298</a:t>
                      </a:r>
                    </a:p>
                  </a:txBody>
                  <a:tcPr marL="36000" marR="36000" marT="36000" marB="36000" anchor="ctr" horzOverflow="overflow">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a:solidFill>
                        <a:srgbClr val="0070C0"/>
                      </a:solidFill>
                    </a:lnB>
                    <a:solidFill>
                      <a:schemeClr val="accent1">
                        <a:alpha val="20000"/>
                      </a:schemeClr>
                    </a:solidFill>
                  </a:tcPr>
                </a:tc>
                <a:tc>
                  <a:txBody>
                    <a:bodyPr/>
                    <a:lstStyle/>
                    <a:p>
                      <a:pPr algn="ctr">
                        <a:defRPr sz="1800"/>
                      </a:pPr>
                      <a:r>
                        <a:rPr sz="1400" b="0" dirty="0">
                          <a:latin typeface="微軟正黑體" panose="020B0604030504040204" pitchFamily="34" charset="-120"/>
                          <a:ea typeface="微軟正黑體" panose="020B0604030504040204" pitchFamily="34" charset="-120"/>
                          <a:cs typeface="微軟正黑體"/>
                          <a:sym typeface="微軟正黑體"/>
                        </a:rPr>
                        <a:t>202311-202402</a:t>
                      </a:r>
                    </a:p>
                  </a:txBody>
                  <a:tcPr marL="45720" marR="45720" anchor="ctr" horzOverflow="overflow">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a:solidFill>
                        <a:srgbClr val="0070C0"/>
                      </a:solidFill>
                    </a:lnB>
                    <a:solidFill>
                      <a:schemeClr val="accent1">
                        <a:alpha val="20000"/>
                      </a:schemeClr>
                    </a:solidFill>
                  </a:tcPr>
                </a:tc>
                <a:tc>
                  <a:txBody>
                    <a:bodyPr/>
                    <a:lstStyle/>
                    <a:p>
                      <a:pPr algn="l">
                        <a:defRPr sz="1800"/>
                      </a:pPr>
                      <a:r>
                        <a:rPr sz="1400" b="0" dirty="0" err="1">
                          <a:latin typeface="微軟正黑體" panose="020B0604030504040204" pitchFamily="34" charset="-120"/>
                          <a:ea typeface="微軟正黑體" panose="020B0604030504040204" pitchFamily="34" charset="-120"/>
                          <a:cs typeface="微軟正黑體"/>
                          <a:sym typeface="微軟正黑體"/>
                        </a:rPr>
                        <a:t>已簽約</a:t>
                      </a:r>
                      <a:endParaRPr sz="1400" b="0" dirty="0">
                        <a:latin typeface="微軟正黑體" panose="020B0604030504040204" pitchFamily="34" charset="-120"/>
                        <a:ea typeface="微軟正黑體" panose="020B0604030504040204" pitchFamily="34" charset="-120"/>
                        <a:cs typeface="微軟正黑體"/>
                        <a:sym typeface="微軟正黑體"/>
                      </a:endParaRPr>
                    </a:p>
                  </a:txBody>
                  <a:tcPr marL="45720" marR="45720" anchor="ctr" horzOverflow="overflow">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a:solidFill>
                        <a:srgbClr val="0070C0"/>
                      </a:solidFill>
                    </a:lnB>
                    <a:solidFill>
                      <a:schemeClr val="accent1">
                        <a:alpha val="20000"/>
                      </a:schemeClr>
                    </a:solidFill>
                  </a:tcPr>
                </a:tc>
                <a:tc>
                  <a:txBody>
                    <a:bodyPr/>
                    <a:lstStyle/>
                    <a:p>
                      <a:pPr algn="ctr">
                        <a:defRPr sz="1800"/>
                      </a:pPr>
                      <a:r>
                        <a:rPr sz="1400" b="0" dirty="0" err="1">
                          <a:latin typeface="微軟正黑體" panose="020B0604030504040204" pitchFamily="34" charset="-120"/>
                          <a:ea typeface="微軟正黑體" panose="020B0604030504040204" pitchFamily="34" charset="-120"/>
                          <a:cs typeface="微軟正黑體"/>
                          <a:sym typeface="微軟正黑體"/>
                        </a:rPr>
                        <a:t>香蘭</a:t>
                      </a:r>
                      <a:r>
                        <a:rPr lang="en-US" sz="1400" b="0" dirty="0" err="1">
                          <a:latin typeface="微軟正黑體" panose="020B0604030504040204" pitchFamily="34" charset="-120"/>
                          <a:ea typeface="微軟正黑體" panose="020B0604030504040204" pitchFamily="34" charset="-120"/>
                          <a:cs typeface="微軟正黑體"/>
                          <a:sym typeface="微軟正黑體"/>
                        </a:rPr>
                        <a:t>.</a:t>
                      </a:r>
                      <a:r>
                        <a:rPr sz="1400" b="0" dirty="0" err="1">
                          <a:latin typeface="微軟正黑體" panose="020B0604030504040204" pitchFamily="34" charset="-120"/>
                          <a:ea typeface="微軟正黑體" panose="020B0604030504040204" pitchFamily="34" charset="-120"/>
                          <a:cs typeface="微軟正黑體"/>
                          <a:sym typeface="微軟正黑體"/>
                        </a:rPr>
                        <a:t>祐頡</a:t>
                      </a:r>
                      <a:endParaRPr sz="1400" b="0" dirty="0">
                        <a:latin typeface="微軟正黑體" panose="020B0604030504040204" pitchFamily="34" charset="-120"/>
                        <a:ea typeface="微軟正黑體" panose="020B0604030504040204" pitchFamily="34" charset="-120"/>
                        <a:cs typeface="微軟正黑體"/>
                        <a:sym typeface="微軟正黑體"/>
                      </a:endParaRPr>
                    </a:p>
                  </a:txBody>
                  <a:tcPr marL="0" marR="0" marT="0" marB="0" anchor="ctr" horzOverflow="overflow">
                    <a:lnL w="12700" cap="flat" cmpd="sng" algn="ctr">
                      <a:solidFill>
                        <a:srgbClr val="0070C0"/>
                      </a:solidFill>
                      <a:prstDash val="solid"/>
                      <a:round/>
                      <a:headEnd type="none" w="med" len="med"/>
                      <a:tailEnd type="none" w="med" len="med"/>
                    </a:lnL>
                    <a:lnR w="12700">
                      <a:solidFill>
                        <a:srgbClr val="0070C0"/>
                      </a:solidFill>
                    </a:lnR>
                    <a:lnT w="12700" cap="flat" cmpd="sng" algn="ctr">
                      <a:solidFill>
                        <a:srgbClr val="0070C0"/>
                      </a:solidFill>
                      <a:prstDash val="solid"/>
                      <a:round/>
                      <a:headEnd type="none" w="med" len="med"/>
                      <a:tailEnd type="none" w="med" len="med"/>
                    </a:lnT>
                    <a:lnB w="12700">
                      <a:solidFill>
                        <a:srgbClr val="0070C0"/>
                      </a:solidFill>
                    </a:lnB>
                    <a:solidFill>
                      <a:schemeClr val="accent1">
                        <a:alpha val="20000"/>
                      </a:schemeClr>
                    </a:solidFill>
                  </a:tcPr>
                </a:tc>
                <a:extLst>
                  <a:ext uri="{0D108BD9-81ED-4DB2-BD59-A6C34878D82A}">
                    <a16:rowId xmlns:a16="http://schemas.microsoft.com/office/drawing/2014/main" val="10001"/>
                  </a:ext>
                </a:extLst>
              </a:tr>
              <a:tr h="5224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sz="1800"/>
                      </a:pPr>
                      <a:r>
                        <a:rPr lang="zh-TW" altLang="en-US" sz="1400" b="0" dirty="0">
                          <a:latin typeface="微軟正黑體" panose="020B0604030504040204" pitchFamily="34" charset="-120"/>
                          <a:ea typeface="微軟正黑體" panose="020B0604030504040204" pitchFamily="34" charset="-120"/>
                          <a:cs typeface="微軟正黑體"/>
                          <a:sym typeface="微軟正黑體"/>
                        </a:rPr>
                        <a:t>國家電影中心</a:t>
                      </a:r>
                    </a:p>
                  </a:txBody>
                  <a:tcPr marL="36000" marR="36000" marT="36000" marB="36000" anchor="ctr" horzOverflow="overflow">
                    <a:lnL w="12700">
                      <a:solidFill>
                        <a:srgbClr val="0070C0"/>
                      </a:solidFill>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a:solidFill>
                        <a:srgbClr val="0070C0"/>
                      </a:solidFill>
                    </a:lnB>
                    <a:solidFill>
                      <a:schemeClr val="accent1">
                        <a:alpha val="2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sz="1800"/>
                      </a:pPr>
                      <a:r>
                        <a:rPr lang="en-US" altLang="zh-TW" sz="1400" b="0" i="0" u="none" strike="noStrike" cap="none" spc="0" baseline="0" dirty="0">
                          <a:solidFill>
                            <a:srgbClr val="000000"/>
                          </a:solidFill>
                          <a:uFillTx/>
                          <a:latin typeface="微軟正黑體" panose="020B0604030504040204" pitchFamily="34" charset="-120"/>
                          <a:ea typeface="微軟正黑體" panose="020B0604030504040204" pitchFamily="34" charset="-120"/>
                          <a:cs typeface="微軟正黑體"/>
                          <a:sym typeface="微軟正黑體"/>
                        </a:rPr>
                        <a:t>113</a:t>
                      </a:r>
                      <a:r>
                        <a:rPr lang="zh-TW" altLang="en-US" sz="1400" b="0" i="0" u="none" strike="noStrike" cap="none" spc="0" baseline="0" dirty="0">
                          <a:solidFill>
                            <a:srgbClr val="000000"/>
                          </a:solidFill>
                          <a:uFillTx/>
                          <a:latin typeface="微軟正黑體" panose="020B0604030504040204" pitchFamily="34" charset="-120"/>
                          <a:ea typeface="微軟正黑體" panose="020B0604030504040204" pitchFamily="34" charset="-120"/>
                          <a:cs typeface="微軟正黑體"/>
                          <a:sym typeface="微軟正黑體"/>
                        </a:rPr>
                        <a:t>年</a:t>
                      </a:r>
                      <a:r>
                        <a:rPr lang="en-US" altLang="zh-TW" sz="1400" b="0" i="0" u="none" strike="noStrike" cap="none" spc="0" baseline="0" dirty="0">
                          <a:solidFill>
                            <a:srgbClr val="000000"/>
                          </a:solidFill>
                          <a:uFillTx/>
                          <a:latin typeface="微軟正黑體" panose="020B0604030504040204" pitchFamily="34" charset="-120"/>
                          <a:ea typeface="微軟正黑體" panose="020B0604030504040204" pitchFamily="34" charset="-120"/>
                          <a:cs typeface="微軟正黑體"/>
                          <a:sym typeface="微軟正黑體"/>
                        </a:rPr>
                        <a:t>AI</a:t>
                      </a:r>
                      <a:r>
                        <a:rPr lang="zh-TW" altLang="en-US" sz="1400" b="0" i="0" u="none" strike="noStrike" cap="none" spc="0" baseline="0" dirty="0">
                          <a:solidFill>
                            <a:srgbClr val="000000"/>
                          </a:solidFill>
                          <a:uFillTx/>
                          <a:latin typeface="微軟正黑體" panose="020B0604030504040204" pitchFamily="34" charset="-120"/>
                          <a:ea typeface="微軟正黑體" panose="020B0604030504040204" pitchFamily="34" charset="-120"/>
                          <a:cs typeface="微軟正黑體"/>
                          <a:sym typeface="微軟正黑體"/>
                        </a:rPr>
                        <a:t>數位修復優化與修復標記遮罩實驗研究案</a:t>
                      </a:r>
                    </a:p>
                  </a:txBody>
                  <a:tcPr marL="36000" marR="36000" marT="36000" marB="36000" anchor="ctr" horzOverflow="overflow">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a:solidFill>
                        <a:srgbClr val="0070C0"/>
                      </a:solidFill>
                    </a:lnB>
                    <a:solidFill>
                      <a:schemeClr val="accent1">
                        <a:alpha val="20000"/>
                      </a:schemeClr>
                    </a:solidFill>
                  </a:tcPr>
                </a:tc>
                <a:tc>
                  <a:txBody>
                    <a:bodyPr/>
                    <a:lstStyle/>
                    <a:p>
                      <a:pPr>
                        <a:defRPr sz="1800"/>
                      </a:pPr>
                      <a:r>
                        <a:rPr lang="en-US" sz="1400" b="0" dirty="0">
                          <a:latin typeface="微軟正黑體" panose="020B0604030504040204" pitchFamily="34" charset="-120"/>
                          <a:ea typeface="微軟正黑體" panose="020B0604030504040204" pitchFamily="34" charset="-120"/>
                          <a:cs typeface="微軟正黑體"/>
                          <a:sym typeface="微軟正黑體"/>
                        </a:rPr>
                        <a:t>29</a:t>
                      </a:r>
                      <a:endParaRPr sz="1400" b="0" dirty="0">
                        <a:latin typeface="微軟正黑體" panose="020B0604030504040204" pitchFamily="34" charset="-120"/>
                        <a:ea typeface="微軟正黑體" panose="020B0604030504040204" pitchFamily="34" charset="-120"/>
                        <a:cs typeface="微軟正黑體"/>
                        <a:sym typeface="微軟正黑體"/>
                      </a:endParaRPr>
                    </a:p>
                  </a:txBody>
                  <a:tcPr marL="36000" marR="36000" marT="36000" marB="36000" anchor="ctr" horzOverflow="overflow">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a:solidFill>
                        <a:srgbClr val="0070C0"/>
                      </a:solidFill>
                    </a:lnB>
                    <a:solidFill>
                      <a:schemeClr val="accent1">
                        <a:alpha val="20000"/>
                      </a:schemeClr>
                    </a:solidFill>
                  </a:tcPr>
                </a:tc>
                <a:tc>
                  <a:txBody>
                    <a:bodyPr/>
                    <a:lstStyle/>
                    <a:p>
                      <a:pPr algn="ctr">
                        <a:defRPr sz="1800"/>
                      </a:pPr>
                      <a:r>
                        <a:rPr lang="en-US" sz="1400" b="0" dirty="0">
                          <a:latin typeface="微軟正黑體" panose="020B0604030504040204" pitchFamily="34" charset="-120"/>
                          <a:ea typeface="微軟正黑體" panose="020B0604030504040204" pitchFamily="34" charset="-120"/>
                          <a:cs typeface="微軟正黑體"/>
                          <a:sym typeface="微軟正黑體"/>
                        </a:rPr>
                        <a:t>202410-202412</a:t>
                      </a:r>
                      <a:endParaRPr sz="1400" b="0" dirty="0">
                        <a:latin typeface="微軟正黑體" panose="020B0604030504040204" pitchFamily="34" charset="-120"/>
                        <a:ea typeface="微軟正黑體" panose="020B0604030504040204" pitchFamily="34" charset="-120"/>
                        <a:cs typeface="微軟正黑體"/>
                        <a:sym typeface="微軟正黑體"/>
                      </a:endParaRPr>
                    </a:p>
                  </a:txBody>
                  <a:tcPr marL="45720" marR="45720" anchor="ctr" horzOverflow="overflow">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a:solidFill>
                        <a:srgbClr val="0070C0"/>
                      </a:solidFill>
                    </a:lnB>
                    <a:solidFill>
                      <a:schemeClr val="accent1">
                        <a:alpha val="20000"/>
                      </a:schemeClr>
                    </a:solidFill>
                  </a:tcPr>
                </a:tc>
                <a:tc>
                  <a:txBody>
                    <a:bodyPr/>
                    <a:lstStyle/>
                    <a:p>
                      <a:pPr marL="0" marR="0" indent="0" algn="l" defTabSz="914400" rtl="0" latinLnBrk="0">
                        <a:lnSpc>
                          <a:spcPct val="100000"/>
                        </a:lnSpc>
                        <a:spcBef>
                          <a:spcPts val="0"/>
                        </a:spcBef>
                        <a:spcAft>
                          <a:spcPts val="0"/>
                        </a:spcAft>
                        <a:buClrTx/>
                        <a:buSzTx/>
                        <a:buFontTx/>
                        <a:buNone/>
                        <a:tabLst/>
                        <a:defRPr sz="1800"/>
                      </a:pPr>
                      <a:r>
                        <a:rPr lang="zh-TW" altLang="en-US" sz="1400" b="0" i="0" u="none" strike="noStrike" cap="none" spc="0" baseline="0" dirty="0">
                          <a:solidFill>
                            <a:srgbClr val="000000"/>
                          </a:solidFill>
                          <a:uFillTx/>
                          <a:latin typeface="微軟正黑體" panose="020B0604030504040204" pitchFamily="34" charset="-120"/>
                          <a:ea typeface="微軟正黑體" panose="020B0604030504040204" pitchFamily="34" charset="-120"/>
                          <a:cs typeface="微軟正黑體"/>
                          <a:sym typeface="微軟正黑體"/>
                        </a:rPr>
                        <a:t>已簽約</a:t>
                      </a:r>
                      <a:endParaRPr sz="1400" b="0" i="0" u="none" strike="noStrike" cap="none" spc="0" baseline="0" dirty="0">
                        <a:solidFill>
                          <a:srgbClr val="000000"/>
                        </a:solidFill>
                        <a:uFillTx/>
                        <a:latin typeface="微軟正黑體" panose="020B0604030504040204" pitchFamily="34" charset="-120"/>
                        <a:ea typeface="微軟正黑體" panose="020B0604030504040204" pitchFamily="34" charset="-120"/>
                        <a:cs typeface="微軟正黑體"/>
                        <a:sym typeface="微軟正黑體"/>
                      </a:endParaRPr>
                    </a:p>
                  </a:txBody>
                  <a:tcPr marL="45720" marR="45720" anchor="ctr" horzOverflow="overflow">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a:solidFill>
                        <a:srgbClr val="0070C0"/>
                      </a:solidFill>
                    </a:lnB>
                    <a:solidFill>
                      <a:schemeClr val="accent1">
                        <a:alpha val="20000"/>
                      </a:schemeClr>
                    </a:solidFill>
                  </a:tcPr>
                </a:tc>
                <a:tc>
                  <a:txBody>
                    <a:bodyPr/>
                    <a:lstStyle/>
                    <a:p>
                      <a:pPr algn="ctr">
                        <a:defRPr sz="1800"/>
                      </a:pPr>
                      <a:r>
                        <a:rPr lang="zh-TW" altLang="en-US" sz="1400" b="0" dirty="0">
                          <a:latin typeface="微軟正黑體" panose="020B0604030504040204" pitchFamily="34" charset="-120"/>
                          <a:ea typeface="微軟正黑體" panose="020B0604030504040204" pitchFamily="34" charset="-120"/>
                          <a:cs typeface="微軟正黑體"/>
                          <a:sym typeface="微軟正黑體"/>
                        </a:rPr>
                        <a:t>志聰</a:t>
                      </a:r>
                      <a:r>
                        <a:rPr lang="en-US" altLang="zh-TW" sz="1400" b="0" dirty="0">
                          <a:latin typeface="微軟正黑體" panose="020B0604030504040204" pitchFamily="34" charset="-120"/>
                          <a:ea typeface="微軟正黑體" panose="020B0604030504040204" pitchFamily="34" charset="-120"/>
                          <a:cs typeface="微軟正黑體"/>
                          <a:sym typeface="微軟正黑體"/>
                        </a:rPr>
                        <a:t>.</a:t>
                      </a:r>
                      <a:r>
                        <a:rPr lang="zh-TW" altLang="en-US" sz="1400" b="0" dirty="0">
                          <a:latin typeface="微軟正黑體" panose="020B0604030504040204" pitchFamily="34" charset="-120"/>
                          <a:ea typeface="微軟正黑體" panose="020B0604030504040204" pitchFamily="34" charset="-120"/>
                          <a:cs typeface="微軟正黑體"/>
                          <a:sym typeface="微軟正黑體"/>
                        </a:rPr>
                        <a:t>祐頡</a:t>
                      </a:r>
                      <a:endParaRPr sz="1400" b="0" dirty="0">
                        <a:latin typeface="微軟正黑體" panose="020B0604030504040204" pitchFamily="34" charset="-120"/>
                        <a:ea typeface="微軟正黑體" panose="020B0604030504040204" pitchFamily="34" charset="-120"/>
                        <a:cs typeface="微軟正黑體"/>
                        <a:sym typeface="微軟正黑體"/>
                      </a:endParaRPr>
                    </a:p>
                  </a:txBody>
                  <a:tcPr marL="0" marR="0" marT="0" marB="0" anchor="ctr" horzOverflow="overflow">
                    <a:lnL w="12700" cap="flat" cmpd="sng" algn="ctr">
                      <a:solidFill>
                        <a:srgbClr val="0070C0"/>
                      </a:solidFill>
                      <a:prstDash val="solid"/>
                      <a:round/>
                      <a:headEnd type="none" w="med" len="med"/>
                      <a:tailEnd type="none" w="med" len="med"/>
                    </a:lnL>
                    <a:lnR w="12700">
                      <a:solidFill>
                        <a:srgbClr val="0070C0"/>
                      </a:solidFill>
                    </a:lnR>
                    <a:lnT w="12700" cap="flat" cmpd="sng" algn="ctr">
                      <a:solidFill>
                        <a:srgbClr val="0070C0"/>
                      </a:solidFill>
                      <a:prstDash val="solid"/>
                      <a:round/>
                      <a:headEnd type="none" w="med" len="med"/>
                      <a:tailEnd type="none" w="med" len="med"/>
                    </a:lnT>
                    <a:lnB w="12700">
                      <a:solidFill>
                        <a:srgbClr val="0070C0"/>
                      </a:solidFill>
                    </a:lnB>
                    <a:solidFill>
                      <a:schemeClr val="accent1">
                        <a:alpha val="20000"/>
                      </a:schemeClr>
                    </a:solidFill>
                  </a:tcPr>
                </a:tc>
                <a:extLst>
                  <a:ext uri="{0D108BD9-81ED-4DB2-BD59-A6C34878D82A}">
                    <a16:rowId xmlns:a16="http://schemas.microsoft.com/office/drawing/2014/main" val="1482357136"/>
                  </a:ext>
                </a:extLst>
              </a:tr>
              <a:tr h="522476">
                <a:tc>
                  <a:txBody>
                    <a:bodyPr/>
                    <a:lstStyle/>
                    <a:p>
                      <a:pPr algn="l">
                        <a:defRPr sz="1400">
                          <a:latin typeface="微軟正黑體"/>
                          <a:ea typeface="微軟正黑體"/>
                          <a:cs typeface="微軟正黑體"/>
                          <a:sym typeface="微軟正黑體"/>
                        </a:defRPr>
                      </a:pPr>
                      <a:r>
                        <a:rPr b="0" dirty="0" err="1">
                          <a:latin typeface="微軟正黑體" panose="020B0604030504040204" pitchFamily="34" charset="-120"/>
                          <a:ea typeface="微軟正黑體" panose="020B0604030504040204" pitchFamily="34" charset="-120"/>
                        </a:rPr>
                        <a:t>文化部</a:t>
                      </a:r>
                      <a:r>
                        <a:rPr b="0" dirty="0">
                          <a:latin typeface="微軟正黑體" panose="020B0604030504040204" pitchFamily="34" charset="-120"/>
                          <a:ea typeface="微軟正黑體" panose="020B0604030504040204" pitchFamily="34" charset="-120"/>
                        </a:rPr>
                        <a:t>/</a:t>
                      </a:r>
                      <a:endParaRPr sz="1600" b="0" dirty="0">
                        <a:latin typeface="微軟正黑體" panose="020B0604030504040204" pitchFamily="34" charset="-120"/>
                        <a:ea typeface="微軟正黑體" panose="020B0604030504040204" pitchFamily="34" charset="-120"/>
                      </a:endParaRPr>
                    </a:p>
                    <a:p>
                      <a:pPr algn="l">
                        <a:defRPr sz="1400">
                          <a:latin typeface="微軟正黑體"/>
                          <a:ea typeface="微軟正黑體"/>
                          <a:cs typeface="微軟正黑體"/>
                          <a:sym typeface="微軟正黑體"/>
                        </a:defRPr>
                      </a:pPr>
                      <a:r>
                        <a:rPr b="0" dirty="0" err="1">
                          <a:latin typeface="微軟正黑體" panose="020B0604030504040204" pitchFamily="34" charset="-120"/>
                          <a:ea typeface="微軟正黑體" panose="020B0604030504040204" pitchFamily="34" charset="-120"/>
                        </a:rPr>
                        <a:t>桃園市政府</a:t>
                      </a:r>
                      <a:endParaRPr b="0" dirty="0">
                        <a:latin typeface="微軟正黑體" panose="020B0604030504040204" pitchFamily="34" charset="-120"/>
                        <a:ea typeface="微軟正黑體" panose="020B0604030504040204" pitchFamily="34" charset="-120"/>
                      </a:endParaRPr>
                    </a:p>
                  </a:txBody>
                  <a:tcPr marL="36000" marR="36000" marT="36000" marB="36000" anchor="ctr" horzOverflow="overflow">
                    <a:lnL w="12700">
                      <a:solidFill>
                        <a:srgbClr val="0070C0"/>
                      </a:solidFill>
                    </a:lnL>
                    <a:lnR w="12700">
                      <a:solidFill>
                        <a:srgbClr val="0070C0"/>
                      </a:solidFill>
                    </a:lnR>
                    <a:lnT w="12700">
                      <a:solidFill>
                        <a:srgbClr val="0070C0"/>
                      </a:solidFill>
                    </a:lnT>
                    <a:lnB w="12700">
                      <a:solidFill>
                        <a:srgbClr val="0070C0"/>
                      </a:solidFill>
                    </a:lnB>
                    <a:solidFill>
                      <a:schemeClr val="accent1">
                        <a:alpha val="20000"/>
                      </a:schemeClr>
                    </a:solidFill>
                  </a:tcPr>
                </a:tc>
                <a:tc>
                  <a:txBody>
                    <a:bodyPr/>
                    <a:lstStyle/>
                    <a:p>
                      <a:pPr algn="l">
                        <a:defRPr sz="1800"/>
                      </a:pPr>
                      <a:r>
                        <a:rPr sz="1400" b="0" dirty="0">
                          <a:latin typeface="微軟正黑體" panose="020B0604030504040204" pitchFamily="34" charset="-120"/>
                          <a:ea typeface="微軟正黑體" panose="020B0604030504040204" pitchFamily="34" charset="-120"/>
                          <a:cs typeface="微軟正黑體"/>
                          <a:sym typeface="微軟正黑體"/>
                        </a:rPr>
                        <a:t>Feel </a:t>
                      </a:r>
                      <a:r>
                        <a:rPr sz="1400" b="0" dirty="0" err="1">
                          <a:latin typeface="微軟正黑體" panose="020B0604030504040204" pitchFamily="34" charset="-120"/>
                          <a:ea typeface="微軟正黑體" panose="020B0604030504040204" pitchFamily="34" charset="-120"/>
                          <a:cs typeface="微軟正黑體"/>
                          <a:sym typeface="微軟正黑體"/>
                        </a:rPr>
                        <a:t>Together藝文場域體感平權計畫</a:t>
                      </a:r>
                      <a:endParaRPr sz="1400" b="0" dirty="0">
                        <a:latin typeface="微軟正黑體" panose="020B0604030504040204" pitchFamily="34" charset="-120"/>
                        <a:ea typeface="微軟正黑體" panose="020B0604030504040204" pitchFamily="34" charset="-120"/>
                        <a:cs typeface="微軟正黑體"/>
                        <a:sym typeface="微軟正黑體"/>
                      </a:endParaRPr>
                    </a:p>
                  </a:txBody>
                  <a:tcPr marL="36000" marR="36000" marT="36000" marB="36000" anchor="ctr" horzOverflow="overflow">
                    <a:lnL w="12700">
                      <a:solidFill>
                        <a:srgbClr val="0070C0"/>
                      </a:solidFill>
                    </a:lnL>
                    <a:lnR w="12700">
                      <a:solidFill>
                        <a:srgbClr val="0070C0"/>
                      </a:solidFill>
                    </a:lnR>
                    <a:lnT w="12700">
                      <a:solidFill>
                        <a:srgbClr val="0070C0"/>
                      </a:solidFill>
                    </a:lnT>
                    <a:lnB w="12700">
                      <a:solidFill>
                        <a:srgbClr val="0070C0"/>
                      </a:solidFill>
                    </a:lnB>
                    <a:solidFill>
                      <a:schemeClr val="accent1">
                        <a:alpha val="20000"/>
                      </a:schemeClr>
                    </a:solidFill>
                  </a:tcPr>
                </a:tc>
                <a:tc>
                  <a:txBody>
                    <a:bodyPr/>
                    <a:lstStyle/>
                    <a:p>
                      <a:pPr>
                        <a:defRPr sz="1800"/>
                      </a:pPr>
                      <a:r>
                        <a:rPr sz="1400" b="0" dirty="0">
                          <a:latin typeface="微軟正黑體" panose="020B0604030504040204" pitchFamily="34" charset="-120"/>
                          <a:ea typeface="微軟正黑體" panose="020B0604030504040204" pitchFamily="34" charset="-120"/>
                          <a:cs typeface="微軟正黑體"/>
                          <a:sym typeface="微軟正黑體"/>
                        </a:rPr>
                        <a:t>796＋191</a:t>
                      </a:r>
                    </a:p>
                  </a:txBody>
                  <a:tcPr marL="36000" marR="36000" marT="36000" marB="36000" anchor="ctr" horzOverflow="overflow">
                    <a:lnL w="12700">
                      <a:solidFill>
                        <a:srgbClr val="0070C0"/>
                      </a:solidFill>
                    </a:lnL>
                    <a:lnR w="12700">
                      <a:solidFill>
                        <a:srgbClr val="0070C0"/>
                      </a:solidFill>
                    </a:lnR>
                    <a:lnT w="12700">
                      <a:solidFill>
                        <a:srgbClr val="0070C0"/>
                      </a:solidFill>
                    </a:lnT>
                    <a:lnB w="12700">
                      <a:solidFill>
                        <a:srgbClr val="0070C0"/>
                      </a:solidFill>
                    </a:lnB>
                    <a:solidFill>
                      <a:schemeClr val="accent1">
                        <a:alpha val="20000"/>
                      </a:schemeClr>
                    </a:solidFill>
                  </a:tcPr>
                </a:tc>
                <a:tc>
                  <a:txBody>
                    <a:bodyPr/>
                    <a:lstStyle/>
                    <a:p>
                      <a:pPr algn="ctr">
                        <a:defRPr sz="1800"/>
                      </a:pPr>
                      <a:r>
                        <a:rPr sz="1400" b="0">
                          <a:latin typeface="微軟正黑體" panose="020B0604030504040204" pitchFamily="34" charset="-120"/>
                          <a:ea typeface="微軟正黑體" panose="020B0604030504040204" pitchFamily="34" charset="-120"/>
                          <a:cs typeface="微軟正黑體"/>
                          <a:sym typeface="微軟正黑體"/>
                        </a:rPr>
                        <a:t>202307-202410</a:t>
                      </a:r>
                    </a:p>
                  </a:txBody>
                  <a:tcPr marL="45720" marR="45720" anchor="ctr" horzOverflow="overflow">
                    <a:lnL w="12700">
                      <a:solidFill>
                        <a:srgbClr val="0070C0"/>
                      </a:solidFill>
                    </a:lnL>
                    <a:lnR w="12700">
                      <a:solidFill>
                        <a:srgbClr val="0070C0"/>
                      </a:solidFill>
                    </a:lnR>
                    <a:lnT w="12700">
                      <a:solidFill>
                        <a:srgbClr val="0070C0"/>
                      </a:solidFill>
                    </a:lnT>
                    <a:lnB w="12700">
                      <a:solidFill>
                        <a:srgbClr val="0070C0"/>
                      </a:solidFill>
                    </a:lnB>
                    <a:solidFill>
                      <a:schemeClr val="accent1">
                        <a:alpha val="20000"/>
                      </a:schemeClr>
                    </a:solidFill>
                  </a:tcPr>
                </a:tc>
                <a:tc>
                  <a:txBody>
                    <a:bodyPr/>
                    <a:lstStyle/>
                    <a:p>
                      <a:pPr algn="l">
                        <a:defRPr sz="1400">
                          <a:latin typeface="微軟正黑體"/>
                          <a:ea typeface="微軟正黑體"/>
                          <a:cs typeface="微軟正黑體"/>
                          <a:sym typeface="微軟正黑體"/>
                        </a:defRPr>
                      </a:pPr>
                      <a:r>
                        <a:rPr b="0" dirty="0" err="1">
                          <a:latin typeface="微軟正黑體" panose="020B0604030504040204" pitchFamily="34" charset="-120"/>
                          <a:ea typeface="微軟正黑體" panose="020B0604030504040204" pitchFamily="34" charset="-120"/>
                        </a:rPr>
                        <a:t>已簽約</a:t>
                      </a:r>
                      <a:endParaRPr b="0" dirty="0">
                        <a:latin typeface="微軟正黑體" panose="020B0604030504040204" pitchFamily="34" charset="-120"/>
                        <a:ea typeface="微軟正黑體" panose="020B0604030504040204" pitchFamily="34" charset="-120"/>
                      </a:endParaRPr>
                    </a:p>
                    <a:p>
                      <a:pPr algn="l">
                        <a:defRPr sz="1400">
                          <a:latin typeface="微軟正黑體"/>
                          <a:ea typeface="微軟正黑體"/>
                          <a:cs typeface="微軟正黑體"/>
                          <a:sym typeface="微軟正黑體"/>
                        </a:defRPr>
                      </a:pPr>
                      <a:r>
                        <a:rPr b="0" dirty="0">
                          <a:latin typeface="微軟正黑體" panose="020B0604030504040204" pitchFamily="34" charset="-120"/>
                          <a:ea typeface="微軟正黑體" panose="020B0604030504040204" pitchFamily="34" charset="-120"/>
                        </a:rPr>
                        <a:t>擴增平權相關展覽190萬</a:t>
                      </a:r>
                    </a:p>
                  </a:txBody>
                  <a:tcPr marL="45720" marR="45720" anchor="ctr" horzOverflow="overflow">
                    <a:lnL w="12700">
                      <a:solidFill>
                        <a:srgbClr val="0070C0"/>
                      </a:solidFill>
                    </a:lnL>
                    <a:lnR w="12700">
                      <a:solidFill>
                        <a:srgbClr val="0070C0"/>
                      </a:solidFill>
                    </a:lnR>
                    <a:lnT w="12700">
                      <a:solidFill>
                        <a:srgbClr val="0070C0"/>
                      </a:solidFill>
                    </a:lnT>
                    <a:lnB w="12700">
                      <a:solidFill>
                        <a:srgbClr val="0070C0"/>
                      </a:solidFill>
                    </a:lnB>
                    <a:solidFill>
                      <a:schemeClr val="accent1">
                        <a:alpha val="20000"/>
                      </a:schemeClr>
                    </a:solidFill>
                  </a:tcPr>
                </a:tc>
                <a:tc>
                  <a:txBody>
                    <a:bodyPr/>
                    <a:lstStyle/>
                    <a:p>
                      <a:pPr algn="ctr">
                        <a:defRPr sz="1800"/>
                      </a:pPr>
                      <a:r>
                        <a:rPr sz="1400" b="0" dirty="0" err="1">
                          <a:latin typeface="微軟正黑體" panose="020B0604030504040204" pitchFamily="34" charset="-120"/>
                          <a:ea typeface="微軟正黑體" panose="020B0604030504040204" pitchFamily="34" charset="-120"/>
                          <a:cs typeface="微軟正黑體"/>
                          <a:sym typeface="微軟正黑體"/>
                        </a:rPr>
                        <a:t>惠晴.泰維.香蘭</a:t>
                      </a:r>
                      <a:endParaRPr sz="1400" b="0" dirty="0">
                        <a:latin typeface="微軟正黑體" panose="020B0604030504040204" pitchFamily="34" charset="-120"/>
                        <a:ea typeface="微軟正黑體" panose="020B0604030504040204" pitchFamily="34" charset="-120"/>
                        <a:cs typeface="微軟正黑體"/>
                        <a:sym typeface="微軟正黑體"/>
                      </a:endParaRPr>
                    </a:p>
                  </a:txBody>
                  <a:tcPr marL="0" marR="0" marT="0" marB="0" anchor="ctr" horzOverflow="overflow">
                    <a:lnL w="12700">
                      <a:solidFill>
                        <a:srgbClr val="0070C0"/>
                      </a:solidFill>
                    </a:lnL>
                    <a:lnR w="12700">
                      <a:solidFill>
                        <a:srgbClr val="0070C0"/>
                      </a:solidFill>
                    </a:lnR>
                    <a:lnT w="12700">
                      <a:solidFill>
                        <a:srgbClr val="0070C0"/>
                      </a:solidFill>
                    </a:lnT>
                    <a:lnB w="12700">
                      <a:solidFill>
                        <a:srgbClr val="0070C0"/>
                      </a:solidFill>
                    </a:lnB>
                    <a:solidFill>
                      <a:schemeClr val="accent1">
                        <a:alpha val="20000"/>
                      </a:schemeClr>
                    </a:solidFill>
                  </a:tcPr>
                </a:tc>
                <a:extLst>
                  <a:ext uri="{0D108BD9-81ED-4DB2-BD59-A6C34878D82A}">
                    <a16:rowId xmlns:a16="http://schemas.microsoft.com/office/drawing/2014/main" val="10002"/>
                  </a:ext>
                </a:extLst>
              </a:tr>
              <a:tr h="866139">
                <a:tc>
                  <a:txBody>
                    <a:bodyPr/>
                    <a:lstStyle/>
                    <a:p>
                      <a:pPr algn="l">
                        <a:defRPr sz="1800"/>
                      </a:pPr>
                      <a:r>
                        <a:rPr sz="1400" b="0">
                          <a:latin typeface="微軟正黑體" panose="020B0604030504040204" pitchFamily="34" charset="-120"/>
                          <a:ea typeface="微軟正黑體" panose="020B0604030504040204" pitchFamily="34" charset="-120"/>
                          <a:cs typeface="微軟正黑體"/>
                          <a:sym typeface="微軟正黑體"/>
                        </a:rPr>
                        <a:t>文化部</a:t>
                      </a:r>
                    </a:p>
                  </a:txBody>
                  <a:tcPr marL="36000" marR="36000" marT="36000" marB="36000" anchor="ctr" horzOverflow="overflow">
                    <a:lnL w="12700">
                      <a:solidFill>
                        <a:srgbClr val="0070C0"/>
                      </a:solidFill>
                    </a:lnL>
                    <a:lnR w="12700">
                      <a:solidFill>
                        <a:srgbClr val="0070C0"/>
                      </a:solidFill>
                    </a:lnR>
                    <a:lnT w="12700">
                      <a:solidFill>
                        <a:srgbClr val="0070C0"/>
                      </a:solidFill>
                    </a:lnT>
                    <a:lnB w="12700">
                      <a:solidFill>
                        <a:srgbClr val="0070C0"/>
                      </a:solidFill>
                    </a:lnB>
                    <a:solidFill>
                      <a:schemeClr val="accent1">
                        <a:alpha val="20000"/>
                      </a:schemeClr>
                    </a:solidFill>
                  </a:tcPr>
                </a:tc>
                <a:tc>
                  <a:txBody>
                    <a:bodyPr/>
                    <a:lstStyle/>
                    <a:p>
                      <a:pPr algn="l">
                        <a:lnSpc>
                          <a:spcPct val="90000"/>
                        </a:lnSpc>
                        <a:defRPr sz="1800"/>
                      </a:pPr>
                      <a:r>
                        <a:rPr sz="1400" b="0">
                          <a:latin typeface="微軟正黑體" panose="020B0604030504040204" pitchFamily="34" charset="-120"/>
                          <a:ea typeface="微軟正黑體" panose="020B0604030504040204" pitchFamily="34" charset="-120"/>
                          <a:cs typeface="微軟正黑體"/>
                          <a:sym typeface="微軟正黑體"/>
                        </a:rPr>
                        <a:t>112-113年「媒合藝術家及科研單位發展科藝創新實驗計畫」藝文採購案</a:t>
                      </a:r>
                    </a:p>
                  </a:txBody>
                  <a:tcPr marL="36000" marR="36000" marT="36000" marB="36000" anchor="ctr" horzOverflow="overflow">
                    <a:lnL w="12700">
                      <a:solidFill>
                        <a:srgbClr val="0070C0"/>
                      </a:solidFill>
                    </a:lnL>
                    <a:lnR w="12700">
                      <a:solidFill>
                        <a:srgbClr val="0070C0"/>
                      </a:solidFill>
                    </a:lnR>
                    <a:lnT w="12700">
                      <a:solidFill>
                        <a:srgbClr val="0070C0"/>
                      </a:solidFill>
                    </a:lnT>
                    <a:lnB w="12700">
                      <a:solidFill>
                        <a:srgbClr val="0070C0"/>
                      </a:solidFill>
                    </a:lnB>
                    <a:solidFill>
                      <a:schemeClr val="accent1">
                        <a:alpha val="20000"/>
                      </a:schemeClr>
                    </a:solidFill>
                  </a:tcPr>
                </a:tc>
                <a:tc>
                  <a:txBody>
                    <a:bodyPr/>
                    <a:lstStyle/>
                    <a:p>
                      <a:pPr>
                        <a:defRPr sz="1800"/>
                      </a:pPr>
                      <a:r>
                        <a:rPr sz="1400" b="0" dirty="0">
                          <a:latin typeface="微軟正黑體" panose="020B0604030504040204" pitchFamily="34" charset="-120"/>
                          <a:ea typeface="微軟正黑體" panose="020B0604030504040204" pitchFamily="34" charset="-120"/>
                          <a:cs typeface="微軟正黑體"/>
                          <a:sym typeface="微軟正黑體"/>
                        </a:rPr>
                        <a:t>980</a:t>
                      </a:r>
                    </a:p>
                  </a:txBody>
                  <a:tcPr marL="36000" marR="36000" marT="36000" marB="36000" anchor="ctr" horzOverflow="overflow">
                    <a:lnL w="12700">
                      <a:solidFill>
                        <a:srgbClr val="0070C0"/>
                      </a:solidFill>
                    </a:lnL>
                    <a:lnR w="12700">
                      <a:solidFill>
                        <a:srgbClr val="0070C0"/>
                      </a:solidFill>
                    </a:lnR>
                    <a:lnT w="12700">
                      <a:solidFill>
                        <a:srgbClr val="0070C0"/>
                      </a:solidFill>
                    </a:lnT>
                    <a:lnB w="12700">
                      <a:solidFill>
                        <a:srgbClr val="0070C0"/>
                      </a:solidFill>
                    </a:lnB>
                    <a:solidFill>
                      <a:schemeClr val="accent1">
                        <a:alpha val="20000"/>
                      </a:schemeClr>
                    </a:solidFill>
                  </a:tcPr>
                </a:tc>
                <a:tc>
                  <a:txBody>
                    <a:bodyPr/>
                    <a:lstStyle/>
                    <a:p>
                      <a:pPr algn="ctr">
                        <a:defRPr sz="1800"/>
                      </a:pPr>
                      <a:r>
                        <a:rPr sz="1400" b="0" dirty="0">
                          <a:latin typeface="微軟正黑體" panose="020B0604030504040204" pitchFamily="34" charset="-120"/>
                          <a:ea typeface="微軟正黑體" panose="020B0604030504040204" pitchFamily="34" charset="-120"/>
                          <a:cs typeface="微軟正黑體"/>
                          <a:sym typeface="微軟正黑體"/>
                        </a:rPr>
                        <a:t>202305-202410</a:t>
                      </a:r>
                    </a:p>
                  </a:txBody>
                  <a:tcPr marL="45720" marR="45720" anchor="ctr" horzOverflow="overflow">
                    <a:lnL w="12700">
                      <a:solidFill>
                        <a:srgbClr val="0070C0"/>
                      </a:solidFill>
                    </a:lnL>
                    <a:lnR w="12700">
                      <a:solidFill>
                        <a:srgbClr val="0070C0"/>
                      </a:solidFill>
                    </a:lnR>
                    <a:lnT w="12700">
                      <a:solidFill>
                        <a:srgbClr val="0070C0"/>
                      </a:solidFill>
                    </a:lnT>
                    <a:lnB w="12700">
                      <a:solidFill>
                        <a:srgbClr val="0070C0"/>
                      </a:solidFill>
                    </a:lnB>
                    <a:solidFill>
                      <a:schemeClr val="accent1">
                        <a:alpha val="20000"/>
                      </a:schemeClr>
                    </a:solidFill>
                  </a:tcPr>
                </a:tc>
                <a:tc>
                  <a:txBody>
                    <a:bodyPr/>
                    <a:lstStyle/>
                    <a:p>
                      <a:pPr algn="l">
                        <a:defRPr sz="1800"/>
                      </a:pPr>
                      <a:r>
                        <a:rPr sz="1400" b="0" dirty="0">
                          <a:latin typeface="微軟正黑體" panose="020B0604030504040204" pitchFamily="34" charset="-120"/>
                          <a:ea typeface="微軟正黑體" panose="020B0604030504040204" pitchFamily="34" charset="-120"/>
                          <a:cs typeface="微軟正黑體"/>
                          <a:sym typeface="微軟正黑體"/>
                        </a:rPr>
                        <a:t>已擬下年度發展方向並與部長官討論確定未來方向；增加智庫研究角色，梳理國內外科技藝術發展，經費增加藝術家展演經費補助，也增加培育名額，擴增藝發司等所屬單位科技計畫出版與研究書寫126萬</a:t>
                      </a:r>
                    </a:p>
                  </a:txBody>
                  <a:tcPr marL="45720" marR="45720" anchor="ctr" horzOverflow="overflow">
                    <a:lnL w="12700">
                      <a:solidFill>
                        <a:srgbClr val="0070C0"/>
                      </a:solidFill>
                    </a:lnL>
                    <a:lnR w="12700">
                      <a:solidFill>
                        <a:srgbClr val="0070C0"/>
                      </a:solidFill>
                    </a:lnR>
                    <a:lnT w="12700">
                      <a:solidFill>
                        <a:srgbClr val="0070C0"/>
                      </a:solidFill>
                    </a:lnT>
                    <a:lnB w="12700">
                      <a:solidFill>
                        <a:srgbClr val="0070C0"/>
                      </a:solidFill>
                    </a:lnB>
                    <a:solidFill>
                      <a:schemeClr val="accent1">
                        <a:alpha val="20000"/>
                      </a:schemeClr>
                    </a:solidFill>
                  </a:tcPr>
                </a:tc>
                <a:tc>
                  <a:txBody>
                    <a:bodyPr/>
                    <a:lstStyle/>
                    <a:p>
                      <a:pPr algn="ctr">
                        <a:defRPr sz="1400">
                          <a:latin typeface="微軟正黑體"/>
                          <a:ea typeface="微軟正黑體"/>
                          <a:cs typeface="微軟正黑體"/>
                          <a:sym typeface="微軟正黑體"/>
                        </a:defRPr>
                      </a:pPr>
                      <a:r>
                        <a:rPr b="0" dirty="0" err="1">
                          <a:latin typeface="微軟正黑體" panose="020B0604030504040204" pitchFamily="34" charset="-120"/>
                          <a:ea typeface="微軟正黑體" panose="020B0604030504040204" pitchFamily="34" charset="-120"/>
                        </a:rPr>
                        <a:t>香蘭.又琳</a:t>
                      </a:r>
                      <a:r>
                        <a:rPr b="0" dirty="0">
                          <a:latin typeface="微軟正黑體" panose="020B0604030504040204" pitchFamily="34" charset="-120"/>
                          <a:ea typeface="微軟正黑體" panose="020B0604030504040204" pitchFamily="34" charset="-120"/>
                        </a:rPr>
                        <a:t>.</a:t>
                      </a:r>
                      <a:endParaRPr sz="1600" b="0" dirty="0">
                        <a:latin typeface="微軟正黑體" panose="020B0604030504040204" pitchFamily="34" charset="-120"/>
                        <a:ea typeface="微軟正黑體" panose="020B0604030504040204" pitchFamily="34" charset="-120"/>
                      </a:endParaRPr>
                    </a:p>
                    <a:p>
                      <a:pPr algn="ctr">
                        <a:defRPr sz="1400">
                          <a:latin typeface="微軟正黑體"/>
                          <a:ea typeface="微軟正黑體"/>
                          <a:cs typeface="微軟正黑體"/>
                          <a:sym typeface="微軟正黑體"/>
                        </a:defRPr>
                      </a:pPr>
                      <a:r>
                        <a:rPr b="0" dirty="0" err="1">
                          <a:latin typeface="微軟正黑體" panose="020B0604030504040204" pitchFamily="34" charset="-120"/>
                          <a:ea typeface="微軟正黑體" panose="020B0604030504040204" pitchFamily="34" charset="-120"/>
                        </a:rPr>
                        <a:t>惠晴</a:t>
                      </a:r>
                      <a:endParaRPr b="0" dirty="0">
                        <a:latin typeface="微軟正黑體" panose="020B0604030504040204" pitchFamily="34" charset="-120"/>
                        <a:ea typeface="微軟正黑體" panose="020B0604030504040204" pitchFamily="34" charset="-120"/>
                      </a:endParaRPr>
                    </a:p>
                  </a:txBody>
                  <a:tcPr marL="0" marR="0" marT="0" marB="0" anchor="ctr" horzOverflow="overflow">
                    <a:lnL w="12700">
                      <a:solidFill>
                        <a:srgbClr val="0070C0"/>
                      </a:solidFill>
                    </a:lnL>
                    <a:lnR w="12700">
                      <a:solidFill>
                        <a:srgbClr val="0070C0"/>
                      </a:solidFill>
                    </a:lnR>
                    <a:lnT w="12700">
                      <a:solidFill>
                        <a:srgbClr val="0070C0"/>
                      </a:solidFill>
                    </a:lnT>
                    <a:lnB w="12700">
                      <a:solidFill>
                        <a:srgbClr val="0070C0"/>
                      </a:solidFill>
                    </a:lnB>
                    <a:solidFill>
                      <a:schemeClr val="accent1">
                        <a:alpha val="20000"/>
                      </a:schemeClr>
                    </a:solidFill>
                  </a:tcPr>
                </a:tc>
                <a:extLst>
                  <a:ext uri="{0D108BD9-81ED-4DB2-BD59-A6C34878D82A}">
                    <a16:rowId xmlns:a16="http://schemas.microsoft.com/office/drawing/2014/main" val="10003"/>
                  </a:ext>
                </a:extLst>
              </a:tr>
              <a:tr h="489530">
                <a:tc>
                  <a:txBody>
                    <a:bodyPr/>
                    <a:lstStyle/>
                    <a:p>
                      <a:pPr algn="l">
                        <a:lnSpc>
                          <a:spcPct val="90000"/>
                        </a:lnSpc>
                        <a:defRPr sz="1800"/>
                      </a:pPr>
                      <a:r>
                        <a:rPr sz="1400" b="0">
                          <a:latin typeface="微軟正黑體" panose="020B0604030504040204" pitchFamily="34" charset="-120"/>
                          <a:ea typeface="微軟正黑體" panose="020B0604030504040204" pitchFamily="34" charset="-120"/>
                          <a:cs typeface="微軟正黑體"/>
                          <a:sym typeface="微軟正黑體"/>
                        </a:rPr>
                        <a:t>文化部</a:t>
                      </a:r>
                    </a:p>
                  </a:txBody>
                  <a:tcPr marL="36000" marR="36000" marT="36000" marB="36000" anchor="ctr" horzOverflow="overflow">
                    <a:lnL w="12700">
                      <a:solidFill>
                        <a:srgbClr val="0070C0"/>
                      </a:solidFill>
                    </a:lnL>
                    <a:lnR w="12700">
                      <a:solidFill>
                        <a:srgbClr val="0070C0"/>
                      </a:solidFill>
                    </a:lnR>
                    <a:lnT w="12700">
                      <a:solidFill>
                        <a:srgbClr val="0070C0"/>
                      </a:solidFill>
                    </a:lnT>
                    <a:lnB w="12700">
                      <a:solidFill>
                        <a:srgbClr val="0070C0"/>
                      </a:solidFill>
                    </a:lnB>
                    <a:solidFill>
                      <a:schemeClr val="accent1">
                        <a:alpha val="20000"/>
                      </a:schemeClr>
                    </a:solidFill>
                  </a:tcPr>
                </a:tc>
                <a:tc>
                  <a:txBody>
                    <a:bodyPr/>
                    <a:lstStyle/>
                    <a:p>
                      <a:pPr algn="l">
                        <a:lnSpc>
                          <a:spcPct val="90000"/>
                        </a:lnSpc>
                        <a:defRPr sz="1800"/>
                      </a:pPr>
                      <a:r>
                        <a:rPr sz="1400" b="0">
                          <a:latin typeface="微軟正黑體" panose="020B0604030504040204" pitchFamily="34" charset="-120"/>
                          <a:ea typeface="微軟正黑體" panose="020B0604030504040204" pitchFamily="34" charset="-120"/>
                          <a:cs typeface="微軟正黑體"/>
                          <a:sym typeface="微軟正黑體"/>
                        </a:rPr>
                        <a:t>113-114年藝文場館科藝創新計畫成果專輯藝文採購案</a:t>
                      </a:r>
                    </a:p>
                  </a:txBody>
                  <a:tcPr marL="36000" marR="36000" marT="36000" marB="36000" anchor="ctr" horzOverflow="overflow">
                    <a:lnL w="12700">
                      <a:solidFill>
                        <a:srgbClr val="0070C0"/>
                      </a:solidFill>
                    </a:lnL>
                    <a:lnR w="12700">
                      <a:solidFill>
                        <a:srgbClr val="0070C0"/>
                      </a:solidFill>
                    </a:lnR>
                    <a:lnT w="12700">
                      <a:solidFill>
                        <a:srgbClr val="0070C0"/>
                      </a:solidFill>
                    </a:lnT>
                    <a:lnB w="12700">
                      <a:solidFill>
                        <a:srgbClr val="0070C0"/>
                      </a:solidFill>
                    </a:lnB>
                    <a:solidFill>
                      <a:schemeClr val="accent1">
                        <a:alpha val="20000"/>
                      </a:schemeClr>
                    </a:solidFill>
                  </a:tcPr>
                </a:tc>
                <a:tc>
                  <a:txBody>
                    <a:bodyPr/>
                    <a:lstStyle/>
                    <a:p>
                      <a:pPr defTabSz="686004">
                        <a:defRPr sz="1800"/>
                      </a:pPr>
                      <a:r>
                        <a:rPr sz="1400" b="0" dirty="0">
                          <a:latin typeface="微軟正黑體" panose="020B0604030504040204" pitchFamily="34" charset="-120"/>
                          <a:ea typeface="微軟正黑體" panose="020B0604030504040204" pitchFamily="34" charset="-120"/>
                          <a:sym typeface="Calibri"/>
                        </a:rPr>
                        <a:t>126</a:t>
                      </a:r>
                    </a:p>
                  </a:txBody>
                  <a:tcPr marL="36000" marR="36000" marT="36000" marB="36000" anchor="ctr" horzOverflow="overflow">
                    <a:lnL w="12700">
                      <a:solidFill>
                        <a:srgbClr val="0070C0"/>
                      </a:solidFill>
                    </a:lnL>
                    <a:lnR w="12700">
                      <a:solidFill>
                        <a:srgbClr val="0070C0"/>
                      </a:solidFill>
                    </a:lnR>
                    <a:lnT w="12700">
                      <a:solidFill>
                        <a:srgbClr val="0070C0"/>
                      </a:solidFill>
                    </a:lnT>
                    <a:lnB w="12700">
                      <a:solidFill>
                        <a:srgbClr val="0070C0"/>
                      </a:solidFill>
                    </a:lnB>
                    <a:solidFill>
                      <a:schemeClr val="accent1">
                        <a:alpha val="20000"/>
                      </a:schemeClr>
                    </a:solidFill>
                  </a:tcPr>
                </a:tc>
                <a:tc>
                  <a:txBody>
                    <a:bodyPr/>
                    <a:lstStyle/>
                    <a:p>
                      <a:pPr algn="ctr">
                        <a:defRPr sz="1800"/>
                      </a:pPr>
                      <a:r>
                        <a:rPr sz="1400" b="0" dirty="0">
                          <a:latin typeface="微軟正黑體" panose="020B0604030504040204" pitchFamily="34" charset="-120"/>
                          <a:ea typeface="微軟正黑體" panose="020B0604030504040204" pitchFamily="34" charset="-120"/>
                          <a:cs typeface="微軟正黑體"/>
                          <a:sym typeface="微軟正黑體"/>
                        </a:rPr>
                        <a:t>202409-202503</a:t>
                      </a:r>
                    </a:p>
                  </a:txBody>
                  <a:tcPr marL="36000" marR="36000" marT="36000" marB="36000" anchor="ctr" horzOverflow="overflow">
                    <a:lnL w="12700">
                      <a:solidFill>
                        <a:srgbClr val="0070C0"/>
                      </a:solidFill>
                    </a:lnL>
                    <a:lnR w="12700">
                      <a:solidFill>
                        <a:srgbClr val="0070C0"/>
                      </a:solidFill>
                    </a:lnR>
                    <a:lnT w="12700">
                      <a:solidFill>
                        <a:srgbClr val="0070C0"/>
                      </a:solidFill>
                    </a:lnT>
                    <a:lnB w="12700">
                      <a:solidFill>
                        <a:srgbClr val="0070C0"/>
                      </a:solidFill>
                    </a:lnB>
                    <a:solidFill>
                      <a:schemeClr val="accent1">
                        <a:alpha val="20000"/>
                      </a:schemeClr>
                    </a:solidFill>
                  </a:tcPr>
                </a:tc>
                <a:tc>
                  <a:txBody>
                    <a:bodyPr/>
                    <a:lstStyle/>
                    <a:p>
                      <a:pPr algn="l" defTabSz="686004">
                        <a:defRPr sz="1800"/>
                      </a:pPr>
                      <a:r>
                        <a:rPr sz="1400" b="0" dirty="0" err="1">
                          <a:latin typeface="微軟正黑體" panose="020B0604030504040204" pitchFamily="34" charset="-120"/>
                          <a:ea typeface="微軟正黑體" panose="020B0604030504040204" pitchFamily="34" charset="-120"/>
                          <a:cs typeface="微軟正黑體"/>
                          <a:sym typeface="微軟正黑體"/>
                        </a:rPr>
                        <a:t>已簽約</a:t>
                      </a:r>
                      <a:endParaRPr sz="1400" b="0" dirty="0">
                        <a:latin typeface="微軟正黑體" panose="020B0604030504040204" pitchFamily="34" charset="-120"/>
                        <a:ea typeface="微軟正黑體" panose="020B0604030504040204" pitchFamily="34" charset="-120"/>
                        <a:cs typeface="微軟正黑體"/>
                        <a:sym typeface="微軟正黑體"/>
                      </a:endParaRPr>
                    </a:p>
                  </a:txBody>
                  <a:tcPr marL="36000" marR="36000" marT="36000" marB="36000" anchor="ctr" horzOverflow="overflow">
                    <a:lnL w="12700">
                      <a:solidFill>
                        <a:srgbClr val="0070C0"/>
                      </a:solidFill>
                    </a:lnL>
                    <a:lnR w="12700">
                      <a:solidFill>
                        <a:srgbClr val="0070C0"/>
                      </a:solidFill>
                    </a:lnR>
                    <a:lnT w="12700">
                      <a:solidFill>
                        <a:srgbClr val="0070C0"/>
                      </a:solidFill>
                    </a:lnT>
                    <a:lnB w="12700">
                      <a:solidFill>
                        <a:srgbClr val="0070C0"/>
                      </a:solidFill>
                    </a:lnB>
                    <a:solidFill>
                      <a:schemeClr val="accent1">
                        <a:alpha val="20000"/>
                      </a:schemeClr>
                    </a:solidFill>
                  </a:tcPr>
                </a:tc>
                <a:tc>
                  <a:txBody>
                    <a:bodyPr/>
                    <a:lstStyle/>
                    <a:p>
                      <a:pPr algn="ctr" defTabSz="686004">
                        <a:defRPr sz="1800"/>
                      </a:pPr>
                      <a:r>
                        <a:rPr sz="1400" b="0" dirty="0" err="1">
                          <a:latin typeface="微軟正黑體" panose="020B0604030504040204" pitchFamily="34" charset="-120"/>
                          <a:ea typeface="微軟正黑體" panose="020B0604030504040204" pitchFamily="34" charset="-120"/>
                          <a:cs typeface="微軟正黑體"/>
                          <a:sym typeface="微軟正黑體"/>
                        </a:rPr>
                        <a:t>又琳</a:t>
                      </a:r>
                      <a:r>
                        <a:rPr sz="1400" b="0" dirty="0">
                          <a:latin typeface="微軟正黑體" panose="020B0604030504040204" pitchFamily="34" charset="-120"/>
                          <a:ea typeface="微軟正黑體" panose="020B0604030504040204" pitchFamily="34" charset="-120"/>
                          <a:cs typeface="微軟正黑體"/>
                          <a:sym typeface="微軟正黑體"/>
                        </a:rPr>
                        <a:t>. .</a:t>
                      </a:r>
                      <a:r>
                        <a:rPr sz="1400" b="0" dirty="0" err="1">
                          <a:latin typeface="微軟正黑體" panose="020B0604030504040204" pitchFamily="34" charset="-120"/>
                          <a:ea typeface="微軟正黑體" panose="020B0604030504040204" pitchFamily="34" charset="-120"/>
                          <a:cs typeface="微軟正黑體"/>
                          <a:sym typeface="微軟正黑體"/>
                        </a:rPr>
                        <a:t>博雅</a:t>
                      </a:r>
                      <a:endParaRPr sz="1400" b="0" dirty="0">
                        <a:latin typeface="微軟正黑體" panose="020B0604030504040204" pitchFamily="34" charset="-120"/>
                        <a:ea typeface="微軟正黑體" panose="020B0604030504040204" pitchFamily="34" charset="-120"/>
                        <a:cs typeface="微軟正黑體"/>
                        <a:sym typeface="微軟正黑體"/>
                      </a:endParaRPr>
                    </a:p>
                  </a:txBody>
                  <a:tcPr marL="36000" marR="36000" marT="36000" marB="36000" anchor="ctr" horzOverflow="overflow">
                    <a:lnL w="12700">
                      <a:solidFill>
                        <a:srgbClr val="0070C0"/>
                      </a:solidFill>
                    </a:lnL>
                    <a:lnR w="12700">
                      <a:solidFill>
                        <a:srgbClr val="0070C0"/>
                      </a:solidFill>
                    </a:lnR>
                    <a:lnT w="12700">
                      <a:solidFill>
                        <a:srgbClr val="0070C0"/>
                      </a:solidFill>
                    </a:lnT>
                    <a:lnB w="12700">
                      <a:solidFill>
                        <a:srgbClr val="0070C0"/>
                      </a:solidFill>
                    </a:lnB>
                    <a:solidFill>
                      <a:schemeClr val="accent1">
                        <a:alpha val="20000"/>
                      </a:schemeClr>
                    </a:solidFill>
                  </a:tcPr>
                </a:tc>
                <a:extLst>
                  <a:ext uri="{0D108BD9-81ED-4DB2-BD59-A6C34878D82A}">
                    <a16:rowId xmlns:a16="http://schemas.microsoft.com/office/drawing/2014/main" val="10004"/>
                  </a:ext>
                </a:extLst>
              </a:tr>
              <a:tr h="1053548">
                <a:tc>
                  <a:txBody>
                    <a:bodyPr/>
                    <a:lstStyle/>
                    <a:p>
                      <a:pPr algn="l">
                        <a:defRPr sz="1800"/>
                      </a:pPr>
                      <a:r>
                        <a:rPr sz="1400" b="0" dirty="0" err="1">
                          <a:latin typeface="微軟正黑體" panose="020B0604030504040204" pitchFamily="34" charset="-120"/>
                          <a:ea typeface="微軟正黑體" panose="020B0604030504040204" pitchFamily="34" charset="-120"/>
                          <a:cs typeface="微軟正黑體"/>
                          <a:sym typeface="微軟正黑體"/>
                        </a:rPr>
                        <a:t>文化部黑潮計畫</a:t>
                      </a:r>
                      <a:endParaRPr sz="1400" b="0" dirty="0">
                        <a:latin typeface="微軟正黑體" panose="020B0604030504040204" pitchFamily="34" charset="-120"/>
                        <a:ea typeface="微軟正黑體" panose="020B0604030504040204" pitchFamily="34" charset="-120"/>
                        <a:cs typeface="微軟正黑體"/>
                        <a:sym typeface="微軟正黑體"/>
                      </a:endParaRPr>
                    </a:p>
                  </a:txBody>
                  <a:tcPr marL="36000" marR="36000" marT="36000" marB="36000" anchor="ctr" horzOverflow="overflow">
                    <a:lnL w="12700">
                      <a:solidFill>
                        <a:srgbClr val="0070C0"/>
                      </a:solidFill>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a:solidFill>
                        <a:srgbClr val="0070C0"/>
                      </a:solidFill>
                    </a:lnB>
                    <a:solidFill>
                      <a:schemeClr val="accent1">
                        <a:alpha val="20000"/>
                      </a:schemeClr>
                    </a:solidFill>
                  </a:tcPr>
                </a:tc>
                <a:tc>
                  <a:txBody>
                    <a:bodyPr/>
                    <a:lstStyle/>
                    <a:p>
                      <a:pPr algn="l">
                        <a:defRPr sz="1800"/>
                      </a:pPr>
                      <a:r>
                        <a:rPr sz="1400" b="0">
                          <a:latin typeface="微軟正黑體" panose="020B0604030504040204" pitchFamily="34" charset="-120"/>
                          <a:ea typeface="微軟正黑體" panose="020B0604030504040204" pitchFamily="34" charset="-120"/>
                          <a:cs typeface="微軟正黑體"/>
                          <a:sym typeface="微軟正黑體"/>
                        </a:rPr>
                        <a:t>視覺藝術產業補助計畫（忠壯藝術家補助）、電影產業國際合製計畫</a:t>
                      </a:r>
                    </a:p>
                  </a:txBody>
                  <a:tcPr marL="36000" marR="36000" marT="36000" marB="36000" anchor="ctr" horzOverflow="overflow">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a:solidFill>
                        <a:srgbClr val="0070C0"/>
                      </a:solidFill>
                    </a:lnB>
                    <a:solidFill>
                      <a:schemeClr val="accent1">
                        <a:alpha val="20000"/>
                      </a:schemeClr>
                    </a:solidFill>
                  </a:tcPr>
                </a:tc>
                <a:tc>
                  <a:txBody>
                    <a:bodyPr/>
                    <a:lstStyle/>
                    <a:p>
                      <a:pPr>
                        <a:defRPr sz="1800"/>
                      </a:pPr>
                      <a:r>
                        <a:rPr sz="1400" b="0" dirty="0">
                          <a:latin typeface="微軟正黑體" panose="020B0604030504040204" pitchFamily="34" charset="-120"/>
                          <a:ea typeface="微軟正黑體" panose="020B0604030504040204" pitchFamily="34" charset="-120"/>
                          <a:cs typeface="微軟正黑體"/>
                          <a:sym typeface="微軟正黑體"/>
                        </a:rPr>
                        <a:t>200</a:t>
                      </a:r>
                    </a:p>
                  </a:txBody>
                  <a:tcPr marL="36000" marR="36000" marT="36000" marB="36000" anchor="ctr" horzOverflow="overflow">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a:solidFill>
                        <a:srgbClr val="0070C0"/>
                      </a:solidFill>
                    </a:lnB>
                    <a:solidFill>
                      <a:schemeClr val="accent1">
                        <a:alpha val="20000"/>
                      </a:schemeClr>
                    </a:solidFill>
                  </a:tcPr>
                </a:tc>
                <a:tc>
                  <a:txBody>
                    <a:bodyPr/>
                    <a:lstStyle/>
                    <a:p>
                      <a:pPr algn="ctr">
                        <a:lnSpc>
                          <a:spcPct val="80000"/>
                        </a:lnSpc>
                        <a:defRPr sz="1800"/>
                      </a:pPr>
                      <a:r>
                        <a:rPr sz="1400" b="0">
                          <a:latin typeface="微軟正黑體" panose="020B0604030504040204" pitchFamily="34" charset="-120"/>
                          <a:ea typeface="微軟正黑體" panose="020B0604030504040204" pitchFamily="34" charset="-120"/>
                          <a:cs typeface="微軟正黑體"/>
                          <a:sym typeface="微軟正黑體"/>
                        </a:rPr>
                        <a:t>202407-202506</a:t>
                      </a:r>
                    </a:p>
                  </a:txBody>
                  <a:tcPr marL="45720" marR="45720" anchor="ctr" horzOverflow="overflow">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a:solidFill>
                        <a:srgbClr val="0070C0"/>
                      </a:solidFill>
                    </a:lnB>
                    <a:solidFill>
                      <a:schemeClr val="accent1">
                        <a:alpha val="20000"/>
                      </a:schemeClr>
                    </a:solidFill>
                  </a:tcPr>
                </a:tc>
                <a:tc>
                  <a:txBody>
                    <a:bodyPr/>
                    <a:lstStyle/>
                    <a:p>
                      <a:pPr algn="l">
                        <a:defRPr sz="1400">
                          <a:latin typeface="微軟正黑體"/>
                          <a:ea typeface="微軟正黑體"/>
                          <a:cs typeface="微軟正黑體"/>
                          <a:sym typeface="微軟正黑體"/>
                        </a:defRPr>
                      </a:pPr>
                      <a:r>
                        <a:rPr b="0" dirty="0">
                          <a:latin typeface="微軟正黑體" panose="020B0604030504040204" pitchFamily="34" charset="-120"/>
                          <a:ea typeface="微軟正黑體" panose="020B0604030504040204" pitchFamily="34" charset="-120"/>
                        </a:rPr>
                        <a:t>近期黑潮計畫藝術產業與影視音產業補助案，可以實施的策略合作，已與兔將已簽完MOU，以洽平台需要引擎，並在影視局補助之佈局的掌握（S300+S100）</a:t>
                      </a:r>
                    </a:p>
                    <a:p>
                      <a:pPr algn="l">
                        <a:defRPr sz="1400">
                          <a:latin typeface="微軟正黑體"/>
                          <a:ea typeface="微軟正黑體"/>
                          <a:cs typeface="微軟正黑體"/>
                          <a:sym typeface="微軟正黑體"/>
                        </a:defRPr>
                      </a:pPr>
                      <a:r>
                        <a:rPr b="0" dirty="0" err="1">
                          <a:latin typeface="微軟正黑體" panose="020B0604030504040204" pitchFamily="34" charset="-120"/>
                          <a:ea typeface="微軟正黑體" panose="020B0604030504040204" pitchFamily="34" charset="-120"/>
                        </a:rPr>
                        <a:t>目前也與魔森影視洽談跨部會GAI影視應用發展策略，目前積極交流中</a:t>
                      </a:r>
                      <a:endParaRPr b="0" dirty="0">
                        <a:latin typeface="微軟正黑體" panose="020B0604030504040204" pitchFamily="34" charset="-120"/>
                        <a:ea typeface="微軟正黑體" panose="020B0604030504040204" pitchFamily="34" charset="-120"/>
                      </a:endParaRPr>
                    </a:p>
                  </a:txBody>
                  <a:tcPr marL="45720" marR="45720" anchor="ctr" horzOverflow="overflow">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a:solidFill>
                        <a:srgbClr val="0070C0"/>
                      </a:solidFill>
                    </a:lnB>
                    <a:solidFill>
                      <a:schemeClr val="accent1">
                        <a:alpha val="20000"/>
                      </a:schemeClr>
                    </a:solidFill>
                  </a:tcPr>
                </a:tc>
                <a:tc>
                  <a:txBody>
                    <a:bodyPr/>
                    <a:lstStyle/>
                    <a:p>
                      <a:pPr algn="ctr">
                        <a:defRPr sz="1800"/>
                      </a:pPr>
                      <a:r>
                        <a:rPr sz="1400" b="0" dirty="0" err="1">
                          <a:latin typeface="微軟正黑體" panose="020B0604030504040204" pitchFamily="34" charset="-120"/>
                          <a:ea typeface="微軟正黑體" panose="020B0604030504040204" pitchFamily="34" charset="-120"/>
                          <a:cs typeface="微軟正黑體"/>
                          <a:sym typeface="微軟正黑體"/>
                        </a:rPr>
                        <a:t>香蘭</a:t>
                      </a:r>
                      <a:r>
                        <a:rPr lang="en-US" sz="1400" b="0" dirty="0" err="1">
                          <a:latin typeface="微軟正黑體" panose="020B0604030504040204" pitchFamily="34" charset="-120"/>
                          <a:ea typeface="微軟正黑體" panose="020B0604030504040204" pitchFamily="34" charset="-120"/>
                          <a:cs typeface="微軟正黑體"/>
                          <a:sym typeface="微軟正黑體"/>
                        </a:rPr>
                        <a:t>.</a:t>
                      </a:r>
                      <a:r>
                        <a:rPr sz="1400" b="0" dirty="0" err="1">
                          <a:latin typeface="微軟正黑體" panose="020B0604030504040204" pitchFamily="34" charset="-120"/>
                          <a:ea typeface="微軟正黑體" panose="020B0604030504040204" pitchFamily="34" charset="-120"/>
                          <a:cs typeface="微軟正黑體"/>
                          <a:sym typeface="微軟正黑體"/>
                        </a:rPr>
                        <a:t>志聰</a:t>
                      </a:r>
                      <a:endParaRPr sz="1400" b="0" dirty="0">
                        <a:latin typeface="微軟正黑體" panose="020B0604030504040204" pitchFamily="34" charset="-120"/>
                        <a:ea typeface="微軟正黑體" panose="020B0604030504040204" pitchFamily="34" charset="-120"/>
                        <a:cs typeface="微軟正黑體"/>
                        <a:sym typeface="微軟正黑體"/>
                      </a:endParaRPr>
                    </a:p>
                  </a:txBody>
                  <a:tcPr marL="0" marR="0" marT="0" marB="0" anchor="ctr" horzOverflow="overflow">
                    <a:lnL w="12700" cap="flat" cmpd="sng" algn="ctr">
                      <a:solidFill>
                        <a:srgbClr val="0070C0"/>
                      </a:solidFill>
                      <a:prstDash val="solid"/>
                      <a:round/>
                      <a:headEnd type="none" w="med" len="med"/>
                      <a:tailEnd type="none" w="med" len="med"/>
                    </a:lnL>
                    <a:lnR w="12700">
                      <a:solidFill>
                        <a:srgbClr val="0070C0"/>
                      </a:solidFill>
                    </a:lnR>
                    <a:lnT w="12700" cap="flat" cmpd="sng" algn="ctr">
                      <a:solidFill>
                        <a:srgbClr val="0070C0"/>
                      </a:solidFill>
                      <a:prstDash val="solid"/>
                      <a:round/>
                      <a:headEnd type="none" w="med" len="med"/>
                      <a:tailEnd type="none" w="med" len="med"/>
                    </a:lnT>
                    <a:lnB w="12700">
                      <a:solidFill>
                        <a:srgbClr val="0070C0"/>
                      </a:solidFill>
                    </a:lnB>
                    <a:solidFill>
                      <a:schemeClr val="accent1">
                        <a:alpha val="20000"/>
                      </a:schemeClr>
                    </a:solidFill>
                  </a:tcPr>
                </a:tc>
                <a:extLst>
                  <a:ext uri="{0D108BD9-81ED-4DB2-BD59-A6C34878D82A}">
                    <a16:rowId xmlns:a16="http://schemas.microsoft.com/office/drawing/2014/main" val="10006"/>
                  </a:ext>
                </a:extLst>
              </a:tr>
            </a:tbl>
          </a:graphicData>
        </a:graphic>
      </p:graphicFrame>
      <p:sp>
        <p:nvSpPr>
          <p:cNvPr id="6" name="文字方塊 5">
            <a:extLst>
              <a:ext uri="{FF2B5EF4-FFF2-40B4-BE49-F238E27FC236}">
                <a16:creationId xmlns:a16="http://schemas.microsoft.com/office/drawing/2014/main" id="{69AEEA4C-374F-4845-9ACE-448B7197FC44}"/>
              </a:ext>
            </a:extLst>
          </p:cNvPr>
          <p:cNvSpPr txBox="1"/>
          <p:nvPr/>
        </p:nvSpPr>
        <p:spPr>
          <a:xfrm>
            <a:off x="7458991" y="510598"/>
            <a:ext cx="4543869" cy="369328"/>
          </a:xfrm>
          <a:prstGeom prst="rect">
            <a:avLst/>
          </a:prstGeom>
          <a:solidFill>
            <a:srgbClr val="FFFFFF"/>
          </a:solidFill>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45718" tIns="45718" rIns="45718" bIns="45718">
            <a:spAutoFit/>
          </a:bodyPr>
          <a:lstStyle>
            <a:lvl1pPr>
              <a:defRPr b="1">
                <a:latin typeface="微軟正黑體"/>
                <a:ea typeface="微軟正黑體"/>
                <a:cs typeface="微軟正黑體"/>
                <a:sym typeface="微軟正黑體"/>
              </a:defRPr>
            </a:lvl1pPr>
          </a:lstStyle>
          <a:p>
            <a:r>
              <a:rPr lang="zh-TW" altLang="en-US" dirty="0"/>
              <a:t>已</a:t>
            </a:r>
            <a:r>
              <a:rPr dirty="0" err="1"/>
              <a:t>簽約</a:t>
            </a:r>
            <a:r>
              <a:rPr dirty="0"/>
              <a:t>：</a:t>
            </a:r>
            <a:r>
              <a:rPr lang="en-US" altLang="zh-TW" dirty="0"/>
              <a:t> 3,680</a:t>
            </a:r>
            <a:r>
              <a:rPr dirty="0"/>
              <a:t>萬元</a:t>
            </a:r>
            <a:r>
              <a:rPr lang="zh-TW" altLang="en-US" dirty="0"/>
              <a:t>努力與洽談中</a:t>
            </a:r>
            <a:r>
              <a:rPr lang="en-US" altLang="zh-TW" dirty="0"/>
              <a:t>1800</a:t>
            </a:r>
            <a:r>
              <a:rPr lang="zh-TW" altLang="en-US" dirty="0"/>
              <a:t>萬元</a:t>
            </a:r>
            <a:endParaRPr dirty="0"/>
          </a:p>
        </p:txBody>
      </p:sp>
    </p:spTree>
  </p:cSld>
  <p:clrMapOvr>
    <a:masterClrMapping/>
  </p:clrMapOvr>
  <p:transition spd="med"/>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0" name="投影片編號版面配置區 3"/>
          <p:cNvSpPr txBox="1">
            <a:spLocks noGrp="1"/>
          </p:cNvSpPr>
          <p:nvPr>
            <p:ph type="sldNum" sz="quarter" idx="4294967295"/>
          </p:nvPr>
        </p:nvSpPr>
        <p:spPr>
          <a:xfrm>
            <a:off x="12003102" y="6606809"/>
            <a:ext cx="188894" cy="264251"/>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fld id="{86CB4B4D-7CA3-9044-876B-883B54F8677D}" type="slidenum">
              <a:t>8</a:t>
            </a:fld>
            <a:endParaRPr/>
          </a:p>
        </p:txBody>
      </p:sp>
      <p:sp>
        <p:nvSpPr>
          <p:cNvPr id="1071" name="標題 1"/>
          <p:cNvSpPr txBox="1">
            <a:spLocks noGrp="1"/>
          </p:cNvSpPr>
          <p:nvPr>
            <p:ph type="title"/>
          </p:nvPr>
        </p:nvSpPr>
        <p:spPr>
          <a:xfrm>
            <a:off x="-2" y="116624"/>
            <a:ext cx="12192007" cy="787949"/>
          </a:xfrm>
          <a:prstGeom prst="rect">
            <a:avLst/>
          </a:prstGeom>
        </p:spPr>
        <p:txBody>
          <a:bodyPr/>
          <a:lstStyle>
            <a:lvl1pPr algn="ctr" defTabSz="777240">
              <a:defRPr b="1">
                <a:solidFill>
                  <a:srgbClr val="000099"/>
                </a:solidFill>
                <a:latin typeface="微軟正黑體"/>
                <a:ea typeface="微軟正黑體"/>
                <a:cs typeface="微軟正黑體"/>
                <a:sym typeface="微軟正黑體"/>
              </a:defRPr>
            </a:lvl1pPr>
          </a:lstStyle>
          <a:p>
            <a:r>
              <a:t>政府知服</a:t>
            </a:r>
          </a:p>
        </p:txBody>
      </p:sp>
      <p:graphicFrame>
        <p:nvGraphicFramePr>
          <p:cNvPr id="1072" name="表格 5"/>
          <p:cNvGraphicFramePr/>
          <p:nvPr>
            <p:extLst>
              <p:ext uri="{D42A27DB-BD31-4B8C-83A1-F6EECF244321}">
                <p14:modId xmlns:p14="http://schemas.microsoft.com/office/powerpoint/2010/main" val="3574927915"/>
              </p:ext>
            </p:extLst>
          </p:nvPr>
        </p:nvGraphicFramePr>
        <p:xfrm>
          <a:off x="540423" y="1148121"/>
          <a:ext cx="11111153" cy="2790944"/>
        </p:xfrm>
        <a:graphic>
          <a:graphicData uri="http://schemas.openxmlformats.org/drawingml/2006/table">
            <a:tbl>
              <a:tblPr firstRow="1">
                <a:tableStyleId>{4C3C2611-4C71-4FC5-86AE-919BDF0F9419}</a:tableStyleId>
              </a:tblPr>
              <a:tblGrid>
                <a:gridCol w="1682152">
                  <a:extLst>
                    <a:ext uri="{9D8B030D-6E8A-4147-A177-3AD203B41FA5}">
                      <a16:colId xmlns:a16="http://schemas.microsoft.com/office/drawing/2014/main" val="20000"/>
                    </a:ext>
                  </a:extLst>
                </a:gridCol>
                <a:gridCol w="2136349">
                  <a:extLst>
                    <a:ext uri="{9D8B030D-6E8A-4147-A177-3AD203B41FA5}">
                      <a16:colId xmlns:a16="http://schemas.microsoft.com/office/drawing/2014/main" val="20001"/>
                    </a:ext>
                  </a:extLst>
                </a:gridCol>
                <a:gridCol w="655983">
                  <a:extLst>
                    <a:ext uri="{9D8B030D-6E8A-4147-A177-3AD203B41FA5}">
                      <a16:colId xmlns:a16="http://schemas.microsoft.com/office/drawing/2014/main" val="20002"/>
                    </a:ext>
                  </a:extLst>
                </a:gridCol>
                <a:gridCol w="915230">
                  <a:extLst>
                    <a:ext uri="{9D8B030D-6E8A-4147-A177-3AD203B41FA5}">
                      <a16:colId xmlns:a16="http://schemas.microsoft.com/office/drawing/2014/main" val="20003"/>
                    </a:ext>
                  </a:extLst>
                </a:gridCol>
                <a:gridCol w="4421265">
                  <a:extLst>
                    <a:ext uri="{9D8B030D-6E8A-4147-A177-3AD203B41FA5}">
                      <a16:colId xmlns:a16="http://schemas.microsoft.com/office/drawing/2014/main" val="20004"/>
                    </a:ext>
                  </a:extLst>
                </a:gridCol>
                <a:gridCol w="1300174">
                  <a:extLst>
                    <a:ext uri="{9D8B030D-6E8A-4147-A177-3AD203B41FA5}">
                      <a16:colId xmlns:a16="http://schemas.microsoft.com/office/drawing/2014/main" val="20005"/>
                    </a:ext>
                  </a:extLst>
                </a:gridCol>
              </a:tblGrid>
              <a:tr h="681087">
                <a:tc>
                  <a:txBody>
                    <a:bodyPr/>
                    <a:lstStyle/>
                    <a:p>
                      <a:pPr algn="ctr">
                        <a:defRPr sz="1800" b="0"/>
                      </a:pPr>
                      <a:r>
                        <a:rPr sz="2000" b="1">
                          <a:solidFill>
                            <a:srgbClr val="FFFFFF"/>
                          </a:solidFill>
                          <a:latin typeface="微軟正黑體"/>
                          <a:ea typeface="微軟正黑體"/>
                          <a:cs typeface="微軟正黑體"/>
                          <a:sym typeface="微軟正黑體"/>
                        </a:rPr>
                        <a:t>單位</a:t>
                      </a:r>
                    </a:p>
                  </a:txBody>
                  <a:tcPr marL="45720" marR="45720" anchor="ctr" horzOverflow="overflow">
                    <a:lnL w="12700">
                      <a:solidFill>
                        <a:srgbClr val="0070C0"/>
                      </a:solidFill>
                    </a:lnL>
                    <a:lnR w="12700">
                      <a:solidFill>
                        <a:srgbClr val="0070C0"/>
                      </a:solidFill>
                    </a:lnR>
                    <a:lnT w="12700">
                      <a:solidFill>
                        <a:srgbClr val="0070C0"/>
                      </a:solidFill>
                    </a:lnT>
                    <a:lnB w="12700">
                      <a:solidFill>
                        <a:srgbClr val="0070C0"/>
                      </a:solidFill>
                    </a:lnB>
                    <a:solidFill>
                      <a:srgbClr val="0070C0"/>
                    </a:solidFill>
                  </a:tcPr>
                </a:tc>
                <a:tc>
                  <a:txBody>
                    <a:bodyPr/>
                    <a:lstStyle/>
                    <a:p>
                      <a:pPr algn="ctr">
                        <a:defRPr sz="1800" b="0"/>
                      </a:pPr>
                      <a:r>
                        <a:rPr sz="2000" b="1">
                          <a:solidFill>
                            <a:srgbClr val="FFFFFF"/>
                          </a:solidFill>
                          <a:latin typeface="微軟正黑體"/>
                          <a:ea typeface="微軟正黑體"/>
                          <a:cs typeface="微軟正黑體"/>
                          <a:sym typeface="微軟正黑體"/>
                        </a:rPr>
                        <a:t>計畫名稱</a:t>
                      </a:r>
                    </a:p>
                  </a:txBody>
                  <a:tcPr marL="45720" marR="45720" anchor="ctr" horzOverflow="overflow">
                    <a:lnL w="12700">
                      <a:solidFill>
                        <a:srgbClr val="0070C0"/>
                      </a:solidFill>
                    </a:lnL>
                    <a:lnR w="12700">
                      <a:solidFill>
                        <a:srgbClr val="0070C0"/>
                      </a:solidFill>
                    </a:lnR>
                    <a:lnT w="12700">
                      <a:solidFill>
                        <a:srgbClr val="0070C0"/>
                      </a:solidFill>
                    </a:lnT>
                    <a:lnB w="12700">
                      <a:solidFill>
                        <a:srgbClr val="0070C0"/>
                      </a:solidFill>
                    </a:lnB>
                    <a:solidFill>
                      <a:srgbClr val="0070C0"/>
                    </a:solidFill>
                  </a:tcPr>
                </a:tc>
                <a:tc>
                  <a:txBody>
                    <a:bodyPr/>
                    <a:lstStyle/>
                    <a:p>
                      <a:pPr algn="ctr">
                        <a:defRPr sz="1800" b="0"/>
                      </a:pPr>
                      <a:r>
                        <a:rPr sz="2000" b="1">
                          <a:solidFill>
                            <a:srgbClr val="FFFFFF"/>
                          </a:solidFill>
                          <a:latin typeface="微軟正黑體"/>
                          <a:ea typeface="微軟正黑體"/>
                          <a:cs typeface="微軟正黑體"/>
                          <a:sym typeface="微軟正黑體"/>
                        </a:rPr>
                        <a:t>總經費</a:t>
                      </a:r>
                    </a:p>
                  </a:txBody>
                  <a:tcPr marL="45720" marR="45720" anchor="ctr" horzOverflow="overflow">
                    <a:lnL w="12700">
                      <a:solidFill>
                        <a:srgbClr val="0070C0"/>
                      </a:solidFill>
                    </a:lnL>
                    <a:lnR w="12700">
                      <a:solidFill>
                        <a:srgbClr val="0070C0"/>
                      </a:solidFill>
                    </a:lnR>
                    <a:lnT w="12700">
                      <a:solidFill>
                        <a:srgbClr val="0070C0"/>
                      </a:solidFill>
                    </a:lnT>
                    <a:lnB w="12700">
                      <a:solidFill>
                        <a:srgbClr val="0070C0"/>
                      </a:solidFill>
                    </a:lnB>
                    <a:solidFill>
                      <a:srgbClr val="0070C0"/>
                    </a:solidFill>
                  </a:tcPr>
                </a:tc>
                <a:tc>
                  <a:txBody>
                    <a:bodyPr/>
                    <a:lstStyle/>
                    <a:p>
                      <a:pPr algn="ctr">
                        <a:defRPr sz="1800" b="0"/>
                      </a:pPr>
                      <a:r>
                        <a:rPr sz="2000" b="1">
                          <a:solidFill>
                            <a:srgbClr val="FFFFFF"/>
                          </a:solidFill>
                          <a:latin typeface="微軟正黑體"/>
                          <a:ea typeface="微軟正黑體"/>
                          <a:cs typeface="微軟正黑體"/>
                          <a:sym typeface="微軟正黑體"/>
                        </a:rPr>
                        <a:t>期程</a:t>
                      </a:r>
                    </a:p>
                  </a:txBody>
                  <a:tcPr marL="45720" marR="45720" anchor="ctr" horzOverflow="overflow">
                    <a:lnL w="12700">
                      <a:solidFill>
                        <a:srgbClr val="0070C0"/>
                      </a:solidFill>
                    </a:lnL>
                    <a:lnR w="12700">
                      <a:solidFill>
                        <a:srgbClr val="0070C0"/>
                      </a:solidFill>
                    </a:lnR>
                    <a:lnT w="12700">
                      <a:solidFill>
                        <a:srgbClr val="0070C0"/>
                      </a:solidFill>
                    </a:lnT>
                    <a:lnB w="12700">
                      <a:solidFill>
                        <a:srgbClr val="0070C0"/>
                      </a:solidFill>
                    </a:lnB>
                    <a:solidFill>
                      <a:srgbClr val="0070C0"/>
                    </a:solidFill>
                  </a:tcPr>
                </a:tc>
                <a:tc>
                  <a:txBody>
                    <a:bodyPr/>
                    <a:lstStyle/>
                    <a:p>
                      <a:pPr algn="ctr">
                        <a:defRPr sz="1800" b="0"/>
                      </a:pPr>
                      <a:r>
                        <a:rPr sz="2000" b="1">
                          <a:solidFill>
                            <a:srgbClr val="FFFFFF"/>
                          </a:solidFill>
                          <a:latin typeface="微軟正黑體"/>
                          <a:ea typeface="微軟正黑體"/>
                          <a:cs typeface="微軟正黑體"/>
                          <a:sym typeface="微軟正黑體"/>
                        </a:rPr>
                        <a:t>備註</a:t>
                      </a:r>
                    </a:p>
                  </a:txBody>
                  <a:tcPr marL="45720" marR="45720" anchor="ctr" horzOverflow="overflow">
                    <a:lnL w="12700">
                      <a:solidFill>
                        <a:srgbClr val="0070C0"/>
                      </a:solidFill>
                    </a:lnL>
                    <a:lnR w="12700">
                      <a:solidFill>
                        <a:srgbClr val="0070C0"/>
                      </a:solidFill>
                    </a:lnR>
                    <a:lnT w="12700">
                      <a:solidFill>
                        <a:srgbClr val="0070C0"/>
                      </a:solidFill>
                    </a:lnT>
                    <a:lnB w="12700">
                      <a:solidFill>
                        <a:srgbClr val="0070C0"/>
                      </a:solidFill>
                    </a:lnB>
                    <a:solidFill>
                      <a:srgbClr val="0070C0"/>
                    </a:solidFill>
                  </a:tcPr>
                </a:tc>
                <a:tc>
                  <a:txBody>
                    <a:bodyPr/>
                    <a:lstStyle/>
                    <a:p>
                      <a:pPr algn="ctr">
                        <a:defRPr sz="1800" b="0"/>
                      </a:pPr>
                      <a:r>
                        <a:rPr sz="2000" b="1">
                          <a:solidFill>
                            <a:srgbClr val="FFFFFF"/>
                          </a:solidFill>
                          <a:latin typeface="微軟正黑體"/>
                          <a:ea typeface="微軟正黑體"/>
                          <a:cs typeface="微軟正黑體"/>
                          <a:sym typeface="微軟正黑體"/>
                        </a:rPr>
                        <a:t>負責人</a:t>
                      </a:r>
                    </a:p>
                  </a:txBody>
                  <a:tcPr marL="0" marR="0" marT="0" marB="0" anchor="ctr" horzOverflow="overflow">
                    <a:lnL w="12700">
                      <a:solidFill>
                        <a:srgbClr val="0070C0"/>
                      </a:solidFill>
                    </a:lnL>
                    <a:lnR w="12700">
                      <a:solidFill>
                        <a:srgbClr val="0070C0"/>
                      </a:solidFill>
                    </a:lnR>
                    <a:lnT w="12700">
                      <a:solidFill>
                        <a:srgbClr val="0070C0"/>
                      </a:solidFill>
                    </a:lnT>
                    <a:lnB w="12700">
                      <a:solidFill>
                        <a:srgbClr val="0070C0"/>
                      </a:solidFill>
                    </a:lnB>
                    <a:solidFill>
                      <a:srgbClr val="0070C0"/>
                    </a:solidFill>
                  </a:tcPr>
                </a:tc>
                <a:extLst>
                  <a:ext uri="{0D108BD9-81ED-4DB2-BD59-A6C34878D82A}">
                    <a16:rowId xmlns:a16="http://schemas.microsoft.com/office/drawing/2014/main" val="10000"/>
                  </a:ext>
                </a:extLst>
              </a:tr>
              <a:tr h="522476">
                <a:tc>
                  <a:txBody>
                    <a:bodyPr/>
                    <a:lstStyle/>
                    <a:p>
                      <a:pPr algn="l">
                        <a:defRPr sz="1800"/>
                      </a:pPr>
                      <a:r>
                        <a:rPr sz="1400">
                          <a:latin typeface="微軟正黑體"/>
                          <a:ea typeface="微軟正黑體"/>
                          <a:cs typeface="微軟正黑體"/>
                          <a:sym typeface="微軟正黑體"/>
                        </a:rPr>
                        <a:t>經濟部產發署</a:t>
                      </a:r>
                    </a:p>
                  </a:txBody>
                  <a:tcPr marL="36000" marR="36000" marT="36000" marB="36000" anchor="ctr" horzOverflow="overflow">
                    <a:lnL w="12700">
                      <a:solidFill>
                        <a:srgbClr val="0070C0"/>
                      </a:solidFill>
                    </a:lnL>
                    <a:lnR w="12700">
                      <a:solidFill>
                        <a:srgbClr val="0070C0"/>
                      </a:solidFill>
                    </a:lnR>
                    <a:lnT w="12700">
                      <a:solidFill>
                        <a:srgbClr val="0070C0"/>
                      </a:solidFill>
                    </a:lnT>
                    <a:lnB w="12700">
                      <a:solidFill>
                        <a:srgbClr val="0070C0"/>
                      </a:solidFill>
                    </a:lnB>
                    <a:solidFill>
                      <a:schemeClr val="accent1">
                        <a:alpha val="20000"/>
                      </a:schemeClr>
                    </a:solidFill>
                  </a:tcPr>
                </a:tc>
                <a:tc>
                  <a:txBody>
                    <a:bodyPr/>
                    <a:lstStyle/>
                    <a:p>
                      <a:pPr algn="l">
                        <a:defRPr sz="1800"/>
                      </a:pPr>
                      <a:r>
                        <a:rPr sz="1400">
                          <a:latin typeface="微軟正黑體"/>
                          <a:ea typeface="微軟正黑體"/>
                          <a:cs typeface="微軟正黑體"/>
                          <a:sym typeface="微軟正黑體"/>
                        </a:rPr>
                        <a:t>高齡友善智慧檢測及健康管理平台計畫</a:t>
                      </a:r>
                    </a:p>
                  </a:txBody>
                  <a:tcPr marL="36000" marR="36000" marT="36000" marB="36000" anchor="ctr" horzOverflow="overflow">
                    <a:lnL w="12700">
                      <a:solidFill>
                        <a:srgbClr val="0070C0"/>
                      </a:solidFill>
                    </a:lnL>
                    <a:lnR w="12700">
                      <a:solidFill>
                        <a:srgbClr val="0070C0"/>
                      </a:solidFill>
                    </a:lnR>
                    <a:lnT w="12700">
                      <a:solidFill>
                        <a:srgbClr val="0070C0"/>
                      </a:solidFill>
                    </a:lnT>
                    <a:lnB w="12700">
                      <a:solidFill>
                        <a:srgbClr val="0070C0"/>
                      </a:solidFill>
                    </a:lnB>
                    <a:solidFill>
                      <a:schemeClr val="accent1">
                        <a:alpha val="20000"/>
                      </a:schemeClr>
                    </a:solidFill>
                  </a:tcPr>
                </a:tc>
                <a:tc>
                  <a:txBody>
                    <a:bodyPr/>
                    <a:lstStyle/>
                    <a:p>
                      <a:pPr>
                        <a:defRPr sz="1800"/>
                      </a:pPr>
                      <a:r>
                        <a:rPr sz="1400" dirty="0">
                          <a:latin typeface="微軟正黑體"/>
                          <a:ea typeface="微軟正黑體"/>
                          <a:cs typeface="微軟正黑體"/>
                          <a:sym typeface="微軟正黑體"/>
                        </a:rPr>
                        <a:t>40</a:t>
                      </a:r>
                    </a:p>
                  </a:txBody>
                  <a:tcPr marL="36000" marR="36000" marT="36000" marB="36000" anchor="ctr" horzOverflow="overflow">
                    <a:lnL w="12700">
                      <a:solidFill>
                        <a:srgbClr val="0070C0"/>
                      </a:solidFill>
                    </a:lnL>
                    <a:lnR w="12700">
                      <a:solidFill>
                        <a:srgbClr val="0070C0"/>
                      </a:solidFill>
                    </a:lnR>
                    <a:lnT w="12700">
                      <a:solidFill>
                        <a:srgbClr val="0070C0"/>
                      </a:solidFill>
                    </a:lnT>
                    <a:lnB w="12700">
                      <a:solidFill>
                        <a:srgbClr val="0070C0"/>
                      </a:solidFill>
                    </a:lnB>
                    <a:solidFill>
                      <a:schemeClr val="accent1">
                        <a:alpha val="20000"/>
                      </a:schemeClr>
                    </a:solidFill>
                  </a:tcPr>
                </a:tc>
                <a:tc>
                  <a:txBody>
                    <a:bodyPr/>
                    <a:lstStyle/>
                    <a:p>
                      <a:pPr algn="l">
                        <a:defRPr sz="1400">
                          <a:latin typeface="微軟正黑體"/>
                          <a:ea typeface="微軟正黑體"/>
                          <a:cs typeface="微軟正黑體"/>
                          <a:sym typeface="微軟正黑體"/>
                        </a:defRPr>
                      </a:pPr>
                      <a:r>
                        <a:t>202405-</a:t>
                      </a:r>
                      <a:endParaRPr sz="1800"/>
                    </a:p>
                    <a:p>
                      <a:pPr algn="l">
                        <a:defRPr sz="1400">
                          <a:latin typeface="微軟正黑體"/>
                          <a:ea typeface="微軟正黑體"/>
                          <a:cs typeface="微軟正黑體"/>
                          <a:sym typeface="微軟正黑體"/>
                        </a:defRPr>
                      </a:pPr>
                      <a:r>
                        <a:t>202410</a:t>
                      </a:r>
                    </a:p>
                  </a:txBody>
                  <a:tcPr marL="45720" marR="45720" anchor="ctr" horzOverflow="overflow">
                    <a:lnL w="12700">
                      <a:solidFill>
                        <a:srgbClr val="0070C0"/>
                      </a:solidFill>
                    </a:lnL>
                    <a:lnR w="12700">
                      <a:solidFill>
                        <a:srgbClr val="0070C0"/>
                      </a:solidFill>
                    </a:lnR>
                    <a:lnT w="12700">
                      <a:solidFill>
                        <a:srgbClr val="0070C0"/>
                      </a:solidFill>
                    </a:lnT>
                    <a:lnB w="12700">
                      <a:solidFill>
                        <a:srgbClr val="0070C0"/>
                      </a:solidFill>
                    </a:lnB>
                    <a:solidFill>
                      <a:schemeClr val="accent1">
                        <a:alpha val="20000"/>
                      </a:schemeClr>
                    </a:solidFill>
                  </a:tcPr>
                </a:tc>
                <a:tc>
                  <a:txBody>
                    <a:bodyPr/>
                    <a:lstStyle/>
                    <a:p>
                      <a:pPr algn="l">
                        <a:defRPr sz="1800"/>
                      </a:pPr>
                      <a:r>
                        <a:rPr sz="1400">
                          <a:latin typeface="微軟正黑體"/>
                          <a:ea typeface="微軟正黑體"/>
                          <a:cs typeface="微軟正黑體"/>
                          <a:sym typeface="微軟正黑體"/>
                        </a:rPr>
                        <a:t>已簽約</a:t>
                      </a:r>
                    </a:p>
                  </a:txBody>
                  <a:tcPr marL="45720" marR="45720" anchor="ctr" horzOverflow="overflow">
                    <a:lnL w="12700">
                      <a:solidFill>
                        <a:srgbClr val="0070C0"/>
                      </a:solidFill>
                    </a:lnL>
                    <a:lnR w="12700">
                      <a:solidFill>
                        <a:srgbClr val="0070C0"/>
                      </a:solidFill>
                    </a:lnR>
                    <a:lnT w="12700">
                      <a:solidFill>
                        <a:srgbClr val="0070C0"/>
                      </a:solidFill>
                    </a:lnT>
                    <a:lnB w="12700">
                      <a:solidFill>
                        <a:srgbClr val="0070C0"/>
                      </a:solidFill>
                    </a:lnB>
                    <a:solidFill>
                      <a:schemeClr val="accent1">
                        <a:alpha val="20000"/>
                      </a:schemeClr>
                    </a:solidFill>
                  </a:tcPr>
                </a:tc>
                <a:tc>
                  <a:txBody>
                    <a:bodyPr/>
                    <a:lstStyle/>
                    <a:p>
                      <a:pPr algn="ctr">
                        <a:defRPr sz="1800"/>
                      </a:pPr>
                      <a:r>
                        <a:rPr sz="1400">
                          <a:latin typeface="微軟正黑體"/>
                          <a:ea typeface="微軟正黑體"/>
                          <a:cs typeface="微軟正黑體"/>
                          <a:sym typeface="微軟正黑體"/>
                        </a:rPr>
                        <a:t>志聰</a:t>
                      </a:r>
                    </a:p>
                  </a:txBody>
                  <a:tcPr marL="0" marR="0" marT="0" marB="0" anchor="ctr" horzOverflow="overflow">
                    <a:lnL w="12700">
                      <a:solidFill>
                        <a:srgbClr val="0070C0"/>
                      </a:solidFill>
                    </a:lnL>
                    <a:lnR w="12700">
                      <a:solidFill>
                        <a:srgbClr val="0070C0"/>
                      </a:solidFill>
                    </a:lnR>
                    <a:lnT w="12700">
                      <a:solidFill>
                        <a:srgbClr val="0070C0"/>
                      </a:solidFill>
                    </a:lnT>
                    <a:lnB w="12700">
                      <a:solidFill>
                        <a:srgbClr val="0070C0"/>
                      </a:solidFill>
                    </a:lnB>
                    <a:solidFill>
                      <a:schemeClr val="accent1">
                        <a:alpha val="20000"/>
                      </a:schemeClr>
                    </a:solidFill>
                  </a:tcPr>
                </a:tc>
                <a:extLst>
                  <a:ext uri="{0D108BD9-81ED-4DB2-BD59-A6C34878D82A}">
                    <a16:rowId xmlns:a16="http://schemas.microsoft.com/office/drawing/2014/main" val="10001"/>
                  </a:ext>
                </a:extLst>
              </a:tr>
              <a:tr h="522476">
                <a:tc>
                  <a:txBody>
                    <a:bodyPr/>
                    <a:lstStyle/>
                    <a:p>
                      <a:pPr algn="l">
                        <a:defRPr sz="1800"/>
                      </a:pPr>
                      <a:r>
                        <a:rPr sz="1400" dirty="0" err="1">
                          <a:latin typeface="微軟正黑體"/>
                          <a:ea typeface="微軟正黑體"/>
                          <a:cs typeface="微軟正黑體"/>
                          <a:sym typeface="微軟正黑體"/>
                        </a:rPr>
                        <a:t>經濟部產發署</a:t>
                      </a:r>
                      <a:endParaRPr sz="1400" dirty="0">
                        <a:latin typeface="微軟正黑體"/>
                        <a:ea typeface="微軟正黑體"/>
                        <a:cs typeface="微軟正黑體"/>
                        <a:sym typeface="微軟正黑體"/>
                      </a:endParaRPr>
                    </a:p>
                  </a:txBody>
                  <a:tcPr marL="36000" marR="36000" marT="36000" marB="36000" anchor="ctr" horzOverflow="overflow">
                    <a:lnL w="12700">
                      <a:solidFill>
                        <a:srgbClr val="0070C0"/>
                      </a:solidFill>
                    </a:lnL>
                    <a:lnR w="12700">
                      <a:solidFill>
                        <a:srgbClr val="0070C0"/>
                      </a:solidFill>
                    </a:lnR>
                    <a:lnT w="12700">
                      <a:solidFill>
                        <a:srgbClr val="0070C0"/>
                      </a:solidFill>
                    </a:lnT>
                    <a:lnB w="12700">
                      <a:solidFill>
                        <a:srgbClr val="0070C0"/>
                      </a:solidFill>
                    </a:lnB>
                    <a:solidFill>
                      <a:schemeClr val="accent1">
                        <a:alpha val="20000"/>
                      </a:schemeClr>
                    </a:solidFill>
                  </a:tcPr>
                </a:tc>
                <a:tc>
                  <a:txBody>
                    <a:bodyPr/>
                    <a:lstStyle/>
                    <a:p>
                      <a:pPr algn="l">
                        <a:defRPr sz="1800"/>
                      </a:pPr>
                      <a:r>
                        <a:rPr sz="1400">
                          <a:latin typeface="微軟正黑體"/>
                          <a:ea typeface="微軟正黑體"/>
                          <a:cs typeface="微軟正黑體"/>
                          <a:sym typeface="微軟正黑體"/>
                        </a:rPr>
                        <a:t>高齡友善跨裝置舒眠報告平台計畫</a:t>
                      </a:r>
                    </a:p>
                  </a:txBody>
                  <a:tcPr marL="36000" marR="36000" marT="36000" marB="36000" anchor="ctr" horzOverflow="overflow">
                    <a:lnL w="12700">
                      <a:solidFill>
                        <a:srgbClr val="0070C0"/>
                      </a:solidFill>
                    </a:lnL>
                    <a:lnR w="12700">
                      <a:solidFill>
                        <a:srgbClr val="0070C0"/>
                      </a:solidFill>
                    </a:lnR>
                    <a:lnT w="12700">
                      <a:solidFill>
                        <a:srgbClr val="0070C0"/>
                      </a:solidFill>
                    </a:lnT>
                    <a:lnB w="12700">
                      <a:solidFill>
                        <a:srgbClr val="0070C0"/>
                      </a:solidFill>
                    </a:lnB>
                    <a:solidFill>
                      <a:schemeClr val="accent1">
                        <a:alpha val="20000"/>
                      </a:schemeClr>
                    </a:solidFill>
                  </a:tcPr>
                </a:tc>
                <a:tc>
                  <a:txBody>
                    <a:bodyPr/>
                    <a:lstStyle/>
                    <a:p>
                      <a:pPr>
                        <a:defRPr sz="1800"/>
                      </a:pPr>
                      <a:r>
                        <a:rPr sz="1400" dirty="0">
                          <a:latin typeface="微軟正黑體"/>
                          <a:ea typeface="微軟正黑體"/>
                          <a:cs typeface="微軟正黑體"/>
                          <a:sym typeface="微軟正黑體"/>
                        </a:rPr>
                        <a:t>40</a:t>
                      </a:r>
                    </a:p>
                  </a:txBody>
                  <a:tcPr marL="36000" marR="36000" marT="36000" marB="36000" anchor="ctr" horzOverflow="overflow">
                    <a:lnL w="12700">
                      <a:solidFill>
                        <a:srgbClr val="0070C0"/>
                      </a:solidFill>
                    </a:lnL>
                    <a:lnR w="12700">
                      <a:solidFill>
                        <a:srgbClr val="0070C0"/>
                      </a:solidFill>
                    </a:lnR>
                    <a:lnT w="12700">
                      <a:solidFill>
                        <a:srgbClr val="0070C0"/>
                      </a:solidFill>
                    </a:lnT>
                    <a:lnB w="12700">
                      <a:solidFill>
                        <a:srgbClr val="0070C0"/>
                      </a:solidFill>
                    </a:lnB>
                    <a:solidFill>
                      <a:schemeClr val="accent1">
                        <a:alpha val="20000"/>
                      </a:schemeClr>
                    </a:solidFill>
                  </a:tcPr>
                </a:tc>
                <a:tc>
                  <a:txBody>
                    <a:bodyPr/>
                    <a:lstStyle/>
                    <a:p>
                      <a:pPr algn="l">
                        <a:defRPr sz="1400">
                          <a:latin typeface="微軟正黑體"/>
                          <a:ea typeface="微軟正黑體"/>
                          <a:cs typeface="微軟正黑體"/>
                          <a:sym typeface="微軟正黑體"/>
                        </a:defRPr>
                      </a:pPr>
                      <a:r>
                        <a:t>202405-</a:t>
                      </a:r>
                      <a:endParaRPr sz="1800"/>
                    </a:p>
                    <a:p>
                      <a:pPr algn="l">
                        <a:defRPr sz="1400">
                          <a:latin typeface="微軟正黑體"/>
                          <a:ea typeface="微軟正黑體"/>
                          <a:cs typeface="微軟正黑體"/>
                          <a:sym typeface="微軟正黑體"/>
                        </a:defRPr>
                      </a:pPr>
                      <a:r>
                        <a:t>202410</a:t>
                      </a:r>
                    </a:p>
                  </a:txBody>
                  <a:tcPr marL="45720" marR="45720" anchor="ctr" horzOverflow="overflow">
                    <a:lnL w="12700">
                      <a:solidFill>
                        <a:srgbClr val="0070C0"/>
                      </a:solidFill>
                    </a:lnL>
                    <a:lnR w="12700">
                      <a:solidFill>
                        <a:srgbClr val="0070C0"/>
                      </a:solidFill>
                    </a:lnR>
                    <a:lnT w="12700">
                      <a:solidFill>
                        <a:srgbClr val="0070C0"/>
                      </a:solidFill>
                    </a:lnT>
                    <a:lnB w="12700">
                      <a:solidFill>
                        <a:srgbClr val="0070C0"/>
                      </a:solidFill>
                    </a:lnB>
                    <a:solidFill>
                      <a:schemeClr val="accent1">
                        <a:alpha val="20000"/>
                      </a:schemeClr>
                    </a:solidFill>
                  </a:tcPr>
                </a:tc>
                <a:tc>
                  <a:txBody>
                    <a:bodyPr/>
                    <a:lstStyle/>
                    <a:p>
                      <a:pPr algn="l">
                        <a:defRPr sz="1800"/>
                      </a:pPr>
                      <a:r>
                        <a:rPr sz="1400">
                          <a:latin typeface="微軟正黑體"/>
                          <a:ea typeface="微軟正黑體"/>
                          <a:cs typeface="微軟正黑體"/>
                          <a:sym typeface="微軟正黑體"/>
                        </a:rPr>
                        <a:t>已簽約</a:t>
                      </a:r>
                    </a:p>
                  </a:txBody>
                  <a:tcPr marL="45720" marR="45720" anchor="ctr" horzOverflow="overflow">
                    <a:lnL w="12700">
                      <a:solidFill>
                        <a:srgbClr val="0070C0"/>
                      </a:solidFill>
                    </a:lnL>
                    <a:lnR w="12700">
                      <a:solidFill>
                        <a:srgbClr val="0070C0"/>
                      </a:solidFill>
                    </a:lnR>
                    <a:lnT w="12700">
                      <a:solidFill>
                        <a:srgbClr val="0070C0"/>
                      </a:solidFill>
                    </a:lnT>
                    <a:lnB w="12700">
                      <a:solidFill>
                        <a:srgbClr val="0070C0"/>
                      </a:solidFill>
                    </a:lnB>
                    <a:solidFill>
                      <a:schemeClr val="accent1">
                        <a:alpha val="20000"/>
                      </a:schemeClr>
                    </a:solidFill>
                  </a:tcPr>
                </a:tc>
                <a:tc>
                  <a:txBody>
                    <a:bodyPr/>
                    <a:lstStyle/>
                    <a:p>
                      <a:pPr algn="ctr">
                        <a:defRPr sz="1800"/>
                      </a:pPr>
                      <a:r>
                        <a:rPr sz="1400">
                          <a:latin typeface="微軟正黑體"/>
                          <a:ea typeface="微軟正黑體"/>
                          <a:cs typeface="微軟正黑體"/>
                          <a:sym typeface="微軟正黑體"/>
                        </a:rPr>
                        <a:t>志聰</a:t>
                      </a:r>
                    </a:p>
                  </a:txBody>
                  <a:tcPr marL="0" marR="0" marT="0" marB="0" anchor="ctr" horzOverflow="overflow">
                    <a:lnL w="12700">
                      <a:solidFill>
                        <a:srgbClr val="0070C0"/>
                      </a:solidFill>
                    </a:lnL>
                    <a:lnR w="12700">
                      <a:solidFill>
                        <a:srgbClr val="0070C0"/>
                      </a:solidFill>
                    </a:lnR>
                    <a:lnT w="12700">
                      <a:solidFill>
                        <a:srgbClr val="0070C0"/>
                      </a:solidFill>
                    </a:lnT>
                    <a:lnB w="12700">
                      <a:solidFill>
                        <a:srgbClr val="0070C0"/>
                      </a:solidFill>
                    </a:lnB>
                    <a:solidFill>
                      <a:schemeClr val="accent1">
                        <a:alpha val="20000"/>
                      </a:schemeClr>
                    </a:solidFill>
                  </a:tcPr>
                </a:tc>
                <a:extLst>
                  <a:ext uri="{0D108BD9-81ED-4DB2-BD59-A6C34878D82A}">
                    <a16:rowId xmlns:a16="http://schemas.microsoft.com/office/drawing/2014/main" val="10002"/>
                  </a:ext>
                </a:extLst>
              </a:tr>
              <a:tr h="522476">
                <a:tc>
                  <a:txBody>
                    <a:bodyPr/>
                    <a:lstStyle/>
                    <a:p>
                      <a:pPr algn="l" defTabSz="686004">
                        <a:defRPr sz="1800"/>
                      </a:pPr>
                      <a:r>
                        <a:rPr sz="1400" dirty="0" err="1">
                          <a:latin typeface="微軟正黑體"/>
                          <a:ea typeface="微軟正黑體"/>
                          <a:cs typeface="微軟正黑體"/>
                          <a:sym typeface="微軟正黑體"/>
                        </a:rPr>
                        <a:t>電光所</a:t>
                      </a:r>
                      <a:endParaRPr sz="1400" dirty="0">
                        <a:latin typeface="微軟正黑體"/>
                        <a:ea typeface="微軟正黑體"/>
                        <a:cs typeface="微軟正黑體"/>
                        <a:sym typeface="微軟正黑體"/>
                      </a:endParaRPr>
                    </a:p>
                  </a:txBody>
                  <a:tcPr marL="36000" marR="36000" marT="36000" marB="36000" anchor="ctr" horzOverflow="overflow">
                    <a:lnL w="12700">
                      <a:solidFill>
                        <a:srgbClr val="0070C0"/>
                      </a:solidFill>
                    </a:lnL>
                    <a:lnR w="12700">
                      <a:solidFill>
                        <a:srgbClr val="0070C0"/>
                      </a:solidFill>
                    </a:lnR>
                    <a:lnT w="12700">
                      <a:solidFill>
                        <a:srgbClr val="0070C0"/>
                      </a:solidFill>
                    </a:lnT>
                    <a:lnB w="12700" cap="flat" cmpd="sng" algn="ctr">
                      <a:solidFill>
                        <a:srgbClr val="0070C0"/>
                      </a:solidFill>
                      <a:prstDash val="solid"/>
                      <a:round/>
                      <a:headEnd type="none" w="med" len="med"/>
                      <a:tailEnd type="none" w="med" len="med"/>
                    </a:lnB>
                    <a:solidFill>
                      <a:schemeClr val="accent1">
                        <a:alpha val="20000"/>
                      </a:schemeClr>
                    </a:solidFill>
                  </a:tcPr>
                </a:tc>
                <a:tc>
                  <a:txBody>
                    <a:bodyPr/>
                    <a:lstStyle/>
                    <a:p>
                      <a:pPr algn="l" defTabSz="686004">
                        <a:defRPr sz="1800"/>
                      </a:pPr>
                      <a:r>
                        <a:rPr sz="1400" dirty="0" err="1">
                          <a:latin typeface="微軟正黑體"/>
                          <a:ea typeface="微軟正黑體"/>
                          <a:cs typeface="微軟正黑體"/>
                          <a:sym typeface="微軟正黑體"/>
                        </a:rPr>
                        <a:t>試製平台</a:t>
                      </a:r>
                      <a:endParaRPr sz="1400" dirty="0">
                        <a:latin typeface="微軟正黑體"/>
                        <a:ea typeface="微軟正黑體"/>
                        <a:cs typeface="微軟正黑體"/>
                        <a:sym typeface="微軟正黑體"/>
                      </a:endParaRPr>
                    </a:p>
                  </a:txBody>
                  <a:tcPr marL="36000" marR="36000" marT="36000" marB="36000" anchor="ctr" horzOverflow="overflow">
                    <a:lnL w="12700">
                      <a:solidFill>
                        <a:srgbClr val="0070C0"/>
                      </a:solidFill>
                    </a:lnL>
                    <a:lnR w="12700">
                      <a:solidFill>
                        <a:srgbClr val="0070C0"/>
                      </a:solidFill>
                    </a:lnR>
                    <a:lnT w="12700">
                      <a:solidFill>
                        <a:srgbClr val="0070C0"/>
                      </a:solidFill>
                    </a:lnT>
                    <a:lnB w="12700" cap="flat" cmpd="sng" algn="ctr">
                      <a:solidFill>
                        <a:srgbClr val="0070C0"/>
                      </a:solidFill>
                      <a:prstDash val="solid"/>
                      <a:round/>
                      <a:headEnd type="none" w="med" len="med"/>
                      <a:tailEnd type="none" w="med" len="med"/>
                    </a:lnB>
                    <a:solidFill>
                      <a:schemeClr val="accent1">
                        <a:alpha val="20000"/>
                      </a:schemeClr>
                    </a:solidFill>
                  </a:tcPr>
                </a:tc>
                <a:tc>
                  <a:txBody>
                    <a:bodyPr/>
                    <a:lstStyle/>
                    <a:p>
                      <a:pPr>
                        <a:defRPr sz="1800"/>
                      </a:pPr>
                      <a:r>
                        <a:rPr sz="1400" dirty="0">
                          <a:latin typeface="微軟正黑體"/>
                          <a:ea typeface="微軟正黑體"/>
                          <a:cs typeface="微軟正黑體"/>
                          <a:sym typeface="微軟正黑體"/>
                        </a:rPr>
                        <a:t>90</a:t>
                      </a:r>
                    </a:p>
                  </a:txBody>
                  <a:tcPr marL="36000" marR="36000" marT="36000" marB="36000" anchor="ctr" horzOverflow="overflow">
                    <a:lnL w="12700">
                      <a:solidFill>
                        <a:srgbClr val="0070C0"/>
                      </a:solidFill>
                    </a:lnL>
                    <a:lnR w="12700">
                      <a:solidFill>
                        <a:srgbClr val="0070C0"/>
                      </a:solidFill>
                    </a:lnR>
                    <a:lnT w="12700">
                      <a:solidFill>
                        <a:srgbClr val="0070C0"/>
                      </a:solidFill>
                    </a:lnT>
                    <a:lnB w="12700" cap="flat" cmpd="sng" algn="ctr">
                      <a:solidFill>
                        <a:srgbClr val="0070C0"/>
                      </a:solidFill>
                      <a:prstDash val="solid"/>
                      <a:round/>
                      <a:headEnd type="none" w="med" len="med"/>
                      <a:tailEnd type="none" w="med" len="med"/>
                    </a:lnB>
                    <a:solidFill>
                      <a:schemeClr val="accent1">
                        <a:alpha val="20000"/>
                      </a:schemeClr>
                    </a:solidFill>
                  </a:tcPr>
                </a:tc>
                <a:tc>
                  <a:txBody>
                    <a:bodyPr/>
                    <a:lstStyle/>
                    <a:p>
                      <a:pPr algn="l">
                        <a:defRPr sz="1800"/>
                      </a:pPr>
                      <a:r>
                        <a:rPr sz="1400" dirty="0">
                          <a:latin typeface="微軟正黑體"/>
                          <a:ea typeface="微軟正黑體"/>
                          <a:cs typeface="微軟正黑體"/>
                          <a:sym typeface="微軟正黑體"/>
                        </a:rPr>
                        <a:t>202408-202412</a:t>
                      </a:r>
                    </a:p>
                  </a:txBody>
                  <a:tcPr marL="36000" marR="36000" marT="36000" marB="36000" anchor="ctr" horzOverflow="overflow">
                    <a:lnL w="12700">
                      <a:solidFill>
                        <a:srgbClr val="0070C0"/>
                      </a:solidFill>
                    </a:lnL>
                    <a:lnR w="12700">
                      <a:solidFill>
                        <a:srgbClr val="0070C0"/>
                      </a:solidFill>
                    </a:lnR>
                    <a:lnT w="12700">
                      <a:solidFill>
                        <a:srgbClr val="0070C0"/>
                      </a:solidFill>
                    </a:lnT>
                    <a:lnB w="12700" cap="flat" cmpd="sng" algn="ctr">
                      <a:solidFill>
                        <a:srgbClr val="0070C0"/>
                      </a:solidFill>
                      <a:prstDash val="solid"/>
                      <a:round/>
                      <a:headEnd type="none" w="med" len="med"/>
                      <a:tailEnd type="none" w="med" len="med"/>
                    </a:lnB>
                    <a:solidFill>
                      <a:schemeClr val="accent1">
                        <a:alpha val="20000"/>
                      </a:schemeClr>
                    </a:solidFill>
                  </a:tcPr>
                </a:tc>
                <a:tc>
                  <a:txBody>
                    <a:bodyPr/>
                    <a:lstStyle/>
                    <a:p>
                      <a:pPr algn="l">
                        <a:defRPr sz="1800"/>
                      </a:pPr>
                      <a:r>
                        <a:rPr sz="1400" dirty="0" err="1">
                          <a:latin typeface="微軟正黑體"/>
                          <a:ea typeface="微軟正黑體"/>
                          <a:cs typeface="微軟正黑體"/>
                          <a:sym typeface="微軟正黑體"/>
                        </a:rPr>
                        <a:t>已簽約</a:t>
                      </a:r>
                      <a:endParaRPr sz="1400" dirty="0">
                        <a:latin typeface="微軟正黑體"/>
                        <a:ea typeface="微軟正黑體"/>
                        <a:cs typeface="微軟正黑體"/>
                        <a:sym typeface="微軟正黑體"/>
                      </a:endParaRPr>
                    </a:p>
                  </a:txBody>
                  <a:tcPr marL="36000" marR="36000" marT="36000" marB="36000" anchor="ctr" horzOverflow="overflow">
                    <a:lnL w="12700">
                      <a:solidFill>
                        <a:srgbClr val="0070C0"/>
                      </a:solidFill>
                    </a:lnL>
                    <a:lnR w="12700">
                      <a:solidFill>
                        <a:srgbClr val="0070C0"/>
                      </a:solidFill>
                    </a:lnR>
                    <a:lnT w="12700">
                      <a:solidFill>
                        <a:srgbClr val="0070C0"/>
                      </a:solidFill>
                    </a:lnT>
                    <a:lnB w="12700" cap="flat" cmpd="sng" algn="ctr">
                      <a:solidFill>
                        <a:srgbClr val="0070C0"/>
                      </a:solidFill>
                      <a:prstDash val="solid"/>
                      <a:round/>
                      <a:headEnd type="none" w="med" len="med"/>
                      <a:tailEnd type="none" w="med" len="med"/>
                    </a:lnB>
                    <a:solidFill>
                      <a:schemeClr val="accent1">
                        <a:alpha val="20000"/>
                      </a:schemeClr>
                    </a:solidFill>
                  </a:tcPr>
                </a:tc>
                <a:tc>
                  <a:txBody>
                    <a:bodyPr/>
                    <a:lstStyle/>
                    <a:p>
                      <a:pPr algn="ctr">
                        <a:defRPr sz="1800"/>
                      </a:pPr>
                      <a:r>
                        <a:rPr sz="1400" dirty="0" err="1">
                          <a:latin typeface="微軟正黑體"/>
                          <a:ea typeface="微軟正黑體"/>
                          <a:cs typeface="微軟正黑體"/>
                          <a:sym typeface="微軟正黑體"/>
                        </a:rPr>
                        <a:t>邡哲</a:t>
                      </a:r>
                      <a:endParaRPr sz="1400" dirty="0">
                        <a:latin typeface="微軟正黑體"/>
                        <a:ea typeface="微軟正黑體"/>
                        <a:cs typeface="微軟正黑體"/>
                        <a:sym typeface="微軟正黑體"/>
                      </a:endParaRPr>
                    </a:p>
                  </a:txBody>
                  <a:tcPr marL="0" marR="0" marT="0" marB="0" anchor="ctr" horzOverflow="overflow">
                    <a:lnL w="12700">
                      <a:solidFill>
                        <a:srgbClr val="0070C0"/>
                      </a:solidFill>
                    </a:lnL>
                    <a:lnR w="12700">
                      <a:solidFill>
                        <a:srgbClr val="0070C0"/>
                      </a:solidFill>
                    </a:lnR>
                    <a:lnT w="12700">
                      <a:solidFill>
                        <a:srgbClr val="0070C0"/>
                      </a:solidFill>
                    </a:lnT>
                    <a:lnB w="12700" cap="flat" cmpd="sng" algn="ctr">
                      <a:solidFill>
                        <a:srgbClr val="0070C0"/>
                      </a:solidFill>
                      <a:prstDash val="solid"/>
                      <a:round/>
                      <a:headEnd type="none" w="med" len="med"/>
                      <a:tailEnd type="none" w="med" len="med"/>
                    </a:lnB>
                    <a:solidFill>
                      <a:schemeClr val="accent1">
                        <a:alpha val="20000"/>
                      </a:schemeClr>
                    </a:solidFill>
                  </a:tcPr>
                </a:tc>
                <a:extLst>
                  <a:ext uri="{0D108BD9-81ED-4DB2-BD59-A6C34878D82A}">
                    <a16:rowId xmlns:a16="http://schemas.microsoft.com/office/drawing/2014/main" val="10003"/>
                  </a:ext>
                </a:extLst>
              </a:tr>
              <a:tr h="522476">
                <a:tc>
                  <a:txBody>
                    <a:bodyPr/>
                    <a:lstStyle/>
                    <a:p>
                      <a:pPr algn="l" defTabSz="686004">
                        <a:defRPr sz="1800"/>
                      </a:pPr>
                      <a:r>
                        <a:rPr lang="zh-TW" altLang="en-US" sz="1400" dirty="0">
                          <a:latin typeface="微軟正黑體"/>
                          <a:ea typeface="微軟正黑體"/>
                          <a:cs typeface="微軟正黑體"/>
                          <a:sym typeface="微軟正黑體"/>
                        </a:rPr>
                        <a:t>勞動部桃竹苗勞動屬</a:t>
                      </a:r>
                      <a:endParaRPr sz="1400" dirty="0">
                        <a:latin typeface="微軟正黑體"/>
                        <a:ea typeface="微軟正黑體"/>
                        <a:cs typeface="微軟正黑體"/>
                        <a:sym typeface="微軟正黑體"/>
                      </a:endParaRPr>
                    </a:p>
                  </a:txBody>
                  <a:tcPr marL="36000" marR="36000" marT="36000" marB="36000" anchor="ctr" horzOverflow="overflow">
                    <a:lnL w="12700">
                      <a:solidFill>
                        <a:srgbClr val="0070C0"/>
                      </a:solidFill>
                    </a:lnL>
                    <a:lnR w="12700" cap="flat" cmpd="sng" algn="ctr">
                      <a:solidFill>
                        <a:srgbClr val="0070C0"/>
                      </a:solidFill>
                      <a:prstDash val="solid"/>
                      <a:round/>
                      <a:headEnd type="none" w="med" len="med"/>
                      <a:tailEnd type="none" w="med" len="med"/>
                    </a:lnR>
                    <a:lnT w="12700">
                      <a:solidFill>
                        <a:srgbClr val="0070C0"/>
                      </a:solidFill>
                    </a:lnT>
                    <a:lnB w="12700">
                      <a:solidFill>
                        <a:srgbClr val="0070C0"/>
                      </a:solidFill>
                    </a:lnB>
                    <a:solidFill>
                      <a:schemeClr val="accent1">
                        <a:alpha val="20000"/>
                      </a:schemeClr>
                    </a:solidFill>
                  </a:tcPr>
                </a:tc>
                <a:tc>
                  <a:txBody>
                    <a:bodyPr/>
                    <a:lstStyle/>
                    <a:p>
                      <a:pPr marL="0" marR="0" lvl="0" indent="0" algn="l" defTabSz="686004" rtl="0" eaLnBrk="1" fontAlgn="auto" latinLnBrk="0" hangingPunct="1">
                        <a:lnSpc>
                          <a:spcPct val="100000"/>
                        </a:lnSpc>
                        <a:spcBef>
                          <a:spcPts val="0"/>
                        </a:spcBef>
                        <a:spcAft>
                          <a:spcPts val="0"/>
                        </a:spcAft>
                        <a:buClrTx/>
                        <a:buSzTx/>
                        <a:buFontTx/>
                        <a:buNone/>
                        <a:tabLst/>
                        <a:defRPr sz="1800"/>
                      </a:pPr>
                      <a:r>
                        <a:rPr lang="zh-TW" altLang="en-US" sz="1400" dirty="0">
                          <a:latin typeface="微軟正黑體"/>
                          <a:ea typeface="微軟正黑體"/>
                          <a:cs typeface="微軟正黑體"/>
                          <a:sym typeface="微軟正黑體"/>
                        </a:rPr>
                        <a:t>賈桃樂主題館更新案</a:t>
                      </a:r>
                      <a:endParaRPr sz="1400" dirty="0">
                        <a:latin typeface="微軟正黑體"/>
                        <a:ea typeface="微軟正黑體"/>
                        <a:cs typeface="微軟正黑體"/>
                        <a:sym typeface="微軟正黑體"/>
                      </a:endParaRPr>
                    </a:p>
                  </a:txBody>
                  <a:tcPr marL="36000" marR="36000" marT="36000" marB="36000" anchor="ctr" horzOverflow="overflow">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a:solidFill>
                        <a:srgbClr val="0070C0"/>
                      </a:solidFill>
                    </a:lnT>
                    <a:lnB w="12700">
                      <a:solidFill>
                        <a:srgbClr val="0070C0"/>
                      </a:solidFill>
                    </a:lnB>
                    <a:solidFill>
                      <a:schemeClr val="accent1">
                        <a:alpha val="20000"/>
                      </a:schemeClr>
                    </a:solidFill>
                  </a:tcPr>
                </a:tc>
                <a:tc>
                  <a:txBody>
                    <a:bodyPr/>
                    <a:lstStyle/>
                    <a:p>
                      <a:pPr>
                        <a:defRPr sz="1800"/>
                      </a:pPr>
                      <a:r>
                        <a:rPr lang="en-US" altLang="zh-TW" sz="1400" dirty="0">
                          <a:latin typeface="微軟正黑體"/>
                          <a:ea typeface="微軟正黑體"/>
                          <a:cs typeface="微軟正黑體"/>
                          <a:sym typeface="微軟正黑體"/>
                        </a:rPr>
                        <a:t>1,800</a:t>
                      </a:r>
                      <a:endParaRPr sz="1400" dirty="0">
                        <a:latin typeface="微軟正黑體"/>
                        <a:ea typeface="微軟正黑體"/>
                        <a:cs typeface="微軟正黑體"/>
                        <a:sym typeface="微軟正黑體"/>
                      </a:endParaRPr>
                    </a:p>
                  </a:txBody>
                  <a:tcPr marL="36000" marR="36000" marT="36000" marB="36000" anchor="ctr" horzOverflow="overflow">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a:solidFill>
                        <a:srgbClr val="0070C0"/>
                      </a:solidFill>
                    </a:lnT>
                    <a:lnB w="12700">
                      <a:solidFill>
                        <a:srgbClr val="0070C0"/>
                      </a:solidFill>
                    </a:lnB>
                    <a:solidFill>
                      <a:schemeClr val="accent1">
                        <a:alpha val="2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sz="1800"/>
                      </a:pPr>
                      <a:r>
                        <a:rPr lang="en-US" altLang="zh-TW" sz="1400" dirty="0">
                          <a:latin typeface="微軟正黑體"/>
                          <a:ea typeface="微軟正黑體"/>
                          <a:cs typeface="微軟正黑體"/>
                          <a:sym typeface="微軟正黑體"/>
                        </a:rPr>
                        <a:t>202501-202512</a:t>
                      </a:r>
                    </a:p>
                  </a:txBody>
                  <a:tcPr marL="36000" marR="36000" marT="36000" marB="36000" anchor="ctr" horzOverflow="overflow">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a:solidFill>
                        <a:srgbClr val="0070C0"/>
                      </a:solidFill>
                    </a:lnT>
                    <a:lnB w="12700">
                      <a:solidFill>
                        <a:srgbClr val="0070C0"/>
                      </a:solidFill>
                    </a:lnB>
                    <a:solidFill>
                      <a:schemeClr val="accent1">
                        <a:alpha val="20000"/>
                      </a:schemeClr>
                    </a:solidFill>
                  </a:tcPr>
                </a:tc>
                <a:tc>
                  <a:txBody>
                    <a:bodyPr/>
                    <a:lstStyle/>
                    <a:p>
                      <a:pPr algn="l">
                        <a:defRPr sz="1800"/>
                      </a:pPr>
                      <a:r>
                        <a:rPr lang="en-US" altLang="zh-TW" sz="1400" dirty="0">
                          <a:latin typeface="微軟正黑體"/>
                          <a:ea typeface="微軟正黑體"/>
                          <a:cs typeface="微軟正黑體"/>
                          <a:sym typeface="微軟正黑體"/>
                        </a:rPr>
                        <a:t>9</a:t>
                      </a:r>
                      <a:r>
                        <a:rPr lang="zh-TW" altLang="en-US" sz="1400" dirty="0">
                          <a:latin typeface="微軟正黑體"/>
                          <a:ea typeface="微軟正黑體"/>
                          <a:cs typeface="微軟正黑體"/>
                          <a:sym typeface="微軟正黑體"/>
                        </a:rPr>
                        <a:t>月已提供規畫書，預計</a:t>
                      </a:r>
                      <a:r>
                        <a:rPr lang="en-US" altLang="zh-TW" sz="1400" dirty="0">
                          <a:latin typeface="微軟正黑體"/>
                          <a:ea typeface="微軟正黑體"/>
                          <a:cs typeface="微軟正黑體"/>
                          <a:sym typeface="微軟正黑體"/>
                        </a:rPr>
                        <a:t>12</a:t>
                      </a:r>
                      <a:r>
                        <a:rPr lang="zh-TW" altLang="en-US" sz="1400" dirty="0">
                          <a:latin typeface="微軟正黑體"/>
                          <a:ea typeface="微軟正黑體"/>
                          <a:cs typeface="微軟正黑體"/>
                          <a:sym typeface="微軟正黑體"/>
                        </a:rPr>
                        <a:t>月開標，洽詢合作廠商共同投標，預估</a:t>
                      </a:r>
                      <a:r>
                        <a:rPr lang="en-US" altLang="zh-TW" sz="1400" dirty="0">
                          <a:latin typeface="微軟正黑體"/>
                          <a:ea typeface="微軟正黑體"/>
                          <a:cs typeface="微軟正黑體"/>
                          <a:sym typeface="微軟正黑體"/>
                        </a:rPr>
                        <a:t>11</a:t>
                      </a:r>
                      <a:r>
                        <a:rPr lang="zh-TW" altLang="en-US" sz="1400" dirty="0">
                          <a:latin typeface="微軟正黑體"/>
                          <a:ea typeface="微軟正黑體"/>
                          <a:cs typeface="微軟正黑體"/>
                          <a:sym typeface="微軟正黑體"/>
                        </a:rPr>
                        <a:t>月底或</a:t>
                      </a:r>
                      <a:r>
                        <a:rPr lang="en-US" altLang="zh-TW" sz="1400" dirty="0">
                          <a:latin typeface="微軟正黑體"/>
                          <a:ea typeface="微軟正黑體"/>
                          <a:cs typeface="微軟正黑體"/>
                          <a:sym typeface="微軟正黑體"/>
                        </a:rPr>
                        <a:t>12</a:t>
                      </a:r>
                      <a:r>
                        <a:rPr lang="zh-TW" altLang="en-US" sz="1400" dirty="0">
                          <a:latin typeface="微軟正黑體"/>
                          <a:ea typeface="微軟正黑體"/>
                          <a:cs typeface="微軟正黑體"/>
                          <a:sym typeface="微軟正黑體"/>
                        </a:rPr>
                        <a:t>月初領標</a:t>
                      </a:r>
                      <a:endParaRPr sz="1400" dirty="0">
                        <a:latin typeface="微軟正黑體"/>
                        <a:ea typeface="微軟正黑體"/>
                        <a:cs typeface="微軟正黑體"/>
                        <a:sym typeface="微軟正黑體"/>
                      </a:endParaRPr>
                    </a:p>
                  </a:txBody>
                  <a:tcPr marL="36000" marR="36000" marT="36000" marB="36000" anchor="ctr" horzOverflow="overflow">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a:solidFill>
                        <a:srgbClr val="0070C0"/>
                      </a:solidFill>
                    </a:lnT>
                    <a:lnB w="12700">
                      <a:solidFill>
                        <a:srgbClr val="0070C0"/>
                      </a:solidFill>
                    </a:lnB>
                    <a:solidFill>
                      <a:schemeClr val="accent1">
                        <a:alpha val="20000"/>
                      </a:schemeClr>
                    </a:solidFill>
                  </a:tcPr>
                </a:tc>
                <a:tc>
                  <a:txBody>
                    <a:bodyPr/>
                    <a:lstStyle/>
                    <a:p>
                      <a:pPr algn="ctr">
                        <a:defRPr sz="1800"/>
                      </a:pPr>
                      <a:r>
                        <a:rPr lang="zh-TW" altLang="en-US" sz="1400" dirty="0">
                          <a:latin typeface="微軟正黑體"/>
                          <a:ea typeface="微軟正黑體"/>
                          <a:cs typeface="微軟正黑體"/>
                          <a:sym typeface="微軟正黑體"/>
                        </a:rPr>
                        <a:t>香蘭</a:t>
                      </a:r>
                      <a:endParaRPr sz="1400" dirty="0">
                        <a:latin typeface="微軟正黑體"/>
                        <a:ea typeface="微軟正黑體"/>
                        <a:cs typeface="微軟正黑體"/>
                        <a:sym typeface="微軟正黑體"/>
                      </a:endParaRPr>
                    </a:p>
                  </a:txBody>
                  <a:tcPr marL="0" marR="0" marT="0" marB="0" anchor="ctr" horzOverflow="overflow">
                    <a:lnL w="12700" cap="flat" cmpd="sng" algn="ctr">
                      <a:solidFill>
                        <a:srgbClr val="0070C0"/>
                      </a:solidFill>
                      <a:prstDash val="solid"/>
                      <a:round/>
                      <a:headEnd type="none" w="med" len="med"/>
                      <a:tailEnd type="none" w="med" len="med"/>
                    </a:lnL>
                    <a:lnR w="12700">
                      <a:solidFill>
                        <a:srgbClr val="0070C0"/>
                      </a:solidFill>
                    </a:lnR>
                    <a:lnT w="12700">
                      <a:solidFill>
                        <a:srgbClr val="0070C0"/>
                      </a:solidFill>
                    </a:lnT>
                    <a:lnB w="12700">
                      <a:solidFill>
                        <a:srgbClr val="0070C0"/>
                      </a:solidFill>
                    </a:lnB>
                    <a:solidFill>
                      <a:schemeClr val="accent1">
                        <a:alpha val="20000"/>
                      </a:schemeClr>
                    </a:solidFill>
                  </a:tcPr>
                </a:tc>
                <a:extLst>
                  <a:ext uri="{0D108BD9-81ED-4DB2-BD59-A6C34878D82A}">
                    <a16:rowId xmlns:a16="http://schemas.microsoft.com/office/drawing/2014/main" val="3601131945"/>
                  </a:ext>
                </a:extLst>
              </a:tr>
            </a:tbl>
          </a:graphicData>
        </a:graphic>
      </p:graphicFrame>
      <p:sp>
        <p:nvSpPr>
          <p:cNvPr id="6" name="文字方塊 5">
            <a:extLst>
              <a:ext uri="{FF2B5EF4-FFF2-40B4-BE49-F238E27FC236}">
                <a16:creationId xmlns:a16="http://schemas.microsoft.com/office/drawing/2014/main" id="{158CBCB7-EF66-47E3-B0A7-01A2D46470FA}"/>
              </a:ext>
            </a:extLst>
          </p:cNvPr>
          <p:cNvSpPr txBox="1"/>
          <p:nvPr/>
        </p:nvSpPr>
        <p:spPr>
          <a:xfrm>
            <a:off x="7165416" y="719909"/>
            <a:ext cx="4486160" cy="369328"/>
          </a:xfrm>
          <a:prstGeom prst="rect">
            <a:avLst/>
          </a:prstGeom>
          <a:solidFill>
            <a:srgbClr val="FFFFFF"/>
          </a:solidFill>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45718" tIns="45718" rIns="45718" bIns="45718">
            <a:spAutoFit/>
          </a:bodyPr>
          <a:lstStyle>
            <a:lvl1pPr>
              <a:defRPr b="1">
                <a:latin typeface="微軟正黑體"/>
                <a:ea typeface="微軟正黑體"/>
                <a:cs typeface="微軟正黑體"/>
                <a:sym typeface="微軟正黑體"/>
              </a:defRPr>
            </a:lvl1pPr>
          </a:lstStyle>
          <a:p>
            <a:r>
              <a:rPr lang="zh-TW" altLang="en-US" dirty="0"/>
              <a:t>已</a:t>
            </a:r>
            <a:r>
              <a:rPr dirty="0"/>
              <a:t>簽約：</a:t>
            </a:r>
            <a:r>
              <a:rPr lang="en-US" dirty="0"/>
              <a:t>3</a:t>
            </a:r>
            <a:r>
              <a:rPr dirty="0"/>
              <a:t>,</a:t>
            </a:r>
            <a:r>
              <a:rPr lang="en-US" dirty="0"/>
              <a:t>680</a:t>
            </a:r>
            <a:r>
              <a:rPr dirty="0"/>
              <a:t>萬元</a:t>
            </a:r>
            <a:r>
              <a:rPr lang="zh-TW" altLang="en-US" dirty="0"/>
              <a:t>努力與洽談中</a:t>
            </a:r>
            <a:r>
              <a:rPr lang="en-US" altLang="zh-TW" dirty="0"/>
              <a:t>1800</a:t>
            </a:r>
            <a:r>
              <a:rPr lang="zh-TW" altLang="en-US" dirty="0"/>
              <a:t>萬元</a:t>
            </a:r>
            <a:endParaRPr dirty="0"/>
          </a:p>
        </p:txBody>
      </p:sp>
    </p:spTree>
  </p:cSld>
  <p:clrMapOvr>
    <a:masterClrMapping/>
  </p:clrMapOvr>
  <p:transition spd="med"/>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 name="標題 4"/>
          <p:cNvSpPr txBox="1">
            <a:spLocks noGrp="1"/>
          </p:cNvSpPr>
          <p:nvPr>
            <p:ph type="title"/>
          </p:nvPr>
        </p:nvSpPr>
        <p:spPr>
          <a:xfrm>
            <a:off x="601133" y="316991"/>
            <a:ext cx="11159067" cy="889509"/>
          </a:xfrm>
          <a:prstGeom prst="rect">
            <a:avLst/>
          </a:prstGeom>
        </p:spPr>
        <p:txBody>
          <a:bodyPr/>
          <a:lstStyle>
            <a:lvl1pPr algn="ctr">
              <a:defRPr b="1">
                <a:solidFill>
                  <a:srgbClr val="000099"/>
                </a:solidFill>
                <a:latin typeface="微軟正黑體"/>
                <a:ea typeface="微軟正黑體"/>
                <a:cs typeface="微軟正黑體"/>
                <a:sym typeface="微軟正黑體"/>
              </a:defRPr>
            </a:lvl1pPr>
          </a:lstStyle>
          <a:p>
            <a:r>
              <a:t>綱   要</a:t>
            </a:r>
          </a:p>
        </p:txBody>
      </p:sp>
      <p:sp>
        <p:nvSpPr>
          <p:cNvPr id="1076" name="投影片編號版面配置區 1"/>
          <p:cNvSpPr txBox="1">
            <a:spLocks noGrp="1"/>
          </p:cNvSpPr>
          <p:nvPr>
            <p:ph type="sldNum" sz="quarter" idx="4294967295"/>
          </p:nvPr>
        </p:nvSpPr>
        <p:spPr>
          <a:xfrm>
            <a:off x="12003102" y="6604317"/>
            <a:ext cx="188894" cy="269237"/>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lvl1pPr>
              <a:defRPr>
                <a:latin typeface="微軟正黑體"/>
                <a:ea typeface="微軟正黑體"/>
                <a:cs typeface="微軟正黑體"/>
                <a:sym typeface="微軟正黑體"/>
              </a:defRPr>
            </a:lvl1pPr>
          </a:lstStyle>
          <a:p>
            <a:fld id="{86CB4B4D-7CA3-9044-876B-883B54F8677D}" type="slidenum">
              <a:t>9</a:t>
            </a:fld>
            <a:endParaRPr/>
          </a:p>
        </p:txBody>
      </p:sp>
      <p:sp>
        <p:nvSpPr>
          <p:cNvPr id="1077" name="內容版面配置區 4"/>
          <p:cNvSpPr txBox="1">
            <a:spLocks noGrp="1"/>
          </p:cNvSpPr>
          <p:nvPr>
            <p:ph type="body" sz="half" idx="1"/>
          </p:nvPr>
        </p:nvSpPr>
        <p:spPr>
          <a:xfrm>
            <a:off x="1475655" y="1844822"/>
            <a:ext cx="6696744" cy="3024346"/>
          </a:xfrm>
          <a:prstGeom prst="rect">
            <a:avLst/>
          </a:prstGeom>
        </p:spPr>
        <p:txBody>
          <a:bodyPr/>
          <a:lstStyle/>
          <a:p>
            <a:pPr>
              <a:lnSpc>
                <a:spcPct val="120000"/>
              </a:lnSpc>
              <a:buFont typeface="Helvetica"/>
              <a:buChar char="➢"/>
              <a:defRPr>
                <a:solidFill>
                  <a:srgbClr val="87CEFA"/>
                </a:solidFill>
                <a:latin typeface="微軟正黑體"/>
                <a:ea typeface="微軟正黑體"/>
                <a:cs typeface="微軟正黑體"/>
                <a:sym typeface="微軟正黑體"/>
              </a:defRPr>
            </a:pPr>
            <a:r>
              <a:t>組業務能見度</a:t>
            </a:r>
          </a:p>
          <a:p>
            <a:pPr>
              <a:lnSpc>
                <a:spcPct val="120000"/>
              </a:lnSpc>
              <a:buFont typeface="Helvetica"/>
              <a:buChar char="➢"/>
              <a:defRPr sz="3600" b="1">
                <a:solidFill>
                  <a:srgbClr val="000099"/>
                </a:solidFill>
                <a:latin typeface="微軟正黑體"/>
                <a:ea typeface="微軟正黑體"/>
                <a:cs typeface="微軟正黑體"/>
                <a:sym typeface="微軟正黑體"/>
              </a:defRPr>
            </a:pPr>
            <a:r>
              <a:t>重要業務推廣案件</a:t>
            </a:r>
          </a:p>
        </p:txBody>
      </p:sp>
    </p:spTree>
  </p:cSld>
  <p:clrMapOvr>
    <a:masterClrMapping/>
  </p:clrMapOvr>
  <p:transition spd="med"/>
</p:sld>
</file>

<file path=ppt/theme/theme1.xml><?xml version="1.0" encoding="utf-8"?>
<a:theme xmlns:a="http://schemas.openxmlformats.org/drawingml/2006/main" name="簡報內頁">
  <a:themeElements>
    <a:clrScheme name="簡報內頁">
      <a:dk1>
        <a:srgbClr val="000000"/>
      </a:dk1>
      <a:lt1>
        <a:srgbClr val="FFFFFF"/>
      </a:lt1>
      <a:dk2>
        <a:srgbClr val="A7A7A7"/>
      </a:dk2>
      <a:lt2>
        <a:srgbClr val="535353"/>
      </a:lt2>
      <a:accent1>
        <a:srgbClr val="BBE0E3"/>
      </a:accent1>
      <a:accent2>
        <a:srgbClr val="333399"/>
      </a:accent2>
      <a:accent3>
        <a:srgbClr val="8F8F8F"/>
      </a:accent3>
      <a:accent4>
        <a:srgbClr val="707070"/>
      </a:accent4>
      <a:accent5>
        <a:srgbClr val="DAEDEF"/>
      </a:accent5>
      <a:accent6>
        <a:srgbClr val="2D2D8A"/>
      </a:accent6>
      <a:hlink>
        <a:srgbClr val="0000FF"/>
      </a:hlink>
      <a:folHlink>
        <a:srgbClr val="FF00FF"/>
      </a:folHlink>
    </a:clrScheme>
    <a:fontScheme name="簡報內頁">
      <a:majorFont>
        <a:latin typeface="Helvetica"/>
        <a:ea typeface="Helvetica"/>
        <a:cs typeface="Helvetica"/>
      </a:majorFont>
      <a:minorFont>
        <a:latin typeface="Calibri"/>
        <a:ea typeface="Calibri"/>
        <a:cs typeface="Calibri"/>
      </a:minorFont>
    </a:fontScheme>
    <a:fmtScheme name="簡報內頁">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45718" tIns="45718" rIns="45718" bIns="45718"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8" tIns="45718" rIns="45718" bIns="45718"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簡報內頁">
  <a:themeElements>
    <a:clrScheme name="簡報內頁">
      <a:dk1>
        <a:srgbClr val="000000"/>
      </a:dk1>
      <a:lt1>
        <a:srgbClr val="FFFFFF"/>
      </a:lt1>
      <a:dk2>
        <a:srgbClr val="A7A7A7"/>
      </a:dk2>
      <a:lt2>
        <a:srgbClr val="535353"/>
      </a:lt2>
      <a:accent1>
        <a:srgbClr val="BBE0E3"/>
      </a:accent1>
      <a:accent2>
        <a:srgbClr val="333399"/>
      </a:accent2>
      <a:accent3>
        <a:srgbClr val="8F8F8F"/>
      </a:accent3>
      <a:accent4>
        <a:srgbClr val="707070"/>
      </a:accent4>
      <a:accent5>
        <a:srgbClr val="DAEDEF"/>
      </a:accent5>
      <a:accent6>
        <a:srgbClr val="2D2D8A"/>
      </a:accent6>
      <a:hlink>
        <a:srgbClr val="0000FF"/>
      </a:hlink>
      <a:folHlink>
        <a:srgbClr val="FF00FF"/>
      </a:folHlink>
    </a:clrScheme>
    <a:fontScheme name="簡報內頁">
      <a:majorFont>
        <a:latin typeface="Helvetica"/>
        <a:ea typeface="Helvetica"/>
        <a:cs typeface="Helvetica"/>
      </a:majorFont>
      <a:minorFont>
        <a:latin typeface="Calibri"/>
        <a:ea typeface="Calibri"/>
        <a:cs typeface="Calibri"/>
      </a:minorFont>
    </a:fontScheme>
    <a:fmtScheme name="簡報內頁">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45718" tIns="45718" rIns="45718" bIns="45718"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8" tIns="45718" rIns="45718" bIns="45718"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299</TotalTime>
  <Words>2464</Words>
  <Application>Microsoft Office PowerPoint</Application>
  <PresentationFormat>寬螢幕</PresentationFormat>
  <Paragraphs>1081</Paragraphs>
  <Slides>20</Slides>
  <Notes>1</Notes>
  <HiddenSlides>1</HiddenSlides>
  <MMClips>0</MMClips>
  <ScaleCrop>false</ScaleCrop>
  <HeadingPairs>
    <vt:vector size="6" baseType="variant">
      <vt:variant>
        <vt:lpstr>使用字型</vt:lpstr>
      </vt:variant>
      <vt:variant>
        <vt:i4>9</vt:i4>
      </vt:variant>
      <vt:variant>
        <vt:lpstr>佈景主題</vt:lpstr>
      </vt:variant>
      <vt:variant>
        <vt:i4>1</vt:i4>
      </vt:variant>
      <vt:variant>
        <vt:lpstr>投影片標題</vt:lpstr>
      </vt:variant>
      <vt:variant>
        <vt:i4>20</vt:i4>
      </vt:variant>
    </vt:vector>
  </HeadingPairs>
  <TitlesOfParts>
    <vt:vector size="30" baseType="lpstr">
      <vt:lpstr>Microsoft JhengHei UI</vt:lpstr>
      <vt:lpstr>微軟正黑體</vt:lpstr>
      <vt:lpstr>微軟正黑體</vt:lpstr>
      <vt:lpstr>新細明體</vt:lpstr>
      <vt:lpstr>Arial</vt:lpstr>
      <vt:lpstr>Calibri</vt:lpstr>
      <vt:lpstr>Helvetica</vt:lpstr>
      <vt:lpstr>Symbol</vt:lpstr>
      <vt:lpstr>Times New Roman</vt:lpstr>
      <vt:lpstr>簡報內頁</vt:lpstr>
      <vt:lpstr>S組核心業務報告 (113年11月份)</vt:lpstr>
      <vt:lpstr>綱   要</vt:lpstr>
      <vt:lpstr>PowerPoint 簡報</vt:lpstr>
      <vt:lpstr>  S 組業務能見度與缺口分析</vt:lpstr>
      <vt:lpstr>衍生加值業務能見度</vt:lpstr>
      <vt:lpstr>BP業務能見度</vt:lpstr>
      <vt:lpstr>政府知服</vt:lpstr>
      <vt:lpstr>政府知服</vt:lpstr>
      <vt:lpstr>綱   要</vt:lpstr>
      <vt:lpstr>重要業務推廣案件 (民營)</vt:lpstr>
      <vt:lpstr>重要業務推廣案件 (民營)</vt:lpstr>
      <vt:lpstr>重要業務推廣案件 (民營)</vt:lpstr>
      <vt:lpstr>重要業務推廣案件 (民營)</vt:lpstr>
      <vt:lpstr>重要業務推廣案件 (技轉授權)</vt:lpstr>
      <vt:lpstr>重要業務推廣案件 (工服)</vt:lpstr>
      <vt:lpstr>重大效益/重要任務規劃事項</vt:lpstr>
      <vt:lpstr>重大效益/重要任務規劃事項</vt:lpstr>
      <vt:lpstr>重大效益/重要任務規劃事項</vt:lpstr>
      <vt:lpstr>重大效益/重要任務規劃事項</vt:lpstr>
      <vt:lpstr>PowerPoint 簡報</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S組核心業務報告 (113年11月份)</dc:title>
  <dc:creator>user</dc:creator>
  <cp:lastModifiedBy>吳芷倩</cp:lastModifiedBy>
  <cp:revision>40</cp:revision>
  <dcterms:modified xsi:type="dcterms:W3CDTF">2024-11-26T04:48:42Z</dcterms:modified>
</cp:coreProperties>
</file>