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7"/>
  </p:notesMasterIdLst>
  <p:handoutMasterIdLst>
    <p:handoutMasterId r:id="rId18"/>
  </p:handoutMasterIdLst>
  <p:sldIdLst>
    <p:sldId id="2829" r:id="rId6"/>
    <p:sldId id="3731" r:id="rId7"/>
    <p:sldId id="2145708181" r:id="rId8"/>
    <p:sldId id="2145708171" r:id="rId9"/>
    <p:sldId id="2145708172" r:id="rId10"/>
    <p:sldId id="2145708173" r:id="rId11"/>
    <p:sldId id="2145708169" r:id="rId12"/>
    <p:sldId id="2145708182" r:id="rId13"/>
    <p:sldId id="2145708183" r:id="rId14"/>
    <p:sldId id="3764" r:id="rId15"/>
    <p:sldId id="2145708170" r:id="rId16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323" autoAdjust="0"/>
    <p:restoredTop sz="93874" autoAdjust="0"/>
  </p:normalViewPr>
  <p:slideViewPr>
    <p:cSldViewPr snapToGrid="0">
      <p:cViewPr varScale="1">
        <p:scale>
          <a:sx n="71" d="100"/>
          <a:sy n="71" d="100"/>
        </p:scale>
        <p:origin x="708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3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480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33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11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113.11.26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66941" y="0"/>
            <a:ext cx="9320270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原含三欣案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823557" y="613541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308C8D3-35AE-483E-8895-034F9A4F1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96" y="884869"/>
            <a:ext cx="10994834" cy="56812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89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66941" y="0"/>
            <a:ext cx="9320270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669319" y="613541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29131F0-752C-4CD4-8FA1-29315B9B8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96" y="912574"/>
            <a:ext cx="10683538" cy="56644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19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696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9299"/>
              </p:ext>
            </p:extLst>
          </p:nvPr>
        </p:nvGraphicFramePr>
        <p:xfrm>
          <a:off x="758386" y="1051838"/>
          <a:ext cx="10752463" cy="5201571"/>
        </p:xfrm>
        <a:graphic>
          <a:graphicData uri="http://schemas.openxmlformats.org/drawingml/2006/table">
            <a:tbl>
              <a:tblPr/>
              <a:tblGrid>
                <a:gridCol w="206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116,037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96,779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003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192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104,037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數偉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物流士輔助助理系統技術授權</a:t>
                      </a:r>
                      <a:endParaRPr lang="en-US" altLang="zh-TW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96,779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華威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基於臉部特徵播放廣告的方法及電子裝置專利授權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50013">
                <a:tc rowSpan="3"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1687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1,714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-(IP-GAI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60174681"/>
                  </a:ext>
                </a:extLst>
              </a:tr>
              <a:tr h="1196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571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725313"/>
                  </a:ext>
                </a:extLst>
              </a:tr>
              <a:tr h="173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書立得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書籍自動分揀系統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26,294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7,715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08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2,857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中華貨物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國際物流物聯網資訊安全暨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CBAM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推動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9,652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2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07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77,743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89,064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38,251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44468"/>
              </p:ext>
            </p:extLst>
          </p:nvPr>
        </p:nvGraphicFramePr>
        <p:xfrm>
          <a:off x="1311007" y="1631353"/>
          <a:ext cx="9716877" cy="4377352"/>
        </p:xfrm>
        <a:graphic>
          <a:graphicData uri="http://schemas.openxmlformats.org/drawingml/2006/table">
            <a:tbl>
              <a:tblPr/>
              <a:tblGrid>
                <a:gridCol w="224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8,711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9,711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8,711K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數偉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物流士輔助助理系統技術授權</a:t>
                      </a:r>
                      <a:endParaRPr lang="en-US" altLang="zh-TW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9,711K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華威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基於臉部特徵播放廣告的方法及電子裝置專利授權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3,285K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3,285K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1,714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-(IP-GAI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571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56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5,426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6,426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7172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13137" y="907559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926410"/>
              </p:ext>
            </p:extLst>
          </p:nvPr>
        </p:nvGraphicFramePr>
        <p:xfrm>
          <a:off x="1295858" y="1473163"/>
          <a:ext cx="9673154" cy="4765464"/>
        </p:xfrm>
        <a:graphic>
          <a:graphicData uri="http://schemas.openxmlformats.org/drawingml/2006/table">
            <a:tbl>
              <a:tblPr/>
              <a:tblGrid>
                <a:gridCol w="170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9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6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276,472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248,244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8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08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91988"/>
                  </a:ext>
                </a:extLst>
              </a:tr>
              <a:tr h="1835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387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264,472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書立得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書籍自動分揀系統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248,244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09446">
                <a:tc rowSpan="7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23,009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4,430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23,954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中華貨物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國際物流物聯網資訊安全暨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CBAM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推動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4,604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19518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9,652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今口香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食品倉儲第三方物流系統建置計畫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16,700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12,750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242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241,463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243,814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40,229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874389"/>
              </p:ext>
            </p:extLst>
          </p:nvPr>
        </p:nvGraphicFramePr>
        <p:xfrm>
          <a:off x="457774" y="879611"/>
          <a:ext cx="11276449" cy="54375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63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401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8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倉儲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業務推廣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弘達流通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)- 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物流籠車管理系統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(12,931,800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元，含稅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，已簽約：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持續優化籠車管理相關流程與軟體程式，完成製作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萬個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tag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，預定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12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月安裝測試。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 TAG</a:t>
                      </a:r>
                      <a:r>
                        <a:rPr lang="zh-TW" altLang="en-US" sz="1600" b="1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加購</a:t>
                      </a:r>
                      <a:r>
                        <a:rPr lang="en-US" altLang="zh-TW" sz="1600" b="1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2000</a:t>
                      </a:r>
                      <a:r>
                        <a:rPr lang="zh-TW" altLang="en-US" sz="1600" b="1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組</a:t>
                      </a:r>
                      <a:r>
                        <a:rPr lang="en-US" altLang="zh-TW" sz="1600" b="1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預估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100</a:t>
                      </a:r>
                      <a:r>
                        <a:rPr lang="zh-TW" altLang="en-US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萬元，未稅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：加簽中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洽談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邊緣式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高速動態辨識系統建置案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，計畫金額預估為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1,200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(2)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書立得 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於臺中倉建置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書籍快速分揀系統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，金額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12,688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千元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，執行期間為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113/11/1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至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114/12/31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</a:t>
                      </a:r>
                      <a:r>
                        <a:rPr lang="zh-TW" altLang="en-US" sz="1600" kern="1200" dirty="0">
                          <a:solidFill>
                            <a:srgbClr val="0000FF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已完成簽約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(3)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急時先倉儲物流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冷鏈儲運管理系統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金品集團擴廠 打造冷鏈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al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智能化倉儲物流，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1,066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。其中，技術服務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965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萬元及專利授權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50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(4)</a:t>
                      </a:r>
                      <a:r>
                        <a:rPr kumimoji="0" lang="zh-TW" altLang="zh-TW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牧羊人公司－智慧倉儲應用解決方案與訂單閘道器應用程式介面系統開發(220萬元未稅)</a:t>
                      </a:r>
                      <a:r>
                        <a:rPr kumimoji="0" lang="zh-TW" alt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zh-TW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雙方討論合約草案及計畫執行規劃。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(5)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鮮速冷鏈科技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- 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倉儲決策與品檢系統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需求預測訂閱服務與訂單自動品檢技術，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5,500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447675" marR="0" lvl="1" indent="-447675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447675" marR="0" lvl="1" indent="-447675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技術發展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~</a:t>
                      </a:r>
                    </a:p>
                    <a:p>
                      <a:pPr marL="174625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完成機器人、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GAI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堆垛模型、視覺辨識模組之系統整合測試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已於新竹物流長興倉進行場域驗證，</a:t>
                      </a:r>
                      <a:r>
                        <a:rPr lang="en-US" altLang="zh-TW" sz="1600" b="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MOU</a:t>
                      </a:r>
                      <a:r>
                        <a:rPr lang="zh-TW" altLang="en-US" sz="1600" b="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合約簽署中</a:t>
                      </a: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預計於新竹物流大溪倉進行評估與後續合作測試</a:t>
                      </a: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與全聯進行物流出貨箱模型訓練與測試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13215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962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63301"/>
              </p:ext>
            </p:extLst>
          </p:nvPr>
        </p:nvGraphicFramePr>
        <p:xfrm>
          <a:off x="457775" y="1184413"/>
          <a:ext cx="11276449" cy="4292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63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280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48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智慧運輸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新視代科技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排車平台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客製化開發：</a:t>
                      </a:r>
                    </a:p>
                    <a:p>
                      <a:pPr marL="0" marR="0" lvl="1" indent="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新視代為奇美集團成員，規劃自建車隊配送家電產品，提供其試用</a:t>
                      </a:r>
                      <a:r>
                        <a:rPr lang="en-US" altLang="zh-TW" sz="1600" dirty="0" err="1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iRouting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平台至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11/29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，再正式洽約。</a:t>
                      </a:r>
                      <a:endParaRPr lang="en-US" altLang="zh-TW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179388" marR="0" lvl="1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2.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數偉環境科技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「物流士輔助助理系統最佳路徑規劃邏輯模組」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技術授權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(50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萬元，未稅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，進行技術授權契約簽辦。作業。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20077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智慧零售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華威資訊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「基於臉部特徵播放廣告的方法及電子裝置」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專利授權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(50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萬元，未稅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，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進行專利授權契約簽辦作業。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9388" marR="0" lvl="1" indent="-179388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車博資訊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- </a:t>
                      </a:r>
                      <a:r>
                        <a:rPr lang="zh-TW" altLang="zh-TW" sz="1600" b="1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「物聯網數據存證解決方案加值企業永續資訊平台功能模組程式碼」</a:t>
                      </a:r>
                      <a:r>
                        <a:rPr lang="zh-TW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技術授權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(60</a:t>
                      </a:r>
                      <a:r>
                        <a:rPr lang="zh-TW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萬元，含稅</a:t>
                      </a: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，</a:t>
                      </a:r>
                      <a:r>
                        <a:rPr lang="zh-TW" altLang="zh-TW" sz="1600" kern="12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+mn-cs"/>
                        </a:rPr>
                        <a:t>進行技術授權契約議約中。</a:t>
                      </a:r>
                      <a:endParaRPr lang="en-US" altLang="zh-TW" sz="1600" kern="1200" dirty="0">
                        <a:solidFill>
                          <a:srgbClr val="0000F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84977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5" y="149074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654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b8aed4a6-ac34-40d8-b1d7-8aea5af9833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6355</TotalTime>
  <Words>1137</Words>
  <Application>Microsoft Office PowerPoint</Application>
  <PresentationFormat>寬螢幕</PresentationFormat>
  <Paragraphs>213</Paragraphs>
  <Slides>11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Wingdings</vt:lpstr>
      <vt:lpstr>簡報內頁</vt:lpstr>
      <vt:lpstr>1_簡報內頁</vt:lpstr>
      <vt:lpstr>U組核心業務報告 (113年11月份)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業務洽談進度 1/2</vt:lpstr>
      <vt:lpstr>業務洽談進度 2/2</vt:lpstr>
      <vt:lpstr>報告完畢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陳慧娟</cp:lastModifiedBy>
  <cp:revision>803</cp:revision>
  <cp:lastPrinted>2021-11-08T09:04:53Z</cp:lastPrinted>
  <dcterms:created xsi:type="dcterms:W3CDTF">2008-05-08T04:38:45Z</dcterms:created>
  <dcterms:modified xsi:type="dcterms:W3CDTF">2024-11-26T04:44:24Z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