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12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2025/2/14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04376"/>
              </p:ext>
            </p:extLst>
          </p:nvPr>
        </p:nvGraphicFramePr>
        <p:xfrm>
          <a:off x="1009235" y="1506194"/>
          <a:ext cx="10370740" cy="492121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76206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  </a:t>
                      </a:r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議程</a:t>
                      </a:r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備註</a:t>
                      </a:r>
                      <a:endParaRPr lang="zh-TW" sz="160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14:00-14:20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 mins</a:t>
                      </a:r>
                      <a:endParaRPr lang="zh-TW" altLang="zh-TW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2025 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服科中心傳播規劃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行銷傳播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王賜麟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2897202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14:2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-14:35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前次會議追蹤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14:35-14:50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宣達事項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執行長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b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87200">
                <a:tc gridSpan="4">
                  <a:txBody>
                    <a:bodyPr/>
                    <a:lstStyle/>
                    <a:p>
                      <a:pPr marL="91440" algn="l">
                        <a:lnSpc>
                          <a:spcPts val="2100"/>
                        </a:lnSpc>
                      </a:pPr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中心營運相關及技術重點報告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963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14:50-15:05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mins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FY113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財務結算報告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燕燕組長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931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15:05-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:2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FY114</a:t>
                      </a:r>
                      <a:r>
                        <a:rPr lang="zh-TW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中心目標設定與達成獎勵機制說明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敏敏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總監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15:20-16:20</a:t>
                      </a:r>
                      <a:endParaRPr lang="zh-TW" altLang="zh-TW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100"/>
                        </a:lnSpc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 mins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各組</a:t>
                      </a:r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FY114 </a:t>
                      </a:r>
                      <a:r>
                        <a:rPr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重大效益規畫</a:t>
                      </a:r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-H/S/U/A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100"/>
                        </a:lnSpc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各技術組組長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126556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:2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-16:30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主席結論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606292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896697" y="963209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5" y="1149111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114/02/19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65166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4814</TotalTime>
  <Words>121</Words>
  <Application>Microsoft Office PowerPoint</Application>
  <PresentationFormat>寬螢幕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Microsoft JhengHei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A40267</cp:lastModifiedBy>
  <cp:revision>248</cp:revision>
  <cp:lastPrinted>2023-04-25T05:48:29Z</cp:lastPrinted>
  <dcterms:created xsi:type="dcterms:W3CDTF">2008-05-08T04:38:45Z</dcterms:created>
  <dcterms:modified xsi:type="dcterms:W3CDTF">2025-02-14T05:25:52Z</dcterms:modified>
</cp:coreProperties>
</file>