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64" r:id="rId4"/>
    <p:sldId id="276" r:id="rId5"/>
    <p:sldId id="277" r:id="rId6"/>
    <p:sldId id="265" r:id="rId7"/>
    <p:sldId id="278" r:id="rId8"/>
    <p:sldId id="268" r:id="rId9"/>
    <p:sldId id="269" r:id="rId10"/>
    <p:sldId id="273" r:id="rId11"/>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firstCol>
    <a:la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254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lastRow>
    <a:fir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p:restoredTop sz="94672"/>
  </p:normalViewPr>
  <p:slideViewPr>
    <p:cSldViewPr snapToGrid="0">
      <p:cViewPr varScale="1">
        <p:scale>
          <a:sx n="103" d="100"/>
          <a:sy n="103" d="100"/>
        </p:scale>
        <p:origin x="79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2" name="Shape 1032"/>
          <p:cNvSpPr>
            <a:spLocks noGrp="1" noRot="1" noChangeAspect="1"/>
          </p:cNvSpPr>
          <p:nvPr>
            <p:ph type="sldImg"/>
          </p:nvPr>
        </p:nvSpPr>
        <p:spPr>
          <a:xfrm>
            <a:off x="1143000" y="685800"/>
            <a:ext cx="4572000" cy="3429000"/>
          </a:xfrm>
          <a:prstGeom prst="rect">
            <a:avLst/>
          </a:prstGeom>
        </p:spPr>
        <p:txBody>
          <a:bodyPr/>
          <a:lstStyle/>
          <a:p>
            <a:endParaRPr/>
          </a:p>
        </p:txBody>
      </p:sp>
      <p:sp>
        <p:nvSpPr>
          <p:cNvPr id="1033" name="Shape 103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 name="Shape 1083"/>
          <p:cNvSpPr>
            <a:spLocks noGrp="1" noRot="1" noChangeAspect="1"/>
          </p:cNvSpPr>
          <p:nvPr>
            <p:ph type="sldImg"/>
          </p:nvPr>
        </p:nvSpPr>
        <p:spPr>
          <a:xfrm>
            <a:off x="381000" y="685800"/>
            <a:ext cx="6096000" cy="3429000"/>
          </a:xfrm>
          <a:prstGeom prst="rect">
            <a:avLst/>
          </a:prstGeom>
        </p:spPr>
        <p:txBody>
          <a:bodyPr/>
          <a:lstStyle/>
          <a:p>
            <a:endParaRPr/>
          </a:p>
        </p:txBody>
      </p:sp>
      <p:sp>
        <p:nvSpPr>
          <p:cNvPr id="1084" name="Shape 1084"/>
          <p:cNvSpPr>
            <a:spLocks noGrp="1"/>
          </p:cNvSpPr>
          <p:nvPr>
            <p:ph type="body" sz="quarter" idx="1"/>
          </p:nvPr>
        </p:nvSpPr>
        <p:spPr>
          <a:prstGeom prst="rect">
            <a:avLst/>
          </a:prstGeom>
        </p:spPr>
        <p:txBody>
          <a:bodyPr/>
          <a:lstStyle/>
          <a:p>
            <a:pPr>
              <a:defRPr>
                <a:latin typeface="微軟正黑體"/>
                <a:ea typeface="微軟正黑體"/>
                <a:cs typeface="微軟正黑體"/>
                <a:sym typeface="微軟正黑體"/>
              </a:defRPr>
            </a:pPr>
            <a:r>
              <a:t>智慧感測光能量高齡健康照護 : 本案將預計與敏盛醫院睡眠中心驗證，目前協各單位驗證時間與內容。</a:t>
            </a:r>
          </a:p>
          <a:p>
            <a:pPr>
              <a:defRPr>
                <a:latin typeface="微軟正黑體"/>
                <a:ea typeface="微軟正黑體"/>
                <a:cs typeface="微軟正黑體"/>
                <a:sym typeface="微軟正黑體"/>
              </a:defRPr>
            </a:pPr>
            <a:r>
              <a:t>虛實融合一體機前瞻顯示互動系統開發 : 本週五與中強進行審查演練，下週四正式審查。</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 name="Shape 1083"/>
          <p:cNvSpPr>
            <a:spLocks noGrp="1" noRot="1" noChangeAspect="1"/>
          </p:cNvSpPr>
          <p:nvPr>
            <p:ph type="sldImg"/>
          </p:nvPr>
        </p:nvSpPr>
        <p:spPr>
          <a:xfrm>
            <a:off x="381000" y="685800"/>
            <a:ext cx="6096000" cy="3429000"/>
          </a:xfrm>
          <a:prstGeom prst="rect">
            <a:avLst/>
          </a:prstGeom>
        </p:spPr>
        <p:txBody>
          <a:bodyPr/>
          <a:lstStyle/>
          <a:p>
            <a:endParaRPr/>
          </a:p>
        </p:txBody>
      </p:sp>
      <p:sp>
        <p:nvSpPr>
          <p:cNvPr id="1084" name="Shape 1084"/>
          <p:cNvSpPr>
            <a:spLocks noGrp="1"/>
          </p:cNvSpPr>
          <p:nvPr>
            <p:ph type="body" sz="quarter" idx="1"/>
          </p:nvPr>
        </p:nvSpPr>
        <p:spPr>
          <a:prstGeom prst="rect">
            <a:avLst/>
          </a:prstGeom>
        </p:spPr>
        <p:txBody>
          <a:bodyPr/>
          <a:lstStyle/>
          <a:p>
            <a:pPr>
              <a:defRPr>
                <a:latin typeface="微軟正黑體"/>
                <a:ea typeface="微軟正黑體"/>
                <a:cs typeface="微軟正黑體"/>
                <a:sym typeface="微軟正黑體"/>
              </a:defRPr>
            </a:pPr>
            <a:r>
              <a:t>智慧感測光能量高齡健康照護 : 本案將預計與敏盛醫院睡眠中心驗證，目前協各單位驗證時間與內容。</a:t>
            </a:r>
          </a:p>
          <a:p>
            <a:pPr>
              <a:defRPr>
                <a:latin typeface="微軟正黑體"/>
                <a:ea typeface="微軟正黑體"/>
                <a:cs typeface="微軟正黑體"/>
                <a:sym typeface="微軟正黑體"/>
              </a:defRPr>
            </a:pPr>
            <a:r>
              <a:t>虛實融合一體機前瞻顯示互動系統開發 : 本週五與中強進行審查演練，下週四正式審查。</a:t>
            </a:r>
          </a:p>
        </p:txBody>
      </p:sp>
    </p:spTree>
    <p:extLst>
      <p:ext uri="{BB962C8B-B14F-4D97-AF65-F5344CB8AC3E}">
        <p14:creationId xmlns:p14="http://schemas.microsoft.com/office/powerpoint/2010/main" val="32955402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1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sp>
        <p:nvSpPr>
          <p:cNvPr id="16" name="簡報標題"/>
          <p:cNvSpPr txBox="1">
            <a:spLocks noGrp="1"/>
          </p:cNvSpPr>
          <p:nvPr>
            <p:ph type="title" hasCustomPrompt="1"/>
          </p:nvPr>
        </p:nvSpPr>
        <p:spPr>
          <a:xfrm>
            <a:off x="728188" y="2584704"/>
            <a:ext cx="8794754" cy="1219209"/>
          </a:xfrm>
          <a:prstGeom prst="rect">
            <a:avLst/>
          </a:prstGeom>
        </p:spPr>
        <p:txBody>
          <a:bodyPr/>
          <a:lstStyle>
            <a:lvl1pPr>
              <a:defRPr sz="4400" b="1"/>
            </a:lvl1pPr>
          </a:lstStyle>
          <a:p>
            <a:r>
              <a:t>簡報標題</a:t>
            </a:r>
          </a:p>
        </p:txBody>
      </p:sp>
      <p:sp>
        <p:nvSpPr>
          <p:cNvPr id="17"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8"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pic>
        <p:nvPicPr>
          <p:cNvPr id="19" name="Picture 28" descr="Picture 28"/>
          <p:cNvPicPr>
            <a:picLocks noChangeAspect="1"/>
          </p:cNvPicPr>
          <p:nvPr/>
        </p:nvPicPr>
        <p:blipFill>
          <a:blip r:embed="rId2"/>
          <a:stretch>
            <a:fillRect/>
          </a:stretch>
        </p:blipFill>
        <p:spPr>
          <a:xfrm>
            <a:off x="897504" y="354013"/>
            <a:ext cx="2741624" cy="584726"/>
          </a:xfrm>
          <a:prstGeom prst="rect">
            <a:avLst/>
          </a:prstGeom>
          <a:ln w="12700">
            <a:miter lim="400000"/>
          </a:ln>
        </p:spPr>
      </p:pic>
      <p:sp>
        <p:nvSpPr>
          <p:cNvPr id="20"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pic>
        <p:nvPicPr>
          <p:cNvPr id="21" name="圖片 10" descr="圖片 10"/>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2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131"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32"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33"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3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35" name="大標題文字"/>
          <p:cNvSpPr txBox="1">
            <a:spLocks noGrp="1"/>
          </p:cNvSpPr>
          <p:nvPr>
            <p:ph type="title"/>
          </p:nvPr>
        </p:nvSpPr>
        <p:spPr>
          <a:xfrm>
            <a:off x="609601" y="273050"/>
            <a:ext cx="4011084" cy="1162050"/>
          </a:xfrm>
          <a:prstGeom prst="rect">
            <a:avLst/>
          </a:prstGeom>
        </p:spPr>
        <p:txBody>
          <a:bodyPr anchor="b"/>
          <a:lstStyle>
            <a:lvl1pPr>
              <a:defRPr sz="2000" b="1"/>
            </a:lvl1pPr>
          </a:lstStyle>
          <a:p>
            <a:r>
              <a:t>大標題文字</a:t>
            </a:r>
          </a:p>
        </p:txBody>
      </p:sp>
      <p:sp>
        <p:nvSpPr>
          <p:cNvPr id="136"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137"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13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14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4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47"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48"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49" name="大標題文字"/>
          <p:cNvSpPr txBox="1">
            <a:spLocks noGrp="1"/>
          </p:cNvSpPr>
          <p:nvPr>
            <p:ph type="title"/>
          </p:nvPr>
        </p:nvSpPr>
        <p:spPr>
          <a:xfrm>
            <a:off x="2389714" y="4800600"/>
            <a:ext cx="7315204" cy="566738"/>
          </a:xfrm>
          <a:prstGeom prst="rect">
            <a:avLst/>
          </a:prstGeom>
        </p:spPr>
        <p:txBody>
          <a:bodyPr anchor="b"/>
          <a:lstStyle>
            <a:lvl1pPr>
              <a:defRPr sz="2000" b="1"/>
            </a:lvl1pPr>
          </a:lstStyle>
          <a:p>
            <a:r>
              <a:t>大標題文字</a:t>
            </a:r>
          </a:p>
        </p:txBody>
      </p:sp>
      <p:sp>
        <p:nvSpPr>
          <p:cNvPr id="150"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151"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15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章節標題">
    <p:spTree>
      <p:nvGrpSpPr>
        <p:cNvPr id="1" name=""/>
        <p:cNvGrpSpPr/>
        <p:nvPr/>
      </p:nvGrpSpPr>
      <p:grpSpPr>
        <a:xfrm>
          <a:off x="0" y="0"/>
          <a:ext cx="0" cy="0"/>
          <a:chOff x="0" y="0"/>
          <a:chExt cx="0" cy="0"/>
        </a:xfrm>
      </p:grpSpPr>
      <p:sp>
        <p:nvSpPr>
          <p:cNvPr id="15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6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61"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6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63" name="大標題文字"/>
          <p:cNvSpPr txBox="1">
            <a:spLocks noGrp="1"/>
          </p:cNvSpPr>
          <p:nvPr>
            <p:ph type="title"/>
          </p:nvPr>
        </p:nvSpPr>
        <p:spPr>
          <a:xfrm>
            <a:off x="963084" y="4406953"/>
            <a:ext cx="10363201" cy="1362083"/>
          </a:xfrm>
          <a:prstGeom prst="rect">
            <a:avLst/>
          </a:prstGeom>
        </p:spPr>
        <p:txBody>
          <a:bodyPr/>
          <a:lstStyle>
            <a:lvl1pPr>
              <a:defRPr sz="3000" b="1" cap="all"/>
            </a:lvl1pPr>
          </a:lstStyle>
          <a:p>
            <a:r>
              <a:t>大標題文字</a:t>
            </a:r>
          </a:p>
        </p:txBody>
      </p:sp>
      <p:sp>
        <p:nvSpPr>
          <p:cNvPr id="164"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300"/>
              </a:spcBef>
              <a:buSzTx/>
              <a:buNone/>
              <a:defRPr sz="1500"/>
            </a:lvl1pPr>
            <a:lvl2pPr marL="0" indent="0">
              <a:spcBef>
                <a:spcPts val="300"/>
              </a:spcBef>
              <a:buSzTx/>
              <a:buNone/>
              <a:defRPr sz="1500"/>
            </a:lvl2pPr>
            <a:lvl3pPr marL="0" indent="0">
              <a:spcBef>
                <a:spcPts val="300"/>
              </a:spcBef>
              <a:buSzTx/>
              <a:buNone/>
              <a:defRPr sz="1500"/>
            </a:lvl3pPr>
            <a:lvl4pPr marL="0" indent="0">
              <a:spcBef>
                <a:spcPts val="300"/>
              </a:spcBef>
              <a:buSzTx/>
              <a:buNone/>
              <a:defRPr sz="1500"/>
            </a:lvl4pPr>
            <a:lvl5pPr marL="0" indent="0">
              <a:spcBef>
                <a:spcPts val="300"/>
              </a:spcBef>
              <a:buSzTx/>
              <a:buNone/>
              <a:defRPr sz="1500"/>
            </a:lvl5pPr>
          </a:lstStyle>
          <a:p>
            <a:r>
              <a:t>內文層級一</a:t>
            </a:r>
          </a:p>
          <a:p>
            <a:pPr lvl="1"/>
            <a:r>
              <a:t>內文層級二</a:t>
            </a:r>
          </a:p>
          <a:p>
            <a:pPr lvl="2"/>
            <a:r>
              <a:t>內文層級三</a:t>
            </a:r>
          </a:p>
          <a:p>
            <a:pPr lvl="3"/>
            <a:r>
              <a:t>內文層級四</a:t>
            </a:r>
          </a:p>
          <a:p>
            <a:pPr lvl="4"/>
            <a:r>
              <a:t>內文層級五</a:t>
            </a:r>
          </a:p>
        </p:txBody>
      </p:sp>
      <p:sp>
        <p:nvSpPr>
          <p:cNvPr id="16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172" name="Picture 57" descr="Picture 57"/>
          <p:cNvPicPr>
            <a:picLocks noChangeAspect="1"/>
          </p:cNvPicPr>
          <p:nvPr/>
        </p:nvPicPr>
        <p:blipFill>
          <a:blip r:embed="rId2"/>
          <a:stretch>
            <a:fillRect/>
          </a:stretch>
        </p:blipFill>
        <p:spPr>
          <a:xfrm>
            <a:off x="8509000" y="4110037"/>
            <a:ext cx="3683000" cy="2747970"/>
          </a:xfrm>
          <a:prstGeom prst="rect">
            <a:avLst/>
          </a:prstGeom>
          <a:ln w="12700">
            <a:miter lim="400000"/>
          </a:ln>
        </p:spPr>
      </p:pic>
      <p:sp>
        <p:nvSpPr>
          <p:cNvPr id="17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174" name="Picture 26" descr="Picture 26"/>
          <p:cNvPicPr>
            <a:picLocks noChangeAspect="1"/>
          </p:cNvPicPr>
          <p:nvPr/>
        </p:nvPicPr>
        <p:blipFill>
          <a:blip r:embed="rId3"/>
          <a:stretch>
            <a:fillRect/>
          </a:stretch>
        </p:blipFill>
        <p:spPr>
          <a:xfrm>
            <a:off x="876300" y="528640"/>
            <a:ext cx="4438654" cy="1042989"/>
          </a:xfrm>
          <a:prstGeom prst="rect">
            <a:avLst/>
          </a:prstGeom>
          <a:ln w="12700">
            <a:miter lim="400000"/>
          </a:ln>
        </p:spPr>
      </p:pic>
      <p:sp>
        <p:nvSpPr>
          <p:cNvPr id="175" name="簡報標題"/>
          <p:cNvSpPr txBox="1">
            <a:spLocks noGrp="1"/>
          </p:cNvSpPr>
          <p:nvPr>
            <p:ph type="title" hasCustomPrompt="1"/>
          </p:nvPr>
        </p:nvSpPr>
        <p:spPr>
          <a:xfrm>
            <a:off x="728188" y="2584705"/>
            <a:ext cx="8794755" cy="1219204"/>
          </a:xfrm>
          <a:prstGeom prst="rect">
            <a:avLst/>
          </a:prstGeom>
        </p:spPr>
        <p:txBody>
          <a:bodyPr/>
          <a:lstStyle>
            <a:lvl1pPr>
              <a:defRPr sz="3300" b="1">
                <a:solidFill>
                  <a:srgbClr val="00B2B3"/>
                </a:solidFill>
              </a:defRPr>
            </a:lvl1pPr>
          </a:lstStyle>
          <a:p>
            <a:r>
              <a:t>簡報標題</a:t>
            </a:r>
          </a:p>
        </p:txBody>
      </p:sp>
      <p:sp>
        <p:nvSpPr>
          <p:cNvPr id="176"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1500">
                <a:latin typeface="微軟正黑體"/>
                <a:ea typeface="微軟正黑體"/>
                <a:cs typeface="微軟正黑體"/>
                <a:sym typeface="微軟正黑體"/>
              </a:defRPr>
            </a:lvl1pPr>
            <a:lvl2pPr marL="495978" indent="-153079">
              <a:lnSpc>
                <a:spcPct val="80000"/>
              </a:lnSpc>
              <a:spcBef>
                <a:spcPts val="0"/>
              </a:spcBef>
              <a:defRPr sz="1500">
                <a:latin typeface="微軟正黑體"/>
                <a:ea typeface="微軟正黑體"/>
                <a:cs typeface="微軟正黑體"/>
                <a:sym typeface="微軟正黑體"/>
              </a:defRPr>
            </a:lvl2pPr>
            <a:lvl3pPr marL="828675" indent="-142875">
              <a:lnSpc>
                <a:spcPct val="80000"/>
              </a:lnSpc>
              <a:spcBef>
                <a:spcPts val="0"/>
              </a:spcBef>
              <a:defRPr sz="1500">
                <a:latin typeface="微軟正黑體"/>
                <a:ea typeface="微軟正黑體"/>
                <a:cs typeface="微軟正黑體"/>
                <a:sym typeface="微軟正黑體"/>
              </a:defRPr>
            </a:lvl3pPr>
            <a:lvl4pPr marL="1200150" indent="-171450">
              <a:lnSpc>
                <a:spcPct val="80000"/>
              </a:lnSpc>
              <a:spcBef>
                <a:spcPts val="0"/>
              </a:spcBef>
              <a:defRPr sz="1500">
                <a:latin typeface="微軟正黑體"/>
                <a:ea typeface="微軟正黑體"/>
                <a:cs typeface="微軟正黑體"/>
                <a:sym typeface="微軟正黑體"/>
              </a:defRPr>
            </a:lvl4pPr>
            <a:lvl5pPr marL="1543050" indent="-171450">
              <a:lnSpc>
                <a:spcPct val="80000"/>
              </a:lnSpc>
              <a:spcBef>
                <a:spcPts val="0"/>
              </a:spcBef>
              <a:defRPr sz="15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77" name="文字版面配置區 8"/>
          <p:cNvSpPr>
            <a:spLocks noGrp="1"/>
          </p:cNvSpPr>
          <p:nvPr>
            <p:ph type="body" sz="quarter" idx="21" hasCustomPrompt="1"/>
          </p:nvPr>
        </p:nvSpPr>
        <p:spPr>
          <a:xfrm>
            <a:off x="728184" y="5902264"/>
            <a:ext cx="3718144" cy="432306"/>
          </a:xfrm>
          <a:prstGeom prst="rect">
            <a:avLst/>
          </a:prstGeom>
        </p:spPr>
        <p:txBody>
          <a:bodyPr/>
          <a:lstStyle>
            <a:lvl1pPr marL="0" indent="0">
              <a:spcBef>
                <a:spcPts val="200"/>
              </a:spcBef>
              <a:buSzTx/>
              <a:buNone/>
              <a:defRPr sz="1200"/>
            </a:lvl1pPr>
          </a:lstStyle>
          <a:p>
            <a:r>
              <a:t>簡報日期</a:t>
            </a:r>
          </a:p>
        </p:txBody>
      </p:sp>
      <p:sp>
        <p:nvSpPr>
          <p:cNvPr id="178"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181" name="群組 10"/>
          <p:cNvGrpSpPr/>
          <p:nvPr/>
        </p:nvGrpSpPr>
        <p:grpSpPr>
          <a:xfrm>
            <a:off x="10068578" y="0"/>
            <a:ext cx="2117738" cy="6858000"/>
            <a:chOff x="0" y="0"/>
            <a:chExt cx="2117737" cy="6858000"/>
          </a:xfrm>
        </p:grpSpPr>
        <p:pic>
          <p:nvPicPr>
            <p:cNvPr id="179" name="圖片 14" descr="圖片 14"/>
            <p:cNvPicPr>
              <a:picLocks noChangeAspect="1"/>
            </p:cNvPicPr>
            <p:nvPr/>
          </p:nvPicPr>
          <p:blipFill>
            <a:blip r:embed="rId4"/>
            <a:stretch>
              <a:fillRect/>
            </a:stretch>
          </p:blipFill>
          <p:spPr>
            <a:xfrm>
              <a:off x="-1" y="0"/>
              <a:ext cx="2117738" cy="6858000"/>
            </a:xfrm>
            <a:prstGeom prst="rect">
              <a:avLst/>
            </a:prstGeom>
            <a:ln w="12700" cap="flat">
              <a:noFill/>
              <a:miter lim="400000"/>
            </a:ln>
            <a:effectLst/>
          </p:spPr>
        </p:pic>
        <p:pic>
          <p:nvPicPr>
            <p:cNvPr id="180" name="圖片 16" descr="圖片 16"/>
            <p:cNvPicPr>
              <a:picLocks noChangeAspect="1"/>
            </p:cNvPicPr>
            <p:nvPr/>
          </p:nvPicPr>
          <p:blipFill>
            <a:blip r:embed="rId5"/>
            <a:stretch>
              <a:fillRect/>
            </a:stretch>
          </p:blipFill>
          <p:spPr>
            <a:xfrm>
              <a:off x="418898" y="660393"/>
              <a:ext cx="1436697" cy="1590685"/>
            </a:xfrm>
            <a:prstGeom prst="rect">
              <a:avLst/>
            </a:prstGeom>
            <a:ln w="12700" cap="flat">
              <a:noFill/>
              <a:miter lim="400000"/>
            </a:ln>
            <a:effectLst/>
          </p:spPr>
        </p:pic>
      </p:grpSp>
      <p:pic>
        <p:nvPicPr>
          <p:cNvPr id="182" name="圖片 16" descr="圖片 16"/>
          <p:cNvPicPr>
            <a:picLocks noChangeAspect="1"/>
          </p:cNvPicPr>
          <p:nvPr/>
        </p:nvPicPr>
        <p:blipFill>
          <a:blip r:embed="rId6"/>
          <a:stretch>
            <a:fillRect/>
          </a:stretch>
        </p:blipFill>
        <p:spPr>
          <a:xfrm>
            <a:off x="9291193" y="254788"/>
            <a:ext cx="682743" cy="310334"/>
          </a:xfrm>
          <a:prstGeom prst="rect">
            <a:avLst/>
          </a:prstGeom>
          <a:ln w="12700">
            <a:miter lim="400000"/>
          </a:ln>
        </p:spPr>
      </p:pic>
      <p:sp>
        <p:nvSpPr>
          <p:cNvPr id="18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19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91"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192"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193"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194"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195"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196"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97" name="內文層級一…"/>
          <p:cNvSpPr txBox="1">
            <a:spLocks noGrp="1"/>
          </p:cNvSpPr>
          <p:nvPr>
            <p:ph type="body" idx="1"/>
          </p:nvPr>
        </p:nvSpPr>
        <p:spPr>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198"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19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20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07"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08"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09"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10"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11"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12"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13" name="內文層級一…"/>
          <p:cNvSpPr txBox="1">
            <a:spLocks noGrp="1"/>
          </p:cNvSpPr>
          <p:nvPr>
            <p:ph type="body" idx="1"/>
          </p:nvPr>
        </p:nvSpPr>
        <p:spPr>
          <a:xfrm>
            <a:off x="609600" y="1439862"/>
            <a:ext cx="8168641" cy="475774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14"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15" name="圖片版面配置區 2"/>
          <p:cNvSpPr>
            <a:spLocks noGrp="1"/>
          </p:cNvSpPr>
          <p:nvPr>
            <p:ph type="pic" sz="quarter" idx="21"/>
          </p:nvPr>
        </p:nvSpPr>
        <p:spPr>
          <a:xfrm>
            <a:off x="8962100" y="1439862"/>
            <a:ext cx="2798109" cy="4757743"/>
          </a:xfrm>
          <a:prstGeom prst="rect">
            <a:avLst/>
          </a:prstGeom>
        </p:spPr>
        <p:txBody>
          <a:bodyPr lIns="91439" tIns="45719" rIns="91439" bIns="45719">
            <a:noAutofit/>
          </a:bodyPr>
          <a:lstStyle/>
          <a:p>
            <a:endParaRPr/>
          </a:p>
        </p:txBody>
      </p:sp>
      <p:sp>
        <p:nvSpPr>
          <p:cNvPr id="216"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22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24"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25"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26"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27"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28"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29"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30" name="內文層級一…"/>
          <p:cNvSpPr txBox="1">
            <a:spLocks noGrp="1"/>
          </p:cNvSpPr>
          <p:nvPr>
            <p:ph type="body" idx="1"/>
          </p:nvPr>
        </p:nvSpPr>
        <p:spPr>
          <a:xfrm>
            <a:off x="609601" y="1439862"/>
            <a:ext cx="11146971" cy="3184389"/>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31" name="大標題文字"/>
          <p:cNvSpPr txBox="1">
            <a:spLocks noGrp="1"/>
          </p:cNvSpPr>
          <p:nvPr>
            <p:ph type="title"/>
          </p:nvPr>
        </p:nvSpPr>
        <p:spPr>
          <a:xfrm>
            <a:off x="601132" y="316990"/>
            <a:ext cx="11155444" cy="889512"/>
          </a:xfrm>
          <a:prstGeom prst="rect">
            <a:avLst/>
          </a:prstGeom>
        </p:spPr>
        <p:txBody>
          <a:bodyPr/>
          <a:lstStyle>
            <a:lvl1pPr>
              <a:defRPr sz="2700">
                <a:solidFill>
                  <a:srgbClr val="00B2B3"/>
                </a:solidFill>
              </a:defRPr>
            </a:lvl1pPr>
          </a:lstStyle>
          <a:p>
            <a:r>
              <a:t>大標題文字</a:t>
            </a:r>
          </a:p>
        </p:txBody>
      </p:sp>
      <p:sp>
        <p:nvSpPr>
          <p:cNvPr id="232" name="圖片版面配置區 2"/>
          <p:cNvSpPr>
            <a:spLocks noGrp="1"/>
          </p:cNvSpPr>
          <p:nvPr>
            <p:ph type="pic" sz="half" idx="21"/>
          </p:nvPr>
        </p:nvSpPr>
        <p:spPr>
          <a:xfrm>
            <a:off x="609601" y="4725144"/>
            <a:ext cx="11146971" cy="1584184"/>
          </a:xfrm>
          <a:prstGeom prst="rect">
            <a:avLst/>
          </a:prstGeom>
        </p:spPr>
        <p:txBody>
          <a:bodyPr lIns="91439" tIns="45719" rIns="91439" bIns="45719">
            <a:noAutofit/>
          </a:bodyPr>
          <a:lstStyle/>
          <a:p>
            <a:endParaRPr/>
          </a:p>
        </p:txBody>
      </p:sp>
      <p:sp>
        <p:nvSpPr>
          <p:cNvPr id="23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2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41"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42"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43"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44"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45"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46"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47" name="大標題文字"/>
          <p:cNvSpPr txBox="1">
            <a:spLocks noGrp="1"/>
          </p:cNvSpPr>
          <p:nvPr>
            <p:ph type="title"/>
          </p:nvPr>
        </p:nvSpPr>
        <p:spPr>
          <a:xfrm>
            <a:off x="914400" y="2564900"/>
            <a:ext cx="10363200" cy="1035550"/>
          </a:xfrm>
          <a:prstGeom prst="rect">
            <a:avLst/>
          </a:prstGeom>
        </p:spPr>
        <p:txBody>
          <a:bodyPr/>
          <a:lstStyle>
            <a:lvl1pPr algn="ctr">
              <a:defRPr sz="2700">
                <a:solidFill>
                  <a:srgbClr val="00B2B3"/>
                </a:solidFill>
              </a:defRPr>
            </a:lvl1pPr>
          </a:lstStyle>
          <a:p>
            <a:r>
              <a:t>大標題文字</a:t>
            </a:r>
          </a:p>
        </p:txBody>
      </p:sp>
      <p:sp>
        <p:nvSpPr>
          <p:cNvPr id="24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a:solidFill>
                  <a:srgbClr val="888888"/>
                </a:solidFill>
              </a:defRPr>
            </a:lvl1pPr>
            <a:lvl2pPr marL="0" indent="0" algn="ctr">
              <a:spcBef>
                <a:spcPts val="500"/>
              </a:spcBef>
              <a:buSzTx/>
              <a:buNone/>
              <a:defRPr sz="2400">
                <a:solidFill>
                  <a:srgbClr val="888888"/>
                </a:solidFill>
              </a:defRPr>
            </a:lvl2pPr>
            <a:lvl3pPr marL="0" indent="0" algn="ctr">
              <a:spcBef>
                <a:spcPts val="500"/>
              </a:spcBef>
              <a:buSzTx/>
              <a:buNone/>
              <a:defRPr sz="2400">
                <a:solidFill>
                  <a:srgbClr val="888888"/>
                </a:solidFill>
              </a:defRPr>
            </a:lvl3pPr>
            <a:lvl4pPr marL="0" indent="0" algn="ctr">
              <a:spcBef>
                <a:spcPts val="500"/>
              </a:spcBef>
              <a:buSzTx/>
              <a:buNone/>
              <a:defRPr sz="2400">
                <a:solidFill>
                  <a:srgbClr val="888888"/>
                </a:solidFill>
              </a:defRPr>
            </a:lvl4pPr>
            <a:lvl5pPr marL="0" indent="0" algn="ctr">
              <a:spcBef>
                <a:spcPts val="500"/>
              </a:spcBef>
              <a:buSzTx/>
              <a:buNone/>
              <a:defRPr sz="24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4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25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57"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58"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59"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60"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61"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62"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63" name="大標題文字"/>
          <p:cNvSpPr txBox="1">
            <a:spLocks noGrp="1"/>
          </p:cNvSpPr>
          <p:nvPr>
            <p:ph type="title"/>
          </p:nvPr>
        </p:nvSpPr>
        <p:spPr>
          <a:xfrm>
            <a:off x="963084" y="4406903"/>
            <a:ext cx="10363201" cy="1362083"/>
          </a:xfrm>
          <a:prstGeom prst="rect">
            <a:avLst/>
          </a:prstGeom>
        </p:spPr>
        <p:txBody>
          <a:bodyPr/>
          <a:lstStyle>
            <a:lvl1pPr>
              <a:defRPr sz="3000" b="1" cap="all">
                <a:solidFill>
                  <a:srgbClr val="00B2B3"/>
                </a:solidFill>
              </a:defRPr>
            </a:lvl1pPr>
          </a:lstStyle>
          <a:p>
            <a:r>
              <a:t>大標題文字</a:t>
            </a:r>
          </a:p>
        </p:txBody>
      </p:sp>
      <p:sp>
        <p:nvSpPr>
          <p:cNvPr id="264"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300"/>
              </a:spcBef>
              <a:buSzTx/>
              <a:buNone/>
              <a:defRPr sz="1500">
                <a:solidFill>
                  <a:srgbClr val="888888"/>
                </a:solidFill>
              </a:defRPr>
            </a:lvl1pPr>
            <a:lvl2pPr marL="0" indent="0">
              <a:spcBef>
                <a:spcPts val="300"/>
              </a:spcBef>
              <a:buSzTx/>
              <a:buNone/>
              <a:defRPr sz="1500">
                <a:solidFill>
                  <a:srgbClr val="888888"/>
                </a:solidFill>
              </a:defRPr>
            </a:lvl2pPr>
            <a:lvl3pPr marL="0" indent="0">
              <a:spcBef>
                <a:spcPts val="300"/>
              </a:spcBef>
              <a:buSzTx/>
              <a:buNone/>
              <a:defRPr sz="1500">
                <a:solidFill>
                  <a:srgbClr val="888888"/>
                </a:solidFill>
              </a:defRPr>
            </a:lvl3pPr>
            <a:lvl4pPr marL="0" indent="0">
              <a:spcBef>
                <a:spcPts val="300"/>
              </a:spcBef>
              <a:buSzTx/>
              <a:buNone/>
              <a:defRPr sz="1500">
                <a:solidFill>
                  <a:srgbClr val="888888"/>
                </a:solidFill>
              </a:defRPr>
            </a:lvl4pPr>
            <a:lvl5pPr marL="0" indent="0">
              <a:spcBef>
                <a:spcPts val="300"/>
              </a:spcBef>
              <a:buSzTx/>
              <a:buNone/>
              <a:defRPr sz="15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65"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27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73"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74"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75"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76"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77"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78"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79" name="內文層級一…"/>
          <p:cNvSpPr txBox="1">
            <a:spLocks noGrp="1"/>
          </p:cNvSpPr>
          <p:nvPr>
            <p:ph type="body" sz="half" idx="1"/>
          </p:nvPr>
        </p:nvSpPr>
        <p:spPr>
          <a:xfrm>
            <a:off x="609601" y="1542734"/>
            <a:ext cx="5473702" cy="4757740"/>
          </a:xfrm>
          <a:prstGeom prst="rect">
            <a:avLst/>
          </a:prstGeom>
        </p:spPr>
        <p:txBody>
          <a:bodyPr/>
          <a:lstStyle>
            <a:lvl1pPr marL="257175" indent="-257175">
              <a:spcBef>
                <a:spcPts val="500"/>
              </a:spcBef>
              <a:defRPr sz="2100"/>
            </a:lvl1pPr>
            <a:lvl2pPr marL="592931" indent="-250031">
              <a:spcBef>
                <a:spcPts val="500"/>
              </a:spcBef>
              <a:defRPr sz="2100"/>
            </a:lvl2pPr>
            <a:lvl3pPr marL="925830" indent="-240030">
              <a:spcBef>
                <a:spcPts val="500"/>
              </a:spcBef>
              <a:defRPr sz="2100"/>
            </a:lvl3pPr>
            <a:lvl4pPr marL="1305657" indent="-276957">
              <a:spcBef>
                <a:spcPts val="500"/>
              </a:spcBef>
              <a:defRPr sz="2100"/>
            </a:lvl4pPr>
            <a:lvl5pPr marL="1648554" indent="-276957">
              <a:spcBef>
                <a:spcPts val="500"/>
              </a:spcBef>
              <a:defRPr sz="2100"/>
            </a:lvl5pPr>
          </a:lstStyle>
          <a:p>
            <a:r>
              <a:t>內文層級一</a:t>
            </a:r>
          </a:p>
          <a:p>
            <a:pPr lvl="1"/>
            <a:r>
              <a:t>內文層級二</a:t>
            </a:r>
          </a:p>
          <a:p>
            <a:pPr lvl="2"/>
            <a:r>
              <a:t>內文層級三</a:t>
            </a:r>
          </a:p>
          <a:p>
            <a:pPr lvl="3"/>
            <a:r>
              <a:t>內文層級四</a:t>
            </a:r>
          </a:p>
          <a:p>
            <a:pPr lvl="4"/>
            <a:r>
              <a:t>內文層級五</a:t>
            </a:r>
          </a:p>
        </p:txBody>
      </p:sp>
      <p:sp>
        <p:nvSpPr>
          <p:cNvPr id="280"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81"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標題及物件">
    <p:spTree>
      <p:nvGrpSpPr>
        <p:cNvPr id="1" name=""/>
        <p:cNvGrpSpPr/>
        <p:nvPr/>
      </p:nvGrpSpPr>
      <p:grpSpPr>
        <a:xfrm>
          <a:off x="0" y="0"/>
          <a:ext cx="0" cy="0"/>
          <a:chOff x="0" y="0"/>
          <a:chExt cx="0" cy="0"/>
        </a:xfrm>
      </p:grpSpPr>
      <p:sp>
        <p:nvSpPr>
          <p:cNvPr id="29"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30" name="大標題文字"/>
          <p:cNvSpPr txBox="1">
            <a:spLocks noGrp="1"/>
          </p:cNvSpPr>
          <p:nvPr>
            <p:ph type="title"/>
          </p:nvPr>
        </p:nvSpPr>
        <p:spPr>
          <a:prstGeom prst="rect">
            <a:avLst/>
          </a:prstGeom>
        </p:spPr>
        <p:txBody>
          <a:bodyPr/>
          <a:lstStyle/>
          <a:p>
            <a:r>
              <a:t>大標題文字</a:t>
            </a:r>
          </a:p>
        </p:txBody>
      </p:sp>
      <p:sp>
        <p:nvSpPr>
          <p:cNvPr id="3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28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89"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90"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91"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92"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93"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94"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95"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400"/>
              </a:spcBef>
              <a:buSzTx/>
              <a:buNone/>
              <a:defRPr sz="1800" b="1"/>
            </a:lvl1pPr>
            <a:lvl2pPr marL="0" indent="0">
              <a:spcBef>
                <a:spcPts val="400"/>
              </a:spcBef>
              <a:buSzTx/>
              <a:buNone/>
              <a:defRPr sz="1800" b="1"/>
            </a:lvl2pPr>
            <a:lvl3pPr marL="0" indent="0">
              <a:spcBef>
                <a:spcPts val="400"/>
              </a:spcBef>
              <a:buSzTx/>
              <a:buNone/>
              <a:defRPr sz="1800" b="1"/>
            </a:lvl3pPr>
            <a:lvl4pPr marL="0" indent="0">
              <a:spcBef>
                <a:spcPts val="400"/>
              </a:spcBef>
              <a:buSzTx/>
              <a:buNone/>
              <a:defRPr sz="1800" b="1"/>
            </a:lvl4pPr>
            <a:lvl5pPr marL="0" indent="0">
              <a:spcBef>
                <a:spcPts val="400"/>
              </a:spcBef>
              <a:buSzTx/>
              <a:buNone/>
              <a:defRPr sz="1800" b="1"/>
            </a:lvl5pPr>
          </a:lstStyle>
          <a:p>
            <a:r>
              <a:t>內文層級一</a:t>
            </a:r>
          </a:p>
          <a:p>
            <a:pPr lvl="1"/>
            <a:r>
              <a:t>內文層級二</a:t>
            </a:r>
          </a:p>
          <a:p>
            <a:pPr lvl="2"/>
            <a:r>
              <a:t>內文層級三</a:t>
            </a:r>
          </a:p>
          <a:p>
            <a:pPr lvl="3"/>
            <a:r>
              <a:t>內文層級四</a:t>
            </a:r>
          </a:p>
          <a:p>
            <a:pPr lvl="4"/>
            <a:r>
              <a:t>內文層級五</a:t>
            </a:r>
          </a:p>
        </p:txBody>
      </p:sp>
      <p:sp>
        <p:nvSpPr>
          <p:cNvPr id="296"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297"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98"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30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06"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07"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08"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09"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10"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11"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12"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1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3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21"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22"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23"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24"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25"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26"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27"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33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35"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36"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37"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38"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39"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40"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41" name="大標題文字"/>
          <p:cNvSpPr txBox="1">
            <a:spLocks noGrp="1"/>
          </p:cNvSpPr>
          <p:nvPr>
            <p:ph type="title"/>
          </p:nvPr>
        </p:nvSpPr>
        <p:spPr>
          <a:xfrm>
            <a:off x="609601" y="273050"/>
            <a:ext cx="4011087" cy="1162050"/>
          </a:xfrm>
          <a:prstGeom prst="rect">
            <a:avLst/>
          </a:prstGeom>
        </p:spPr>
        <p:txBody>
          <a:bodyPr anchor="b"/>
          <a:lstStyle>
            <a:lvl1pPr>
              <a:defRPr sz="1500" b="1">
                <a:solidFill>
                  <a:srgbClr val="00B2B3"/>
                </a:solidFill>
              </a:defRPr>
            </a:lvl1pPr>
          </a:lstStyle>
          <a:p>
            <a:r>
              <a:t>大標題文字</a:t>
            </a:r>
          </a:p>
        </p:txBody>
      </p:sp>
      <p:sp>
        <p:nvSpPr>
          <p:cNvPr id="342" name="內文層級一…"/>
          <p:cNvSpPr txBox="1">
            <a:spLocks noGrp="1"/>
          </p:cNvSpPr>
          <p:nvPr>
            <p:ph type="body" idx="1"/>
          </p:nvPr>
        </p:nvSpPr>
        <p:spPr>
          <a:xfrm>
            <a:off x="4766733" y="273053"/>
            <a:ext cx="6815667" cy="585311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343" name="文字版面配置區 3"/>
          <p:cNvSpPr>
            <a:spLocks noGrp="1"/>
          </p:cNvSpPr>
          <p:nvPr>
            <p:ph type="body" sz="half" idx="21"/>
          </p:nvPr>
        </p:nvSpPr>
        <p:spPr>
          <a:xfrm>
            <a:off x="609596" y="1435103"/>
            <a:ext cx="4011097" cy="4691063"/>
          </a:xfrm>
          <a:prstGeom prst="rect">
            <a:avLst/>
          </a:prstGeom>
        </p:spPr>
        <p:txBody>
          <a:bodyPr/>
          <a:lstStyle/>
          <a:p>
            <a:endParaRPr/>
          </a:p>
        </p:txBody>
      </p:sp>
      <p:sp>
        <p:nvSpPr>
          <p:cNvPr id="344"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35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52"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53"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54"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55"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56"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57"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58" name="大標題文字"/>
          <p:cNvSpPr txBox="1">
            <a:spLocks noGrp="1"/>
          </p:cNvSpPr>
          <p:nvPr>
            <p:ph type="title"/>
          </p:nvPr>
        </p:nvSpPr>
        <p:spPr>
          <a:xfrm>
            <a:off x="2389714" y="4800600"/>
            <a:ext cx="7315204" cy="566738"/>
          </a:xfrm>
          <a:prstGeom prst="rect">
            <a:avLst/>
          </a:prstGeom>
        </p:spPr>
        <p:txBody>
          <a:bodyPr anchor="b"/>
          <a:lstStyle>
            <a:lvl1pPr>
              <a:defRPr sz="1500" b="1">
                <a:solidFill>
                  <a:srgbClr val="00B2B3"/>
                </a:solidFill>
              </a:defRPr>
            </a:lvl1pPr>
          </a:lstStyle>
          <a:p>
            <a:r>
              <a:t>大標題文字</a:t>
            </a:r>
          </a:p>
        </p:txBody>
      </p:sp>
      <p:sp>
        <p:nvSpPr>
          <p:cNvPr id="359"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360"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200"/>
              </a:spcBef>
              <a:buSzTx/>
              <a:buNone/>
              <a:defRPr sz="1000"/>
            </a:lvl1pPr>
            <a:lvl2pPr marL="0" indent="0">
              <a:spcBef>
                <a:spcPts val="200"/>
              </a:spcBef>
              <a:buSzTx/>
              <a:buNone/>
              <a:defRPr sz="1000"/>
            </a:lvl2pPr>
            <a:lvl3pPr marL="0" indent="0">
              <a:spcBef>
                <a:spcPts val="200"/>
              </a:spcBef>
              <a:buSzTx/>
              <a:buNone/>
              <a:defRPr sz="1000"/>
            </a:lvl3pPr>
            <a:lvl4pPr marL="0" indent="0">
              <a:spcBef>
                <a:spcPts val="200"/>
              </a:spcBef>
              <a:buSzTx/>
              <a:buNone/>
              <a:defRPr sz="1000"/>
            </a:lvl4pPr>
            <a:lvl5pPr marL="0" indent="0">
              <a:spcBef>
                <a:spcPts val="200"/>
              </a:spcBef>
              <a:buSzTx/>
              <a:buNone/>
              <a:defRPr sz="1000"/>
            </a:lvl5pPr>
          </a:lstStyle>
          <a:p>
            <a:r>
              <a:t>內文層級一</a:t>
            </a:r>
          </a:p>
          <a:p>
            <a:pPr lvl="1"/>
            <a:r>
              <a:t>內文層級二</a:t>
            </a:r>
          </a:p>
          <a:p>
            <a:pPr lvl="2"/>
            <a:r>
              <a:t>內文層級三</a:t>
            </a:r>
          </a:p>
          <a:p>
            <a:pPr lvl="3"/>
            <a:r>
              <a:t>內文層級四</a:t>
            </a:r>
          </a:p>
          <a:p>
            <a:pPr lvl="4"/>
            <a:r>
              <a:t>內文層級五</a:t>
            </a:r>
          </a:p>
        </p:txBody>
      </p:sp>
      <p:sp>
        <p:nvSpPr>
          <p:cNvPr id="361"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36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69"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70"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71"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72" name="Text Box 52"/>
          <p:cNvSpPr txBox="1"/>
          <p:nvPr/>
        </p:nvSpPr>
        <p:spPr>
          <a:xfrm>
            <a:off x="45718" y="7200899"/>
            <a:ext cx="7122163" cy="408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73"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74" name="Text Box 48"/>
          <p:cNvSpPr txBox="1"/>
          <p:nvPr/>
        </p:nvSpPr>
        <p:spPr>
          <a:xfrm>
            <a:off x="30384" y="6610194"/>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75"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76"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pic>
        <p:nvPicPr>
          <p:cNvPr id="383" name="Picture 26" descr="Picture 26"/>
          <p:cNvPicPr>
            <a:picLocks noChangeAspect="1"/>
          </p:cNvPicPr>
          <p:nvPr/>
        </p:nvPicPr>
        <p:blipFill>
          <a:blip r:embed="rId2"/>
          <a:stretch>
            <a:fillRect/>
          </a:stretch>
        </p:blipFill>
        <p:spPr>
          <a:xfrm>
            <a:off x="876300" y="528640"/>
            <a:ext cx="4438654" cy="1042989"/>
          </a:xfrm>
          <a:prstGeom prst="rect">
            <a:avLst/>
          </a:prstGeom>
          <a:ln w="12700">
            <a:miter lim="400000"/>
          </a:ln>
        </p:spPr>
      </p:pic>
      <p:pic>
        <p:nvPicPr>
          <p:cNvPr id="384" name="Picture 57" descr="Picture 57"/>
          <p:cNvPicPr>
            <a:picLocks noChangeAspect="1"/>
          </p:cNvPicPr>
          <p:nvPr/>
        </p:nvPicPr>
        <p:blipFill>
          <a:blip r:embed="rId3"/>
          <a:stretch>
            <a:fillRect/>
          </a:stretch>
        </p:blipFill>
        <p:spPr>
          <a:xfrm>
            <a:off x="8509000" y="4110037"/>
            <a:ext cx="3683000" cy="2747970"/>
          </a:xfrm>
          <a:prstGeom prst="rect">
            <a:avLst/>
          </a:prstGeom>
          <a:ln w="12700">
            <a:miter lim="400000"/>
          </a:ln>
        </p:spPr>
      </p:pic>
      <p:sp>
        <p:nvSpPr>
          <p:cNvPr id="385" name="大標題文字"/>
          <p:cNvSpPr txBox="1">
            <a:spLocks noGrp="1"/>
          </p:cNvSpPr>
          <p:nvPr>
            <p:ph type="title"/>
          </p:nvPr>
        </p:nvSpPr>
        <p:spPr>
          <a:xfrm>
            <a:off x="958850" y="2338390"/>
            <a:ext cx="10363201" cy="765182"/>
          </a:xfrm>
          <a:prstGeom prst="rect">
            <a:avLst/>
          </a:prstGeom>
        </p:spPr>
        <p:txBody>
          <a:bodyPr/>
          <a:lstStyle>
            <a:lvl1pPr>
              <a:lnSpc>
                <a:spcPct val="80000"/>
              </a:lnSpc>
              <a:defRPr sz="3300">
                <a:solidFill>
                  <a:srgbClr val="00B2B3"/>
                </a:solidFill>
              </a:defRPr>
            </a:lvl1pPr>
          </a:lstStyle>
          <a:p>
            <a:r>
              <a:t>大標題文字</a:t>
            </a:r>
          </a:p>
        </p:txBody>
      </p:sp>
      <p:sp>
        <p:nvSpPr>
          <p:cNvPr id="386" name="內文層級一…"/>
          <p:cNvSpPr txBox="1">
            <a:spLocks noGrp="1"/>
          </p:cNvSpPr>
          <p:nvPr>
            <p:ph type="body" sz="quarter" idx="1"/>
          </p:nvPr>
        </p:nvSpPr>
        <p:spPr>
          <a:xfrm>
            <a:off x="958853" y="3598862"/>
            <a:ext cx="9351434" cy="914408"/>
          </a:xfrm>
          <a:prstGeom prst="rect">
            <a:avLst/>
          </a:prstGeom>
        </p:spPr>
        <p:txBody>
          <a:bodyPr anchor="ctr"/>
          <a:lstStyle>
            <a:lvl1pPr marL="0" indent="0">
              <a:spcBef>
                <a:spcPts val="300"/>
              </a:spcBef>
              <a:buSzTx/>
              <a:buNone/>
              <a:defRPr sz="1500"/>
            </a:lvl1pPr>
            <a:lvl2pPr marL="495978" indent="-153079">
              <a:spcBef>
                <a:spcPts val="300"/>
              </a:spcBef>
              <a:defRPr sz="1500"/>
            </a:lvl2pPr>
            <a:lvl3pPr marL="828675" indent="-142875">
              <a:spcBef>
                <a:spcPts val="300"/>
              </a:spcBef>
              <a:defRPr sz="1500"/>
            </a:lvl3pPr>
            <a:lvl4pPr marL="1200150" indent="-171450">
              <a:spcBef>
                <a:spcPts val="300"/>
              </a:spcBef>
              <a:defRPr sz="1500"/>
            </a:lvl4pPr>
            <a:lvl5pPr marL="1543050" indent="-171450">
              <a:spcBef>
                <a:spcPts val="300"/>
              </a:spcBef>
              <a:defRPr sz="1500"/>
            </a:lvl5pPr>
          </a:lstStyle>
          <a:p>
            <a:r>
              <a:t>內文層級一</a:t>
            </a:r>
          </a:p>
          <a:p>
            <a:pPr lvl="1"/>
            <a:r>
              <a:t>內文層級二</a:t>
            </a:r>
          </a:p>
          <a:p>
            <a:pPr lvl="2"/>
            <a:r>
              <a:t>內文層級三</a:t>
            </a:r>
          </a:p>
          <a:p>
            <a:pPr lvl="3"/>
            <a:r>
              <a:t>內文層級四</a:t>
            </a:r>
          </a:p>
          <a:p>
            <a:pPr lvl="4"/>
            <a:r>
              <a:t>內文層級五</a:t>
            </a:r>
          </a:p>
        </p:txBody>
      </p:sp>
      <p:pic>
        <p:nvPicPr>
          <p:cNvPr id="387" name="圖片 7" descr="圖片 7"/>
          <p:cNvPicPr>
            <a:picLocks noChangeAspect="1"/>
          </p:cNvPicPr>
          <p:nvPr/>
        </p:nvPicPr>
        <p:blipFill>
          <a:blip r:embed="rId4"/>
          <a:stretch>
            <a:fillRect/>
          </a:stretch>
        </p:blipFill>
        <p:spPr>
          <a:xfrm>
            <a:off x="10929408" y="193869"/>
            <a:ext cx="1001192" cy="341312"/>
          </a:xfrm>
          <a:prstGeom prst="rect">
            <a:avLst/>
          </a:prstGeom>
          <a:ln w="12700">
            <a:miter lim="400000"/>
          </a:ln>
        </p:spPr>
      </p:pic>
      <p:sp>
        <p:nvSpPr>
          <p:cNvPr id="388" name="Rectangle 42"/>
          <p:cNvSpPr/>
          <p:nvPr/>
        </p:nvSpPr>
        <p:spPr>
          <a:xfrm>
            <a:off x="-13760" y="6624556"/>
            <a:ext cx="12205762"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sp>
        <p:nvSpPr>
          <p:cNvPr id="389" name="Text Box 48"/>
          <p:cNvSpPr txBox="1"/>
          <p:nvPr/>
        </p:nvSpPr>
        <p:spPr>
          <a:xfrm>
            <a:off x="45719" y="6620019"/>
            <a:ext cx="9404447" cy="2057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90"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397" name="Picture 57" descr="Picture 57"/>
          <p:cNvPicPr>
            <a:picLocks noChangeAspect="1"/>
          </p:cNvPicPr>
          <p:nvPr/>
        </p:nvPicPr>
        <p:blipFill>
          <a:blip r:embed="rId2"/>
          <a:stretch>
            <a:fillRect/>
          </a:stretch>
        </p:blipFill>
        <p:spPr>
          <a:xfrm>
            <a:off x="8509000" y="4110037"/>
            <a:ext cx="3683000" cy="2747970"/>
          </a:xfrm>
          <a:prstGeom prst="rect">
            <a:avLst/>
          </a:prstGeom>
          <a:ln w="12700">
            <a:miter lim="400000"/>
          </a:ln>
        </p:spPr>
      </p:pic>
      <p:sp>
        <p:nvSpPr>
          <p:cNvPr id="39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399"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400" name="簡報標題"/>
          <p:cNvSpPr txBox="1">
            <a:spLocks noGrp="1"/>
          </p:cNvSpPr>
          <p:nvPr>
            <p:ph type="title" hasCustomPrompt="1"/>
          </p:nvPr>
        </p:nvSpPr>
        <p:spPr>
          <a:xfrm>
            <a:off x="728188" y="2584704"/>
            <a:ext cx="8794754" cy="1219209"/>
          </a:xfrm>
          <a:prstGeom prst="rect">
            <a:avLst/>
          </a:prstGeom>
        </p:spPr>
        <p:txBody>
          <a:bodyPr/>
          <a:lstStyle>
            <a:lvl1pPr>
              <a:defRPr sz="4400" b="1">
                <a:solidFill>
                  <a:srgbClr val="00B2B3"/>
                </a:solidFill>
              </a:defRPr>
            </a:lvl1pPr>
          </a:lstStyle>
          <a:p>
            <a:r>
              <a:t>簡報標題</a:t>
            </a:r>
          </a:p>
        </p:txBody>
      </p:sp>
      <p:sp>
        <p:nvSpPr>
          <p:cNvPr id="401"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402"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40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406" name="群組 10"/>
          <p:cNvGrpSpPr/>
          <p:nvPr/>
        </p:nvGrpSpPr>
        <p:grpSpPr>
          <a:xfrm>
            <a:off x="10068578" y="0"/>
            <a:ext cx="2117738" cy="6858000"/>
            <a:chOff x="0" y="0"/>
            <a:chExt cx="2117737" cy="6858000"/>
          </a:xfrm>
        </p:grpSpPr>
        <p:pic>
          <p:nvPicPr>
            <p:cNvPr id="404" name="圖片 14" descr="圖片 14"/>
            <p:cNvPicPr>
              <a:picLocks noChangeAspect="1"/>
            </p:cNvPicPr>
            <p:nvPr/>
          </p:nvPicPr>
          <p:blipFill>
            <a:blip r:embed="rId4"/>
            <a:stretch>
              <a:fillRect/>
            </a:stretch>
          </p:blipFill>
          <p:spPr>
            <a:xfrm>
              <a:off x="-1" y="0"/>
              <a:ext cx="2117738" cy="6858000"/>
            </a:xfrm>
            <a:prstGeom prst="rect">
              <a:avLst/>
            </a:prstGeom>
            <a:ln w="12700" cap="flat">
              <a:noFill/>
              <a:miter lim="400000"/>
            </a:ln>
            <a:effectLst/>
          </p:spPr>
        </p:pic>
        <p:pic>
          <p:nvPicPr>
            <p:cNvPr id="405" name="圖片 16" descr="圖片 16"/>
            <p:cNvPicPr>
              <a:picLocks noChangeAspect="1"/>
            </p:cNvPicPr>
            <p:nvPr/>
          </p:nvPicPr>
          <p:blipFill>
            <a:blip r:embed="rId5"/>
            <a:stretch>
              <a:fillRect/>
            </a:stretch>
          </p:blipFill>
          <p:spPr>
            <a:xfrm>
              <a:off x="418898" y="660393"/>
              <a:ext cx="1436697" cy="1590685"/>
            </a:xfrm>
            <a:prstGeom prst="rect">
              <a:avLst/>
            </a:prstGeom>
            <a:ln w="12700" cap="flat">
              <a:noFill/>
              <a:miter lim="400000"/>
            </a:ln>
            <a:effectLst/>
          </p:spPr>
        </p:pic>
      </p:grpSp>
      <p:pic>
        <p:nvPicPr>
          <p:cNvPr id="407" name="圖片 16" descr="圖片 16"/>
          <p:cNvPicPr>
            <a:picLocks noChangeAspect="1"/>
          </p:cNvPicPr>
          <p:nvPr/>
        </p:nvPicPr>
        <p:blipFill>
          <a:blip r:embed="rId6"/>
          <a:stretch>
            <a:fillRect/>
          </a:stretch>
        </p:blipFill>
        <p:spPr>
          <a:xfrm>
            <a:off x="9291191" y="64184"/>
            <a:ext cx="682738" cy="310336"/>
          </a:xfrm>
          <a:prstGeom prst="rect">
            <a:avLst/>
          </a:prstGeom>
          <a:ln w="12700">
            <a:miter lim="400000"/>
          </a:ln>
        </p:spPr>
      </p:pic>
      <p:sp>
        <p:nvSpPr>
          <p:cNvPr id="40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41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1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1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1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1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2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2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2"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23"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4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32"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33"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34"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3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36"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3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38"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40" name="圖片版面配置區 2"/>
          <p:cNvSpPr>
            <a:spLocks noGrp="1"/>
          </p:cNvSpPr>
          <p:nvPr>
            <p:ph type="pic" sz="quarter" idx="21"/>
          </p:nvPr>
        </p:nvSpPr>
        <p:spPr>
          <a:xfrm>
            <a:off x="8962097" y="1439862"/>
            <a:ext cx="2798109" cy="4757743"/>
          </a:xfrm>
          <a:prstGeom prst="rect">
            <a:avLst/>
          </a:prstGeom>
        </p:spPr>
        <p:txBody>
          <a:bodyPr lIns="91439" tIns="45719" rIns="91439" bIns="45719">
            <a:noAutofit/>
          </a:bodyPr>
          <a:lstStyle/>
          <a:p>
            <a:endParaRPr/>
          </a:p>
        </p:txBody>
      </p:sp>
      <p:sp>
        <p:nvSpPr>
          <p:cNvPr id="4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38"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9"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40"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4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 name="大標題文字"/>
          <p:cNvSpPr txBox="1">
            <a:spLocks noGrp="1"/>
          </p:cNvSpPr>
          <p:nvPr>
            <p:ph type="title"/>
          </p:nvPr>
        </p:nvSpPr>
        <p:spPr>
          <a:prstGeom prst="rect">
            <a:avLst/>
          </a:prstGeom>
        </p:spPr>
        <p:txBody>
          <a:bodyPr/>
          <a:lstStyle/>
          <a:p>
            <a:r>
              <a:t>大標題文字</a:t>
            </a:r>
          </a:p>
        </p:txBody>
      </p:sp>
      <p:sp>
        <p:nvSpPr>
          <p:cNvPr id="44" name="圖片版面配置區 2"/>
          <p:cNvSpPr>
            <a:spLocks noGrp="1"/>
          </p:cNvSpPr>
          <p:nvPr>
            <p:ph type="pic" sz="quarter" idx="21"/>
          </p:nvPr>
        </p:nvSpPr>
        <p:spPr>
          <a:xfrm>
            <a:off x="8962097" y="1439862"/>
            <a:ext cx="2798109" cy="4757743"/>
          </a:xfrm>
          <a:prstGeom prst="rect">
            <a:avLst/>
          </a:prstGeom>
        </p:spPr>
        <p:txBody>
          <a:bodyPr lIns="91439" tIns="45719" rIns="91439" bIns="45719">
            <a:noAutofit/>
          </a:bodyPr>
          <a:lstStyle/>
          <a:p>
            <a:endParaRPr/>
          </a:p>
        </p:txBody>
      </p:sp>
      <p:sp>
        <p:nvSpPr>
          <p:cNvPr id="4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4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49"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50"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51"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52"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53"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5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55"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56"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457" name="圖片版面配置區 2"/>
          <p:cNvSpPr>
            <a:spLocks noGrp="1"/>
          </p:cNvSpPr>
          <p:nvPr>
            <p:ph type="pic" sz="half" idx="21"/>
          </p:nvPr>
        </p:nvSpPr>
        <p:spPr>
          <a:xfrm>
            <a:off x="609600" y="4725144"/>
            <a:ext cx="11146971" cy="1584184"/>
          </a:xfrm>
          <a:prstGeom prst="rect">
            <a:avLst/>
          </a:prstGeom>
        </p:spPr>
        <p:txBody>
          <a:bodyPr lIns="91439" tIns="45719" rIns="91439" bIns="45719">
            <a:noAutofit/>
          </a:bodyPr>
          <a:lstStyle/>
          <a:p>
            <a:endParaRPr/>
          </a:p>
        </p:txBody>
      </p:sp>
      <p:sp>
        <p:nvSpPr>
          <p:cNvPr id="4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4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6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6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6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6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7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7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72"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473"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7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48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82"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83"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84"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8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86"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8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88" name="大標題文字"/>
          <p:cNvSpPr txBox="1">
            <a:spLocks noGrp="1"/>
          </p:cNvSpPr>
          <p:nvPr>
            <p:ph type="title"/>
          </p:nvPr>
        </p:nvSpPr>
        <p:spPr>
          <a:xfrm>
            <a:off x="963084" y="4406901"/>
            <a:ext cx="10363201" cy="1362083"/>
          </a:xfrm>
          <a:prstGeom prst="rect">
            <a:avLst/>
          </a:prstGeom>
        </p:spPr>
        <p:txBody>
          <a:bodyPr/>
          <a:lstStyle>
            <a:lvl1pPr>
              <a:defRPr sz="4000" b="1" cap="all">
                <a:solidFill>
                  <a:srgbClr val="00B2B3"/>
                </a:solidFill>
              </a:defRPr>
            </a:lvl1pPr>
          </a:lstStyle>
          <a:p>
            <a:r>
              <a:t>大標題文字</a:t>
            </a:r>
          </a:p>
        </p:txBody>
      </p:sp>
      <p:sp>
        <p:nvSpPr>
          <p:cNvPr id="489"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9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49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9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9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0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0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02"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0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04"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50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0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51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1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1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1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1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18"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1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20"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521"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522"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2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53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1"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32"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33"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34"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35"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36"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3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3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54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4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4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4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4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5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5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5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55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60"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61"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62"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63"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64"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6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6"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567"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68"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569"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57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77"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78"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79"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80"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81"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8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83"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584"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585"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58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59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9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9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9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9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98"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9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00"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0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5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54"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5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7" name="大標題文字"/>
          <p:cNvSpPr txBox="1">
            <a:spLocks noGrp="1"/>
          </p:cNvSpPr>
          <p:nvPr>
            <p:ph type="title"/>
          </p:nvPr>
        </p:nvSpPr>
        <p:spPr>
          <a:xfrm>
            <a:off x="601132" y="316990"/>
            <a:ext cx="11155441" cy="889512"/>
          </a:xfrm>
          <a:prstGeom prst="rect">
            <a:avLst/>
          </a:prstGeom>
        </p:spPr>
        <p:txBody>
          <a:bodyPr/>
          <a:lstStyle/>
          <a:p>
            <a:r>
              <a:t>大標題文字</a:t>
            </a:r>
          </a:p>
        </p:txBody>
      </p:sp>
      <p:sp>
        <p:nvSpPr>
          <p:cNvPr id="58" name="圖片版面配置區 2"/>
          <p:cNvSpPr>
            <a:spLocks noGrp="1"/>
          </p:cNvSpPr>
          <p:nvPr>
            <p:ph type="pic" sz="half" idx="21"/>
          </p:nvPr>
        </p:nvSpPr>
        <p:spPr>
          <a:xfrm>
            <a:off x="609600" y="4725144"/>
            <a:ext cx="11146971" cy="1584184"/>
          </a:xfrm>
          <a:prstGeom prst="rect">
            <a:avLst/>
          </a:prstGeom>
        </p:spPr>
        <p:txBody>
          <a:bodyPr lIns="91439" tIns="45719" rIns="91439" bIns="45719">
            <a:noAutofit/>
          </a:bodyPr>
          <a:lstStyle/>
          <a:p>
            <a:endParaRPr/>
          </a:p>
        </p:txBody>
      </p:sp>
      <p:sp>
        <p:nvSpPr>
          <p:cNvPr id="59"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0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09"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10"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11"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12"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13"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1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15" name="大標題文字"/>
          <p:cNvSpPr txBox="1">
            <a:spLocks noGrp="1"/>
          </p:cNvSpPr>
          <p:nvPr>
            <p:ph type="title"/>
          </p:nvPr>
        </p:nvSpPr>
        <p:spPr>
          <a:prstGeom prst="rect">
            <a:avLst/>
          </a:prstGeom>
        </p:spPr>
        <p:txBody>
          <a:bodyPr/>
          <a:lstStyle>
            <a:lvl1pPr>
              <a:defRPr>
                <a:solidFill>
                  <a:srgbClr val="00B2B3"/>
                </a:solidFill>
                <a:latin typeface="Microsoft JhengHei UI"/>
                <a:ea typeface="Microsoft JhengHei UI"/>
                <a:cs typeface="Microsoft JhengHei UI"/>
                <a:sym typeface="Microsoft JhengHei UI"/>
              </a:defRPr>
            </a:lvl1pPr>
          </a:lstStyle>
          <a:p>
            <a:r>
              <a:t>大標題文字</a:t>
            </a:r>
          </a:p>
        </p:txBody>
      </p:sp>
      <p:sp>
        <p:nvSpPr>
          <p:cNvPr id="616" name="內文層級一…"/>
          <p:cNvSpPr txBox="1">
            <a:spLocks noGrp="1"/>
          </p:cNvSpPr>
          <p:nvPr>
            <p:ph type="body" idx="1"/>
          </p:nvPr>
        </p:nvSpPr>
        <p:spPr>
          <a:xfrm>
            <a:off x="964092" y="1223753"/>
            <a:ext cx="10262621" cy="522058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17"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2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25"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26"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27"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28"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29"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30"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31" name="大標題文字"/>
          <p:cNvSpPr txBox="1">
            <a:spLocks noGrp="1"/>
          </p:cNvSpPr>
          <p:nvPr>
            <p:ph type="title"/>
          </p:nvPr>
        </p:nvSpPr>
        <p:spPr>
          <a:prstGeom prst="rect">
            <a:avLst/>
          </a:prstGeom>
        </p:spPr>
        <p:txBody>
          <a:bodyPr lIns="0" tIns="0" rIns="0" bIns="0"/>
          <a:lstStyle>
            <a:lvl1pPr>
              <a:defRPr>
                <a:solidFill>
                  <a:srgbClr val="00B1B3"/>
                </a:solidFill>
                <a:latin typeface="微軟正黑體"/>
                <a:ea typeface="微軟正黑體"/>
                <a:cs typeface="微軟正黑體"/>
                <a:sym typeface="微軟正黑體"/>
              </a:defRPr>
            </a:lvl1pPr>
          </a:lstStyle>
          <a:p>
            <a:r>
              <a:t>大標題文字</a:t>
            </a:r>
          </a:p>
        </p:txBody>
      </p:sp>
      <p:sp>
        <p:nvSpPr>
          <p:cNvPr id="632" name="內文層級一…"/>
          <p:cNvSpPr txBox="1">
            <a:spLocks noGrp="1"/>
          </p:cNvSpPr>
          <p:nvPr>
            <p:ph type="body" idx="1"/>
          </p:nvPr>
        </p:nvSpPr>
        <p:spPr>
          <a:prstGeom prst="rect">
            <a:avLst/>
          </a:prstGeom>
        </p:spPr>
        <p:txBody>
          <a:bodyPr lIns="0" tIns="0" rIns="0" bIns="0"/>
          <a:lstStyle/>
          <a:p>
            <a:r>
              <a:t>內文層級一</a:t>
            </a:r>
          </a:p>
          <a:p>
            <a:pPr lvl="1"/>
            <a:r>
              <a:t>內文層級二</a:t>
            </a:r>
          </a:p>
          <a:p>
            <a:pPr lvl="2"/>
            <a:r>
              <a:t>內文層級三</a:t>
            </a:r>
          </a:p>
          <a:p>
            <a:pPr lvl="3"/>
            <a:r>
              <a:t>內文層級四</a:t>
            </a:r>
          </a:p>
          <a:p>
            <a:pPr lvl="4"/>
            <a:r>
              <a:t>內文層級五</a:t>
            </a:r>
          </a:p>
        </p:txBody>
      </p:sp>
      <p:sp>
        <p:nvSpPr>
          <p:cNvPr id="633" name="幻燈片編號"/>
          <p:cNvSpPr txBox="1">
            <a:spLocks noGrp="1"/>
          </p:cNvSpPr>
          <p:nvPr>
            <p:ph type="sldNum" sz="quarter" idx="2"/>
          </p:nvPr>
        </p:nvSpPr>
        <p:spPr>
          <a:xfrm>
            <a:off x="11978034" y="6651670"/>
            <a:ext cx="213966" cy="174537"/>
          </a:xfrm>
          <a:prstGeom prst="rect">
            <a:avLst/>
          </a:prstGeom>
        </p:spPr>
        <p:txBody>
          <a:bodyPr lIns="0" tIns="0" rIns="0" bIns="0"/>
          <a:lstStyle>
            <a:lvl1pPr indent="38100">
              <a:lnSpc>
                <a:spcPts val="1400"/>
              </a:lnSpc>
              <a:defRPr spc="-25"/>
            </a:lvl1p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Contents slide layout">
    <p:spTree>
      <p:nvGrpSpPr>
        <p:cNvPr id="1" name=""/>
        <p:cNvGrpSpPr/>
        <p:nvPr/>
      </p:nvGrpSpPr>
      <p:grpSpPr>
        <a:xfrm>
          <a:off x="0" y="0"/>
          <a:ext cx="0" cy="0"/>
          <a:chOff x="0" y="0"/>
          <a:chExt cx="0" cy="0"/>
        </a:xfrm>
      </p:grpSpPr>
      <p:sp>
        <p:nvSpPr>
          <p:cNvPr id="6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41"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42"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43"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44"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45"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46"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47" name="內文層級一…"/>
          <p:cNvSpPr txBox="1">
            <a:spLocks noGrp="1"/>
          </p:cNvSpPr>
          <p:nvPr>
            <p:ph type="body" sz="quarter" idx="1" hasCustomPrompt="1"/>
          </p:nvPr>
        </p:nvSpPr>
        <p:spPr>
          <a:xfrm>
            <a:off x="323527" y="339509"/>
            <a:ext cx="11573200" cy="724248"/>
          </a:xfrm>
          <a:prstGeom prst="rect">
            <a:avLst/>
          </a:prstGeom>
        </p:spPr>
        <p:txBody>
          <a:bodyPr anchor="ctr"/>
          <a:lstStyle>
            <a:lvl1pPr marL="0" indent="0" algn="ctr">
              <a:spcBef>
                <a:spcPts val="1200"/>
              </a:spcBef>
              <a:buSzTx/>
              <a:buNone/>
              <a:defRPr sz="5400">
                <a:solidFill>
                  <a:srgbClr val="262626"/>
                </a:solidFill>
              </a:defRPr>
            </a:lvl1pPr>
            <a:lvl2pPr marL="1008289" indent="-551088" algn="ctr">
              <a:spcBef>
                <a:spcPts val="1200"/>
              </a:spcBef>
              <a:defRPr sz="5400">
                <a:solidFill>
                  <a:srgbClr val="262626"/>
                </a:solidFill>
              </a:defRPr>
            </a:lvl2pPr>
            <a:lvl3pPr marL="1428750" indent="-514350" algn="ctr">
              <a:spcBef>
                <a:spcPts val="1200"/>
              </a:spcBef>
              <a:defRPr sz="5400">
                <a:solidFill>
                  <a:srgbClr val="262626"/>
                </a:solidFill>
              </a:defRPr>
            </a:lvl3pPr>
            <a:lvl4pPr marL="1988820" indent="-617219" algn="ctr">
              <a:spcBef>
                <a:spcPts val="1200"/>
              </a:spcBef>
              <a:defRPr sz="5400">
                <a:solidFill>
                  <a:srgbClr val="262626"/>
                </a:solidFill>
              </a:defRPr>
            </a:lvl4pPr>
            <a:lvl5pPr marL="2446020" indent="-617220" algn="ctr">
              <a:spcBef>
                <a:spcPts val="1200"/>
              </a:spcBef>
              <a:defRPr sz="5400">
                <a:solidFill>
                  <a:srgbClr val="262626"/>
                </a:solidFill>
              </a:defRPr>
            </a:lvl5pPr>
          </a:lstStyle>
          <a:p>
            <a:r>
              <a:t>BASIC LAYOUT</a:t>
            </a:r>
          </a:p>
          <a:p>
            <a:pPr lvl="1"/>
            <a:endParaRPr/>
          </a:p>
          <a:p>
            <a:pPr lvl="2"/>
            <a:endParaRPr/>
          </a:p>
          <a:p>
            <a:pPr lvl="3"/>
            <a:endParaRPr/>
          </a:p>
          <a:p>
            <a:pPr lvl="4"/>
            <a:endParaRPr/>
          </a:p>
        </p:txBody>
      </p:sp>
      <p:sp>
        <p:nvSpPr>
          <p:cNvPr id="648" name="幻燈片編號"/>
          <p:cNvSpPr txBox="1">
            <a:spLocks noGrp="1"/>
          </p:cNvSpPr>
          <p:nvPr>
            <p:ph type="sldNum" sz="quarter" idx="2"/>
          </p:nvPr>
        </p:nvSpPr>
        <p:spPr>
          <a:xfrm>
            <a:off x="8463952" y="6224225"/>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2_空白">
    <p:spTree>
      <p:nvGrpSpPr>
        <p:cNvPr id="1" name=""/>
        <p:cNvGrpSpPr/>
        <p:nvPr/>
      </p:nvGrpSpPr>
      <p:grpSpPr>
        <a:xfrm>
          <a:off x="0" y="0"/>
          <a:ext cx="0" cy="0"/>
          <a:chOff x="0" y="0"/>
          <a:chExt cx="0" cy="0"/>
        </a:xfrm>
      </p:grpSpPr>
      <p:sp>
        <p:nvSpPr>
          <p:cNvPr id="65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5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5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5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5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6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6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669" name="Picture 57" descr="Picture 57"/>
          <p:cNvPicPr>
            <a:picLocks noChangeAspect="1"/>
          </p:cNvPicPr>
          <p:nvPr/>
        </p:nvPicPr>
        <p:blipFill>
          <a:blip r:embed="rId2"/>
          <a:stretch>
            <a:fillRect/>
          </a:stretch>
        </p:blipFill>
        <p:spPr>
          <a:xfrm>
            <a:off x="8509000" y="4110037"/>
            <a:ext cx="3683000" cy="2747970"/>
          </a:xfrm>
          <a:prstGeom prst="rect">
            <a:avLst/>
          </a:prstGeom>
          <a:ln w="12700">
            <a:miter lim="400000"/>
          </a:ln>
        </p:spPr>
      </p:pic>
      <p:sp>
        <p:nvSpPr>
          <p:cNvPr id="67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671"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672" name="簡報標題"/>
          <p:cNvSpPr txBox="1">
            <a:spLocks noGrp="1"/>
          </p:cNvSpPr>
          <p:nvPr>
            <p:ph type="title" hasCustomPrompt="1"/>
          </p:nvPr>
        </p:nvSpPr>
        <p:spPr>
          <a:xfrm>
            <a:off x="728188" y="2584704"/>
            <a:ext cx="8794754" cy="1219209"/>
          </a:xfrm>
          <a:prstGeom prst="rect">
            <a:avLst/>
          </a:prstGeom>
        </p:spPr>
        <p:txBody>
          <a:bodyPr/>
          <a:lstStyle>
            <a:lvl1pPr>
              <a:defRPr sz="4400" b="1">
                <a:solidFill>
                  <a:srgbClr val="00B2B3"/>
                </a:solidFill>
              </a:defRPr>
            </a:lvl1pPr>
          </a:lstStyle>
          <a:p>
            <a:r>
              <a:t>簡報標題</a:t>
            </a:r>
          </a:p>
        </p:txBody>
      </p:sp>
      <p:sp>
        <p:nvSpPr>
          <p:cNvPr id="673"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674"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67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678" name="群組 10"/>
          <p:cNvGrpSpPr/>
          <p:nvPr/>
        </p:nvGrpSpPr>
        <p:grpSpPr>
          <a:xfrm>
            <a:off x="10068578" y="0"/>
            <a:ext cx="2117738" cy="6858000"/>
            <a:chOff x="0" y="0"/>
            <a:chExt cx="2117737" cy="6858000"/>
          </a:xfrm>
        </p:grpSpPr>
        <p:pic>
          <p:nvPicPr>
            <p:cNvPr id="676" name="圖片 14" descr="圖片 14"/>
            <p:cNvPicPr>
              <a:picLocks noChangeAspect="1"/>
            </p:cNvPicPr>
            <p:nvPr/>
          </p:nvPicPr>
          <p:blipFill>
            <a:blip r:embed="rId4"/>
            <a:stretch>
              <a:fillRect/>
            </a:stretch>
          </p:blipFill>
          <p:spPr>
            <a:xfrm>
              <a:off x="-1" y="0"/>
              <a:ext cx="2117738" cy="6858000"/>
            </a:xfrm>
            <a:prstGeom prst="rect">
              <a:avLst/>
            </a:prstGeom>
            <a:ln w="12700" cap="flat">
              <a:noFill/>
              <a:miter lim="400000"/>
            </a:ln>
            <a:effectLst/>
          </p:spPr>
        </p:pic>
        <p:pic>
          <p:nvPicPr>
            <p:cNvPr id="677" name="圖片 16" descr="圖片 16"/>
            <p:cNvPicPr>
              <a:picLocks noChangeAspect="1"/>
            </p:cNvPicPr>
            <p:nvPr/>
          </p:nvPicPr>
          <p:blipFill>
            <a:blip r:embed="rId5"/>
            <a:stretch>
              <a:fillRect/>
            </a:stretch>
          </p:blipFill>
          <p:spPr>
            <a:xfrm>
              <a:off x="418898" y="660393"/>
              <a:ext cx="1436697" cy="1590685"/>
            </a:xfrm>
            <a:prstGeom prst="rect">
              <a:avLst/>
            </a:prstGeom>
            <a:ln w="12700" cap="flat">
              <a:noFill/>
              <a:miter lim="400000"/>
            </a:ln>
            <a:effectLst/>
          </p:spPr>
        </p:pic>
      </p:grpSp>
      <p:pic>
        <p:nvPicPr>
          <p:cNvPr id="679" name="圖片 16" descr="圖片 16"/>
          <p:cNvPicPr>
            <a:picLocks noChangeAspect="1"/>
          </p:cNvPicPr>
          <p:nvPr/>
        </p:nvPicPr>
        <p:blipFill>
          <a:blip r:embed="rId6"/>
          <a:stretch>
            <a:fillRect/>
          </a:stretch>
        </p:blipFill>
        <p:spPr>
          <a:xfrm>
            <a:off x="9291191" y="254785"/>
            <a:ext cx="682738" cy="310334"/>
          </a:xfrm>
          <a:prstGeom prst="rect">
            <a:avLst/>
          </a:prstGeom>
          <a:ln w="12700">
            <a:miter lim="400000"/>
          </a:ln>
        </p:spPr>
      </p:pic>
      <p:sp>
        <p:nvSpPr>
          <p:cNvPr id="68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68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8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8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9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9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92"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69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94"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9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9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70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0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0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0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0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08"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0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10"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11"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12" name="圖片版面配置區 2"/>
          <p:cNvSpPr>
            <a:spLocks noGrp="1"/>
          </p:cNvSpPr>
          <p:nvPr>
            <p:ph type="pic" sz="quarter" idx="21"/>
          </p:nvPr>
        </p:nvSpPr>
        <p:spPr>
          <a:xfrm>
            <a:off x="8962097" y="1439862"/>
            <a:ext cx="2798109" cy="4757743"/>
          </a:xfrm>
          <a:prstGeom prst="rect">
            <a:avLst/>
          </a:prstGeom>
        </p:spPr>
        <p:txBody>
          <a:bodyPr lIns="91439" tIns="45719" rIns="91439" bIns="45719">
            <a:noAutofit/>
          </a:bodyPr>
          <a:lstStyle/>
          <a:p>
            <a:endParaRPr/>
          </a:p>
        </p:txBody>
      </p:sp>
      <p:sp>
        <p:nvSpPr>
          <p:cNvPr id="71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7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21"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22"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23"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24"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25"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26"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27"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28"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729" name="圖片版面配置區 2"/>
          <p:cNvSpPr>
            <a:spLocks noGrp="1"/>
          </p:cNvSpPr>
          <p:nvPr>
            <p:ph type="pic" sz="half" idx="21"/>
          </p:nvPr>
        </p:nvSpPr>
        <p:spPr>
          <a:xfrm>
            <a:off x="609600" y="4725144"/>
            <a:ext cx="11146971" cy="1584184"/>
          </a:xfrm>
          <a:prstGeom prst="rect">
            <a:avLst/>
          </a:prstGeom>
        </p:spPr>
        <p:txBody>
          <a:bodyPr lIns="91439" tIns="45719" rIns="91439" bIns="45719">
            <a:noAutofit/>
          </a:bodyPr>
          <a:lstStyle/>
          <a:p>
            <a:endParaRPr/>
          </a:p>
        </p:txBody>
      </p:sp>
      <p:sp>
        <p:nvSpPr>
          <p:cNvPr id="73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73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3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3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4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4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42"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4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44"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745"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4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5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5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5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5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57"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58"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5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60" name="大標題文字"/>
          <p:cNvSpPr txBox="1">
            <a:spLocks noGrp="1"/>
          </p:cNvSpPr>
          <p:nvPr>
            <p:ph type="title"/>
          </p:nvPr>
        </p:nvSpPr>
        <p:spPr>
          <a:xfrm>
            <a:off x="963084" y="4406901"/>
            <a:ext cx="10363201" cy="1362083"/>
          </a:xfrm>
          <a:prstGeom prst="rect">
            <a:avLst/>
          </a:prstGeom>
        </p:spPr>
        <p:txBody>
          <a:bodyPr/>
          <a:lstStyle>
            <a:lvl1pPr>
              <a:defRPr sz="4000" b="1" cap="all">
                <a:solidFill>
                  <a:srgbClr val="00B2B3"/>
                </a:solidFill>
              </a:defRPr>
            </a:lvl1pPr>
          </a:lstStyle>
          <a:p>
            <a:r>
              <a:t>大標題文字</a:t>
            </a:r>
          </a:p>
        </p:txBody>
      </p:sp>
      <p:sp>
        <p:nvSpPr>
          <p:cNvPr id="761"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66"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7"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68"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69"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0" name="大標題文字"/>
          <p:cNvSpPr txBox="1">
            <a:spLocks noGrp="1"/>
          </p:cNvSpPr>
          <p:nvPr>
            <p:ph type="title"/>
          </p:nvPr>
        </p:nvSpPr>
        <p:spPr>
          <a:xfrm>
            <a:off x="914400" y="2564900"/>
            <a:ext cx="10363200" cy="1035550"/>
          </a:xfrm>
          <a:prstGeom prst="rect">
            <a:avLst/>
          </a:prstGeom>
        </p:spPr>
        <p:txBody>
          <a:bodyPr/>
          <a:lstStyle>
            <a:lvl1pPr algn="ctr"/>
          </a:lstStyle>
          <a:p>
            <a:r>
              <a:t>大標題文字</a:t>
            </a:r>
          </a:p>
        </p:txBody>
      </p:sp>
      <p:sp>
        <p:nvSpPr>
          <p:cNvPr id="71"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76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70"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71"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72"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73"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74"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7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7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77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7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78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8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8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8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8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90"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9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92"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793"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794"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95"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0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3"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04"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05"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06"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07"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08"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0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1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81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1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1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2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21"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22"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23"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8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32"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33"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34"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35"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36"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37"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8"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839"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840"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8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8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49"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50"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51"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52"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53"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54"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55"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856"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857"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8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8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6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6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6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69" name="Text Box 52"/>
          <p:cNvSpPr txBox="1"/>
          <p:nvPr/>
        </p:nvSpPr>
        <p:spPr>
          <a:xfrm>
            <a:off x="45718" y="7200899"/>
            <a:ext cx="7122163" cy="5105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70"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71"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72"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7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8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8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8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883"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89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9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9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893"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894" name="內文層級一…"/>
          <p:cNvSpPr txBox="1">
            <a:spLocks noGrp="1"/>
          </p:cNvSpPr>
          <p:nvPr>
            <p:ph type="body" idx="1"/>
          </p:nvPr>
        </p:nvSpPr>
        <p:spPr>
          <a:xfrm>
            <a:off x="609600" y="981075"/>
            <a:ext cx="10972800" cy="5145088"/>
          </a:xfrm>
          <a:prstGeom prst="rect">
            <a:avLst/>
          </a:prstGeom>
        </p:spPr>
        <p:txBody>
          <a:bodyPr/>
          <a:lstStyle>
            <a:lvl1pPr>
              <a:spcBef>
                <a:spcPts val="500"/>
              </a:spcBef>
              <a:buClr>
                <a:srgbClr val="0070C0"/>
              </a:buClr>
              <a:buChar char="■"/>
              <a:defRPr sz="2400" b="1">
                <a:solidFill>
                  <a:srgbClr val="0070C0"/>
                </a:solidFill>
                <a:latin typeface="+mn-lt"/>
                <a:ea typeface="+mn-ea"/>
                <a:cs typeface="+mn-cs"/>
                <a:sym typeface="Calibri"/>
              </a:defRPr>
            </a:lvl1pPr>
            <a:lvl2pPr marL="800100" indent="-342900">
              <a:spcBef>
                <a:spcPts val="500"/>
              </a:spcBef>
              <a:buClr>
                <a:srgbClr val="0070C0"/>
              </a:buClr>
              <a:buChar char="−"/>
              <a:defRPr sz="2400" b="1">
                <a:solidFill>
                  <a:srgbClr val="0070C0"/>
                </a:solidFill>
                <a:latin typeface="+mn-lt"/>
                <a:ea typeface="+mn-ea"/>
                <a:cs typeface="+mn-cs"/>
                <a:sym typeface="Calibri"/>
              </a:defRPr>
            </a:lvl2pPr>
            <a:lvl3pPr>
              <a:spcBef>
                <a:spcPts val="500"/>
              </a:spcBef>
              <a:buClr>
                <a:srgbClr val="0070C0"/>
              </a:buClr>
              <a:defRPr sz="2400" b="1">
                <a:solidFill>
                  <a:srgbClr val="0070C0"/>
                </a:solidFill>
                <a:latin typeface="+mn-lt"/>
                <a:ea typeface="+mn-ea"/>
                <a:cs typeface="+mn-cs"/>
                <a:sym typeface="Calibri"/>
              </a:defRPr>
            </a:lvl3pPr>
            <a:lvl4pPr marL="1714500" indent="-342900">
              <a:spcBef>
                <a:spcPts val="500"/>
              </a:spcBef>
              <a:buClr>
                <a:srgbClr val="0070C0"/>
              </a:buClr>
              <a:buChar char="✓"/>
              <a:defRPr sz="2400" b="1">
                <a:solidFill>
                  <a:srgbClr val="0070C0"/>
                </a:solidFill>
                <a:latin typeface="+mn-lt"/>
                <a:ea typeface="+mn-ea"/>
                <a:cs typeface="+mn-cs"/>
                <a:sym typeface="Calibri"/>
              </a:defRPr>
            </a:lvl4pPr>
            <a:lvl5pPr marL="2103120" indent="-274320">
              <a:spcBef>
                <a:spcPts val="500"/>
              </a:spcBef>
              <a:buClr>
                <a:srgbClr val="0070C0"/>
              </a:buClr>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895"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902"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03"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04"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05"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06"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81"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8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 name="大標題文字"/>
          <p:cNvSpPr txBox="1">
            <a:spLocks noGrp="1"/>
          </p:cNvSpPr>
          <p:nvPr>
            <p:ph type="title"/>
          </p:nvPr>
        </p:nvSpPr>
        <p:spPr>
          <a:xfrm>
            <a:off x="963084" y="4406901"/>
            <a:ext cx="10363201" cy="1362083"/>
          </a:xfrm>
          <a:prstGeom prst="rect">
            <a:avLst/>
          </a:prstGeom>
        </p:spPr>
        <p:txBody>
          <a:bodyPr/>
          <a:lstStyle>
            <a:lvl1pPr>
              <a:defRPr sz="4000" b="1" cap="all"/>
            </a:lvl1pPr>
          </a:lstStyle>
          <a:p>
            <a:r>
              <a:t>大標題文字</a:t>
            </a:r>
          </a:p>
        </p:txBody>
      </p:sp>
      <p:sp>
        <p:nvSpPr>
          <p:cNvPr id="84"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8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x">
  <p:cSld name="標題及表格">
    <p:spTree>
      <p:nvGrpSpPr>
        <p:cNvPr id="1" name=""/>
        <p:cNvGrpSpPr/>
        <p:nvPr/>
      </p:nvGrpSpPr>
      <p:grpSpPr>
        <a:xfrm>
          <a:off x="0" y="0"/>
          <a:ext cx="0" cy="0"/>
          <a:chOff x="0" y="0"/>
          <a:chExt cx="0" cy="0"/>
        </a:xfrm>
      </p:grpSpPr>
      <p:sp>
        <p:nvSpPr>
          <p:cNvPr id="913"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14"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15"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16"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17"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x">
  <p:cSld name="標題，文字及兩項物件">
    <p:spTree>
      <p:nvGrpSpPr>
        <p:cNvPr id="1" name=""/>
        <p:cNvGrpSpPr/>
        <p:nvPr/>
      </p:nvGrpSpPr>
      <p:grpSpPr>
        <a:xfrm>
          <a:off x="0" y="0"/>
          <a:ext cx="0" cy="0"/>
          <a:chOff x="0" y="0"/>
          <a:chExt cx="0" cy="0"/>
        </a:xfrm>
      </p:grpSpPr>
      <p:sp>
        <p:nvSpPr>
          <p:cNvPr id="92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25"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26"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27"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28" name="內文層級一…"/>
          <p:cNvSpPr txBox="1">
            <a:spLocks noGrp="1"/>
          </p:cNvSpPr>
          <p:nvPr>
            <p:ph type="body" sz="half" idx="1"/>
          </p:nvPr>
        </p:nvSpPr>
        <p:spPr>
          <a:xfrm>
            <a:off x="609604" y="981075"/>
            <a:ext cx="5392617" cy="5145088"/>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29"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93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37"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38"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39" name="大標題文字"/>
          <p:cNvSpPr txBox="1">
            <a:spLocks noGrp="1"/>
          </p:cNvSpPr>
          <p:nvPr>
            <p:ph type="title"/>
          </p:nvPr>
        </p:nvSpPr>
        <p:spPr>
          <a:xfrm>
            <a:off x="914400" y="2130591"/>
            <a:ext cx="10363200" cy="1470033"/>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40"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n-lt"/>
                <a:ea typeface="+mn-ea"/>
                <a:cs typeface="+mn-cs"/>
                <a:sym typeface="Calibri"/>
              </a:defRPr>
            </a:lvl1pPr>
            <a:lvl2pPr marL="0" indent="0" algn="ctr">
              <a:spcBef>
                <a:spcPts val="500"/>
              </a:spcBef>
              <a:buSzTx/>
              <a:buNone/>
              <a:defRPr sz="2400" b="1">
                <a:solidFill>
                  <a:srgbClr val="0070C0"/>
                </a:solidFill>
                <a:latin typeface="+mn-lt"/>
                <a:ea typeface="+mn-ea"/>
                <a:cs typeface="+mn-cs"/>
                <a:sym typeface="Calibri"/>
              </a:defRPr>
            </a:lvl2pPr>
            <a:lvl3pPr marL="0" indent="0" algn="ctr">
              <a:spcBef>
                <a:spcPts val="500"/>
              </a:spcBef>
              <a:buSzTx/>
              <a:buNone/>
              <a:defRPr sz="2400" b="1">
                <a:solidFill>
                  <a:srgbClr val="0070C0"/>
                </a:solidFill>
                <a:latin typeface="+mn-lt"/>
                <a:ea typeface="+mn-ea"/>
                <a:cs typeface="+mn-cs"/>
                <a:sym typeface="Calibri"/>
              </a:defRPr>
            </a:lvl3pPr>
            <a:lvl4pPr marL="0" indent="0" algn="ctr">
              <a:spcBef>
                <a:spcPts val="500"/>
              </a:spcBef>
              <a:buSzTx/>
              <a:buNone/>
              <a:defRPr sz="2400" b="1">
                <a:solidFill>
                  <a:srgbClr val="0070C0"/>
                </a:solidFill>
                <a:latin typeface="+mn-lt"/>
                <a:ea typeface="+mn-ea"/>
                <a:cs typeface="+mn-cs"/>
                <a:sym typeface="Calibri"/>
              </a:defRPr>
            </a:lvl4pPr>
            <a:lvl5pPr marL="0" indent="0" algn="ctr">
              <a:spcBef>
                <a:spcPts val="500"/>
              </a:spcBef>
              <a:buSzTx/>
              <a:buNone/>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41"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4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49"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50"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51"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52" name="內文層級一…"/>
          <p:cNvSpPr txBox="1">
            <a:spLocks noGrp="1"/>
          </p:cNvSpPr>
          <p:nvPr>
            <p:ph type="body" sz="half" idx="1"/>
          </p:nvPr>
        </p:nvSpPr>
        <p:spPr>
          <a:xfrm>
            <a:off x="609604" y="981075"/>
            <a:ext cx="5392617" cy="5145088"/>
          </a:xfrm>
          <a:prstGeom prst="rect">
            <a:avLst/>
          </a:prstGeom>
        </p:spPr>
        <p:txBody>
          <a:bodyPr/>
          <a:lstStyle>
            <a:lvl1pPr>
              <a:spcBef>
                <a:spcPts val="600"/>
              </a:spcBef>
              <a:buClr>
                <a:srgbClr val="FF0066"/>
              </a:buClr>
              <a:buFont typeface="Calibri"/>
              <a:buChar char="➢"/>
              <a:defRPr sz="2800" b="1">
                <a:solidFill>
                  <a:srgbClr val="0070C0"/>
                </a:solidFill>
                <a:latin typeface="+mn-lt"/>
                <a:ea typeface="+mn-ea"/>
                <a:cs typeface="+mn-cs"/>
                <a:sym typeface="Calibri"/>
              </a:defRPr>
            </a:lvl1pPr>
            <a:lvl2pPr marL="674687" indent="-333375">
              <a:spcBef>
                <a:spcPts val="600"/>
              </a:spcBef>
              <a:buClr>
                <a:srgbClr val="FF0066"/>
              </a:buClr>
              <a:buFont typeface="Calibri"/>
              <a:buChar char="✓"/>
              <a:defRPr sz="2800" b="1">
                <a:solidFill>
                  <a:srgbClr val="0070C0"/>
                </a:solidFill>
                <a:latin typeface="+mn-lt"/>
                <a:ea typeface="+mn-ea"/>
                <a:cs typeface="+mn-cs"/>
                <a:sym typeface="Calibri"/>
              </a:defRPr>
            </a:lvl2pPr>
            <a:lvl3pPr marL="1234438" indent="-320038">
              <a:spcBef>
                <a:spcPts val="600"/>
              </a:spcBef>
              <a:buClr>
                <a:srgbClr val="FF0066"/>
              </a:buClr>
              <a:buFont typeface="Calibri"/>
              <a:defRPr sz="2800" b="1">
                <a:solidFill>
                  <a:srgbClr val="0070C0"/>
                </a:solidFill>
                <a:latin typeface="+mn-lt"/>
                <a:ea typeface="+mn-ea"/>
                <a:cs typeface="+mn-cs"/>
                <a:sym typeface="Calibri"/>
              </a:defRPr>
            </a:lvl3pPr>
            <a:lvl4pPr marL="1727200" indent="-355600">
              <a:spcBef>
                <a:spcPts val="600"/>
              </a:spcBef>
              <a:buClr>
                <a:srgbClr val="FF0066"/>
              </a:buClr>
              <a:buFont typeface="Calibri"/>
              <a:buChar char="p"/>
              <a:defRPr sz="2800" b="1">
                <a:solidFill>
                  <a:srgbClr val="0070C0"/>
                </a:solidFill>
                <a:latin typeface="+mn-lt"/>
                <a:ea typeface="+mn-ea"/>
                <a:cs typeface="+mn-cs"/>
                <a:sym typeface="Calibri"/>
              </a:defRPr>
            </a:lvl4pPr>
            <a:lvl5pPr marL="2184400" indent="-355600">
              <a:spcBef>
                <a:spcPts val="600"/>
              </a:spcBef>
              <a:buClr>
                <a:srgbClr val="FF0066"/>
              </a:buClr>
              <a:buFont typeface="Calibri"/>
              <a:buChar char="➢"/>
              <a:defRPr sz="28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53"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x">
  <p:cSld name="物件">
    <p:spTree>
      <p:nvGrpSpPr>
        <p:cNvPr id="1" name=""/>
        <p:cNvGrpSpPr/>
        <p:nvPr/>
      </p:nvGrpSpPr>
      <p:grpSpPr>
        <a:xfrm>
          <a:off x="0" y="0"/>
          <a:ext cx="0" cy="0"/>
          <a:chOff x="0" y="0"/>
          <a:chExt cx="0" cy="0"/>
        </a:xfrm>
      </p:grpSpPr>
      <p:sp>
        <p:nvSpPr>
          <p:cNvPr id="96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6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6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63" name="內文層級一…"/>
          <p:cNvSpPr txBox="1">
            <a:spLocks noGrp="1"/>
          </p:cNvSpPr>
          <p:nvPr>
            <p:ph type="body" idx="1"/>
          </p:nvPr>
        </p:nvSpPr>
        <p:spPr>
          <a:xfrm>
            <a:off x="609600" y="166"/>
            <a:ext cx="10972800" cy="6126163"/>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64"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x">
  <p:cSld name="15_標題及物件">
    <p:spTree>
      <p:nvGrpSpPr>
        <p:cNvPr id="1" name=""/>
        <p:cNvGrpSpPr/>
        <p:nvPr/>
      </p:nvGrpSpPr>
      <p:grpSpPr>
        <a:xfrm>
          <a:off x="0" y="0"/>
          <a:ext cx="0" cy="0"/>
          <a:chOff x="0" y="0"/>
          <a:chExt cx="0" cy="0"/>
        </a:xfrm>
      </p:grpSpPr>
      <p:sp>
        <p:nvSpPr>
          <p:cNvPr id="971"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72"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73"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74" name="大標題文字"/>
          <p:cNvSpPr txBox="1">
            <a:spLocks noGrp="1"/>
          </p:cNvSpPr>
          <p:nvPr>
            <p:ph type="title"/>
          </p:nvPr>
        </p:nvSpPr>
        <p:spPr>
          <a:xfrm>
            <a:off x="0" y="208799"/>
            <a:ext cx="12192000" cy="1008004"/>
          </a:xfrm>
          <a:prstGeom prst="rect">
            <a:avLst/>
          </a:prstGeom>
        </p:spPr>
        <p:txBody>
          <a:bodyPr anchor="ctr"/>
          <a:lstStyle>
            <a:lvl1pPr algn="ctr">
              <a:defRPr sz="3200" b="1">
                <a:solidFill>
                  <a:srgbClr val="000099"/>
                </a:solidFill>
                <a:effectLst>
                  <a:outerShdw blurRad="38100" dist="38100" dir="2700000" rotWithShape="0">
                    <a:srgbClr val="C0C0C0"/>
                  </a:outerShdw>
                </a:effectLst>
              </a:defRPr>
            </a:lvl1pPr>
          </a:lstStyle>
          <a:p>
            <a:r>
              <a:t>大標題文字</a:t>
            </a:r>
          </a:p>
        </p:txBody>
      </p:sp>
      <p:sp>
        <p:nvSpPr>
          <p:cNvPr id="975" name="內文層級一…"/>
          <p:cNvSpPr txBox="1">
            <a:spLocks noGrp="1"/>
          </p:cNvSpPr>
          <p:nvPr>
            <p:ph type="body" idx="1"/>
          </p:nvPr>
        </p:nvSpPr>
        <p:spPr>
          <a:xfrm>
            <a:off x="609600" y="858413"/>
            <a:ext cx="10972800" cy="5267755"/>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76" name="文字版面配置區 8"/>
          <p:cNvSpPr>
            <a:spLocks noGrp="1"/>
          </p:cNvSpPr>
          <p:nvPr>
            <p:ph type="body" sz="quarter" idx="21"/>
          </p:nvPr>
        </p:nvSpPr>
        <p:spPr>
          <a:xfrm>
            <a:off x="96000" y="6650297"/>
            <a:ext cx="4415965" cy="188649"/>
          </a:xfrm>
          <a:prstGeom prst="rect">
            <a:avLst/>
          </a:prstGeom>
        </p:spPr>
        <p:txBody>
          <a:bodyPr lIns="0" tIns="0" rIns="0" bIns="0" anchor="ctr"/>
          <a:lstStyle/>
          <a:p>
            <a:pPr marL="147447" indent="-147447" defTabSz="393192">
              <a:spcBef>
                <a:spcPts val="300"/>
              </a:spcBef>
              <a:defRPr sz="1376"/>
            </a:pPr>
            <a:endParaRPr/>
          </a:p>
        </p:txBody>
      </p:sp>
      <p:sp>
        <p:nvSpPr>
          <p:cNvPr id="977"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sp>
        <p:nvSpPr>
          <p:cNvPr id="98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85"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86"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87" name="大標題文字"/>
          <p:cNvSpPr txBox="1">
            <a:spLocks noGrp="1"/>
          </p:cNvSpPr>
          <p:nvPr>
            <p:ph type="title"/>
          </p:nvPr>
        </p:nvSpPr>
        <p:spPr>
          <a:xfrm>
            <a:off x="914400" y="2130567"/>
            <a:ext cx="10363200" cy="1470033"/>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8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n-lt"/>
                <a:ea typeface="+mn-ea"/>
                <a:cs typeface="+mn-cs"/>
                <a:sym typeface="Calibri"/>
              </a:defRPr>
            </a:lvl1pPr>
            <a:lvl2pPr marL="0" indent="0" algn="ctr">
              <a:spcBef>
                <a:spcPts val="500"/>
              </a:spcBef>
              <a:buSzTx/>
              <a:buNone/>
              <a:defRPr sz="2400" b="1">
                <a:solidFill>
                  <a:srgbClr val="0070C0"/>
                </a:solidFill>
                <a:latin typeface="+mn-lt"/>
                <a:ea typeface="+mn-ea"/>
                <a:cs typeface="+mn-cs"/>
                <a:sym typeface="Calibri"/>
              </a:defRPr>
            </a:lvl2pPr>
            <a:lvl3pPr marL="0" indent="0" algn="ctr">
              <a:spcBef>
                <a:spcPts val="500"/>
              </a:spcBef>
              <a:buSzTx/>
              <a:buNone/>
              <a:defRPr sz="2400" b="1">
                <a:solidFill>
                  <a:srgbClr val="0070C0"/>
                </a:solidFill>
                <a:latin typeface="+mn-lt"/>
                <a:ea typeface="+mn-ea"/>
                <a:cs typeface="+mn-cs"/>
                <a:sym typeface="Calibri"/>
              </a:defRPr>
            </a:lvl3pPr>
            <a:lvl4pPr marL="0" indent="0" algn="ctr">
              <a:spcBef>
                <a:spcPts val="500"/>
              </a:spcBef>
              <a:buSzTx/>
              <a:buNone/>
              <a:defRPr sz="2400" b="1">
                <a:solidFill>
                  <a:srgbClr val="0070C0"/>
                </a:solidFill>
                <a:latin typeface="+mn-lt"/>
                <a:ea typeface="+mn-ea"/>
                <a:cs typeface="+mn-cs"/>
                <a:sym typeface="Calibri"/>
              </a:defRPr>
            </a:lvl4pPr>
            <a:lvl5pPr marL="0" indent="0" algn="ctr">
              <a:spcBef>
                <a:spcPts val="500"/>
              </a:spcBef>
              <a:buSzTx/>
              <a:buNone/>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89"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99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97"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98"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99" name="內文層級一…"/>
          <p:cNvSpPr txBox="1">
            <a:spLocks noGrp="1"/>
          </p:cNvSpPr>
          <p:nvPr>
            <p:ph type="body" idx="1"/>
          </p:nvPr>
        </p:nvSpPr>
        <p:spPr>
          <a:xfrm>
            <a:off x="609604" y="1278467"/>
            <a:ext cx="11152717" cy="4919134"/>
          </a:xfrm>
          <a:prstGeom prst="rect">
            <a:avLst/>
          </a:prstGeom>
        </p:spPr>
        <p:txBody>
          <a:bodyPr/>
          <a:lstStyle>
            <a:lvl1pPr>
              <a:spcBef>
                <a:spcPts val="500"/>
              </a:spcBef>
              <a:buClr>
                <a:srgbClr val="FF0066"/>
              </a:buClr>
              <a:buFont typeface="Arial"/>
              <a:buChar char="➢"/>
              <a:defRPr sz="2400" b="1">
                <a:solidFill>
                  <a:srgbClr val="0070C0"/>
                </a:solidFill>
              </a:defRPr>
            </a:lvl1pPr>
            <a:lvl2pPr marL="684212" indent="-342900">
              <a:spcBef>
                <a:spcPts val="500"/>
              </a:spcBef>
              <a:buClr>
                <a:srgbClr val="FF0066"/>
              </a:buClr>
              <a:buFont typeface="Arial"/>
              <a:buChar char="✓"/>
              <a:defRPr sz="2400" b="1">
                <a:solidFill>
                  <a:srgbClr val="0070C0"/>
                </a:solidFill>
              </a:defRPr>
            </a:lvl2pPr>
            <a:lvl3pPr>
              <a:spcBef>
                <a:spcPts val="500"/>
              </a:spcBef>
              <a:buClr>
                <a:srgbClr val="FF0066"/>
              </a:buClr>
              <a:buFont typeface="Arial"/>
              <a:defRPr sz="2400" b="1">
                <a:solidFill>
                  <a:srgbClr val="0070C0"/>
                </a:solidFill>
              </a:defRPr>
            </a:lvl3pPr>
            <a:lvl4pPr marL="1676400" indent="-304800">
              <a:spcBef>
                <a:spcPts val="500"/>
              </a:spcBef>
              <a:buClr>
                <a:srgbClr val="FF0066"/>
              </a:buClr>
              <a:buFont typeface="Arial"/>
              <a:buChar char="p"/>
              <a:defRPr sz="2400" b="1">
                <a:solidFill>
                  <a:srgbClr val="0070C0"/>
                </a:solidFill>
              </a:defRPr>
            </a:lvl4pPr>
            <a:lvl5pPr marL="2171700" indent="-342900">
              <a:spcBef>
                <a:spcPts val="500"/>
              </a:spcBef>
              <a:buClr>
                <a:srgbClr val="FF0066"/>
              </a:buClr>
              <a:buFont typeface="Arial"/>
              <a:buChar char="➢"/>
              <a:defRPr sz="2400" b="1">
                <a:solidFill>
                  <a:srgbClr val="0070C0"/>
                </a:solidFill>
              </a:defRPr>
            </a:lvl5pPr>
          </a:lstStyle>
          <a:p>
            <a:r>
              <a:t>內文層級一</a:t>
            </a:r>
          </a:p>
          <a:p>
            <a:pPr lvl="1"/>
            <a:r>
              <a:t>內文層級二</a:t>
            </a:r>
          </a:p>
          <a:p>
            <a:pPr lvl="2"/>
            <a:r>
              <a:t>內文層級三</a:t>
            </a:r>
          </a:p>
          <a:p>
            <a:pPr lvl="3"/>
            <a:r>
              <a:t>內文層級四</a:t>
            </a:r>
          </a:p>
          <a:p>
            <a:pPr lvl="4"/>
            <a:r>
              <a:t>內文層級五</a:t>
            </a:r>
          </a:p>
        </p:txBody>
      </p:sp>
      <p:sp>
        <p:nvSpPr>
          <p:cNvPr id="1000" name="大標題文字"/>
          <p:cNvSpPr txBox="1">
            <a:spLocks noGrp="1"/>
          </p:cNvSpPr>
          <p:nvPr>
            <p:ph type="title"/>
          </p:nvPr>
        </p:nvSpPr>
        <p:spPr>
          <a:xfrm>
            <a:off x="0" y="405142"/>
            <a:ext cx="12192000" cy="775761"/>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01"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x">
  <p:cSld name="1_兩項物件">
    <p:spTree>
      <p:nvGrpSpPr>
        <p:cNvPr id="1" name=""/>
        <p:cNvGrpSpPr/>
        <p:nvPr/>
      </p:nvGrpSpPr>
      <p:grpSpPr>
        <a:xfrm>
          <a:off x="0" y="0"/>
          <a:ext cx="0" cy="0"/>
          <a:chOff x="0" y="0"/>
          <a:chExt cx="0" cy="0"/>
        </a:xfrm>
      </p:grpSpPr>
      <p:sp>
        <p:nvSpPr>
          <p:cNvPr id="100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09"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10"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1011" name="大標題文字"/>
          <p:cNvSpPr txBox="1">
            <a:spLocks noGrp="1"/>
          </p:cNvSpPr>
          <p:nvPr>
            <p:ph type="title"/>
          </p:nvPr>
        </p:nvSpPr>
        <p:spPr>
          <a:xfrm>
            <a:off x="457209" y="308091"/>
            <a:ext cx="11317114" cy="614366"/>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12" name="內文層級一…"/>
          <p:cNvSpPr txBox="1">
            <a:spLocks noGrp="1"/>
          </p:cNvSpPr>
          <p:nvPr>
            <p:ph type="body" idx="1"/>
          </p:nvPr>
        </p:nvSpPr>
        <p:spPr>
          <a:xfrm>
            <a:off x="457201" y="1090244"/>
            <a:ext cx="11324492" cy="5249013"/>
          </a:xfrm>
          <a:prstGeom prst="rect">
            <a:avLst/>
          </a:prstGeom>
        </p:spPr>
        <p:txBody>
          <a:bodyPr/>
          <a:lstStyle>
            <a:lvl1pPr marL="273050" indent="-27305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1pPr>
            <a:lvl2pPr marL="694055" indent="-421005">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2pPr>
            <a:lvl3pPr marL="951548" indent="-327658">
              <a:spcBef>
                <a:spcPts val="500"/>
              </a:spcBef>
              <a:buClr>
                <a:srgbClr val="FF0066"/>
              </a:buClr>
              <a:buFont typeface="Times New Roman"/>
              <a:defRPr sz="2400" b="1">
                <a:solidFill>
                  <a:srgbClr val="0070C0"/>
                </a:solidFill>
                <a:latin typeface="Times New Roman"/>
                <a:ea typeface="Times New Roman"/>
                <a:cs typeface="Times New Roman"/>
                <a:sym typeface="Times New Roman"/>
              </a:defRPr>
            </a:lvl3pPr>
            <a:lvl4pPr marL="1224598" indent="-327658">
              <a:spcBef>
                <a:spcPts val="500"/>
              </a:spcBef>
              <a:buClr>
                <a:srgbClr val="FF0066"/>
              </a:buClr>
              <a:buFont typeface="Times New Roman"/>
              <a:buChar char="p"/>
              <a:defRPr sz="2400" b="1">
                <a:solidFill>
                  <a:srgbClr val="0070C0"/>
                </a:solidFill>
                <a:latin typeface="Times New Roman"/>
                <a:ea typeface="Times New Roman"/>
                <a:cs typeface="Times New Roman"/>
                <a:sym typeface="Times New Roman"/>
              </a:defRPr>
            </a:lvl4pPr>
            <a:lvl5pPr marL="2133600" indent="-30480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5pPr>
          </a:lstStyle>
          <a:p>
            <a:r>
              <a:t>內文層級一</a:t>
            </a:r>
          </a:p>
          <a:p>
            <a:pPr lvl="1"/>
            <a:r>
              <a:t>內文層級二</a:t>
            </a:r>
          </a:p>
          <a:p>
            <a:pPr lvl="2"/>
            <a:r>
              <a:t>內文層級三</a:t>
            </a:r>
          </a:p>
          <a:p>
            <a:pPr lvl="3"/>
            <a:r>
              <a:t>內文層級四</a:t>
            </a:r>
          </a:p>
          <a:p>
            <a:pPr lvl="4"/>
            <a:r>
              <a:t>內文層級五</a:t>
            </a:r>
          </a:p>
        </p:txBody>
      </p:sp>
      <p:sp>
        <p:nvSpPr>
          <p:cNvPr id="1013"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x">
  <p:cSld name="4_標題及物件">
    <p:spTree>
      <p:nvGrpSpPr>
        <p:cNvPr id="1" name=""/>
        <p:cNvGrpSpPr/>
        <p:nvPr/>
      </p:nvGrpSpPr>
      <p:grpSpPr>
        <a:xfrm>
          <a:off x="0" y="0"/>
          <a:ext cx="0" cy="0"/>
          <a:chOff x="0" y="0"/>
          <a:chExt cx="0" cy="0"/>
        </a:xfrm>
      </p:grpSpPr>
      <p:sp>
        <p:nvSpPr>
          <p:cNvPr id="102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21" name="Text Box 13"/>
          <p:cNvSpPr txBox="1"/>
          <p:nvPr/>
        </p:nvSpPr>
        <p:spPr>
          <a:xfrm>
            <a:off x="45716" y="6514717"/>
            <a:ext cx="10805101" cy="3484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2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1023" name="大標題文字"/>
          <p:cNvSpPr txBox="1">
            <a:spLocks noGrp="1"/>
          </p:cNvSpPr>
          <p:nvPr>
            <p:ph type="title"/>
          </p:nvPr>
        </p:nvSpPr>
        <p:spPr>
          <a:xfrm>
            <a:off x="609600" y="-3"/>
            <a:ext cx="10972800" cy="744390"/>
          </a:xfrm>
          <a:prstGeom prst="rect">
            <a:avLst/>
          </a:prstGeom>
        </p:spPr>
        <p:txBody>
          <a:bodyPr anchor="ctr"/>
          <a:lstStyle>
            <a:lvl1pPr algn="ctr">
              <a:defRPr>
                <a:solidFill>
                  <a:srgbClr val="000099"/>
                </a:solidFill>
                <a:latin typeface="+mn-lt"/>
                <a:ea typeface="+mn-ea"/>
                <a:cs typeface="+mn-cs"/>
                <a:sym typeface="Calibri"/>
              </a:defRPr>
            </a:lvl1pPr>
          </a:lstStyle>
          <a:p>
            <a:r>
              <a:t>大標題文字</a:t>
            </a:r>
          </a:p>
        </p:txBody>
      </p:sp>
      <p:pic>
        <p:nvPicPr>
          <p:cNvPr id="1024" name="Picture 60" descr="Picture 60"/>
          <p:cNvPicPr>
            <a:picLocks noChangeAspect="1"/>
          </p:cNvPicPr>
          <p:nvPr/>
        </p:nvPicPr>
        <p:blipFill>
          <a:blip r:embed="rId3"/>
          <a:stretch>
            <a:fillRect/>
          </a:stretch>
        </p:blipFill>
        <p:spPr>
          <a:xfrm>
            <a:off x="8509000" y="3866591"/>
            <a:ext cx="3683000" cy="2747970"/>
          </a:xfrm>
          <a:prstGeom prst="rect">
            <a:avLst/>
          </a:prstGeom>
          <a:ln w="12700">
            <a:miter lim="400000"/>
          </a:ln>
        </p:spPr>
      </p:pic>
      <p:sp>
        <p:nvSpPr>
          <p:cNvPr id="1025" name="內文層級一…"/>
          <p:cNvSpPr txBox="1">
            <a:spLocks noGrp="1"/>
          </p:cNvSpPr>
          <p:nvPr>
            <p:ph type="body" idx="1"/>
          </p:nvPr>
        </p:nvSpPr>
        <p:spPr>
          <a:xfrm>
            <a:off x="601132" y="1285591"/>
            <a:ext cx="11159068" cy="5100364"/>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770255" indent="-325755">
              <a:spcBef>
                <a:spcPts val="500"/>
              </a:spcBef>
              <a:buClr>
                <a:srgbClr val="FF0066"/>
              </a:buClr>
              <a:buFont typeface="Calibri"/>
              <a:buChar char="−"/>
              <a:defRPr sz="2400" b="1">
                <a:solidFill>
                  <a:srgbClr val="0070C0"/>
                </a:solidFill>
                <a:latin typeface="+mn-lt"/>
                <a:ea typeface="+mn-ea"/>
                <a:cs typeface="+mn-cs"/>
                <a:sym typeface="Calibri"/>
              </a:defRPr>
            </a:lvl2pPr>
            <a:lvl3pPr marL="1260475" indent="-457200">
              <a:spcBef>
                <a:spcPts val="500"/>
              </a:spcBef>
              <a:buClr>
                <a:srgbClr val="FF0066"/>
              </a:buClr>
              <a:buFont typeface="Calibri"/>
              <a:buChar char="➢"/>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1816100" indent="-38100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1026"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9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94"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9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9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97" name="大標題文字"/>
          <p:cNvSpPr txBox="1">
            <a:spLocks noGrp="1"/>
          </p:cNvSpPr>
          <p:nvPr>
            <p:ph type="title"/>
          </p:nvPr>
        </p:nvSpPr>
        <p:spPr>
          <a:prstGeom prst="rect">
            <a:avLst/>
          </a:prstGeom>
        </p:spPr>
        <p:txBody>
          <a:bodyPr/>
          <a:lstStyle/>
          <a:p>
            <a:r>
              <a:t>大標題文字</a:t>
            </a:r>
          </a:p>
        </p:txBody>
      </p:sp>
      <p:sp>
        <p:nvSpPr>
          <p:cNvPr id="9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10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0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07"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08"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09"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110"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111" name="大標題文字"/>
          <p:cNvSpPr txBox="1">
            <a:spLocks noGrp="1"/>
          </p:cNvSpPr>
          <p:nvPr>
            <p:ph type="title"/>
          </p:nvPr>
        </p:nvSpPr>
        <p:spPr>
          <a:prstGeom prst="rect">
            <a:avLst/>
          </a:prstGeom>
        </p:spPr>
        <p:txBody>
          <a:bodyPr/>
          <a:lstStyle/>
          <a:p>
            <a:r>
              <a:t>大標題文字</a:t>
            </a:r>
          </a:p>
        </p:txBody>
      </p:sp>
      <p:sp>
        <p:nvSpPr>
          <p:cNvPr id="11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11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2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21"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22"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23" name="大標題文字"/>
          <p:cNvSpPr txBox="1">
            <a:spLocks noGrp="1"/>
          </p:cNvSpPr>
          <p:nvPr>
            <p:ph type="title"/>
          </p:nvPr>
        </p:nvSpPr>
        <p:spPr>
          <a:prstGeom prst="rect">
            <a:avLst/>
          </a:prstGeom>
        </p:spPr>
        <p:txBody>
          <a:bodyPr/>
          <a:lstStyle/>
          <a:p>
            <a:r>
              <a:t>大標題文字</a:t>
            </a:r>
          </a:p>
        </p:txBody>
      </p:sp>
      <p:sp>
        <p:nvSpPr>
          <p:cNvPr id="124"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 Type="http://schemas.openxmlformats.org/officeDocument/2006/relationships/slideLayout" Target="../slideLayouts/slideLayout7.xml"/><Relationship Id="rId71"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image" Target="../media/image2.jpeg"/><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 name="Picture 49" descr="Picture 49"/>
          <p:cNvPicPr>
            <a:picLocks noChangeAspect="1"/>
          </p:cNvPicPr>
          <p:nvPr/>
        </p:nvPicPr>
        <p:blipFill>
          <a:blip r:embed="rId71"/>
          <a:stretch>
            <a:fillRect/>
          </a:stretch>
        </p:blipFill>
        <p:spPr>
          <a:xfrm>
            <a:off x="261408" y="83626"/>
            <a:ext cx="1667936" cy="400756"/>
          </a:xfrm>
          <a:prstGeom prst="rect">
            <a:avLst/>
          </a:prstGeom>
          <a:ln w="12700">
            <a:miter lim="400000"/>
          </a:ln>
        </p:spPr>
      </p:pic>
      <p:pic>
        <p:nvPicPr>
          <p:cNvPr id="4" name="圖片 11" descr="圖片 11"/>
          <p:cNvPicPr>
            <a:picLocks noChangeAspect="1"/>
          </p:cNvPicPr>
          <p:nvPr/>
        </p:nvPicPr>
        <p:blipFill>
          <a:blip r:embed="rId72"/>
          <a:stretch>
            <a:fillRect/>
          </a:stretch>
        </p:blipFill>
        <p:spPr>
          <a:xfrm>
            <a:off x="11020280" y="103449"/>
            <a:ext cx="910320" cy="380934"/>
          </a:xfrm>
          <a:prstGeom prst="rect">
            <a:avLst/>
          </a:prstGeom>
          <a:ln w="12700">
            <a:miter lim="400000"/>
          </a:ln>
        </p:spPr>
      </p:pic>
      <p:sp>
        <p:nvSpPr>
          <p:cNvPr id="5" name="Text Box 48"/>
          <p:cNvSpPr txBox="1"/>
          <p:nvPr/>
        </p:nvSpPr>
        <p:spPr>
          <a:xfrm>
            <a:off x="30384" y="6610191"/>
            <a:ext cx="9404447" cy="2692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 name="內文層級一…"/>
          <p:cNvSpPr txBox="1">
            <a:spLocks noGrp="1"/>
          </p:cNvSpPr>
          <p:nvPr>
            <p:ph type="body" idx="1"/>
          </p:nvPr>
        </p:nvSpPr>
        <p:spPr>
          <a:xfrm>
            <a:off x="609600" y="1439862"/>
            <a:ext cx="11152717" cy="47577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內文層級一</a:t>
            </a:r>
          </a:p>
          <a:p>
            <a:pPr lvl="1"/>
            <a:r>
              <a:t>內文層級二</a:t>
            </a:r>
          </a:p>
          <a:p>
            <a:pPr lvl="2"/>
            <a:r>
              <a:t>內文層級三</a:t>
            </a:r>
          </a:p>
          <a:p>
            <a:pPr lvl="3"/>
            <a:r>
              <a:t>內文層級四</a:t>
            </a:r>
          </a:p>
          <a:p>
            <a:pPr lvl="4"/>
            <a:r>
              <a:t>內文層級五</a:t>
            </a:r>
          </a:p>
        </p:txBody>
      </p:sp>
      <p:sp>
        <p:nvSpPr>
          <p:cNvPr id="7" name="大標題文字"/>
          <p:cNvSpPr txBox="1">
            <a:spLocks noGrp="1"/>
          </p:cNvSpPr>
          <p:nvPr>
            <p:ph type="title"/>
          </p:nvPr>
        </p:nvSpPr>
        <p:spPr>
          <a:xfrm>
            <a:off x="601132" y="316990"/>
            <a:ext cx="11159068" cy="8895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大標題文字</a:t>
            </a:r>
          </a:p>
        </p:txBody>
      </p:sp>
      <p:sp>
        <p:nvSpPr>
          <p:cNvPr id="8" name="幻燈片編號"/>
          <p:cNvSpPr txBox="1">
            <a:spLocks noGrp="1"/>
          </p:cNvSpPr>
          <p:nvPr>
            <p:ph type="sldNum" sz="quarter" idx="2"/>
          </p:nvPr>
        </p:nvSpPr>
        <p:spPr>
          <a:xfrm>
            <a:off x="11918353" y="6606813"/>
            <a:ext cx="273652" cy="264251"/>
          </a:xfrm>
          <a:prstGeom prst="rect">
            <a:avLst/>
          </a:prstGeom>
          <a:ln w="12700">
            <a:miter lim="400000"/>
          </a:ln>
        </p:spPr>
        <p:txBody>
          <a:bodyPr wrap="none" lIns="45718" tIns="45718" rIns="45718" bIns="45718" anchor="ctr">
            <a:spAutoFit/>
          </a:bodyPr>
          <a:lstStyle>
            <a:lvl1pPr algn="r">
              <a:defRPr sz="1200">
                <a:solidFill>
                  <a:srgbClr val="FFFFFF"/>
                </a:solidFill>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Lst>
  <p:transition spd="med"/>
  <p:txStyles>
    <p:titleStyle>
      <a:lvl1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5pPr>
      <a:lvl6pPr marL="26517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6pPr>
      <a:lvl7pPr marL="31089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7pPr>
      <a:lvl8pPr marL="35661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8pPr>
      <a:lvl9pPr marL="40233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tw/url?sa=i&amp;rct=j&amp;q=&amp;esrc=s&amp;source=images&amp;cd=&amp;cad=rja&amp;uact=8&amp;ved=0ahUKEwjgiJSr3-fMAhViJKYKHf9gC0QQjRwIBw&amp;url=http://wvxu.org/post/thank-you-0&amp;psig=AFQjCNEFf3v131zec-vSexWQcazTcexfoQ&amp;ust=1463802316683452"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Rectangle 2"/>
          <p:cNvSpPr txBox="1">
            <a:spLocks noGrp="1"/>
          </p:cNvSpPr>
          <p:nvPr>
            <p:ph type="title"/>
          </p:nvPr>
        </p:nvSpPr>
        <p:spPr>
          <a:xfrm>
            <a:off x="2614245" y="2060848"/>
            <a:ext cx="6963510" cy="1728188"/>
          </a:xfrm>
          <a:prstGeom prst="rect">
            <a:avLst/>
          </a:prstGeom>
        </p:spPr>
        <p:txBody>
          <a:bodyPr anchor="ctr"/>
          <a:lstStyle/>
          <a:p>
            <a:pPr algn="ctr">
              <a:lnSpc>
                <a:spcPct val="150000"/>
              </a:lnSpc>
              <a:defRPr sz="4000" u="sng">
                <a:solidFill>
                  <a:srgbClr val="000099"/>
                </a:solidFill>
                <a:effectLst>
                  <a:outerShdw blurRad="38100" dist="38100" dir="2700000" rotWithShape="0">
                    <a:srgbClr val="C0C0C0"/>
                  </a:outerShdw>
                </a:effectLst>
                <a:latin typeface="微軟正黑體"/>
                <a:ea typeface="微軟正黑體"/>
                <a:cs typeface="微軟正黑體"/>
                <a:sym typeface="微軟正黑體"/>
              </a:defRPr>
            </a:pPr>
            <a:r>
              <a:rPr dirty="0" err="1"/>
              <a:t>S</a:t>
            </a:r>
            <a:r>
              <a:rPr u="none" dirty="0" err="1"/>
              <a:t>組核心業務報告</a:t>
            </a:r>
            <a:br>
              <a:rPr u="none" dirty="0"/>
            </a:br>
            <a:r>
              <a:rPr sz="3200" u="none" dirty="0"/>
              <a:t>(11</a:t>
            </a:r>
            <a:r>
              <a:rPr lang="en-US" sz="3200" u="none" dirty="0"/>
              <a:t>4</a:t>
            </a:r>
            <a:r>
              <a:rPr sz="3200" u="none" dirty="0"/>
              <a:t>年</a:t>
            </a:r>
            <a:r>
              <a:rPr lang="en-US" sz="3200" u="none" dirty="0"/>
              <a:t>3</a:t>
            </a:r>
            <a:r>
              <a:rPr sz="3200" u="none" dirty="0"/>
              <a:t>月份)</a:t>
            </a:r>
          </a:p>
        </p:txBody>
      </p:sp>
      <p:sp>
        <p:nvSpPr>
          <p:cNvPr id="1036" name="文字方塊 11"/>
          <p:cNvSpPr txBox="1"/>
          <p:nvPr/>
        </p:nvSpPr>
        <p:spPr>
          <a:xfrm>
            <a:off x="5091562" y="4669371"/>
            <a:ext cx="2246765" cy="907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gn="ctr">
              <a:spcBef>
                <a:spcPts val="600"/>
              </a:spcBef>
              <a:defRPr sz="2400" b="1">
                <a:latin typeface="微軟正黑體"/>
                <a:ea typeface="微軟正黑體"/>
                <a:cs typeface="微軟正黑體"/>
                <a:sym typeface="微軟正黑體"/>
              </a:defRPr>
            </a:pPr>
            <a:r>
              <a:rPr dirty="0" err="1"/>
              <a:t>報告人</a:t>
            </a:r>
            <a:r>
              <a:rPr dirty="0"/>
              <a:t>：</a:t>
            </a:r>
            <a:r>
              <a:rPr lang="zh-TW" altLang="en-US" dirty="0"/>
              <a:t>林宏墩</a:t>
            </a:r>
            <a:endParaRPr dirty="0"/>
          </a:p>
          <a:p>
            <a:pPr algn="ctr">
              <a:spcBef>
                <a:spcPts val="600"/>
              </a:spcBef>
              <a:defRPr sz="2400" b="1">
                <a:latin typeface="微軟正黑體"/>
                <a:ea typeface="微軟正黑體"/>
                <a:cs typeface="微軟正黑體"/>
                <a:sym typeface="微軟正黑體"/>
              </a:defRPr>
            </a:pPr>
            <a:r>
              <a:rPr dirty="0"/>
              <a:t>11</a:t>
            </a:r>
            <a:r>
              <a:rPr lang="en-US" dirty="0"/>
              <a:t>4.03.04</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7" name="Picture 2" descr="Picture 2">
            <a:hlinkClick r:id="rId2"/>
          </p:cNvPr>
          <p:cNvPicPr>
            <a:picLocks noChangeAspect="1"/>
          </p:cNvPicPr>
          <p:nvPr/>
        </p:nvPicPr>
        <p:blipFill>
          <a:blip r:embed="rId3"/>
          <a:stretch>
            <a:fillRect/>
          </a:stretch>
        </p:blipFill>
        <p:spPr>
          <a:xfrm>
            <a:off x="4010431" y="2295211"/>
            <a:ext cx="4171139" cy="2041197"/>
          </a:xfrm>
          <a:prstGeom prst="rect">
            <a:avLst/>
          </a:prstGeom>
          <a:ln w="12700">
            <a:miter lim="400000"/>
          </a:ln>
        </p:spPr>
      </p:pic>
      <p:sp>
        <p:nvSpPr>
          <p:cNvPr id="1118" name="投影片編號版面配置區 3"/>
          <p:cNvSpPr txBox="1">
            <a:spLocks noGrp="1"/>
          </p:cNvSpPr>
          <p:nvPr>
            <p:ph type="sldNum" sz="quarter" idx="4294967295"/>
          </p:nvPr>
        </p:nvSpPr>
        <p:spPr>
          <a:xfrm>
            <a:off x="11918346" y="6606812"/>
            <a:ext cx="273652"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10</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39"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2</a:t>
            </a:fld>
            <a:endParaRPr/>
          </a:p>
        </p:txBody>
      </p:sp>
      <p:sp>
        <p:nvSpPr>
          <p:cNvPr id="1040" name="內容版面配置區 4"/>
          <p:cNvSpPr txBox="1">
            <a:spLocks noGrp="1"/>
          </p:cNvSpPr>
          <p:nvPr>
            <p:ph type="body" sz="half" idx="1"/>
          </p:nvPr>
        </p:nvSpPr>
        <p:spPr>
          <a:xfrm>
            <a:off x="1475655" y="1844822"/>
            <a:ext cx="6696744" cy="3024346"/>
          </a:xfrm>
          <a:prstGeom prst="rect">
            <a:avLst/>
          </a:prstGeom>
        </p:spPr>
        <p:txBody>
          <a:bodyPr/>
          <a:lstStyle/>
          <a:p>
            <a:pPr>
              <a:lnSpc>
                <a:spcPct val="120000"/>
              </a:lnSpc>
              <a:buFont typeface="Helvetica"/>
              <a:buChar char="➢"/>
              <a:defRPr sz="3600" b="1">
                <a:solidFill>
                  <a:srgbClr val="000099"/>
                </a:solidFill>
                <a:latin typeface="微軟正黑體"/>
                <a:ea typeface="微軟正黑體"/>
                <a:cs typeface="微軟正黑體"/>
                <a:sym typeface="微軟正黑體"/>
              </a:defRPr>
            </a:pPr>
            <a:r>
              <a:t>組業務能見度</a:t>
            </a:r>
          </a:p>
          <a:p>
            <a:pPr>
              <a:lnSpc>
                <a:spcPct val="120000"/>
              </a:lnSpc>
              <a:buFont typeface="Helvetica"/>
              <a:buChar char="➢"/>
              <a:defRPr>
                <a:solidFill>
                  <a:srgbClr val="87CEFA"/>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76"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3</a:t>
            </a:fld>
            <a:endParaRPr/>
          </a:p>
        </p:txBody>
      </p:sp>
      <p:sp>
        <p:nvSpPr>
          <p:cNvPr id="1077" name="內容版面配置區 4"/>
          <p:cNvSpPr txBox="1">
            <a:spLocks noGrp="1"/>
          </p:cNvSpPr>
          <p:nvPr>
            <p:ph type="body" sz="half" idx="1"/>
          </p:nvPr>
        </p:nvSpPr>
        <p:spPr>
          <a:xfrm>
            <a:off x="1475655" y="1844822"/>
            <a:ext cx="6696744" cy="3024346"/>
          </a:xfrm>
          <a:prstGeom prst="rect">
            <a:avLst/>
          </a:prstGeom>
        </p:spPr>
        <p:txBody>
          <a:bodyPr/>
          <a:lstStyle/>
          <a:p>
            <a:pPr>
              <a:lnSpc>
                <a:spcPct val="120000"/>
              </a:lnSpc>
              <a:buFont typeface="Helvetica"/>
              <a:buChar char="➢"/>
              <a:defRPr>
                <a:solidFill>
                  <a:srgbClr val="87CEFA"/>
                </a:solidFill>
                <a:latin typeface="微軟正黑體"/>
                <a:ea typeface="微軟正黑體"/>
                <a:cs typeface="微軟正黑體"/>
                <a:sym typeface="微軟正黑體"/>
              </a:defRPr>
            </a:pPr>
            <a:r>
              <a:t>組業務能見度</a:t>
            </a:r>
          </a:p>
          <a:p>
            <a:pPr>
              <a:lnSpc>
                <a:spcPct val="120000"/>
              </a:lnSpc>
              <a:buFont typeface="Helvetica"/>
              <a:buChar char="➢"/>
              <a:defRPr sz="3600" b="1">
                <a:solidFill>
                  <a:srgbClr val="000099"/>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
        <p:nvSpPr>
          <p:cNvPr id="1071" name="標題 1"/>
          <p:cNvSpPr txBox="1">
            <a:spLocks noGrp="1"/>
          </p:cNvSpPr>
          <p:nvPr>
            <p:ph type="title"/>
          </p:nvPr>
        </p:nvSpPr>
        <p:spPr>
          <a:xfrm>
            <a:off x="-2" y="116625"/>
            <a:ext cx="12192007" cy="787947"/>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rPr dirty="0" err="1"/>
              <a:t>政府知服</a:t>
            </a:r>
            <a:endParaRPr dirty="0"/>
          </a:p>
        </p:txBody>
      </p:sp>
      <p:graphicFrame>
        <p:nvGraphicFramePr>
          <p:cNvPr id="1072" name="表格 5"/>
          <p:cNvGraphicFramePr/>
          <p:nvPr>
            <p:extLst>
              <p:ext uri="{D42A27DB-BD31-4B8C-83A1-F6EECF244321}">
                <p14:modId xmlns:p14="http://schemas.microsoft.com/office/powerpoint/2010/main" val="165738276"/>
              </p:ext>
            </p:extLst>
          </p:nvPr>
        </p:nvGraphicFramePr>
        <p:xfrm>
          <a:off x="540423" y="1077088"/>
          <a:ext cx="11111153" cy="5222063"/>
        </p:xfrm>
        <a:graphic>
          <a:graphicData uri="http://schemas.openxmlformats.org/drawingml/2006/table">
            <a:tbl>
              <a:tblPr firstRow="1">
                <a:tableStyleId>{4C3C2611-4C71-4FC5-86AE-919BDF0F9419}</a:tableStyleId>
              </a:tblPr>
              <a:tblGrid>
                <a:gridCol w="1474989">
                  <a:extLst>
                    <a:ext uri="{9D8B030D-6E8A-4147-A177-3AD203B41FA5}">
                      <a16:colId xmlns:a16="http://schemas.microsoft.com/office/drawing/2014/main" val="20000"/>
                    </a:ext>
                  </a:extLst>
                </a:gridCol>
                <a:gridCol w="2341984">
                  <a:extLst>
                    <a:ext uri="{9D8B030D-6E8A-4147-A177-3AD203B41FA5}">
                      <a16:colId xmlns:a16="http://schemas.microsoft.com/office/drawing/2014/main" val="20001"/>
                    </a:ext>
                  </a:extLst>
                </a:gridCol>
                <a:gridCol w="1035698">
                  <a:extLst>
                    <a:ext uri="{9D8B030D-6E8A-4147-A177-3AD203B41FA5}">
                      <a16:colId xmlns:a16="http://schemas.microsoft.com/office/drawing/2014/main" val="20002"/>
                    </a:ext>
                  </a:extLst>
                </a:gridCol>
                <a:gridCol w="1688841">
                  <a:extLst>
                    <a:ext uri="{9D8B030D-6E8A-4147-A177-3AD203B41FA5}">
                      <a16:colId xmlns:a16="http://schemas.microsoft.com/office/drawing/2014/main" val="20003"/>
                    </a:ext>
                  </a:extLst>
                </a:gridCol>
                <a:gridCol w="3269467">
                  <a:extLst>
                    <a:ext uri="{9D8B030D-6E8A-4147-A177-3AD203B41FA5}">
                      <a16:colId xmlns:a16="http://schemas.microsoft.com/office/drawing/2014/main" val="20004"/>
                    </a:ext>
                  </a:extLst>
                </a:gridCol>
                <a:gridCol w="1300174">
                  <a:extLst>
                    <a:ext uri="{9D8B030D-6E8A-4147-A177-3AD203B41FA5}">
                      <a16:colId xmlns:a16="http://schemas.microsoft.com/office/drawing/2014/main" val="20005"/>
                    </a:ext>
                  </a:extLst>
                </a:gridCol>
              </a:tblGrid>
              <a:tr h="583761">
                <a:tc>
                  <a:txBody>
                    <a:bodyPr/>
                    <a:lstStyle/>
                    <a:p>
                      <a:pPr algn="ctr">
                        <a:defRPr sz="1800" b="0"/>
                      </a:pPr>
                      <a:r>
                        <a:rPr sz="2000" b="1" dirty="0" err="1">
                          <a:solidFill>
                            <a:srgbClr val="FFFFFF"/>
                          </a:solidFill>
                          <a:latin typeface="微軟正黑體"/>
                          <a:ea typeface="微軟正黑體"/>
                          <a:cs typeface="微軟正黑體"/>
                          <a:sym typeface="微軟正黑體"/>
                        </a:rPr>
                        <a:t>單位</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dirty="0">
                          <a:solidFill>
                            <a:srgbClr val="FFFFFF"/>
                          </a:solidFill>
                          <a:latin typeface="微軟正黑體"/>
                          <a:ea typeface="微軟正黑體"/>
                          <a:cs typeface="微軟正黑體"/>
                          <a:sym typeface="微軟正黑體"/>
                        </a:rPr>
                        <a:t>總</a:t>
                      </a:r>
                      <a:r>
                        <a:rPr lang="zh-TW" altLang="en-US" sz="2000" b="1" dirty="0">
                          <a:solidFill>
                            <a:srgbClr val="FFFFFF"/>
                          </a:solidFill>
                          <a:latin typeface="微軟正黑體"/>
                          <a:ea typeface="微軟正黑體"/>
                          <a:cs typeface="微軟正黑體"/>
                          <a:sym typeface="微軟正黑體"/>
                        </a:rPr>
                        <a:t>經</a:t>
                      </a:r>
                      <a:r>
                        <a:rPr sz="2000" b="1" dirty="0">
                          <a:solidFill>
                            <a:srgbClr val="FFFFFF"/>
                          </a:solidFill>
                          <a:latin typeface="微軟正黑體"/>
                          <a:ea typeface="微軟正黑體"/>
                          <a:cs typeface="微軟正黑體"/>
                          <a:sym typeface="微軟正黑體"/>
                        </a:rPr>
                        <a:t>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dirty="0" err="1">
                          <a:solidFill>
                            <a:srgbClr val="FFFFFF"/>
                          </a:solidFill>
                          <a:latin typeface="微軟正黑體"/>
                          <a:ea typeface="微軟正黑體"/>
                          <a:cs typeface="微軟正黑體"/>
                          <a:sym typeface="微軟正黑體"/>
                        </a:rPr>
                        <a:t>期程</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dirty="0" err="1">
                          <a:solidFill>
                            <a:srgbClr val="FFFFFF"/>
                          </a:solidFill>
                          <a:latin typeface="微軟正黑體"/>
                          <a:ea typeface="微軟正黑體"/>
                          <a:cs typeface="微軟正黑體"/>
                          <a:sym typeface="微軟正黑體"/>
                        </a:rPr>
                        <a:t>備註</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9012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文化部藝發司</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科技藝術輔導＆藝術家進駐工研院</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lang="en-US" sz="1600" dirty="0">
                          <a:latin typeface="微軟正黑體" panose="020B0604030504040204" pitchFamily="34" charset="-120"/>
                          <a:ea typeface="微軟正黑體" panose="020B0604030504040204" pitchFamily="34" charset="-120"/>
                          <a:cs typeface="微軟正黑體"/>
                          <a:sym typeface="微軟正黑體"/>
                        </a:rPr>
                        <a:t>950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altLang="zh-TW" sz="1600" b="0" dirty="0">
                          <a:latin typeface="微軟正黑體" panose="020B0604030504040204" pitchFamily="34" charset="-120"/>
                          <a:ea typeface="微軟正黑體" panose="020B0604030504040204" pitchFamily="34" charset="-120"/>
                          <a:cs typeface="微軟正黑體"/>
                          <a:sym typeface="微軟正黑體"/>
                        </a:rPr>
                        <a:t>202501-202611</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600" dirty="0" err="1">
                          <a:latin typeface="微軟正黑體" panose="020B0604030504040204" pitchFamily="34" charset="-120"/>
                          <a:ea typeface="微軟正黑體" panose="020B0604030504040204" pitchFamily="34" charset="-120"/>
                          <a:cs typeface="微軟正黑體"/>
                          <a:sym typeface="微軟正黑體"/>
                        </a:rPr>
                        <a:t>已簽約</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a:ea typeface="微軟正黑體"/>
                          <a:cs typeface="微軟正黑體"/>
                          <a:sym typeface="微軟正黑體"/>
                        </a:rPr>
                        <a:t>香蘭</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9342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故宮</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故宮大阪世博</a:t>
                      </a:r>
                      <a:r>
                        <a:rPr lang="en-US" altLang="zh-TW" sz="1600" dirty="0">
                          <a:latin typeface="微軟正黑體" panose="020B0604030504040204" pitchFamily="34" charset="-120"/>
                          <a:ea typeface="微軟正黑體" panose="020B0604030504040204" pitchFamily="34" charset="-120"/>
                        </a:rPr>
                        <a:t>GAI</a:t>
                      </a:r>
                      <a:r>
                        <a:rPr lang="zh-TW" altLang="en-US" sz="1600" dirty="0">
                          <a:latin typeface="微軟正黑體" panose="020B0604030504040204" pitchFamily="34" charset="-120"/>
                          <a:ea typeface="微軟正黑體" panose="020B0604030504040204" pitchFamily="34" charset="-120"/>
                        </a:rPr>
                        <a:t>多模態影音設計整合與</a:t>
                      </a:r>
                      <a:r>
                        <a:rPr lang="en-US" altLang="zh-TW" sz="1600" dirty="0">
                          <a:latin typeface="微軟正黑體" panose="020B0604030504040204" pitchFamily="34" charset="-120"/>
                          <a:ea typeface="微軟正黑體" panose="020B0604030504040204" pitchFamily="34" charset="-120"/>
                        </a:rPr>
                        <a:t>XR</a:t>
                      </a:r>
                      <a:r>
                        <a:rPr lang="zh-TW" altLang="en-US" sz="1600" dirty="0">
                          <a:latin typeface="微軟正黑體" panose="020B0604030504040204" pitchFamily="34" charset="-120"/>
                          <a:ea typeface="微軟正黑體" panose="020B0604030504040204" pitchFamily="34" charset="-120"/>
                        </a:rPr>
                        <a:t>互動展演系統建置</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defRPr sz="1800"/>
                      </a:pPr>
                      <a:r>
                        <a:rPr lang="en-US" sz="1600" dirty="0">
                          <a:latin typeface="微軟正黑體" panose="020B0604030504040204" pitchFamily="34" charset="-120"/>
                          <a:ea typeface="微軟正黑體" panose="020B0604030504040204" pitchFamily="34" charset="-120"/>
                          <a:cs typeface="微軟正黑體"/>
                          <a:sym typeface="微軟正黑體"/>
                        </a:rPr>
                        <a:t>89</a:t>
                      </a:r>
                      <a:r>
                        <a:rPr sz="1600" dirty="0">
                          <a:latin typeface="微軟正黑體" panose="020B0604030504040204" pitchFamily="34" charset="-120"/>
                          <a:ea typeface="微軟正黑體" panose="020B0604030504040204" pitchFamily="34" charset="-120"/>
                          <a:cs typeface="微軟正黑體"/>
                          <a:sym typeface="微軟正黑體"/>
                        </a:rPr>
                        <a:t>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altLang="zh-TW" sz="1600" b="0" dirty="0">
                          <a:latin typeface="微軟正黑體" panose="020B0604030504040204" pitchFamily="34" charset="-120"/>
                          <a:ea typeface="微軟正黑體" panose="020B0604030504040204" pitchFamily="34" charset="-120"/>
                          <a:cs typeface="微軟正黑體"/>
                          <a:sym typeface="微軟正黑體"/>
                        </a:rPr>
                        <a:t>202410-202512</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sz="1600" dirty="0" err="1">
                          <a:latin typeface="微軟正黑體" panose="020B0604030504040204" pitchFamily="34" charset="-120"/>
                          <a:ea typeface="微軟正黑體" panose="020B0604030504040204" pitchFamily="34" charset="-120"/>
                          <a:cs typeface="微軟正黑體"/>
                          <a:sym typeface="微軟正黑體"/>
                        </a:rPr>
                        <a:t>已簽約</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rPr lang="zh-TW" altLang="en-US" sz="1600" dirty="0"/>
                        <a:t>香蘭</a:t>
                      </a:r>
                    </a:p>
                  </a:txBody>
                  <a:tcPr marL="0" marR="0" marT="0" marB="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0002"/>
                  </a:ext>
                </a:extLst>
              </a:tr>
              <a:tr h="9342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國美館</a:t>
                      </a: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藏品權利盤點系統</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defRPr sz="1800"/>
                      </a:pPr>
                      <a:r>
                        <a:rPr lang="en-US" sz="1600" dirty="0">
                          <a:latin typeface="微軟正黑體" panose="020B0604030504040204" pitchFamily="34" charset="-120"/>
                          <a:ea typeface="微軟正黑體" panose="020B0604030504040204" pitchFamily="34" charset="-120"/>
                          <a:cs typeface="微軟正黑體"/>
                          <a:sym typeface="微軟正黑體"/>
                        </a:rPr>
                        <a:t>140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altLang="zh-TW" sz="1600" b="0" dirty="0">
                          <a:latin typeface="微軟正黑體" panose="020B0604030504040204" pitchFamily="34" charset="-120"/>
                          <a:ea typeface="微軟正黑體" panose="020B0604030504040204" pitchFamily="34" charset="-120"/>
                          <a:cs typeface="微軟正黑體"/>
                          <a:sym typeface="微軟正黑體"/>
                        </a:rPr>
                        <a:t>202505-202512</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洽談中</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rPr lang="zh-TW" altLang="en-US" sz="1600" dirty="0"/>
                        <a:t>泰維</a:t>
                      </a: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335278312"/>
                  </a:ext>
                </a:extLst>
              </a:tr>
              <a:tr h="9342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文化部影視司</a:t>
                      </a: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t>產業國際論壇與文化科技政策推動</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defRPr sz="1800"/>
                      </a:pPr>
                      <a:r>
                        <a:rPr lang="en-US" sz="1600" dirty="0">
                          <a:latin typeface="微軟正黑體" panose="020B0604030504040204" pitchFamily="34" charset="-120"/>
                          <a:ea typeface="微軟正黑體" panose="020B0604030504040204" pitchFamily="34" charset="-120"/>
                          <a:cs typeface="微軟正黑體"/>
                          <a:sym typeface="微軟正黑體"/>
                        </a:rPr>
                        <a:t>800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altLang="zh-TW" sz="1600" b="0" dirty="0">
                          <a:latin typeface="微軟正黑體" panose="020B0604030504040204" pitchFamily="34" charset="-120"/>
                          <a:ea typeface="微軟正黑體" panose="020B0604030504040204" pitchFamily="34" charset="-120"/>
                          <a:cs typeface="微軟正黑體"/>
                          <a:sym typeface="微軟正黑體"/>
                        </a:rPr>
                        <a:t>202505-202512</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洽談中</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400">
                          <a:latin typeface="微軟正黑體"/>
                          <a:ea typeface="微軟正黑體"/>
                          <a:cs typeface="微軟正黑體"/>
                          <a:sym typeface="微軟正黑體"/>
                        </a:defRPr>
                      </a:pPr>
                      <a:r>
                        <a:rPr lang="zh-TW" altLang="en-US" sz="1600" dirty="0">
                          <a:latin typeface="微軟正黑體"/>
                          <a:ea typeface="微軟正黑體"/>
                          <a:cs typeface="微軟正黑體"/>
                          <a:sym typeface="微軟正黑體"/>
                        </a:rPr>
                        <a:t>惠晴</a:t>
                      </a: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3397210507"/>
                  </a:ext>
                </a:extLst>
              </a:tr>
              <a:tr h="9342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文化部藝發司</a:t>
                      </a: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t>北中南科學園區聯合展演</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a:defRPr sz="1800"/>
                      </a:pPr>
                      <a:r>
                        <a:rPr lang="en-US" sz="1600" dirty="0">
                          <a:latin typeface="微軟正黑體" panose="020B0604030504040204" pitchFamily="34" charset="-120"/>
                          <a:ea typeface="微軟正黑體" panose="020B0604030504040204" pitchFamily="34" charset="-120"/>
                          <a:cs typeface="微軟正黑體"/>
                          <a:sym typeface="微軟正黑體"/>
                        </a:rPr>
                        <a:t>1,200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altLang="zh-TW" sz="1600" b="0" dirty="0">
                          <a:latin typeface="微軟正黑體" panose="020B0604030504040204" pitchFamily="34" charset="-120"/>
                          <a:ea typeface="微軟正黑體" panose="020B0604030504040204" pitchFamily="34" charset="-120"/>
                          <a:cs typeface="微軟正黑體"/>
                          <a:sym typeface="微軟正黑體"/>
                        </a:rPr>
                        <a:t>202506-202512</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洽談中</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400">
                          <a:latin typeface="微軟正黑體"/>
                          <a:ea typeface="微軟正黑體"/>
                          <a:cs typeface="微軟正黑體"/>
                          <a:sym typeface="微軟正黑體"/>
                        </a:defRPr>
                      </a:pPr>
                      <a:r>
                        <a:rPr lang="zh-TW" altLang="en-US" sz="1600" dirty="0">
                          <a:latin typeface="微軟正黑體"/>
                          <a:ea typeface="微軟正黑體"/>
                          <a:cs typeface="微軟正黑體"/>
                          <a:sym typeface="微軟正黑體"/>
                        </a:rPr>
                        <a:t>香蘭</a:t>
                      </a: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2321803794"/>
                  </a:ext>
                </a:extLst>
              </a:tr>
            </a:tbl>
          </a:graphicData>
        </a:graphic>
      </p:graphicFrame>
      <p:sp>
        <p:nvSpPr>
          <p:cNvPr id="6" name="文字方塊 5">
            <a:extLst>
              <a:ext uri="{FF2B5EF4-FFF2-40B4-BE49-F238E27FC236}">
                <a16:creationId xmlns:a16="http://schemas.microsoft.com/office/drawing/2014/main" id="{4EE2EFAD-C38F-4EB0-BBA0-EF6AD0F9CF86}"/>
              </a:ext>
            </a:extLst>
          </p:cNvPr>
          <p:cNvSpPr txBox="1"/>
          <p:nvPr/>
        </p:nvSpPr>
        <p:spPr>
          <a:xfrm>
            <a:off x="3461787" y="668074"/>
            <a:ext cx="5268426"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lang="zh-TW" altLang="en-US" dirty="0"/>
              <a:t>目標：</a:t>
            </a:r>
            <a:r>
              <a:rPr lang="en-US" altLang="zh-TW" dirty="0"/>
              <a:t>15,460</a:t>
            </a:r>
            <a:r>
              <a:rPr lang="zh-TW" altLang="en-US" dirty="0"/>
              <a:t> </a:t>
            </a:r>
            <a:r>
              <a:rPr lang="en-US" altLang="zh-TW" dirty="0"/>
              <a:t>/</a:t>
            </a:r>
            <a:r>
              <a:rPr lang="zh-TW" altLang="en-US" dirty="0"/>
              <a:t> </a:t>
            </a:r>
            <a:r>
              <a:rPr dirty="0"/>
              <a:t>簽約：</a:t>
            </a:r>
            <a:r>
              <a:rPr lang="en-US" altLang="zh-TW" dirty="0"/>
              <a:t>2,380</a:t>
            </a:r>
            <a:r>
              <a:rPr lang="zh-TW" altLang="en-US" dirty="0"/>
              <a:t> </a:t>
            </a:r>
            <a:r>
              <a:rPr dirty="0"/>
              <a:t>/</a:t>
            </a:r>
            <a:r>
              <a:rPr lang="en-US" dirty="0"/>
              <a:t> </a:t>
            </a:r>
            <a:r>
              <a:rPr dirty="0" err="1"/>
              <a:t>努力與洽談</a:t>
            </a:r>
            <a:r>
              <a:rPr lang="zh-TW" altLang="en-US" dirty="0"/>
              <a:t>：</a:t>
            </a:r>
            <a:r>
              <a:rPr lang="en-US" altLang="zh-TW" dirty="0"/>
              <a:t>2</a:t>
            </a:r>
            <a:r>
              <a:rPr lang="en-US" dirty="0"/>
              <a:t>,140</a:t>
            </a:r>
            <a:endParaRPr dirty="0"/>
          </a:p>
        </p:txBody>
      </p:sp>
      <p:sp>
        <p:nvSpPr>
          <p:cNvPr id="7" name="文字方塊 6">
            <a:extLst>
              <a:ext uri="{FF2B5EF4-FFF2-40B4-BE49-F238E27FC236}">
                <a16:creationId xmlns:a16="http://schemas.microsoft.com/office/drawing/2014/main" id="{9DA7813D-3589-433E-8FF7-54E19889ADF7}"/>
              </a:ext>
            </a:extLst>
          </p:cNvPr>
          <p:cNvSpPr txBox="1"/>
          <p:nvPr/>
        </p:nvSpPr>
        <p:spPr>
          <a:xfrm>
            <a:off x="10405085" y="668074"/>
            <a:ext cx="124649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a:t>
            </a:fld>
            <a:endParaRPr/>
          </a:p>
        </p:txBody>
      </p:sp>
      <p:sp>
        <p:nvSpPr>
          <p:cNvPr id="1071" name="標題 1"/>
          <p:cNvSpPr txBox="1">
            <a:spLocks noGrp="1"/>
          </p:cNvSpPr>
          <p:nvPr>
            <p:ph type="title"/>
          </p:nvPr>
        </p:nvSpPr>
        <p:spPr>
          <a:xfrm>
            <a:off x="-2" y="116625"/>
            <a:ext cx="12192007" cy="787947"/>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rPr dirty="0" err="1"/>
              <a:t>政府知服</a:t>
            </a:r>
            <a:endParaRPr dirty="0"/>
          </a:p>
        </p:txBody>
      </p:sp>
      <p:graphicFrame>
        <p:nvGraphicFramePr>
          <p:cNvPr id="1072" name="表格 5"/>
          <p:cNvGraphicFramePr/>
          <p:nvPr>
            <p:extLst>
              <p:ext uri="{D42A27DB-BD31-4B8C-83A1-F6EECF244321}">
                <p14:modId xmlns:p14="http://schemas.microsoft.com/office/powerpoint/2010/main" val="3329996030"/>
              </p:ext>
            </p:extLst>
          </p:nvPr>
        </p:nvGraphicFramePr>
        <p:xfrm>
          <a:off x="540423" y="1077088"/>
          <a:ext cx="11111153" cy="1485059"/>
        </p:xfrm>
        <a:graphic>
          <a:graphicData uri="http://schemas.openxmlformats.org/drawingml/2006/table">
            <a:tbl>
              <a:tblPr firstRow="1">
                <a:tableStyleId>{4C3C2611-4C71-4FC5-86AE-919BDF0F9419}</a:tableStyleId>
              </a:tblPr>
              <a:tblGrid>
                <a:gridCol w="1474989">
                  <a:extLst>
                    <a:ext uri="{9D8B030D-6E8A-4147-A177-3AD203B41FA5}">
                      <a16:colId xmlns:a16="http://schemas.microsoft.com/office/drawing/2014/main" val="20000"/>
                    </a:ext>
                  </a:extLst>
                </a:gridCol>
                <a:gridCol w="2341984">
                  <a:extLst>
                    <a:ext uri="{9D8B030D-6E8A-4147-A177-3AD203B41FA5}">
                      <a16:colId xmlns:a16="http://schemas.microsoft.com/office/drawing/2014/main" val="20001"/>
                    </a:ext>
                  </a:extLst>
                </a:gridCol>
                <a:gridCol w="1035698">
                  <a:extLst>
                    <a:ext uri="{9D8B030D-6E8A-4147-A177-3AD203B41FA5}">
                      <a16:colId xmlns:a16="http://schemas.microsoft.com/office/drawing/2014/main" val="20002"/>
                    </a:ext>
                  </a:extLst>
                </a:gridCol>
                <a:gridCol w="1688841">
                  <a:extLst>
                    <a:ext uri="{9D8B030D-6E8A-4147-A177-3AD203B41FA5}">
                      <a16:colId xmlns:a16="http://schemas.microsoft.com/office/drawing/2014/main" val="20003"/>
                    </a:ext>
                  </a:extLst>
                </a:gridCol>
                <a:gridCol w="3269467">
                  <a:extLst>
                    <a:ext uri="{9D8B030D-6E8A-4147-A177-3AD203B41FA5}">
                      <a16:colId xmlns:a16="http://schemas.microsoft.com/office/drawing/2014/main" val="20004"/>
                    </a:ext>
                  </a:extLst>
                </a:gridCol>
                <a:gridCol w="1300174">
                  <a:extLst>
                    <a:ext uri="{9D8B030D-6E8A-4147-A177-3AD203B41FA5}">
                      <a16:colId xmlns:a16="http://schemas.microsoft.com/office/drawing/2014/main" val="20005"/>
                    </a:ext>
                  </a:extLst>
                </a:gridCol>
              </a:tblGrid>
              <a:tr h="583761">
                <a:tc>
                  <a:txBody>
                    <a:bodyPr/>
                    <a:lstStyle/>
                    <a:p>
                      <a:pPr algn="ctr">
                        <a:defRPr sz="1800" b="0"/>
                      </a:pPr>
                      <a:r>
                        <a:rPr sz="2000" b="1" dirty="0" err="1">
                          <a:solidFill>
                            <a:srgbClr val="FFFFFF"/>
                          </a:solidFill>
                          <a:latin typeface="微軟正黑體"/>
                          <a:ea typeface="微軟正黑體"/>
                          <a:cs typeface="微軟正黑體"/>
                          <a:sym typeface="微軟正黑體"/>
                        </a:rPr>
                        <a:t>單位</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dirty="0">
                          <a:solidFill>
                            <a:srgbClr val="FFFFFF"/>
                          </a:solidFill>
                          <a:latin typeface="微軟正黑體"/>
                          <a:ea typeface="微軟正黑體"/>
                          <a:cs typeface="微軟正黑體"/>
                          <a:sym typeface="微軟正黑體"/>
                        </a:rPr>
                        <a:t>總</a:t>
                      </a:r>
                      <a:r>
                        <a:rPr lang="zh-TW" altLang="en-US" sz="2000" b="1" dirty="0">
                          <a:solidFill>
                            <a:srgbClr val="FFFFFF"/>
                          </a:solidFill>
                          <a:latin typeface="微軟正黑體"/>
                          <a:ea typeface="微軟正黑體"/>
                          <a:cs typeface="微軟正黑體"/>
                          <a:sym typeface="微軟正黑體"/>
                        </a:rPr>
                        <a:t>經</a:t>
                      </a:r>
                      <a:r>
                        <a:rPr sz="2000" b="1" dirty="0">
                          <a:solidFill>
                            <a:srgbClr val="FFFFFF"/>
                          </a:solidFill>
                          <a:latin typeface="微軟正黑體"/>
                          <a:ea typeface="微軟正黑體"/>
                          <a:cs typeface="微軟正黑體"/>
                          <a:sym typeface="微軟正黑體"/>
                        </a:rPr>
                        <a:t>費</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dirty="0" err="1">
                          <a:solidFill>
                            <a:srgbClr val="FFFFFF"/>
                          </a:solidFill>
                          <a:latin typeface="微軟正黑體"/>
                          <a:ea typeface="微軟正黑體"/>
                          <a:cs typeface="微軟正黑體"/>
                          <a:sym typeface="微軟正黑體"/>
                        </a:rPr>
                        <a:t>期程</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dirty="0" err="1">
                          <a:solidFill>
                            <a:srgbClr val="FFFFFF"/>
                          </a:solidFill>
                          <a:latin typeface="微軟正黑體"/>
                          <a:ea typeface="微軟正黑體"/>
                          <a:cs typeface="微軟正黑體"/>
                          <a:sym typeface="微軟正黑體"/>
                        </a:rPr>
                        <a:t>備註</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9012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農委會</a:t>
                      </a:r>
                      <a:endPar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遊蕩犬智慧管理系統</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sz="1800"/>
                      </a:pP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540</a:t>
                      </a:r>
                      <a:endPar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202</a:t>
                      </a:r>
                      <a:r>
                        <a:rPr 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5</a:t>
                      </a:r>
                      <a:r>
                        <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0</a:t>
                      </a:r>
                      <a:r>
                        <a:rPr 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1</a:t>
                      </a:r>
                      <a:r>
                        <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-202</a:t>
                      </a:r>
                      <a:r>
                        <a:rPr 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5</a:t>
                      </a:r>
                      <a:r>
                        <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12</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簽約中</a:t>
                      </a: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a:t>
                      </a: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第一期經費為</a:t>
                      </a: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98.9</a:t>
                      </a: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萬</a:t>
                      </a: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a:t>
                      </a:r>
                      <a:endPar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宏墩</a:t>
                      </a:r>
                      <a:endPar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endParaRP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bl>
          </a:graphicData>
        </a:graphic>
      </p:graphicFrame>
      <p:sp>
        <p:nvSpPr>
          <p:cNvPr id="7" name="文字方塊 6">
            <a:extLst>
              <a:ext uri="{FF2B5EF4-FFF2-40B4-BE49-F238E27FC236}">
                <a16:creationId xmlns:a16="http://schemas.microsoft.com/office/drawing/2014/main" id="{9DA7813D-3589-433E-8FF7-54E19889ADF7}"/>
              </a:ext>
            </a:extLst>
          </p:cNvPr>
          <p:cNvSpPr txBox="1"/>
          <p:nvPr/>
        </p:nvSpPr>
        <p:spPr>
          <a:xfrm>
            <a:off x="10405085" y="668074"/>
            <a:ext cx="1246491"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
        <p:nvSpPr>
          <p:cNvPr id="8" name="文字方塊 7">
            <a:extLst>
              <a:ext uri="{FF2B5EF4-FFF2-40B4-BE49-F238E27FC236}">
                <a16:creationId xmlns:a16="http://schemas.microsoft.com/office/drawing/2014/main" id="{68BBDC01-97FC-4182-A5B1-8089C82B8758}"/>
              </a:ext>
            </a:extLst>
          </p:cNvPr>
          <p:cNvSpPr txBox="1"/>
          <p:nvPr/>
        </p:nvSpPr>
        <p:spPr>
          <a:xfrm>
            <a:off x="3461787" y="668074"/>
            <a:ext cx="5268426"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lang="zh-TW" altLang="en-US" dirty="0"/>
              <a:t>目標：</a:t>
            </a:r>
            <a:r>
              <a:rPr lang="en-US" altLang="zh-TW" dirty="0"/>
              <a:t>15,460</a:t>
            </a:r>
            <a:r>
              <a:rPr lang="zh-TW" altLang="en-US" dirty="0"/>
              <a:t> </a:t>
            </a:r>
            <a:r>
              <a:rPr lang="en-US" altLang="zh-TW" dirty="0"/>
              <a:t>/</a:t>
            </a:r>
            <a:r>
              <a:rPr lang="zh-TW" altLang="en-US" dirty="0"/>
              <a:t> </a:t>
            </a:r>
            <a:r>
              <a:rPr dirty="0"/>
              <a:t>簽約：</a:t>
            </a:r>
            <a:r>
              <a:rPr lang="en-US" altLang="zh-TW" dirty="0"/>
              <a:t>2,380</a:t>
            </a:r>
            <a:r>
              <a:rPr lang="zh-TW" altLang="en-US" dirty="0"/>
              <a:t> </a:t>
            </a:r>
            <a:r>
              <a:rPr dirty="0"/>
              <a:t>/</a:t>
            </a:r>
            <a:r>
              <a:rPr lang="en-US" dirty="0"/>
              <a:t> </a:t>
            </a:r>
            <a:r>
              <a:rPr dirty="0" err="1"/>
              <a:t>努力與洽談</a:t>
            </a:r>
            <a:r>
              <a:rPr lang="zh-TW" altLang="en-US" dirty="0"/>
              <a:t>：</a:t>
            </a:r>
            <a:r>
              <a:rPr lang="en-US" altLang="zh-TW" dirty="0"/>
              <a:t>2</a:t>
            </a:r>
            <a:r>
              <a:rPr lang="en-US" dirty="0"/>
              <a:t>,140</a:t>
            </a:r>
            <a:endParaRPr dirty="0"/>
          </a:p>
        </p:txBody>
      </p:sp>
    </p:spTree>
    <p:extLst>
      <p:ext uri="{BB962C8B-B14F-4D97-AF65-F5344CB8AC3E}">
        <p14:creationId xmlns:p14="http://schemas.microsoft.com/office/powerpoint/2010/main" val="83573864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6</a:t>
            </a:fld>
            <a:endParaRPr/>
          </a:p>
        </p:txBody>
      </p:sp>
      <p:sp>
        <p:nvSpPr>
          <p:cNvPr id="1080" name="標題 1"/>
          <p:cNvSpPr txBox="1">
            <a:spLocks noGrp="1"/>
          </p:cNvSpPr>
          <p:nvPr>
            <p:ph type="title"/>
          </p:nvPr>
        </p:nvSpPr>
        <p:spPr>
          <a:xfrm>
            <a:off x="1942004" y="9686"/>
            <a:ext cx="8370276" cy="775374"/>
          </a:xfrm>
          <a:prstGeom prst="rect">
            <a:avLst/>
          </a:prstGeom>
        </p:spPr>
        <p:txBody>
          <a:bodyPr>
            <a:normAutofit/>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民營</a:t>
            </a:r>
            <a:r>
              <a:rPr dirty="0"/>
              <a:t>)</a:t>
            </a:r>
          </a:p>
        </p:txBody>
      </p:sp>
      <p:graphicFrame>
        <p:nvGraphicFramePr>
          <p:cNvPr id="1081" name="內容版面配置區 6"/>
          <p:cNvGraphicFramePr/>
          <p:nvPr>
            <p:extLst>
              <p:ext uri="{D42A27DB-BD31-4B8C-83A1-F6EECF244321}">
                <p14:modId xmlns:p14="http://schemas.microsoft.com/office/powerpoint/2010/main" val="2598264247"/>
              </p:ext>
            </p:extLst>
          </p:nvPr>
        </p:nvGraphicFramePr>
        <p:xfrm>
          <a:off x="335942" y="1065823"/>
          <a:ext cx="11582401" cy="5179780"/>
        </p:xfrm>
        <a:graphic>
          <a:graphicData uri="http://schemas.openxmlformats.org/drawingml/2006/table">
            <a:tbl>
              <a:tblPr firstRow="1" bandRow="1">
                <a:tableStyleId>{4C3C2611-4C71-4FC5-86AE-919BDF0F9419}</a:tableStyleId>
              </a:tblPr>
              <a:tblGrid>
                <a:gridCol w="2500564">
                  <a:extLst>
                    <a:ext uri="{9D8B030D-6E8A-4147-A177-3AD203B41FA5}">
                      <a16:colId xmlns:a16="http://schemas.microsoft.com/office/drawing/2014/main" val="20000"/>
                    </a:ext>
                  </a:extLst>
                </a:gridCol>
                <a:gridCol w="1138335">
                  <a:extLst>
                    <a:ext uri="{9D8B030D-6E8A-4147-A177-3AD203B41FA5}">
                      <a16:colId xmlns:a16="http://schemas.microsoft.com/office/drawing/2014/main" val="20001"/>
                    </a:ext>
                  </a:extLst>
                </a:gridCol>
                <a:gridCol w="1160577">
                  <a:extLst>
                    <a:ext uri="{9D8B030D-6E8A-4147-A177-3AD203B41FA5}">
                      <a16:colId xmlns:a16="http://schemas.microsoft.com/office/drawing/2014/main" val="20002"/>
                    </a:ext>
                  </a:extLst>
                </a:gridCol>
                <a:gridCol w="252123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505297">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dirty="0" err="1">
                          <a:solidFill>
                            <a:srgbClr val="FFFFFF"/>
                          </a:solidFill>
                          <a:latin typeface="微軟正黑體"/>
                          <a:ea typeface="微軟正黑體"/>
                          <a:cs typeface="微軟正黑體"/>
                          <a:sym typeface="微軟正黑體"/>
                        </a:rPr>
                        <a:t>合作內容</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dirty="0">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751271">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文化部人文司</a:t>
                      </a:r>
                      <a:r>
                        <a:rPr lang="en-US" altLang="zh-TW" sz="1600" dirty="0">
                          <a:latin typeface="微軟正黑體" panose="020B0604030504040204" pitchFamily="34" charset="-120"/>
                          <a:ea typeface="微軟正黑體" panose="020B0604030504040204" pitchFamily="34" charset="-120"/>
                        </a:rPr>
                        <a:t>-</a:t>
                      </a:r>
                      <a:r>
                        <a:rPr lang="zh-TW" altLang="en-US" sz="1600" dirty="0">
                          <a:latin typeface="微軟正黑體" panose="020B0604030504040204" pitchFamily="34" charset="-120"/>
                          <a:ea typeface="微軟正黑體" panose="020B0604030504040204" pitchFamily="34" charset="-120"/>
                        </a:rPr>
                        <a:t>台灣手語語料庫</a:t>
                      </a:r>
                      <a:r>
                        <a:rPr lang="en-US" altLang="zh-TW" sz="1600" dirty="0">
                          <a:latin typeface="微軟正黑體" panose="020B0604030504040204" pitchFamily="34" charset="-120"/>
                          <a:ea typeface="微軟正黑體" panose="020B0604030504040204" pitchFamily="34" charset="-120"/>
                        </a:rPr>
                        <a:t>4/2</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捷徑文化</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180</a:t>
                      </a:r>
                      <a:endParaRPr lang="zh-TW" altLang="en-US"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zh-TW" altLang="en-US" sz="1600" dirty="0">
                          <a:latin typeface="微軟正黑體" panose="020B0604030504040204" pitchFamily="34" charset="-120"/>
                          <a:ea typeface="微軟正黑體" panose="020B0604030504040204" pitchFamily="34" charset="-120"/>
                        </a:rPr>
                        <a:t>新型手語語料建置</a:t>
                      </a:r>
                      <a:endParaRPr lang="zh-TW" altLang="en-US" sz="1600" b="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簽約中</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915083208"/>
                  </a:ext>
                </a:extLst>
              </a:tr>
              <a:tr h="1353870">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「臺北數位藝術媒合平臺</a:t>
                      </a:r>
                      <a:r>
                        <a:rPr lang="en-US" altLang="zh-TW" sz="1600" dirty="0">
                          <a:latin typeface="微軟正黑體" panose="020B0604030504040204" pitchFamily="34" charset="-120"/>
                          <a:ea typeface="微軟正黑體" panose="020B0604030504040204" pitchFamily="34" charset="-120"/>
                        </a:rPr>
                        <a:t>-</a:t>
                      </a:r>
                      <a:r>
                        <a:rPr lang="zh-TW" altLang="en-US" sz="1600" dirty="0">
                          <a:latin typeface="微軟正黑體" panose="020B0604030504040204" pitchFamily="34" charset="-120"/>
                          <a:ea typeface="微軟正黑體" panose="020B0604030504040204" pitchFamily="34" charset="-120"/>
                        </a:rPr>
                        <a:t>媒合、國際交流與技術支援服務計畫」技術服務</a:t>
                      </a:r>
                      <a:r>
                        <a:rPr lang="en-US" altLang="zh-TW" sz="1600" dirty="0">
                          <a:latin typeface="微軟正黑體" panose="020B0604030504040204" pitchFamily="34" charset="-120"/>
                          <a:ea typeface="微軟正黑體" panose="020B0604030504040204" pitchFamily="34" charset="-120"/>
                        </a:rPr>
                        <a:t>3/2</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大可創意</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240</a:t>
                      </a:r>
                      <a:endParaRPr lang="zh-TW" altLang="en-US"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zh-TW" altLang="en-US" sz="1600" b="0" dirty="0">
                          <a:latin typeface="微軟正黑體" panose="020B0604030504040204" pitchFamily="34" charset="-120"/>
                          <a:ea typeface="微軟正黑體" panose="020B0604030504040204" pitchFamily="34" charset="-120"/>
                        </a:rPr>
                        <a:t>與藝術家進駐科研單位創新實驗並輔導展覽製作及國際擴展與趨勢研究，並完成國家級科技藝術國際專輯與大型國際圓桌論壇</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簽約中</a:t>
                      </a:r>
                      <a:r>
                        <a:rPr lang="en-US" altLang="zh-TW" sz="1600" dirty="0">
                          <a:latin typeface="微軟正黑體" panose="020B0604030504040204" pitchFamily="34" charset="-120"/>
                          <a:ea typeface="微軟正黑體" panose="020B0604030504040204" pitchFamily="34" charset="-120"/>
                          <a:cs typeface="微軟正黑體"/>
                          <a:sym typeface="微軟正黑體"/>
                        </a:rPr>
                        <a:t>(</a:t>
                      </a:r>
                      <a:r>
                        <a:rPr lang="zh-TW" altLang="en-US" sz="1600" dirty="0">
                          <a:latin typeface="微軟正黑體" panose="020B0604030504040204" pitchFamily="34" charset="-120"/>
                          <a:ea typeface="微軟正黑體" panose="020B0604030504040204" pitchFamily="34" charset="-120"/>
                          <a:cs typeface="微軟正黑體"/>
                          <a:sym typeface="微軟正黑體"/>
                        </a:rPr>
                        <a:t>上半年</a:t>
                      </a:r>
                      <a:r>
                        <a:rPr lang="en-US" altLang="zh-TW" sz="1600" dirty="0">
                          <a:latin typeface="微軟正黑體" panose="020B0604030504040204" pitchFamily="34" charset="-120"/>
                          <a:ea typeface="微軟正黑體" panose="020B0604030504040204" pitchFamily="34" charset="-120"/>
                          <a:cs typeface="微軟正黑體"/>
                          <a:sym typeface="微軟正黑體"/>
                        </a:rPr>
                        <a:t>120</a:t>
                      </a:r>
                      <a:r>
                        <a:rPr lang="zh-TW" altLang="en-US" sz="1600" dirty="0">
                          <a:latin typeface="微軟正黑體" panose="020B0604030504040204" pitchFamily="34" charset="-120"/>
                          <a:ea typeface="微軟正黑體" panose="020B0604030504040204" pitchFamily="34" charset="-120"/>
                          <a:cs typeface="微軟正黑體"/>
                          <a:sym typeface="微軟正黑體"/>
                        </a:rPr>
                        <a:t>萬簽約中</a:t>
                      </a:r>
                      <a:r>
                        <a:rPr lang="en-US" altLang="zh-TW" sz="1600" dirty="0">
                          <a:latin typeface="微軟正黑體" panose="020B0604030504040204" pitchFamily="34" charset="-120"/>
                          <a:ea typeface="微軟正黑體" panose="020B0604030504040204" pitchFamily="34" charset="-120"/>
                          <a:cs typeface="微軟正黑體"/>
                          <a:sym typeface="微軟正黑體"/>
                        </a:rPr>
                        <a:t>)</a:t>
                      </a:r>
                      <a:endParaRPr lang="zh-TW" altLang="en-US"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187551849"/>
                  </a:ext>
                </a:extLst>
              </a:tr>
              <a:tr h="751271">
                <a:tc>
                  <a:txBody>
                    <a:bodyPr/>
                    <a:lstStyle/>
                    <a:p>
                      <a:pPr algn="l" defTabSz="686004">
                        <a:defRPr sz="1800"/>
                      </a:pPr>
                      <a:r>
                        <a:rPr lang="zh-TW" altLang="en-US" sz="1600" dirty="0">
                          <a:solidFill>
                            <a:schemeClr val="tx1"/>
                          </a:solidFill>
                          <a:latin typeface="微軟正黑體" panose="020B0604030504040204" pitchFamily="34" charset="-120"/>
                          <a:ea typeface="微軟正黑體" panose="020B0604030504040204" pitchFamily="34" charset="-120"/>
                        </a:rPr>
                        <a:t>歷史博物館新媒體展</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躍界新媒體</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350</a:t>
                      </a:r>
                      <a:endParaRPr lang="zh-TW" altLang="en-US"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zh-TW" altLang="en-US" sz="1600" b="0" dirty="0">
                          <a:latin typeface="微軟正黑體" panose="020B0604030504040204" pitchFamily="34" charset="-120"/>
                          <a:ea typeface="微軟正黑體" panose="020B0604030504040204" pitchFamily="34" charset="-120"/>
                        </a:rPr>
                        <a:t>新媒體藝術展覽</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已與歷史博物館確認工作內容與標的，預計於</a:t>
                      </a:r>
                      <a:r>
                        <a:rPr lang="en-US" altLang="zh-TW" sz="1600" dirty="0">
                          <a:latin typeface="微軟正黑體" panose="020B0604030504040204" pitchFamily="34" charset="-120"/>
                          <a:ea typeface="微軟正黑體" panose="020B0604030504040204" pitchFamily="34" charset="-120"/>
                          <a:cs typeface="微軟正黑體"/>
                          <a:sym typeface="微軟正黑體"/>
                        </a:rPr>
                        <a:t>3/10</a:t>
                      </a:r>
                      <a:r>
                        <a:rPr lang="zh-TW" altLang="en-US" sz="1600" dirty="0">
                          <a:latin typeface="微軟正黑體" panose="020B0604030504040204" pitchFamily="34" charset="-120"/>
                          <a:ea typeface="微軟正黑體" panose="020B0604030504040204" pitchFamily="34" charset="-120"/>
                          <a:cs typeface="微軟正黑體"/>
                          <a:sym typeface="微軟正黑體"/>
                        </a:rPr>
                        <a:t>與躍界討論分工與投標內容</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683093710"/>
                  </a:ext>
                </a:extLst>
              </a:tr>
              <a:tr h="751271">
                <a:tc>
                  <a:txBody>
                    <a:bodyPr/>
                    <a:lstStyle/>
                    <a:p>
                      <a:pPr algn="l" defTabSz="686004">
                        <a:defRPr sz="1800"/>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智慧聽力環境服務平台建構雲端服務</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美律</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defTabSz="686004">
                        <a:defRPr sz="1800"/>
                      </a:pPr>
                      <a:r>
                        <a:rPr lang="en-US" sz="1600" dirty="0">
                          <a:latin typeface="微軟正黑體" panose="020B0604030504040204" pitchFamily="34" charset="-120"/>
                          <a:ea typeface="微軟正黑體" panose="020B0604030504040204" pitchFamily="34" charset="-120"/>
                          <a:cs typeface="微軟正黑體"/>
                          <a:sym typeface="微軟正黑體"/>
                        </a:rPr>
                        <a:t>420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zh-TW" altLang="en-US" sz="1600" b="0" dirty="0">
                          <a:latin typeface="微軟正黑體" panose="020B0604030504040204" pitchFamily="34" charset="-120"/>
                          <a:ea typeface="微軟正黑體" panose="020B0604030504040204" pitchFamily="34" charset="-120"/>
                        </a:rPr>
                        <a:t>智慧聽力環境服務</a:t>
                      </a:r>
                      <a:endParaRPr lang="en-US" altLang="zh-TW" sz="1600" b="0" dirty="0">
                        <a:latin typeface="微軟正黑體" panose="020B0604030504040204" pitchFamily="34" charset="-120"/>
                        <a:ea typeface="微軟正黑體" panose="020B0604030504040204" pitchFamily="34" charset="-120"/>
                      </a:endParaRPr>
                    </a:p>
                    <a:p>
                      <a:pPr algn="l"/>
                      <a:r>
                        <a:rPr lang="zh-TW" altLang="en-US" sz="1600" b="0" dirty="0">
                          <a:latin typeface="微軟正黑體" panose="020B0604030504040204" pitchFamily="34" charset="-120"/>
                          <a:ea typeface="微軟正黑體" panose="020B0604030504040204" pitchFamily="34" charset="-120"/>
                        </a:rPr>
                        <a:t>平台建構雲端服務</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panose="020B0604030504040204" pitchFamily="34" charset="-120"/>
                          <a:ea typeface="微軟正黑體" panose="020B0604030504040204" pitchFamily="34" charset="-120"/>
                          <a:cs typeface="微軟正黑體"/>
                          <a:sym typeface="微軟正黑體"/>
                        </a:rPr>
                        <a:t>已簽約</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3"/>
                  </a:ext>
                </a:extLst>
              </a:tr>
              <a:tr h="751271">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眾智型超解析稱成系統</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兔將創意</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625475" indent="-93663" algn="r" defTabSz="989013" rtl="0" fontAlgn="base">
                        <a:tabLst/>
                      </a:pPr>
                      <a:r>
                        <a:rPr lang="en-US" altLang="zh-TW" sz="1600" b="0" i="0" dirty="0">
                          <a:solidFill>
                            <a:srgbClr val="000000"/>
                          </a:solidFill>
                          <a:effectLst/>
                          <a:latin typeface="微軟正黑體" panose="020B0604030504040204" pitchFamily="34" charset="-120"/>
                          <a:ea typeface="微軟正黑體" panose="020B0604030504040204" pitchFamily="34" charset="-120"/>
                        </a:rPr>
                        <a:t>600</a:t>
                      </a:r>
                      <a:endParaRPr lang="zh-TW" altLang="en-US" sz="1600"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建立影視音產製平台，眾智型超解析生成系統</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a:t>
                      </a:r>
                      <a:r>
                        <a:rPr lang="en-US" altLang="zh-TW" sz="1600" b="0" i="0" u="none" strike="noStrike" dirty="0" err="1">
                          <a:solidFill>
                            <a:srgbClr val="000000"/>
                          </a:solidFill>
                          <a:effectLst/>
                          <a:latin typeface="微軟正黑體" panose="020B0604030504040204" pitchFamily="34" charset="-120"/>
                          <a:ea typeface="微軟正黑體" panose="020B0604030504040204" pitchFamily="34" charset="-120"/>
                        </a:rPr>
                        <a:t>SuperRes</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，提升電影畫質達到</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16K</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以上</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擬申請產創計畫</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748706748"/>
                  </a:ext>
                </a:extLst>
              </a:tr>
            </a:tbl>
          </a:graphicData>
        </a:graphic>
      </p:graphicFrame>
      <p:sp>
        <p:nvSpPr>
          <p:cNvPr id="1082" name="文字方塊 5"/>
          <p:cNvSpPr txBox="1"/>
          <p:nvPr/>
        </p:nvSpPr>
        <p:spPr>
          <a:xfrm>
            <a:off x="3629301" y="628388"/>
            <a:ext cx="4933398"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lang="zh-TW" altLang="en-US" dirty="0"/>
              <a:t>目標：</a:t>
            </a:r>
            <a:r>
              <a:rPr lang="en-US" altLang="zh-TW" dirty="0"/>
              <a:t>5,398</a:t>
            </a:r>
            <a:r>
              <a:rPr lang="zh-TW" altLang="en-US" dirty="0"/>
              <a:t> </a:t>
            </a:r>
            <a:r>
              <a:rPr lang="en-US" altLang="zh-TW" dirty="0"/>
              <a:t>/</a:t>
            </a:r>
            <a:r>
              <a:rPr lang="zh-TW" altLang="en-US" dirty="0"/>
              <a:t> </a:t>
            </a:r>
            <a:r>
              <a:rPr dirty="0"/>
              <a:t>簽約：</a:t>
            </a:r>
            <a:r>
              <a:rPr lang="en-US" dirty="0"/>
              <a:t>420</a:t>
            </a:r>
            <a:r>
              <a:rPr lang="zh-TW" altLang="en-US" dirty="0"/>
              <a:t> </a:t>
            </a:r>
            <a:r>
              <a:rPr dirty="0"/>
              <a:t>/</a:t>
            </a:r>
            <a:r>
              <a:rPr lang="en-US" dirty="0"/>
              <a:t> </a:t>
            </a:r>
            <a:r>
              <a:rPr dirty="0" err="1"/>
              <a:t>努力與洽談</a:t>
            </a:r>
            <a:r>
              <a:rPr lang="zh-TW" altLang="en-US" dirty="0"/>
              <a:t>：</a:t>
            </a:r>
            <a:r>
              <a:rPr lang="en-US" dirty="0"/>
              <a:t>5,300</a:t>
            </a:r>
            <a:endParaRPr dirty="0"/>
          </a:p>
        </p:txBody>
      </p:sp>
      <p:sp>
        <p:nvSpPr>
          <p:cNvPr id="6" name="文字方塊 5">
            <a:extLst>
              <a:ext uri="{FF2B5EF4-FFF2-40B4-BE49-F238E27FC236}">
                <a16:creationId xmlns:a16="http://schemas.microsoft.com/office/drawing/2014/main" id="{A2D166C2-7B64-41B1-B25F-5D49E420B219}"/>
              </a:ext>
            </a:extLst>
          </p:cNvPr>
          <p:cNvSpPr txBox="1"/>
          <p:nvPr/>
        </p:nvSpPr>
        <p:spPr>
          <a:xfrm>
            <a:off x="10671852" y="628388"/>
            <a:ext cx="124649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7</a:t>
            </a:fld>
            <a:endParaRPr/>
          </a:p>
        </p:txBody>
      </p:sp>
      <p:sp>
        <p:nvSpPr>
          <p:cNvPr id="1080" name="標題 1"/>
          <p:cNvSpPr txBox="1">
            <a:spLocks noGrp="1"/>
          </p:cNvSpPr>
          <p:nvPr>
            <p:ph type="title"/>
          </p:nvPr>
        </p:nvSpPr>
        <p:spPr>
          <a:xfrm>
            <a:off x="1942004" y="9686"/>
            <a:ext cx="8370276" cy="775374"/>
          </a:xfrm>
          <a:prstGeom prst="rect">
            <a:avLst/>
          </a:prstGeom>
        </p:spPr>
        <p:txBody>
          <a:bodyPr>
            <a:normAutofit/>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民營</a:t>
            </a:r>
            <a:r>
              <a:rPr dirty="0"/>
              <a:t>)</a:t>
            </a:r>
          </a:p>
        </p:txBody>
      </p:sp>
      <p:graphicFrame>
        <p:nvGraphicFramePr>
          <p:cNvPr id="1081" name="內容版面配置區 6"/>
          <p:cNvGraphicFramePr/>
          <p:nvPr>
            <p:extLst>
              <p:ext uri="{D42A27DB-BD31-4B8C-83A1-F6EECF244321}">
                <p14:modId xmlns:p14="http://schemas.microsoft.com/office/powerpoint/2010/main" val="1627247918"/>
              </p:ext>
            </p:extLst>
          </p:nvPr>
        </p:nvGraphicFramePr>
        <p:xfrm>
          <a:off x="335942" y="1065823"/>
          <a:ext cx="11582401" cy="5012923"/>
        </p:xfrm>
        <a:graphic>
          <a:graphicData uri="http://schemas.openxmlformats.org/drawingml/2006/table">
            <a:tbl>
              <a:tblPr firstRow="1" bandRow="1">
                <a:tableStyleId>{4C3C2611-4C71-4FC5-86AE-919BDF0F9419}</a:tableStyleId>
              </a:tblPr>
              <a:tblGrid>
                <a:gridCol w="2351274">
                  <a:extLst>
                    <a:ext uri="{9D8B030D-6E8A-4147-A177-3AD203B41FA5}">
                      <a16:colId xmlns:a16="http://schemas.microsoft.com/office/drawing/2014/main" val="20000"/>
                    </a:ext>
                  </a:extLst>
                </a:gridCol>
                <a:gridCol w="1250302">
                  <a:extLst>
                    <a:ext uri="{9D8B030D-6E8A-4147-A177-3AD203B41FA5}">
                      <a16:colId xmlns:a16="http://schemas.microsoft.com/office/drawing/2014/main" val="20001"/>
                    </a:ext>
                  </a:extLst>
                </a:gridCol>
                <a:gridCol w="1197900">
                  <a:extLst>
                    <a:ext uri="{9D8B030D-6E8A-4147-A177-3AD203B41FA5}">
                      <a16:colId xmlns:a16="http://schemas.microsoft.com/office/drawing/2014/main" val="20002"/>
                    </a:ext>
                  </a:extLst>
                </a:gridCol>
                <a:gridCol w="252123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505297">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dirty="0" err="1">
                          <a:solidFill>
                            <a:srgbClr val="FFFFFF"/>
                          </a:solidFill>
                          <a:latin typeface="微軟正黑體"/>
                          <a:ea typeface="微軟正黑體"/>
                          <a:cs typeface="微軟正黑體"/>
                          <a:sym typeface="微軟正黑體"/>
                        </a:rPr>
                        <a:t>合作內容</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dirty="0">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751271">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新北市立美術館</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黑洞創造</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defTabSz="686004">
                        <a:defRPr sz="1800"/>
                      </a:pPr>
                      <a:r>
                        <a:rPr lang="en-US" sz="1600" dirty="0">
                          <a:latin typeface="微軟正黑體" panose="020B0604030504040204" pitchFamily="34" charset="-120"/>
                          <a:ea typeface="微軟正黑體" panose="020B0604030504040204" pitchFamily="34" charset="-120"/>
                          <a:cs typeface="微軟正黑體"/>
                          <a:sym typeface="微軟正黑體"/>
                        </a:rPr>
                        <a:t>200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zh-TW" altLang="en-US" sz="1600" b="0" dirty="0">
                          <a:latin typeface="微軟正黑體" panose="020B0604030504040204" pitchFamily="34" charset="-120"/>
                          <a:ea typeface="微軟正黑體" panose="020B0604030504040204" pitchFamily="34" charset="-120"/>
                        </a:rPr>
                        <a:t>藏品管理平台</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洽談中</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463887128"/>
                  </a:ext>
                </a:extLst>
              </a:tr>
              <a:tr h="751271">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台中市立美術館</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黑洞創造</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defTabSz="686004">
                        <a:defRPr sz="1800"/>
                      </a:pPr>
                      <a:r>
                        <a:rPr lang="en-US" sz="1600" dirty="0">
                          <a:latin typeface="微軟正黑體" panose="020B0604030504040204" pitchFamily="34" charset="-120"/>
                          <a:ea typeface="微軟正黑體" panose="020B0604030504040204" pitchFamily="34" charset="-120"/>
                          <a:cs typeface="微軟正黑體"/>
                          <a:sym typeface="微軟正黑體"/>
                        </a:rPr>
                        <a:t>200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dirty="0">
                          <a:latin typeface="微軟正黑體" panose="020B0604030504040204" pitchFamily="34" charset="-120"/>
                          <a:ea typeface="微軟正黑體" panose="020B0604030504040204" pitchFamily="34" charset="-120"/>
                        </a:rPr>
                        <a:t>藏品管理平台</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kumimoji="0" lang="zh-TW" altLang="en-US" sz="1600" b="0" i="0" u="none" strike="noStrike" kern="0" cap="none" spc="0" normalizeH="0" baseline="0" noProof="0">
                          <a:ln>
                            <a:noFill/>
                          </a:ln>
                          <a:solidFill>
                            <a:srgbClr val="000000"/>
                          </a:solidFill>
                          <a:effectLst/>
                          <a:uLnTx/>
                          <a:uFillTx/>
                          <a:latin typeface="微軟正黑體" panose="020B0604030504040204" pitchFamily="34" charset="-120"/>
                          <a:ea typeface="微軟正黑體" panose="020B0604030504040204" pitchFamily="34" charset="-120"/>
                          <a:cs typeface="微軟正黑體"/>
                          <a:sym typeface="微軟正黑體"/>
                        </a:rPr>
                        <a:t>洽談中</a:t>
                      </a:r>
                      <a:endParaRPr kumimoji="0" lang="zh-TW" altLang="en-US" sz="1600" b="0"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33582867"/>
                  </a:ext>
                </a:extLst>
              </a:tr>
              <a:tr h="751271">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台南文學館</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雙葉</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defTabSz="686004">
                        <a:defRPr sz="1800"/>
                      </a:pPr>
                      <a:r>
                        <a:rPr lang="en-US" sz="1600" dirty="0">
                          <a:latin typeface="微軟正黑體" panose="020B0604030504040204" pitchFamily="34" charset="-120"/>
                          <a:ea typeface="微軟正黑體" panose="020B0604030504040204" pitchFamily="34" charset="-120"/>
                          <a:cs typeface="微軟正黑體"/>
                          <a:sym typeface="微軟正黑體"/>
                        </a:rPr>
                        <a:t>150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en-US" altLang="zh-TW" sz="1600" b="0" dirty="0">
                          <a:latin typeface="微軟正黑體" panose="020B0604030504040204" pitchFamily="34" charset="-120"/>
                          <a:ea typeface="微軟正黑體" panose="020B0604030504040204" pitchFamily="34" charset="-120"/>
                        </a:rPr>
                        <a:t>OCR</a:t>
                      </a:r>
                      <a:r>
                        <a:rPr lang="zh-TW" altLang="en-US" sz="1600" b="0" dirty="0">
                          <a:latin typeface="微軟正黑體" panose="020B0604030504040204" pitchFamily="34" charset="-120"/>
                          <a:ea typeface="微軟正黑體" panose="020B0604030504040204" pitchFamily="34" charset="-120"/>
                        </a:rPr>
                        <a:t>辨識</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kumimoji="0" lang="zh-TW" altLang="en-US" sz="1600" b="0"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微軟正黑體"/>
                          <a:sym typeface="微軟正黑體"/>
                        </a:rPr>
                        <a:t>洽談中</a:t>
                      </a: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514238499"/>
                  </a:ext>
                </a:extLst>
              </a:tr>
              <a:tr h="751271">
                <a:tc>
                  <a:txBody>
                    <a:bodyPr/>
                    <a:lstStyle/>
                    <a:p>
                      <a:pPr algn="l" defTabSz="686004">
                        <a:defRPr sz="1800"/>
                      </a:pPr>
                      <a:r>
                        <a:rPr sz="1600" dirty="0" err="1">
                          <a:latin typeface="微軟正黑體"/>
                          <a:ea typeface="微軟正黑體"/>
                          <a:cs typeface="微軟正黑體"/>
                          <a:sym typeface="微軟正黑體"/>
                        </a:rPr>
                        <a:t>虛實融合一體機前瞻顯示互動系統開發</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中強</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defTabSz="686004">
                        <a:defRPr sz="1600">
                          <a:latin typeface="微軟正黑體"/>
                          <a:ea typeface="微軟正黑體"/>
                          <a:cs typeface="微軟正黑體"/>
                          <a:sym typeface="微軟正黑體"/>
                        </a:defRPr>
                      </a:pPr>
                      <a:r>
                        <a:rPr lang="en-US" dirty="0"/>
                        <a:t>2,0</a:t>
                      </a:r>
                      <a:r>
                        <a:rPr dirty="0"/>
                        <a:t>00</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虛實融合一體機前瞻顯示互動系統</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mn-cs"/>
                          <a:sym typeface="Arial"/>
                        </a:rPr>
                        <a:t>預計於</a:t>
                      </a:r>
                      <a:r>
                        <a:rPr lang="en-US" altLang="zh-TW" sz="1600" b="0" i="0" u="none" strike="noStrike" cap="none" spc="0" baseline="0" dirty="0">
                          <a:solidFill>
                            <a:srgbClr val="000000"/>
                          </a:solidFill>
                          <a:uFillTx/>
                          <a:latin typeface="微軟正黑體"/>
                          <a:ea typeface="微軟正黑體"/>
                          <a:cs typeface="+mn-cs"/>
                          <a:sym typeface="Arial"/>
                        </a:rPr>
                        <a:t>4/28</a:t>
                      </a:r>
                      <a:r>
                        <a:rPr lang="zh-TW" altLang="en-US" sz="1600" b="0" i="0" u="none" strike="noStrike" cap="none" spc="0" baseline="0" dirty="0">
                          <a:solidFill>
                            <a:srgbClr val="000000"/>
                          </a:solidFill>
                          <a:uFillTx/>
                          <a:latin typeface="微軟正黑體"/>
                          <a:ea typeface="微軟正黑體"/>
                          <a:cs typeface="+mn-cs"/>
                          <a:sym typeface="Arial"/>
                        </a:rPr>
                        <a:t>開</a:t>
                      </a:r>
                      <a:r>
                        <a:rPr lang="zh-TW" altLang="zh-TW" sz="1600" b="0" i="0" u="none" strike="noStrike" cap="none" spc="0" baseline="0" dirty="0">
                          <a:solidFill>
                            <a:srgbClr val="000000"/>
                          </a:solidFill>
                          <a:uFillTx/>
                          <a:latin typeface="微軟正黑體"/>
                          <a:ea typeface="微軟正黑體"/>
                          <a:cs typeface="+mn-cs"/>
                          <a:sym typeface="Arial"/>
                        </a:rPr>
                        <a:t>第</a:t>
                      </a:r>
                      <a:r>
                        <a:rPr lang="zh-TW" altLang="en-US" sz="1600" b="0" i="0" u="none" strike="noStrike" cap="none" spc="0" baseline="0" dirty="0">
                          <a:solidFill>
                            <a:srgbClr val="000000"/>
                          </a:solidFill>
                          <a:uFillTx/>
                          <a:latin typeface="微軟正黑體"/>
                          <a:ea typeface="微軟正黑體"/>
                          <a:cs typeface="+mn-cs"/>
                          <a:sym typeface="Arial"/>
                        </a:rPr>
                        <a:t>三</a:t>
                      </a:r>
                      <a:r>
                        <a:rPr lang="zh-TW" altLang="zh-TW" sz="1600" b="0" i="0" u="none" strike="noStrike" cap="none" spc="0" baseline="0" dirty="0">
                          <a:solidFill>
                            <a:srgbClr val="000000"/>
                          </a:solidFill>
                          <a:uFillTx/>
                          <a:latin typeface="微軟正黑體"/>
                          <a:ea typeface="微軟正黑體"/>
                          <a:cs typeface="+mn-cs"/>
                          <a:sym typeface="Arial"/>
                        </a:rPr>
                        <a:t>次構想審查會實質審查</a:t>
                      </a: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4202763053"/>
                  </a:ext>
                </a:extLst>
              </a:tr>
              <a:tr h="751271">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zh-TW" sz="1600" b="0" kern="1200" dirty="0">
                          <a:solidFill>
                            <a:schemeClr val="dk1"/>
                          </a:solidFill>
                          <a:effectLst/>
                          <a:latin typeface="微軟正黑體" panose="020B0604030504040204" pitchFamily="34" charset="-120"/>
                          <a:ea typeface="微軟正黑體" panose="020B0604030504040204" pitchFamily="34" charset="-120"/>
                          <a:cs typeface="+mn-cs"/>
                        </a:rPr>
                        <a:t>互動場域案</a:t>
                      </a:r>
                      <a:endParaRPr lang="zh-TW" altLang="en-US" sz="1600" b="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dirty="0">
                          <a:latin typeface="微軟正黑體" panose="020B0604030504040204" pitchFamily="34" charset="-120"/>
                          <a:ea typeface="微軟正黑體" panose="020B0604030504040204" pitchFamily="34" charset="-120"/>
                        </a:rPr>
                        <a:t>奧圖碼 </a:t>
                      </a:r>
                      <a:r>
                        <a:rPr lang="en-US" altLang="zh-TW" sz="1600" b="0" dirty="0">
                          <a:latin typeface="微軟正黑體" panose="020B0604030504040204" pitchFamily="34" charset="-120"/>
                          <a:ea typeface="微軟正黑體" panose="020B0604030504040204" pitchFamily="34" charset="-120"/>
                        </a:rPr>
                        <a:t>/</a:t>
                      </a:r>
                    </a:p>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dirty="0">
                          <a:latin typeface="微軟正黑體" panose="020B0604030504040204" pitchFamily="34" charset="-120"/>
                          <a:ea typeface="微軟正黑體" panose="020B0604030504040204" pitchFamily="34" charset="-120"/>
                        </a:rPr>
                        <a:t>奈創</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800"/>
                      </a:pPr>
                      <a:r>
                        <a:rPr lang="en-US" altLang="zh-TW" sz="1600" b="0" i="0" u="none" strike="noStrike" cap="none" spc="0" baseline="0" dirty="0">
                          <a:solidFill>
                            <a:srgbClr val="000000"/>
                          </a:solidFill>
                          <a:uFillTx/>
                          <a:latin typeface="微軟正黑體"/>
                          <a:ea typeface="微軟正黑體"/>
                          <a:sym typeface="Arial"/>
                        </a:rPr>
                        <a:t>180</a:t>
                      </a:r>
                      <a:endParaRPr lang="zh-TW" altLang="en-US" sz="1600" b="0" i="0" u="none" strike="noStrike" cap="none" spc="0" baseline="0" dirty="0">
                        <a:solidFill>
                          <a:srgbClr val="000000"/>
                        </a:solidFill>
                        <a:uFillTx/>
                        <a:latin typeface="微軟正黑體"/>
                        <a:ea typeface="微軟正黑體"/>
                        <a:sym typeface="Arial"/>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en-US" altLang="zh-TW" sz="1600" b="0" dirty="0">
                          <a:latin typeface="微軟正黑體" panose="020B0604030504040204" pitchFamily="34" charset="-120"/>
                          <a:ea typeface="微軟正黑體" panose="020B0604030504040204" pitchFamily="34" charset="-120"/>
                        </a:rPr>
                        <a:t>Micro-LED</a:t>
                      </a:r>
                      <a:r>
                        <a:rPr lang="zh-TW" altLang="en-US" sz="1600" b="0" dirty="0">
                          <a:latin typeface="微軟正黑體" panose="020B0604030504040204" pitchFamily="34" charset="-120"/>
                          <a:ea typeface="微軟正黑體" panose="020B0604030504040204" pitchFamily="34" charset="-120"/>
                        </a:rPr>
                        <a:t>與光影透視轉換智慧裝置應用實證</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mn-cs"/>
                          <a:sym typeface="Arial"/>
                        </a:rPr>
                        <a:t>洽談中</a:t>
                      </a:r>
                      <a:endParaRPr lang="zh-TW" altLang="zh-TW" sz="1600" b="0" i="0" u="none" strike="noStrike" cap="none" spc="0" baseline="0" dirty="0">
                        <a:solidFill>
                          <a:srgbClr val="000000"/>
                        </a:solidFill>
                        <a:uFillTx/>
                        <a:latin typeface="微軟正黑體"/>
                        <a:ea typeface="微軟正黑體"/>
                        <a:cs typeface="+mn-cs"/>
                        <a:sym typeface="Arial"/>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753368454"/>
                  </a:ext>
                </a:extLst>
              </a:tr>
              <a:tr h="751271">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dirty="0">
                          <a:latin typeface="微軟正黑體" panose="020B0604030504040204" pitchFamily="34" charset="-120"/>
                          <a:ea typeface="微軟正黑體" panose="020B0604030504040204" pitchFamily="34" charset="-120"/>
                        </a:rPr>
                        <a:t>智慧健身平台</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zh-TW" sz="1600" b="0" kern="1200" dirty="0">
                          <a:solidFill>
                            <a:schemeClr val="dk1"/>
                          </a:solidFill>
                          <a:effectLst/>
                          <a:latin typeface="微軟正黑體" panose="020B0604030504040204" pitchFamily="34" charset="-120"/>
                          <a:ea typeface="微軟正黑體" panose="020B0604030504040204" pitchFamily="34" charset="-120"/>
                          <a:cs typeface="+mn-cs"/>
                        </a:rPr>
                        <a:t>所羅門</a:t>
                      </a:r>
                      <a:r>
                        <a:rPr lang="en-US" altLang="zh-TW" sz="1600" b="0" kern="1200" dirty="0">
                          <a:solidFill>
                            <a:schemeClr val="dk1"/>
                          </a:solidFill>
                          <a:effectLst/>
                          <a:latin typeface="微軟正黑體" panose="020B0604030504040204" pitchFamily="34" charset="-120"/>
                          <a:ea typeface="微軟正黑體" panose="020B0604030504040204" pitchFamily="34" charset="-120"/>
                          <a:cs typeface="+mn-cs"/>
                        </a:rPr>
                        <a:t> / </a:t>
                      </a:r>
                    </a:p>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zh-TW" sz="1600" b="0" kern="1200" dirty="0">
                          <a:solidFill>
                            <a:schemeClr val="dk1"/>
                          </a:solidFill>
                          <a:effectLst/>
                          <a:latin typeface="微軟正黑體" panose="020B0604030504040204" pitchFamily="34" charset="-120"/>
                          <a:ea typeface="微軟正黑體" panose="020B0604030504040204" pitchFamily="34" charset="-120"/>
                          <a:cs typeface="+mn-cs"/>
                        </a:rPr>
                        <a:t>全越</a:t>
                      </a:r>
                      <a:endParaRPr lang="zh-TW" altLang="en-US" sz="1600" b="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600">
                          <a:latin typeface="微軟正黑體"/>
                          <a:ea typeface="微軟正黑體"/>
                          <a:cs typeface="微軟正黑體"/>
                          <a:sym typeface="微軟正黑體"/>
                        </a:defRPr>
                      </a:pPr>
                      <a:r>
                        <a:rPr lang="en-US" altLang="zh-TW" dirty="0"/>
                        <a:t>1,200</a:t>
                      </a:r>
                      <a:r>
                        <a:rPr lang="zh-TW" altLang="en-US" sz="1600" b="0" i="0" u="none" strike="noStrike" cap="none" spc="0" baseline="0" dirty="0">
                          <a:solidFill>
                            <a:srgbClr val="000000"/>
                          </a:solidFill>
                          <a:uFillTx/>
                          <a:latin typeface="微軟正黑體"/>
                          <a:ea typeface="微軟正黑體"/>
                          <a:cs typeface="微軟正黑體"/>
                          <a:sym typeface="微軟正黑體"/>
                        </a:rPr>
                        <a:t> </a:t>
                      </a:r>
                      <a:endParaRPr lang="zh-TW" altLang="en-US" sz="1600" b="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a:ea typeface="微軟正黑體"/>
                          <a:cs typeface="微軟正黑體"/>
                          <a:sym typeface="微軟正黑體"/>
                        </a:rPr>
                        <a:t>智慧健身房</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mn-cs"/>
                          <a:sym typeface="Arial"/>
                        </a:rPr>
                        <a:t>規劃中，</a:t>
                      </a:r>
                      <a:r>
                        <a:rPr lang="zh-TW" altLang="zh-TW" sz="1600" b="0" i="0" u="none" strike="noStrike" cap="none" spc="0" baseline="0" dirty="0">
                          <a:solidFill>
                            <a:srgbClr val="000000"/>
                          </a:solidFill>
                          <a:uFillTx/>
                          <a:latin typeface="微軟正黑體"/>
                          <a:ea typeface="微軟正黑體"/>
                          <a:cs typeface="+mn-cs"/>
                          <a:sym typeface="Arial"/>
                        </a:rPr>
                        <a:t>預計三月完成提案簡報</a:t>
                      </a: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4080472973"/>
                  </a:ext>
                </a:extLst>
              </a:tr>
            </a:tbl>
          </a:graphicData>
        </a:graphic>
      </p:graphicFrame>
      <p:sp>
        <p:nvSpPr>
          <p:cNvPr id="6" name="文字方塊 5">
            <a:extLst>
              <a:ext uri="{FF2B5EF4-FFF2-40B4-BE49-F238E27FC236}">
                <a16:creationId xmlns:a16="http://schemas.microsoft.com/office/drawing/2014/main" id="{A2D166C2-7B64-41B1-B25F-5D49E420B219}"/>
              </a:ext>
            </a:extLst>
          </p:cNvPr>
          <p:cNvSpPr txBox="1"/>
          <p:nvPr/>
        </p:nvSpPr>
        <p:spPr>
          <a:xfrm>
            <a:off x="10671852" y="628388"/>
            <a:ext cx="1246491"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
        <p:nvSpPr>
          <p:cNvPr id="7" name="文字方塊 5">
            <a:extLst>
              <a:ext uri="{FF2B5EF4-FFF2-40B4-BE49-F238E27FC236}">
                <a16:creationId xmlns:a16="http://schemas.microsoft.com/office/drawing/2014/main" id="{201B66E9-9674-4B30-BBE7-325034D981EB}"/>
              </a:ext>
            </a:extLst>
          </p:cNvPr>
          <p:cNvSpPr txBox="1"/>
          <p:nvPr/>
        </p:nvSpPr>
        <p:spPr>
          <a:xfrm>
            <a:off x="3629301" y="628388"/>
            <a:ext cx="4933398"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lang="zh-TW" altLang="en-US" dirty="0"/>
              <a:t>目標：</a:t>
            </a:r>
            <a:r>
              <a:rPr lang="en-US" altLang="zh-TW" dirty="0"/>
              <a:t>5,398</a:t>
            </a:r>
            <a:r>
              <a:rPr lang="zh-TW" altLang="en-US" dirty="0"/>
              <a:t> </a:t>
            </a:r>
            <a:r>
              <a:rPr lang="en-US" altLang="zh-TW" dirty="0"/>
              <a:t>/</a:t>
            </a:r>
            <a:r>
              <a:rPr lang="zh-TW" altLang="en-US" dirty="0"/>
              <a:t> </a:t>
            </a:r>
            <a:r>
              <a:rPr dirty="0"/>
              <a:t>簽約：</a:t>
            </a:r>
            <a:r>
              <a:rPr lang="en-US" dirty="0"/>
              <a:t>420</a:t>
            </a:r>
            <a:r>
              <a:rPr lang="zh-TW" altLang="en-US" dirty="0"/>
              <a:t> </a:t>
            </a:r>
            <a:r>
              <a:rPr dirty="0"/>
              <a:t>/</a:t>
            </a:r>
            <a:r>
              <a:rPr lang="en-US" dirty="0"/>
              <a:t> </a:t>
            </a:r>
            <a:r>
              <a:rPr dirty="0" err="1"/>
              <a:t>努力與洽談</a:t>
            </a:r>
            <a:r>
              <a:rPr lang="zh-TW" altLang="en-US" dirty="0"/>
              <a:t>：</a:t>
            </a:r>
            <a:r>
              <a:rPr lang="en-US" dirty="0"/>
              <a:t>5,300</a:t>
            </a:r>
            <a:endParaRPr dirty="0"/>
          </a:p>
        </p:txBody>
      </p:sp>
    </p:spTree>
    <p:extLst>
      <p:ext uri="{BB962C8B-B14F-4D97-AF65-F5344CB8AC3E}">
        <p14:creationId xmlns:p14="http://schemas.microsoft.com/office/powerpoint/2010/main" val="303171499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8</a:t>
            </a:fld>
            <a:endParaRPr/>
          </a:p>
        </p:txBody>
      </p:sp>
      <p:sp>
        <p:nvSpPr>
          <p:cNvPr id="1096"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(技轉授權)</a:t>
            </a:r>
          </a:p>
        </p:txBody>
      </p:sp>
      <p:graphicFrame>
        <p:nvGraphicFramePr>
          <p:cNvPr id="1097" name="內容版面配置區 6"/>
          <p:cNvGraphicFramePr/>
          <p:nvPr>
            <p:extLst>
              <p:ext uri="{D42A27DB-BD31-4B8C-83A1-F6EECF244321}">
                <p14:modId xmlns:p14="http://schemas.microsoft.com/office/powerpoint/2010/main" val="3260939669"/>
              </p:ext>
            </p:extLst>
          </p:nvPr>
        </p:nvGraphicFramePr>
        <p:xfrm>
          <a:off x="539823" y="1114611"/>
          <a:ext cx="11112353" cy="5372811"/>
        </p:xfrm>
        <a:graphic>
          <a:graphicData uri="http://schemas.openxmlformats.org/drawingml/2006/table">
            <a:tbl>
              <a:tblPr firstRow="1" bandRow="1">
                <a:tableStyleId>{4C3C2611-4C71-4FC5-86AE-919BDF0F9419}</a:tableStyleId>
              </a:tblPr>
              <a:tblGrid>
                <a:gridCol w="2492626">
                  <a:extLst>
                    <a:ext uri="{9D8B030D-6E8A-4147-A177-3AD203B41FA5}">
                      <a16:colId xmlns:a16="http://schemas.microsoft.com/office/drawing/2014/main" val="20000"/>
                    </a:ext>
                  </a:extLst>
                </a:gridCol>
                <a:gridCol w="1203649">
                  <a:extLst>
                    <a:ext uri="{9D8B030D-6E8A-4147-A177-3AD203B41FA5}">
                      <a16:colId xmlns:a16="http://schemas.microsoft.com/office/drawing/2014/main" val="20001"/>
                    </a:ext>
                  </a:extLst>
                </a:gridCol>
                <a:gridCol w="1011749">
                  <a:extLst>
                    <a:ext uri="{9D8B030D-6E8A-4147-A177-3AD203B41FA5}">
                      <a16:colId xmlns:a16="http://schemas.microsoft.com/office/drawing/2014/main" val="20002"/>
                    </a:ext>
                  </a:extLst>
                </a:gridCol>
                <a:gridCol w="2767149">
                  <a:extLst>
                    <a:ext uri="{9D8B030D-6E8A-4147-A177-3AD203B41FA5}">
                      <a16:colId xmlns:a16="http://schemas.microsoft.com/office/drawing/2014/main" val="20003"/>
                    </a:ext>
                  </a:extLst>
                </a:gridCol>
                <a:gridCol w="3637180">
                  <a:extLst>
                    <a:ext uri="{9D8B030D-6E8A-4147-A177-3AD203B41FA5}">
                      <a16:colId xmlns:a16="http://schemas.microsoft.com/office/drawing/2014/main" val="20004"/>
                    </a:ext>
                  </a:extLst>
                </a:gridCol>
              </a:tblGrid>
              <a:tr h="569779">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extLst>
                  <a:ext uri="{0D108BD9-81ED-4DB2-BD59-A6C34878D82A}">
                    <a16:rowId xmlns:a16="http://schemas.microsoft.com/office/drawing/2014/main" val="10000"/>
                  </a:ext>
                </a:extLst>
              </a:tr>
              <a:tr h="934058">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智慧棒球</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A+</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提案</a:t>
                      </a:r>
                      <a:endParaRPr lang="zh-TW" altLang="en-US"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dirty="0">
                          <a:latin typeface="微軟正黑體" panose="020B0604030504040204" pitchFamily="34" charset="-120"/>
                          <a:ea typeface="微軟正黑體" panose="020B0604030504040204" pitchFamily="34" charset="-120"/>
                        </a:rPr>
                        <a:t>行動貝果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600">
                          <a:latin typeface="微軟正黑體"/>
                          <a:ea typeface="微軟正黑體"/>
                          <a:cs typeface="微軟正黑體"/>
                          <a:sym typeface="微軟正黑體"/>
                        </a:defRPr>
                      </a:pP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rPr>
                        <a:t>800</a:t>
                      </a:r>
                      <a:endParaRPr lang="en-US" altLang="zh-TW" sz="160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智慧棒球投打分析與與回饋應用整合平台開發計畫</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預計</a:t>
                      </a: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4</a:t>
                      </a: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月提案</a:t>
                      </a:r>
                      <a:endParaRPr lang="zh-TW"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934058">
                <a:tc>
                  <a:txBody>
                    <a:bodyPr/>
                    <a:lstStyle/>
                    <a:p>
                      <a:pPr algn="l" rtl="0" fontAlgn="base"/>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AI</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賦能軟體系統</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沃彌</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荷魯視</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r" rtl="0" fontAlgn="base"/>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100</a:t>
                      </a:r>
                      <a:endParaRPr lang="zh-TW" altLang="en-US" sz="1600"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智慧眼鏡廠商，運用在盲人賦能系統，協助建立地端的</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VLM+LLM+RAG</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問答系統</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indent="0"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申請經濟部</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CITD</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計畫中</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771352670"/>
                  </a:ext>
                </a:extLst>
              </a:tr>
              <a:tr h="934058">
                <a:tc>
                  <a:txBody>
                    <a:bodyPr/>
                    <a:lstStyle/>
                    <a:p>
                      <a:pPr algn="l" rtl="0" fontAlgn="base"/>
                      <a:r>
                        <a:rPr lang="en-US" altLang="zh-TW" sz="1600" b="0" i="0" u="none" strike="noStrike" dirty="0" err="1">
                          <a:solidFill>
                            <a:srgbClr val="000000"/>
                          </a:solidFill>
                          <a:effectLst/>
                          <a:latin typeface="微軟正黑體" panose="020B0604030504040204" pitchFamily="34" charset="-120"/>
                          <a:ea typeface="微軟正黑體" panose="020B0604030504040204" pitchFamily="34" charset="-120"/>
                        </a:rPr>
                        <a:t>EdgeAI</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賦能軟體系統</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鑫視科技</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r" rtl="0" fontAlgn="base"/>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100</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AI</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板件廠商，開發智慧眼鏡相關板件，協助採用芯鼎晶片進行</a:t>
                      </a:r>
                      <a:r>
                        <a:rPr lang="en-US" altLang="zh-TW" sz="1600" b="0" i="0" u="none" strike="noStrike" dirty="0" err="1">
                          <a:solidFill>
                            <a:srgbClr val="000000"/>
                          </a:solidFill>
                          <a:effectLst/>
                          <a:latin typeface="微軟正黑體" panose="020B0604030504040204" pitchFamily="34" charset="-120"/>
                          <a:ea typeface="微軟正黑體" panose="020B0604030504040204" pitchFamily="34" charset="-120"/>
                        </a:rPr>
                        <a:t>EdgeAI</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 </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YOLO</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演算法開發</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申請經濟部</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CITD</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計畫中</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p>
                      <a:pPr algn="l" rtl="0" fontAlgn="base"/>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515855517"/>
                  </a:ext>
                </a:extLst>
              </a:tr>
              <a:tr h="934058">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dirty="0">
                          <a:latin typeface="微軟正黑體"/>
                          <a:ea typeface="微軟正黑體"/>
                          <a:cs typeface="微軟正黑體"/>
                          <a:sym typeface="微軟正黑體"/>
                        </a:rPr>
                        <a:t>虛實融合一體機前瞻顯示互動系統開發</a:t>
                      </a:r>
                    </a:p>
                  </a:txBody>
                  <a:tcPr anchor="ctr">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dirty="0">
                          <a:solidFill>
                            <a:srgbClr val="000000"/>
                          </a:solidFill>
                          <a:effectLst/>
                          <a:latin typeface="微軟正黑體" panose="020B0604030504040204" pitchFamily="34" charset="-120"/>
                          <a:ea typeface="微軟正黑體" panose="020B0604030504040204" pitchFamily="34" charset="-120"/>
                        </a:rPr>
                        <a:t>中強</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rtl="0" fontAlgn="base"/>
                      <a:r>
                        <a:rPr lang="en-US" altLang="zh-TW" sz="1600" b="0" i="0" dirty="0">
                          <a:solidFill>
                            <a:srgbClr val="000000"/>
                          </a:solidFill>
                          <a:effectLst/>
                          <a:latin typeface="微軟正黑體" panose="020B0604030504040204" pitchFamily="34" charset="-120"/>
                          <a:ea typeface="微軟正黑體" panose="020B0604030504040204" pitchFamily="34" charset="-120"/>
                        </a:rPr>
                        <a:t>300</a:t>
                      </a:r>
                      <a:endParaRPr lang="zh-TW" altLang="en-US" sz="1600"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dirty="0">
                          <a:latin typeface="微軟正黑體"/>
                          <a:ea typeface="微軟正黑體"/>
                          <a:cs typeface="微軟正黑體"/>
                          <a:sym typeface="微軟正黑體"/>
                        </a:rPr>
                        <a:t>虛實融合一體機前瞻顯示互動系統</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b="0" i="0" u="none" strike="noStrike" cap="none" spc="0" baseline="0" dirty="0">
                          <a:solidFill>
                            <a:srgbClr val="000000"/>
                          </a:solidFill>
                          <a:uFillTx/>
                          <a:latin typeface="微軟正黑體"/>
                          <a:ea typeface="微軟正黑體"/>
                          <a:cs typeface="+mn-cs"/>
                          <a:sym typeface="Arial"/>
                        </a:rPr>
                        <a:t>預計於</a:t>
                      </a:r>
                      <a:r>
                        <a:rPr lang="en-US" altLang="zh-TW" sz="1600" b="0" i="0" u="none" strike="noStrike" cap="none" spc="0" baseline="0" dirty="0">
                          <a:solidFill>
                            <a:srgbClr val="000000"/>
                          </a:solidFill>
                          <a:uFillTx/>
                          <a:latin typeface="微軟正黑體"/>
                          <a:ea typeface="微軟正黑體"/>
                          <a:cs typeface="+mn-cs"/>
                          <a:sym typeface="Arial"/>
                        </a:rPr>
                        <a:t>4/28</a:t>
                      </a:r>
                      <a:r>
                        <a:rPr lang="zh-TW" altLang="en-US" sz="1600" b="0" i="0" u="none" strike="noStrike" cap="none" spc="0" baseline="0" dirty="0">
                          <a:solidFill>
                            <a:srgbClr val="000000"/>
                          </a:solidFill>
                          <a:uFillTx/>
                          <a:latin typeface="微軟正黑體"/>
                          <a:ea typeface="微軟正黑體"/>
                          <a:cs typeface="+mn-cs"/>
                          <a:sym typeface="Arial"/>
                        </a:rPr>
                        <a:t>開</a:t>
                      </a:r>
                      <a:r>
                        <a:rPr lang="zh-TW" altLang="zh-TW" sz="1600" b="0" i="0" u="none" strike="noStrike" cap="none" spc="0" baseline="0" dirty="0">
                          <a:solidFill>
                            <a:srgbClr val="000000"/>
                          </a:solidFill>
                          <a:uFillTx/>
                          <a:latin typeface="微軟正黑體"/>
                          <a:ea typeface="微軟正黑體"/>
                          <a:cs typeface="+mn-cs"/>
                          <a:sym typeface="Arial"/>
                        </a:rPr>
                        <a:t>第</a:t>
                      </a:r>
                      <a:r>
                        <a:rPr lang="zh-TW" altLang="en-US" sz="1600" b="0" i="0" u="none" strike="noStrike" cap="none" spc="0" baseline="0" dirty="0">
                          <a:solidFill>
                            <a:srgbClr val="000000"/>
                          </a:solidFill>
                          <a:uFillTx/>
                          <a:latin typeface="微軟正黑體"/>
                          <a:ea typeface="微軟正黑體"/>
                          <a:cs typeface="+mn-cs"/>
                          <a:sym typeface="Arial"/>
                        </a:rPr>
                        <a:t>三</a:t>
                      </a:r>
                      <a:r>
                        <a:rPr lang="zh-TW" altLang="zh-TW" sz="1600" b="0" i="0" u="none" strike="noStrike" cap="none" spc="0" baseline="0" dirty="0">
                          <a:solidFill>
                            <a:srgbClr val="000000"/>
                          </a:solidFill>
                          <a:uFillTx/>
                          <a:latin typeface="微軟正黑體"/>
                          <a:ea typeface="微軟正黑體"/>
                          <a:cs typeface="+mn-cs"/>
                          <a:sym typeface="Arial"/>
                        </a:rPr>
                        <a:t>次構想審查會實質審查</a:t>
                      </a:r>
                    </a:p>
                  </a:txBody>
                  <a:tcPr anchor="ctr">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310224934"/>
                  </a:ext>
                </a:extLst>
              </a:tr>
              <a:tr h="934058">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b="0" dirty="0">
                          <a:latin typeface="微軟正黑體" panose="020B0604030504040204" pitchFamily="34" charset="-120"/>
                          <a:ea typeface="微軟正黑體" panose="020B0604030504040204" pitchFamily="34" charset="-120"/>
                        </a:rPr>
                        <a:t>智慧健身平台</a:t>
                      </a:r>
                    </a:p>
                  </a:txBody>
                  <a:tcPr anchor="ctr">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l" rtl="0" fontAlgn="base"/>
                      <a:r>
                        <a:rPr lang="zh-TW" altLang="en-US" sz="1600" b="0" i="0" dirty="0">
                          <a:solidFill>
                            <a:srgbClr val="000000"/>
                          </a:solidFill>
                          <a:effectLst/>
                          <a:latin typeface="微軟正黑體" panose="020B0604030504040204" pitchFamily="34" charset="-120"/>
                          <a:ea typeface="微軟正黑體" panose="020B0604030504040204" pitchFamily="34" charset="-120"/>
                        </a:rPr>
                        <a:t>所羅門</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r" rtl="0" fontAlgn="base"/>
                      <a:r>
                        <a:rPr lang="en-US" altLang="zh-TW" sz="1600" b="0" i="0" dirty="0">
                          <a:solidFill>
                            <a:srgbClr val="000000"/>
                          </a:solidFill>
                          <a:effectLst/>
                          <a:latin typeface="微軟正黑體" panose="020B0604030504040204" pitchFamily="34" charset="-120"/>
                          <a:ea typeface="微軟正黑體" panose="020B0604030504040204" pitchFamily="34" charset="-120"/>
                        </a:rPr>
                        <a:t>300</a:t>
                      </a:r>
                      <a:endParaRPr lang="zh-TW" altLang="en-US" sz="1600"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dirty="0">
                          <a:latin typeface="微軟正黑體"/>
                          <a:ea typeface="微軟正黑體"/>
                          <a:cs typeface="微軟正黑體"/>
                          <a:sym typeface="微軟正黑體"/>
                        </a:rPr>
                        <a:t>智慧健身房</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b="0" i="0" u="none" strike="noStrike" cap="none" spc="0" baseline="0" dirty="0">
                          <a:solidFill>
                            <a:srgbClr val="000000"/>
                          </a:solidFill>
                          <a:uFillTx/>
                          <a:latin typeface="微軟正黑體"/>
                          <a:ea typeface="微軟正黑體"/>
                          <a:cs typeface="+mn-cs"/>
                          <a:sym typeface="Arial"/>
                        </a:rPr>
                        <a:t>提案資料準備中</a:t>
                      </a:r>
                      <a:endParaRPr lang="zh-TW" altLang="zh-TW" sz="1600" b="0" i="0" u="none" strike="noStrike" cap="none" spc="0" baseline="0" dirty="0">
                        <a:solidFill>
                          <a:srgbClr val="000000"/>
                        </a:solidFill>
                        <a:uFillTx/>
                        <a:latin typeface="微軟正黑體"/>
                        <a:ea typeface="微軟正黑體"/>
                        <a:cs typeface="+mn-cs"/>
                        <a:sym typeface="Arial"/>
                      </a:endParaRPr>
                    </a:p>
                  </a:txBody>
                  <a:tcPr anchor="ctr">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2246190680"/>
                  </a:ext>
                </a:extLst>
              </a:tr>
            </a:tbl>
          </a:graphicData>
        </a:graphic>
      </p:graphicFrame>
      <p:sp>
        <p:nvSpPr>
          <p:cNvPr id="6" name="文字方塊 5">
            <a:extLst>
              <a:ext uri="{FF2B5EF4-FFF2-40B4-BE49-F238E27FC236}">
                <a16:creationId xmlns:a16="http://schemas.microsoft.com/office/drawing/2014/main" id="{F65C82BF-6F2D-4133-B658-ED774A21C6E5}"/>
              </a:ext>
            </a:extLst>
          </p:cNvPr>
          <p:cNvSpPr txBox="1"/>
          <p:nvPr/>
        </p:nvSpPr>
        <p:spPr>
          <a:xfrm>
            <a:off x="3865744" y="628388"/>
            <a:ext cx="4460512"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lang="zh-TW" altLang="en-US" dirty="0"/>
              <a:t>目標：</a:t>
            </a:r>
            <a:r>
              <a:rPr lang="en-US" altLang="zh-TW" dirty="0"/>
              <a:t>900 / </a:t>
            </a:r>
            <a:r>
              <a:rPr dirty="0"/>
              <a:t>簽約：</a:t>
            </a:r>
            <a:r>
              <a:rPr lang="en-US" dirty="0"/>
              <a:t>0</a:t>
            </a:r>
            <a:r>
              <a:rPr lang="zh-TW" altLang="en-US" dirty="0"/>
              <a:t> </a:t>
            </a:r>
            <a:r>
              <a:rPr dirty="0"/>
              <a:t>/</a:t>
            </a:r>
            <a:r>
              <a:rPr lang="en-US" dirty="0"/>
              <a:t> </a:t>
            </a:r>
            <a:r>
              <a:rPr dirty="0" err="1"/>
              <a:t>努力與洽談</a:t>
            </a:r>
            <a:r>
              <a:rPr lang="zh-TW" altLang="en-US" dirty="0"/>
              <a:t>：</a:t>
            </a:r>
            <a:r>
              <a:rPr lang="en-US" altLang="zh-TW" dirty="0"/>
              <a:t>1,600</a:t>
            </a:r>
            <a:endParaRPr dirty="0"/>
          </a:p>
        </p:txBody>
      </p:sp>
      <p:sp>
        <p:nvSpPr>
          <p:cNvPr id="7" name="文字方塊 6">
            <a:extLst>
              <a:ext uri="{FF2B5EF4-FFF2-40B4-BE49-F238E27FC236}">
                <a16:creationId xmlns:a16="http://schemas.microsoft.com/office/drawing/2014/main" id="{679049A2-0A78-47B2-A69D-57856CD10E0C}"/>
              </a:ext>
            </a:extLst>
          </p:cNvPr>
          <p:cNvSpPr txBox="1"/>
          <p:nvPr/>
        </p:nvSpPr>
        <p:spPr>
          <a:xfrm>
            <a:off x="10671852" y="628388"/>
            <a:ext cx="124649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0" name="投影片編號版面配置區 3"/>
          <p:cNvSpPr txBox="1">
            <a:spLocks noGrp="1"/>
          </p:cNvSpPr>
          <p:nvPr>
            <p:ph type="sldNum" sz="quarter" idx="4294967295"/>
          </p:nvPr>
        </p:nvSpPr>
        <p:spPr>
          <a:xfrm>
            <a:off x="11918345"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9</a:t>
            </a:fld>
            <a:endParaRPr/>
          </a:p>
        </p:txBody>
      </p:sp>
      <p:sp>
        <p:nvSpPr>
          <p:cNvPr id="1101" name="標題 1"/>
          <p:cNvSpPr txBox="1">
            <a:spLocks noGrp="1"/>
          </p:cNvSpPr>
          <p:nvPr>
            <p:ph type="title"/>
          </p:nvPr>
        </p:nvSpPr>
        <p:spPr>
          <a:xfrm>
            <a:off x="1961056" y="37678"/>
            <a:ext cx="8370277"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工服</a:t>
            </a:r>
            <a:r>
              <a:rPr dirty="0"/>
              <a:t>)</a:t>
            </a:r>
          </a:p>
        </p:txBody>
      </p:sp>
      <p:graphicFrame>
        <p:nvGraphicFramePr>
          <p:cNvPr id="1102" name="內容版面配置區 6"/>
          <p:cNvGraphicFramePr/>
          <p:nvPr>
            <p:extLst>
              <p:ext uri="{D42A27DB-BD31-4B8C-83A1-F6EECF244321}">
                <p14:modId xmlns:p14="http://schemas.microsoft.com/office/powerpoint/2010/main" val="3085443095"/>
              </p:ext>
            </p:extLst>
          </p:nvPr>
        </p:nvGraphicFramePr>
        <p:xfrm>
          <a:off x="374045" y="1126444"/>
          <a:ext cx="11544300" cy="1503837"/>
        </p:xfrm>
        <a:graphic>
          <a:graphicData uri="http://schemas.openxmlformats.org/drawingml/2006/table">
            <a:tbl>
              <a:tblPr firstRow="1" bandRow="1">
                <a:tableStyleId>{4C3C2611-4C71-4FC5-86AE-919BDF0F9419}</a:tableStyleId>
              </a:tblPr>
              <a:tblGrid>
                <a:gridCol w="2891669">
                  <a:extLst>
                    <a:ext uri="{9D8B030D-6E8A-4147-A177-3AD203B41FA5}">
                      <a16:colId xmlns:a16="http://schemas.microsoft.com/office/drawing/2014/main" val="20000"/>
                    </a:ext>
                  </a:extLst>
                </a:gridCol>
                <a:gridCol w="1091682">
                  <a:extLst>
                    <a:ext uri="{9D8B030D-6E8A-4147-A177-3AD203B41FA5}">
                      <a16:colId xmlns:a16="http://schemas.microsoft.com/office/drawing/2014/main" val="20001"/>
                    </a:ext>
                  </a:extLst>
                </a:gridCol>
                <a:gridCol w="1091682">
                  <a:extLst>
                    <a:ext uri="{9D8B030D-6E8A-4147-A177-3AD203B41FA5}">
                      <a16:colId xmlns:a16="http://schemas.microsoft.com/office/drawing/2014/main" val="20002"/>
                    </a:ext>
                  </a:extLst>
                </a:gridCol>
                <a:gridCol w="2873828">
                  <a:extLst>
                    <a:ext uri="{9D8B030D-6E8A-4147-A177-3AD203B41FA5}">
                      <a16:colId xmlns:a16="http://schemas.microsoft.com/office/drawing/2014/main" val="20003"/>
                    </a:ext>
                  </a:extLst>
                </a:gridCol>
                <a:gridCol w="3595439">
                  <a:extLst>
                    <a:ext uri="{9D8B030D-6E8A-4147-A177-3AD203B41FA5}">
                      <a16:colId xmlns:a16="http://schemas.microsoft.com/office/drawing/2014/main" val="20004"/>
                    </a:ext>
                  </a:extLst>
                </a:gridCol>
              </a:tblGrid>
              <a:tr h="569779">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dirty="0">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extLst>
                  <a:ext uri="{0D108BD9-81ED-4DB2-BD59-A6C34878D82A}">
                    <a16:rowId xmlns:a16="http://schemas.microsoft.com/office/drawing/2014/main" val="10000"/>
                  </a:ext>
                </a:extLst>
              </a:tr>
              <a:tr h="934058">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養殖蝦體長智慧偵測模組軟體</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endParaRPr lang="zh-TW" altLang="en-US"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寬緯科技</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endParaRPr lang="zh-TW" altLang="en-US"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r" rtl="0" fontAlgn="base"/>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16</a:t>
                      </a:r>
                      <a:endParaRPr lang="zh-TW" altLang="en-US"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透過線上擷取圖像及影片</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 </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進行</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AI</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偵測養殖蝦之體長</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endParaRPr lang="zh-TW" altLang="en-US"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已簽約</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endParaRPr lang="zh-TW" altLang="en-US"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bl>
          </a:graphicData>
        </a:graphic>
      </p:graphicFrame>
      <p:sp>
        <p:nvSpPr>
          <p:cNvPr id="6" name="文字方塊 5">
            <a:extLst>
              <a:ext uri="{FF2B5EF4-FFF2-40B4-BE49-F238E27FC236}">
                <a16:creationId xmlns:a16="http://schemas.microsoft.com/office/drawing/2014/main" id="{9A265A4C-CBAE-432F-B6E9-0BB282420AE0}"/>
              </a:ext>
            </a:extLst>
          </p:cNvPr>
          <p:cNvSpPr txBox="1"/>
          <p:nvPr/>
        </p:nvSpPr>
        <p:spPr>
          <a:xfrm>
            <a:off x="4695297" y="628388"/>
            <a:ext cx="2801405"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dirty="0"/>
              <a:t>簽約：</a:t>
            </a:r>
            <a:r>
              <a:rPr lang="en-US" dirty="0"/>
              <a:t>16</a:t>
            </a:r>
            <a:r>
              <a:rPr lang="zh-TW" altLang="en-US" dirty="0"/>
              <a:t> </a:t>
            </a:r>
            <a:r>
              <a:rPr dirty="0"/>
              <a:t>/</a:t>
            </a:r>
            <a:r>
              <a:rPr lang="en-US" dirty="0"/>
              <a:t> </a:t>
            </a:r>
            <a:r>
              <a:rPr dirty="0" err="1"/>
              <a:t>努力與洽談</a:t>
            </a:r>
            <a:r>
              <a:rPr lang="zh-TW" altLang="en-US" dirty="0"/>
              <a:t>：</a:t>
            </a:r>
            <a:r>
              <a:rPr lang="en-US" altLang="zh-TW" dirty="0"/>
              <a:t>0</a:t>
            </a:r>
            <a:endParaRPr dirty="0"/>
          </a:p>
        </p:txBody>
      </p:sp>
      <p:sp>
        <p:nvSpPr>
          <p:cNvPr id="7" name="文字方塊 6">
            <a:extLst>
              <a:ext uri="{FF2B5EF4-FFF2-40B4-BE49-F238E27FC236}">
                <a16:creationId xmlns:a16="http://schemas.microsoft.com/office/drawing/2014/main" id="{F3114F14-77B6-41D3-BEA1-129A988D86AE}"/>
              </a:ext>
            </a:extLst>
          </p:cNvPr>
          <p:cNvSpPr txBox="1"/>
          <p:nvPr/>
        </p:nvSpPr>
        <p:spPr>
          <a:xfrm>
            <a:off x="10671852" y="628388"/>
            <a:ext cx="124649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Tree>
  </p:cSld>
  <p:clrMapOvr>
    <a:masterClrMapping/>
  </p:clrMapOvr>
  <p:transition spd="med"/>
</p:sld>
</file>

<file path=ppt/theme/theme1.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Helvetica"/>
        <a:ea typeface="Helvetica"/>
        <a:cs typeface="Helvetica"/>
      </a:majorFont>
      <a:minorFont>
        <a:latin typeface="Calibri"/>
        <a:ea typeface="Calibri"/>
        <a:cs typeface="Calibri"/>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Helvetica"/>
        <a:ea typeface="Helvetica"/>
        <a:cs typeface="Helvetica"/>
      </a:majorFont>
      <a:minorFont>
        <a:latin typeface="Calibri"/>
        <a:ea typeface="Calibri"/>
        <a:cs typeface="Calibri"/>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877</TotalTime>
  <Words>786</Words>
  <Application>Microsoft Office PowerPoint</Application>
  <PresentationFormat>寬螢幕</PresentationFormat>
  <Paragraphs>197</Paragraphs>
  <Slides>10</Slides>
  <Notes>2</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10</vt:i4>
      </vt:variant>
    </vt:vector>
  </HeadingPairs>
  <TitlesOfParts>
    <vt:vector size="17" baseType="lpstr">
      <vt:lpstr>Microsoft JhengHei UI</vt:lpstr>
      <vt:lpstr>微軟正黑體</vt:lpstr>
      <vt:lpstr>Arial</vt:lpstr>
      <vt:lpstr>Calibri</vt:lpstr>
      <vt:lpstr>Helvetica</vt:lpstr>
      <vt:lpstr>Times New Roman</vt:lpstr>
      <vt:lpstr>簡報內頁</vt:lpstr>
      <vt:lpstr>S組核心業務報告 (114年3月份)</vt:lpstr>
      <vt:lpstr>綱   要</vt:lpstr>
      <vt:lpstr>綱   要</vt:lpstr>
      <vt:lpstr>政府知服</vt:lpstr>
      <vt:lpstr>政府知服</vt:lpstr>
      <vt:lpstr>重要業務推廣案件 (民營)</vt:lpstr>
      <vt:lpstr>重要業務推廣案件 (民營)</vt:lpstr>
      <vt:lpstr>重要業務推廣案件 (技轉授權)</vt:lpstr>
      <vt:lpstr>重要業務推廣案件 (工服)</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S組核心業務報告 (113年11月份)</dc:title>
  <dc:creator>user</dc:creator>
  <cp:lastModifiedBy>吳芷倩</cp:lastModifiedBy>
  <cp:revision>85</cp:revision>
  <dcterms:modified xsi:type="dcterms:W3CDTF">2025-03-06T02:46:10Z</dcterms:modified>
</cp:coreProperties>
</file>