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91" r:id="rId4"/>
  </p:sldMasterIdLst>
  <p:notesMasterIdLst>
    <p:notesMasterId r:id="rId8"/>
  </p:notesMasterIdLst>
  <p:handoutMasterIdLst>
    <p:handoutMasterId r:id="rId9"/>
  </p:handoutMasterIdLst>
  <p:sldIdLst>
    <p:sldId id="2145708168" r:id="rId5"/>
    <p:sldId id="2145708214" r:id="rId6"/>
    <p:sldId id="2145708216" r:id="rId7"/>
  </p:sldIdLst>
  <p:sldSz cx="9144000" cy="6858000" type="screen4x3"/>
  <p:notesSz cx="6797675" cy="9928225"/>
  <p:defaultTextStyle>
    <a:defPPr>
      <a:defRPr lang="zh-TW"/>
    </a:defPPr>
    <a:lvl1pPr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5pPr>
    <a:lvl6pPr marL="2286000" algn="l" defTabSz="914400" rtl="0" eaLnBrk="1" latinLnBrk="0" hangingPunct="1"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6pPr>
    <a:lvl7pPr marL="2743200" algn="l" defTabSz="914400" rtl="0" eaLnBrk="1" latinLnBrk="0" hangingPunct="1"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7pPr>
    <a:lvl8pPr marL="3200400" algn="l" defTabSz="914400" rtl="0" eaLnBrk="1" latinLnBrk="0" hangingPunct="1"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8pPr>
    <a:lvl9pPr marL="3657600" algn="l" defTabSz="914400" rtl="0" eaLnBrk="1" latinLnBrk="0" hangingPunct="1">
      <a:defRPr kumimoji="1" sz="3200" b="1" kern="1200">
        <a:solidFill>
          <a:schemeClr val="tx1"/>
        </a:solidFill>
        <a:latin typeface="Arial" panose="020B0604020202020204" pitchFamily="34" charset="0"/>
        <a:ea typeface="新細明體" panose="02020500000000000000" pitchFamily="18" charset="-120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預設章節" id="{6A9633FB-E36B-40F5-A801-F7C3BB14A750}">
          <p14:sldIdLst>
            <p14:sldId id="2145708168"/>
            <p14:sldId id="2145708214"/>
            <p14:sldId id="2145708216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04" userDrawn="1">
          <p15:clr>
            <a:srgbClr val="A4A3A4"/>
          </p15:clr>
        </p15:guide>
        <p15:guide id="2" pos="2119" userDrawn="1">
          <p15:clr>
            <a:srgbClr val="A4A3A4"/>
          </p15:clr>
        </p15:guide>
        <p15:guide id="3" orient="horz" pos="3126" userDrawn="1">
          <p15:clr>
            <a:srgbClr val="A4A3A4"/>
          </p15:clr>
        </p15:guide>
        <p15:guide id="4" pos="2140" userDrawn="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Vincent" initials="V" lastIdx="1" clrIdx="0"/>
  <p:cmAuthor id="2" name="Vincent ChangChien" initials="VC" lastIdx="1" clrIdx="1"/>
  <p:cmAuthor id="3" name="538294@itri.org.tw" initials="5" lastIdx="1" clrIdx="2">
    <p:extLst>
      <p:ext uri="{19B8F6BF-5375-455C-9EA6-DF929625EA0E}">
        <p15:presenceInfo xmlns:p15="http://schemas.microsoft.com/office/powerpoint/2012/main" userId="538294@itri.org.tw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5B9BD5"/>
    <a:srgbClr val="12B3C4"/>
    <a:srgbClr val="D2DEEF"/>
    <a:srgbClr val="EAEFF7"/>
    <a:srgbClr val="000099"/>
    <a:srgbClr val="FFFF99"/>
    <a:srgbClr val="A3E5FF"/>
    <a:srgbClr val="009FE2"/>
    <a:srgbClr val="CCFF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等深淺樣式 2 - 輔色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中等深淺樣式 4 - 輔色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中等深淺樣式 2 - 輔色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5940675A-B579-460E-94D1-54222C63F5DA}" styleName="無樣式、表格格線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00A15C55-8517-42AA-B614-E9B94910E393}" styleName="中等深淺樣式 2 - 輔色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中等深淺樣式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B301B821-A1FF-4177-AEE7-76D212191A09}" styleName="中等深淺樣式 1 - 輔色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  <a:tblStyle styleId="{93296810-A885-4BE3-A3E7-6D5BEEA58F35}" styleName="中等深淺樣式 2 - 輔色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775DCB02-9BB8-47FD-8907-85C794F793BA}" styleName="佈景主題樣式 1 - 輔色 4">
    <a:tblBg>
      <a:fillRef idx="2">
        <a:schemeClr val="accent4"/>
      </a:fillRef>
      <a:effectRef idx="1">
        <a:schemeClr val="accent4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Ref idx="1">
              <a:schemeClr val="accent4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4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</a:tcBdr>
        <a:fill>
          <a:solidFill>
            <a:schemeClr val="accent4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4"/>
            </a:lnRef>
          </a:left>
          <a:right>
            <a:lnRef idx="2">
              <a:schemeClr val="accent4"/>
            </a:lnRef>
          </a:right>
          <a:top>
            <a:lnRef idx="1">
              <a:schemeClr val="accent4"/>
            </a:lnRef>
          </a:top>
          <a:bottom>
            <a:lnRef idx="1">
              <a:schemeClr val="accent4"/>
            </a:lnRef>
          </a:bottom>
          <a:insideH>
            <a:lnRef idx="1">
              <a:schemeClr val="accent4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2">
              <a:schemeClr val="accent4"/>
            </a:lnRef>
          </a:top>
          <a:bottom>
            <a:lnRef idx="2">
              <a:schemeClr val="accent4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4"/>
            </a:lnRef>
          </a:left>
          <a:right>
            <a:lnRef idx="1">
              <a:schemeClr val="accent4"/>
            </a:lnRef>
          </a:right>
          <a:top>
            <a:lnRef idx="1">
              <a:schemeClr val="accent4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73" d="100"/>
          <a:sy n="73" d="100"/>
        </p:scale>
        <p:origin x="1083" y="27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3104"/>
        <p:guide pos="2119"/>
        <p:guide orient="horz" pos="3126"/>
        <p:guide pos="214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presProps" Target="presProps.xml"/><Relationship Id="rId5" Type="http://schemas.openxmlformats.org/officeDocument/2006/relationships/slide" Target="slides/slide1.xml"/><Relationship Id="rId10" Type="http://schemas.openxmlformats.org/officeDocument/2006/relationships/commentAuthors" Target="commentAuthor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40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0" y="21"/>
            <a:ext cx="2946247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5" tIns="45815" rIns="91635" bIns="45815" numCol="1" anchor="t" anchorCtr="0" compatLnSpc="1">
            <a:prstTxWarp prst="textNoShape">
              <a:avLst/>
            </a:prstTxWarp>
          </a:bodyPr>
          <a:lstStyle>
            <a:lvl1pPr defTabSz="915652" eaLnBrk="0" hangingPunct="0">
              <a:defRPr sz="12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84003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826" y="21"/>
            <a:ext cx="2946246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5" tIns="45815" rIns="91635" bIns="45815" numCol="1" anchor="t" anchorCtr="0" compatLnSpc="1">
            <a:prstTxWarp prst="textNoShape">
              <a:avLst/>
            </a:prstTxWarp>
          </a:bodyPr>
          <a:lstStyle>
            <a:lvl1pPr algn="r" defTabSz="915652" eaLnBrk="0" hangingPunct="0">
              <a:defRPr sz="1200" b="0"/>
            </a:lvl1pPr>
          </a:lstStyle>
          <a:p>
            <a:pPr>
              <a:defRPr/>
            </a:pPr>
            <a:fld id="{8452B510-9BEE-46EE-B3FD-CA8939EB1807}" type="datetimeFigureOut">
              <a:rPr lang="zh-TW" altLang="en-US"/>
              <a:pPr>
                <a:defRPr/>
              </a:pPr>
              <a:t>2025/3/6</a:t>
            </a:fld>
            <a:endParaRPr lang="en-US" altLang="zh-TW"/>
          </a:p>
        </p:txBody>
      </p:sp>
      <p:sp>
        <p:nvSpPr>
          <p:cNvPr id="384004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30" y="9429834"/>
            <a:ext cx="2946247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5" tIns="45815" rIns="91635" bIns="45815" numCol="1" anchor="b" anchorCtr="0" compatLnSpc="1">
            <a:prstTxWarp prst="textNoShape">
              <a:avLst/>
            </a:prstTxWarp>
          </a:bodyPr>
          <a:lstStyle>
            <a:lvl1pPr defTabSz="915652" eaLnBrk="0" hangingPunct="0">
              <a:defRPr sz="12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384005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826" y="9429834"/>
            <a:ext cx="2946246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635" tIns="45815" rIns="91635" bIns="45815" numCol="1" anchor="b" anchorCtr="0" compatLnSpc="1">
            <a:prstTxWarp prst="textNoShape">
              <a:avLst/>
            </a:prstTxWarp>
          </a:bodyPr>
          <a:lstStyle>
            <a:lvl1pPr algn="r" defTabSz="914200" eaLnBrk="0" hangingPunct="0">
              <a:defRPr sz="1200" b="0"/>
            </a:lvl1pPr>
          </a:lstStyle>
          <a:p>
            <a:pPr>
              <a:defRPr/>
            </a:pPr>
            <a:fld id="{89532365-25EE-4A4C-A56B-D211CD649E40}" type="slidenum">
              <a:rPr lang="zh-TW" altLang="en-US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1620782023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30" y="21"/>
            <a:ext cx="2946247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35" tIns="45815" rIns="91635" bIns="45815" numCol="1" anchor="t" anchorCtr="0" compatLnSpc="1">
            <a:prstTxWarp prst="textNoShape">
              <a:avLst/>
            </a:prstTxWarp>
          </a:bodyPr>
          <a:lstStyle>
            <a:lvl1pPr defTabSz="915652" eaLnBrk="1" hangingPunct="1">
              <a:defRPr sz="12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826" y="21"/>
            <a:ext cx="2946246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35" tIns="45815" rIns="91635" bIns="45815" numCol="1" anchor="t" anchorCtr="0" compatLnSpc="1">
            <a:prstTxWarp prst="textNoShape">
              <a:avLst/>
            </a:prstTxWarp>
          </a:bodyPr>
          <a:lstStyle>
            <a:lvl1pPr algn="r" defTabSz="915652" eaLnBrk="1" hangingPunct="1">
              <a:defRPr sz="12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20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0750" y="746125"/>
            <a:ext cx="4962525" cy="37211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79310" y="4717322"/>
            <a:ext cx="5439101" cy="446650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35" tIns="45815" rIns="91635" bIns="4581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 noProof="0"/>
              <a:t>按一下以編輯母片</a:t>
            </a:r>
          </a:p>
          <a:p>
            <a:pPr lvl="1"/>
            <a:r>
              <a:rPr lang="zh-TW" altLang="en-US" noProof="0"/>
              <a:t>第二層</a:t>
            </a:r>
          </a:p>
          <a:p>
            <a:pPr lvl="2"/>
            <a:r>
              <a:rPr lang="zh-TW" altLang="en-US" noProof="0"/>
              <a:t>第三層</a:t>
            </a:r>
          </a:p>
          <a:p>
            <a:pPr lvl="3"/>
            <a:r>
              <a:rPr lang="zh-TW" altLang="en-US" noProof="0"/>
              <a:t>第四層</a:t>
            </a:r>
          </a:p>
          <a:p>
            <a:pPr lvl="4"/>
            <a:r>
              <a:rPr lang="zh-TW" altLang="en-US" noProof="0"/>
              <a:t>第五層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30" y="9429834"/>
            <a:ext cx="2946247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35" tIns="45815" rIns="91635" bIns="45815" numCol="1" anchor="b" anchorCtr="0" compatLnSpc="1">
            <a:prstTxWarp prst="textNoShape">
              <a:avLst/>
            </a:prstTxWarp>
          </a:bodyPr>
          <a:lstStyle>
            <a:lvl1pPr defTabSz="915652" eaLnBrk="1" hangingPunct="1">
              <a:defRPr sz="1200" b="0"/>
            </a:lvl1pPr>
          </a:lstStyle>
          <a:p>
            <a:pPr>
              <a:defRPr/>
            </a:pPr>
            <a:endParaRPr lang="en-US" altLang="zh-TW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826" y="9429834"/>
            <a:ext cx="2946246" cy="4968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635" tIns="45815" rIns="91635" bIns="45815" numCol="1" anchor="b" anchorCtr="0" compatLnSpc="1">
            <a:prstTxWarp prst="textNoShape">
              <a:avLst/>
            </a:prstTxWarp>
          </a:bodyPr>
          <a:lstStyle>
            <a:lvl1pPr algn="r" defTabSz="914200" eaLnBrk="1" hangingPunct="1">
              <a:defRPr sz="1200" b="0"/>
            </a:lvl1pPr>
          </a:lstStyle>
          <a:p>
            <a:pPr>
              <a:defRPr/>
            </a:pPr>
            <a:fld id="{E1765024-6C29-460A-A7EB-138FDFDC4AD9}" type="slidenum">
              <a:rPr lang="en-US" altLang="zh-TW"/>
              <a:pPr>
                <a:defRPr/>
              </a:pPr>
              <a:t>‹#›</a:t>
            </a:fld>
            <a:endParaRPr lang="en-US" altLang="zh-TW"/>
          </a:p>
        </p:txBody>
      </p:sp>
    </p:spTree>
    <p:extLst>
      <p:ext uri="{BB962C8B-B14F-4D97-AF65-F5344CB8AC3E}">
        <p14:creationId xmlns:p14="http://schemas.microsoft.com/office/powerpoint/2010/main" val="341958468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新細明體" pitchFamily="18" charset="-120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77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1pPr>
            <a:lvl2pPr marL="740497" indent="-283831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2pPr>
            <a:lvl3pPr marL="1140080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3pPr>
            <a:lvl4pPr marL="1596748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4pPr>
            <a:lvl5pPr marL="2053411" indent="-226749" defTabSz="906990"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5pPr>
            <a:lvl6pPr marL="2510082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6pPr>
            <a:lvl7pPr marL="2966749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7pPr>
            <a:lvl8pPr marL="3423415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8pPr>
            <a:lvl9pPr marL="3880082" indent="-226749" defTabSz="906990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anose="020B0604020202020204" pitchFamily="34" charset="0"/>
                <a:ea typeface="新細明體" panose="02020500000000000000" pitchFamily="18" charset="-120"/>
              </a:defRPr>
            </a:lvl9pPr>
          </a:lstStyle>
          <a:p>
            <a:fld id="{E6F209A4-62FC-4468-9FE9-72D02E4E750C}" type="slidenum">
              <a:rPr lang="en-US" altLang="zh-TW" smtClean="0"/>
              <a:pPr/>
              <a:t>1</a:t>
            </a:fld>
            <a:endParaRPr lang="en-US" altLang="zh-TW"/>
          </a:p>
        </p:txBody>
      </p:sp>
      <p:sp>
        <p:nvSpPr>
          <p:cNvPr id="1177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xfrm>
            <a:off x="920750" y="746125"/>
            <a:ext cx="4962525" cy="3721100"/>
          </a:xfrm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17764" name="Rectangle 3"/>
          <p:cNvSpPr>
            <a:spLocks noGrp="1" noChangeArrowheads="1"/>
          </p:cNvSpPr>
          <p:nvPr>
            <p:ph type="body" idx="1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zh-TW" altLang="zh-TW"/>
          </a:p>
        </p:txBody>
      </p:sp>
    </p:spTree>
    <p:extLst>
      <p:ext uri="{BB962C8B-B14F-4D97-AF65-F5344CB8AC3E}">
        <p14:creationId xmlns:p14="http://schemas.microsoft.com/office/powerpoint/2010/main" val="53269043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投影片圖像版面配置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備忘稿版面配置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TW" sz="1200"/>
              <a:t>BP Backlog=</a:t>
            </a:r>
            <a:r>
              <a:rPr lang="zh-TW" altLang="en-US" sz="1200"/>
              <a:t>振業</a:t>
            </a:r>
            <a:r>
              <a:rPr lang="en-US" altLang="zh-TW" sz="1200"/>
              <a:t>230+</a:t>
            </a:r>
            <a:r>
              <a:rPr lang="zh-TW" altLang="en-US" sz="1200"/>
              <a:t>三趨</a:t>
            </a:r>
            <a:r>
              <a:rPr lang="en-US" altLang="zh-TW" sz="1200"/>
              <a:t>1,672+</a:t>
            </a:r>
            <a:r>
              <a:rPr lang="zh-TW" altLang="en-US" sz="1200"/>
              <a:t>合勤</a:t>
            </a:r>
            <a:r>
              <a:rPr lang="en-US" altLang="zh-TW" sz="1200"/>
              <a:t>1,759+</a:t>
            </a:r>
            <a:r>
              <a:rPr lang="zh-TW" altLang="en-US" sz="1200"/>
              <a:t>中國佈道</a:t>
            </a:r>
            <a:r>
              <a:rPr lang="en-US" altLang="zh-TW" sz="1200"/>
              <a:t>1,627+</a:t>
            </a:r>
            <a:r>
              <a:rPr lang="zh-TW" altLang="en-US" sz="1200"/>
              <a:t>麗媚</a:t>
            </a:r>
            <a:r>
              <a:rPr lang="en-US" altLang="zh-TW" sz="1200"/>
              <a:t>1,107+</a:t>
            </a:r>
            <a:r>
              <a:rPr lang="zh-TW" altLang="en-US" sz="1200"/>
              <a:t>口渴米菇</a:t>
            </a:r>
            <a:r>
              <a:rPr lang="en-US" altLang="zh-TW" sz="1200"/>
              <a:t>585+</a:t>
            </a:r>
            <a:r>
              <a:rPr lang="zh-TW" altLang="en-US" sz="1200"/>
              <a:t>中華郵政</a:t>
            </a:r>
            <a:r>
              <a:rPr lang="en-US" altLang="zh-TW" sz="1200"/>
              <a:t>2,210=9,189K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TW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/>
              <a:t>IP Backlog=</a:t>
            </a:r>
            <a:r>
              <a:rPr lang="zh-TW" altLang="en-US"/>
              <a:t>晉弘</a:t>
            </a:r>
            <a:r>
              <a:rPr lang="en-US" altLang="zh-TW"/>
              <a:t>600K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endParaRPr lang="en-US" altLang="zh-TW" sz="1200"/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1200"/>
              <a:t>FY112_IP+BP_</a:t>
            </a:r>
            <a:r>
              <a:rPr lang="en-US" altLang="zh-TW"/>
              <a:t>Backlog=9,789K</a:t>
            </a:r>
            <a:endParaRPr lang="en-US" altLang="zh-TW" sz="1200"/>
          </a:p>
        </p:txBody>
      </p:sp>
      <p:sp>
        <p:nvSpPr>
          <p:cNvPr id="4" name="投影片編號版面配置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fld id="{E1765024-6C29-460A-A7EB-138FDFDC4AD9}" type="slidenum">
              <a:rPr kumimoji="1" lang="en-US" altLang="zh-TW" sz="1200" b="0" i="0" u="none" strike="noStrike" kern="1200" cap="none" spc="0" normalizeH="0" baseline="0" noProof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Arial" panose="020B0604020202020204" pitchFamily="34" charset="0"/>
                <a:ea typeface="新細明體" panose="02020500000000000000" pitchFamily="18" charset="-120"/>
                <a:cs typeface="+mn-cs"/>
              </a:rPr>
              <a:pPr marL="0" marR="0" lvl="0" indent="0" algn="r" defTabSz="9142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1" lang="en-US" altLang="zh-TW" sz="1200" b="0" i="0" u="none" strike="noStrike" kern="1200" cap="none" spc="0" normalizeH="0" baseline="0" noProof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Arial" panose="020B0604020202020204" pitchFamily="34" charset="0"/>
              <a:ea typeface="新細明體" panose="02020500000000000000" pitchFamily="18" charset="-120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6956149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6" name="Google Shape;156;p5:notes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2525" cy="3721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157" name="Google Shape;157;p5:notes"/>
          <p:cNvSpPr txBox="1">
            <a:spLocks noGrp="1"/>
          </p:cNvSpPr>
          <p:nvPr>
            <p:ph type="body" idx="1"/>
          </p:nvPr>
        </p:nvSpPr>
        <p:spPr>
          <a:xfrm>
            <a:off x="679310" y="4717322"/>
            <a:ext cx="5439101" cy="446650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t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58" name="Google Shape;158;p5:notes"/>
          <p:cNvSpPr txBox="1">
            <a:spLocks noGrp="1"/>
          </p:cNvSpPr>
          <p:nvPr>
            <p:ph type="sldNum" idx="12"/>
          </p:nvPr>
        </p:nvSpPr>
        <p:spPr>
          <a:xfrm>
            <a:off x="3849826" y="9429834"/>
            <a:ext cx="2946246" cy="4968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625" tIns="45800" rIns="91625" bIns="45800" anchor="b" anchorCtr="0">
            <a:noAutofit/>
          </a:bodyPr>
          <a:lstStyle/>
          <a:p>
            <a:pPr marL="0" marR="0" lvl="0" indent="0" algn="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1200"/>
              <a:buFont typeface="Arial"/>
              <a:buNone/>
            </a:pPr>
            <a:fld id="{00000000-1234-1234-1234-123412341234}" type="slidenum">
              <a:rPr lang="en-US" sz="12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rPr>
              <a:t>3</a:t>
            </a:fld>
            <a:endParaRPr sz="1200" b="0" i="0" u="none" strike="noStrike" cap="none">
              <a:solidFill>
                <a:srgbClr val="000000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34764484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AFA6803-1258-4500-B9E1-21C009BBB319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3272479"/>
      </p:ext>
    </p:extLst>
  </p:cSld>
  <p:clrMapOvr>
    <a:masterClrMapping/>
  </p:clrMapOvr>
  <p:transition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3" y="1278467"/>
            <a:ext cx="8364538" cy="4919134"/>
          </a:xfrm>
        </p:spPr>
        <p:txBody>
          <a:bodyPr/>
          <a:lstStyle>
            <a:lvl1pPr>
              <a:defRPr sz="2400">
                <a:latin typeface="+mn-lt"/>
                <a:ea typeface="+mn-ea"/>
              </a:defRPr>
            </a:lvl1pPr>
            <a:lvl2pPr>
              <a:defRPr>
                <a:solidFill>
                  <a:srgbClr val="0000CC"/>
                </a:solidFill>
                <a:latin typeface="+mn-lt"/>
                <a:ea typeface="+mn-ea"/>
              </a:defRPr>
            </a:lvl2pPr>
            <a:lvl3pPr>
              <a:defRPr>
                <a:latin typeface="+mn-lt"/>
                <a:ea typeface="+mn-ea"/>
              </a:defRPr>
            </a:lvl3pPr>
            <a:lvl4pPr>
              <a:defRPr sz="1800">
                <a:solidFill>
                  <a:srgbClr val="0000CC"/>
                </a:solidFill>
                <a:latin typeface="+mn-lt"/>
                <a:ea typeface="+mn-ea"/>
              </a:defRPr>
            </a:lvl4pPr>
            <a:lvl5pPr>
              <a:defRPr sz="1600">
                <a:latin typeface="+mn-lt"/>
                <a:ea typeface="+mn-ea"/>
              </a:defRPr>
            </a:lvl5pPr>
            <a:lvl6pPr>
              <a:defRPr sz="1600">
                <a:latin typeface="+mn-lt"/>
                <a:ea typeface="+mn-ea"/>
              </a:defRPr>
            </a:lvl6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3641861" y="6628132"/>
            <a:ext cx="2920215" cy="229868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Calibri" pitchFamily="34" charset="0"/>
              </a:defRPr>
            </a:lvl1pPr>
          </a:lstStyle>
          <a:p>
            <a:pPr algn="ctr" eaLnBrk="1" hangingPunct="1">
              <a:defRPr/>
            </a:pPr>
            <a:endParaRPr lang="en-US" altLang="zh-TW" b="0">
              <a:solidFill>
                <a:prstClr val="black"/>
              </a:solidFill>
              <a:ea typeface="新細明體" charset="-120"/>
            </a:endParaRPr>
          </a:p>
        </p:txBody>
      </p:sp>
      <p:sp>
        <p:nvSpPr>
          <p:cNvPr id="6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C282D4-C369-4B2F-B36D-CA76C3634FCD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  <p:sp>
        <p:nvSpPr>
          <p:cNvPr id="7" name="Rectangle 43"/>
          <p:cNvSpPr>
            <a:spLocks noGrp="1" noChangeArrowheads="1"/>
          </p:cNvSpPr>
          <p:nvPr>
            <p:ph type="title"/>
          </p:nvPr>
        </p:nvSpPr>
        <p:spPr bwMode="auto">
          <a:xfrm>
            <a:off x="0" y="405141"/>
            <a:ext cx="9144000" cy="77575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8" name="日期版面配置區 2"/>
          <p:cNvSpPr>
            <a:spLocks noGrp="1"/>
          </p:cNvSpPr>
          <p:nvPr>
            <p:ph type="dt" sz="half" idx="10"/>
          </p:nvPr>
        </p:nvSpPr>
        <p:spPr>
          <a:xfrm>
            <a:off x="6605588" y="6619893"/>
            <a:ext cx="1800225" cy="238125"/>
          </a:xfrm>
          <a:prstGeom prst="rect">
            <a:avLst/>
          </a:prstGeom>
        </p:spPr>
        <p:txBody>
          <a:bodyPr/>
          <a:lstStyle/>
          <a:p>
            <a:pPr algn="ctr" eaLnBrk="1" hangingPunct="1">
              <a:defRPr/>
            </a:pPr>
            <a:fld id="{2DC04D06-70D8-48A2-B2C8-F3E08559F2BE}" type="datetime1">
              <a:rPr lang="zh-TW" altLang="en-US" b="0" smtClean="0">
                <a:solidFill>
                  <a:prstClr val="black"/>
                </a:solidFill>
                <a:latin typeface="Arial"/>
                <a:ea typeface="新細明體" charset="-120"/>
              </a:rPr>
              <a:pPr algn="ctr" eaLnBrk="1" hangingPunct="1">
                <a:defRPr/>
              </a:pPr>
              <a:t>2025/3/6</a:t>
            </a:fld>
            <a:endParaRPr lang="en-US" altLang="zh-TW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</p:spTree>
    <p:extLst>
      <p:ext uri="{BB962C8B-B14F-4D97-AF65-F5344CB8AC3E}">
        <p14:creationId xmlns:p14="http://schemas.microsoft.com/office/powerpoint/2010/main" val="257333412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342907" y="308091"/>
            <a:ext cx="8487833" cy="6143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342902" y="1090246"/>
            <a:ext cx="8493368" cy="5249007"/>
          </a:xfrm>
        </p:spPr>
        <p:txBody>
          <a:bodyPr/>
          <a:lstStyle>
            <a:lvl1pPr marL="273050" indent="-273050">
              <a:defRPr sz="2400">
                <a:latin typeface="Times New Roman" panose="02020603050405020304" pitchFamily="18" charset="0"/>
                <a:cs typeface="Times New Roman" panose="02020603050405020304" pitchFamily="18" charset="0"/>
              </a:defRPr>
            </a:lvl1pPr>
            <a:lvl2pPr marL="623888" indent="-350838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2pPr>
            <a:lvl3pPr marL="89693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3pPr>
            <a:lvl4pPr marL="1169988" indent="-273050">
              <a:defRPr sz="2000">
                <a:latin typeface="Times New Roman" panose="02020603050405020304" pitchFamily="18" charset="0"/>
                <a:cs typeface="Times New Roman" panose="02020603050405020304" pitchFamily="18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  <a:endParaRPr lang="en-US" altLang="zh-TW"/>
          </a:p>
          <a:p>
            <a:pPr lvl="3"/>
            <a:r>
              <a:rPr lang="zh-TW" altLang="en-US"/>
              <a:t>第四層</a:t>
            </a:r>
            <a:endParaRPr lang="en-US" altLang="zh-TW"/>
          </a:p>
          <a:p>
            <a:pPr lvl="4"/>
            <a:endParaRPr lang="zh-TW" altLang="en-US"/>
          </a:p>
        </p:txBody>
      </p:sp>
      <p:sp>
        <p:nvSpPr>
          <p:cNvPr id="7" name="Rectangle 47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4106F1-D6D8-4C2C-8EF2-88335AB5729B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75729849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4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b="0">
                <a:effectLst/>
                <a:latin typeface="Calibri" panose="020F0502020204030204" pitchFamily="34" charset="0"/>
              </a:defRPr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ftr" sz="quarter" idx="11"/>
          </p:nvPr>
        </p:nvSpPr>
        <p:spPr>
          <a:xfrm>
            <a:off x="-8092" y="6391283"/>
            <a:ext cx="6096000" cy="238125"/>
          </a:xfrm>
          <a:prstGeom prst="rect">
            <a:avLst/>
          </a:prstGeom>
          <a:ln/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en-US" altLang="zh-TW" sz="1800" b="0">
              <a:solidFill>
                <a:prstClr val="black"/>
              </a:solidFill>
              <a:ea typeface="標楷體"/>
            </a:endParaRPr>
          </a:p>
        </p:txBody>
      </p:sp>
      <p:pic>
        <p:nvPicPr>
          <p:cNvPr id="7" name="Picture 60" descr="E版"/>
          <p:cNvPicPr>
            <a:picLocks noChangeAspect="1" noChangeArrowheads="1"/>
          </p:cNvPicPr>
          <p:nvPr userDrawn="1"/>
        </p:nvPicPr>
        <p:blipFill>
          <a:blip r:embed="rId2" cstate="screen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>
            <a:fillRect/>
          </a:stretch>
        </p:blipFill>
        <p:spPr bwMode="auto">
          <a:xfrm>
            <a:off x="6381750" y="3866592"/>
            <a:ext cx="2762250" cy="2747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" name="投影片編號版面配置區 1"/>
          <p:cNvSpPr>
            <a:spLocks noGrp="1"/>
          </p:cNvSpPr>
          <p:nvPr>
            <p:ph type="sldNum" sz="quarter" idx="4"/>
          </p:nvPr>
        </p:nvSpPr>
        <p:spPr>
          <a:xfrm>
            <a:off x="8729135" y="6618289"/>
            <a:ext cx="414867" cy="23971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  <a:latin typeface="Calibri" panose="020F0502020204030204" pitchFamily="34" charset="0"/>
              </a:defRPr>
            </a:lvl1pPr>
          </a:lstStyle>
          <a:p>
            <a:fld id="{F6602ED5-4A91-4AD9-AC63-D57B56DD798C}" type="slidenum">
              <a:rPr lang="zh-TW" altLang="en-US" smtClean="0">
                <a:solidFill>
                  <a:prstClr val="white"/>
                </a:solidFill>
              </a:rPr>
              <a:pPr/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12"/>
          </p:nvPr>
        </p:nvSpPr>
        <p:spPr>
          <a:xfrm>
            <a:off x="450850" y="1285592"/>
            <a:ext cx="8369300" cy="5100362"/>
          </a:xfrm>
        </p:spPr>
        <p:txBody>
          <a:bodyPr/>
          <a:lstStyle>
            <a:lvl1pPr>
              <a:defRPr>
                <a:latin typeface="Calibri" panose="020F0502020204030204" pitchFamily="34" charset="0"/>
              </a:defRPr>
            </a:lvl1pPr>
            <a:lvl2pPr marL="715963" indent="-271463">
              <a:buFont typeface="Times New Roman" panose="02020603050405020304" pitchFamily="18" charset="0"/>
              <a:buChar char="−"/>
              <a:defRPr>
                <a:latin typeface="Calibri" panose="020F0502020204030204" pitchFamily="34" charset="0"/>
              </a:defRPr>
            </a:lvl2pPr>
            <a:lvl3pPr marL="1146175" indent="-342900">
              <a:buFont typeface="Wingdings" panose="05000000000000000000" pitchFamily="2" charset="2"/>
              <a:buChar char="Ø"/>
              <a:tabLst>
                <a:tab pos="987425" algn="l"/>
              </a:tabLst>
              <a:defRPr>
                <a:latin typeface="Calibri" panose="020F0502020204030204" pitchFamily="34" charset="0"/>
              </a:defRPr>
            </a:lvl3pPr>
            <a:lvl4pPr>
              <a:defRPr>
                <a:latin typeface="Calibri" panose="020F0502020204030204" pitchFamily="34" charset="0"/>
              </a:defRPr>
            </a:lvl4pPr>
            <a:lvl5pPr marL="1720850" indent="-285750">
              <a:buFont typeface="Wingdings" panose="05000000000000000000" pitchFamily="2" charset="2"/>
              <a:buChar char="ü"/>
              <a:defRPr sz="1800">
                <a:solidFill>
                  <a:schemeClr val="tx1"/>
                </a:solidFill>
                <a:latin typeface="Calibri" panose="020F0502020204030204" pitchFamily="34" charset="0"/>
                <a:ea typeface="標楷體" panose="03000509000000000000" pitchFamily="65" charset="-120"/>
              </a:defRPr>
            </a:lvl5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85428630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566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en-US" altLang="zh-TW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2D1BA6-A525-4294-9821-88548ADF96C9}" type="slidenum">
              <a:rPr lang="en-US" altLang="zh-TW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en-US" altLang="zh-TW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4934486"/>
      </p:ext>
    </p:extLst>
  </p:cSld>
  <p:clrMapOvr>
    <a:masterClrMapping/>
  </p:clrMapOvr>
  <p:transition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65"/>
            <a:ext cx="82296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>
          <a:xfrm>
            <a:off x="457200" y="981075"/>
            <a:ext cx="8229600" cy="5145088"/>
          </a:xfrm>
        </p:spPr>
        <p:txBody>
          <a:bodyPr/>
          <a:lstStyle>
            <a:lvl1pPr marL="342900" indent="-342900">
              <a:buClr>
                <a:srgbClr val="0070C0"/>
              </a:buClr>
              <a:buFont typeface="Wingdings" panose="05000000000000000000" pitchFamily="2" charset="2"/>
              <a:buChar char="n"/>
              <a:defRPr>
                <a:solidFill>
                  <a:srgbClr val="0070C0"/>
                </a:solidFill>
              </a:defRPr>
            </a:lvl1pPr>
            <a:lvl2pPr marL="742950" indent="-285750">
              <a:buFont typeface="Times New Roman" panose="02020603050405020304" pitchFamily="18" charset="0"/>
              <a:buChar char="−"/>
              <a:defRPr>
                <a:solidFill>
                  <a:schemeClr val="tx1"/>
                </a:solidFill>
              </a:defRPr>
            </a:lvl2pPr>
            <a:lvl3pPr>
              <a:buClrTx/>
              <a:defRPr/>
            </a:lvl3pPr>
            <a:lvl4pPr marL="1600200" indent="-228600">
              <a:buClrTx/>
              <a:buFont typeface="Wingdings" panose="05000000000000000000" pitchFamily="2" charset="2"/>
              <a:buChar char="ü"/>
              <a:defRPr>
                <a:solidFill>
                  <a:schemeClr val="tx1"/>
                </a:solidFill>
              </a:defRPr>
            </a:lvl4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EF7E655-DAE8-4669-B92D-FD48184271D6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401438097"/>
      </p:ext>
    </p:extLst>
  </p:cSld>
  <p:clrMapOvr>
    <a:masterClrMapping/>
  </p:clrMapOvr>
  <p:transition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只有標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65"/>
            <a:ext cx="82296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648DF3-ED32-4F6A-BBCC-17369A789E6B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46340200"/>
      </p:ext>
    </p:extLst>
  </p:cSld>
  <p:clrMapOvr>
    <a:masterClrMapping/>
  </p:clrMapOvr>
  <p:transition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標題及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65"/>
            <a:ext cx="82296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表格版面配置區 2"/>
          <p:cNvSpPr>
            <a:spLocks noGrp="1"/>
          </p:cNvSpPr>
          <p:nvPr>
            <p:ph type="tbl" idx="1"/>
          </p:nvPr>
        </p:nvSpPr>
        <p:spPr>
          <a:xfrm>
            <a:off x="457200" y="981075"/>
            <a:ext cx="8229600" cy="5145088"/>
          </a:xfrm>
        </p:spPr>
        <p:txBody>
          <a:bodyPr/>
          <a:lstStyle/>
          <a:p>
            <a:pPr lvl="0"/>
            <a:r>
              <a:rPr lang="zh-TW" altLang="en-US" noProof="0"/>
              <a:t>按一下圖示以新增表格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669A20-C649-4E22-B939-459D767EC0C2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9423857"/>
      </p:ext>
    </p:extLst>
  </p:cSld>
  <p:clrMapOvr>
    <a:masterClrMapping/>
  </p:clrMapOvr>
  <p:transition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 preserve="1">
  <p:cSld name="標題，文字及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65"/>
            <a:ext cx="82296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文字版面配置區 2"/>
          <p:cNvSpPr>
            <a:spLocks noGrp="1"/>
          </p:cNvSpPr>
          <p:nvPr>
            <p:ph type="body" sz="half" idx="1"/>
          </p:nvPr>
        </p:nvSpPr>
        <p:spPr>
          <a:xfrm>
            <a:off x="457203" y="981075"/>
            <a:ext cx="4044462" cy="514508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quarter" idx="2"/>
          </p:nvPr>
        </p:nvSpPr>
        <p:spPr>
          <a:xfrm>
            <a:off x="4642338" y="981075"/>
            <a:ext cx="4044462" cy="249555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內容版面配置區 4"/>
          <p:cNvSpPr>
            <a:spLocks noGrp="1"/>
          </p:cNvSpPr>
          <p:nvPr>
            <p:ph sz="quarter" idx="3"/>
          </p:nvPr>
        </p:nvSpPr>
        <p:spPr>
          <a:xfrm>
            <a:off x="4642338" y="3629025"/>
            <a:ext cx="4044462" cy="2497138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6" name="Footer Placeholder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5BD449-3FB3-4359-8181-59F43F51AEB5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96703248"/>
      </p:ext>
    </p:extLst>
  </p:cSld>
  <p:clrMapOvr>
    <a:masterClrMapping/>
  </p:clrMapOvr>
  <p:transition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標題投影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ctrTitle"/>
          </p:nvPr>
        </p:nvSpPr>
        <p:spPr>
          <a:xfrm>
            <a:off x="685800" y="2130590"/>
            <a:ext cx="7772400" cy="147002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副標題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zh-TW" altLang="en-US"/>
              <a:t>按一下以編輯母片副標題樣式</a:t>
            </a: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9FC5E77-19A4-450D-BF8F-14FF4CBC5F20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  <p:sp>
        <p:nvSpPr>
          <p:cNvPr id="7" name="內容版面配置區 6"/>
          <p:cNvSpPr>
            <a:spLocks noGrp="1"/>
          </p:cNvSpPr>
          <p:nvPr>
            <p:ph sz="quarter" idx="12"/>
          </p:nvPr>
        </p:nvSpPr>
        <p:spPr>
          <a:xfrm>
            <a:off x="1835150" y="6958013"/>
            <a:ext cx="914400" cy="914400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</p:spTree>
    <p:extLst>
      <p:ext uri="{BB962C8B-B14F-4D97-AF65-F5344CB8AC3E}">
        <p14:creationId xmlns:p14="http://schemas.microsoft.com/office/powerpoint/2010/main" val="2260788280"/>
      </p:ext>
    </p:extLst>
  </p:cSld>
  <p:clrMapOvr>
    <a:masterClrMapping/>
  </p:clrMapOvr>
  <p:transition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兩項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457200" y="165"/>
            <a:ext cx="8229600" cy="765175"/>
          </a:xfrm>
        </p:spPr>
        <p:txBody>
          <a:bodyPr/>
          <a:lstStyle/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sz="half" idx="1"/>
          </p:nvPr>
        </p:nvSpPr>
        <p:spPr>
          <a:xfrm>
            <a:off x="457203" y="981075"/>
            <a:ext cx="4044462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4" name="內容版面配置區 3"/>
          <p:cNvSpPr>
            <a:spLocks noGrp="1"/>
          </p:cNvSpPr>
          <p:nvPr>
            <p:ph sz="half" idx="2"/>
          </p:nvPr>
        </p:nvSpPr>
        <p:spPr>
          <a:xfrm>
            <a:off x="4642338" y="981075"/>
            <a:ext cx="4044462" cy="514508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C22D9B-9815-454A-B368-9C3759B0F2C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4625461"/>
      </p:ext>
    </p:extLst>
  </p:cSld>
  <p:clrMapOvr>
    <a:masterClrMapping/>
  </p:clrMapOvr>
  <p:transition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內容版面配置區 1"/>
          <p:cNvSpPr>
            <a:spLocks noGrp="1"/>
          </p:cNvSpPr>
          <p:nvPr>
            <p:ph/>
          </p:nvPr>
        </p:nvSpPr>
        <p:spPr>
          <a:xfrm>
            <a:off x="457200" y="165"/>
            <a:ext cx="8229600" cy="6126163"/>
          </a:xfrm>
        </p:spPr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0"/>
          </p:nvPr>
        </p:nvSpPr>
        <p:spPr>
          <a:xfrm>
            <a:off x="3124200" y="6245225"/>
            <a:ext cx="2895600" cy="47625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 eaLnBrk="1" hangingPunct="1">
              <a:defRPr/>
            </a:pPr>
            <a:endParaRPr lang="zh-TW" altLang="en-US" sz="1800" b="0">
              <a:solidFill>
                <a:prstClr val="black"/>
              </a:solidFill>
              <a:latin typeface="Arial"/>
              <a:ea typeface="新細明體" charset="-120"/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8A5D7E-62A7-4A42-9334-9F9C1521178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68521669"/>
      </p:ext>
    </p:extLst>
  </p:cSld>
  <p:clrMapOvr>
    <a:masterClrMapping/>
  </p:clrMapOvr>
  <p:transition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5_標題及物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標題 1"/>
          <p:cNvSpPr>
            <a:spLocks noGrp="1"/>
          </p:cNvSpPr>
          <p:nvPr>
            <p:ph type="title"/>
          </p:nvPr>
        </p:nvSpPr>
        <p:spPr>
          <a:xfrm>
            <a:off x="0" y="208800"/>
            <a:ext cx="9144000" cy="1008000"/>
          </a:xfrm>
        </p:spPr>
        <p:txBody>
          <a:bodyPr>
            <a:noAutofit/>
          </a:bodyPr>
          <a:lstStyle>
            <a:lvl1pPr algn="ctr">
              <a:defRPr sz="3200"/>
            </a:lvl1pPr>
          </a:lstStyle>
          <a:p>
            <a:r>
              <a:rPr lang="zh-TW" altLang="en-US"/>
              <a:t>按一下以編輯母片標題樣式</a:t>
            </a:r>
          </a:p>
        </p:txBody>
      </p:sp>
      <p:sp>
        <p:nvSpPr>
          <p:cNvPr id="3" name="內容版面配置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TW" altLang="en-US"/>
              <a:t>按一下以編輯母片文字樣式</a:t>
            </a:r>
          </a:p>
          <a:p>
            <a:pPr lvl="1"/>
            <a:r>
              <a:rPr lang="zh-TW" altLang="en-US"/>
              <a:t>第二層</a:t>
            </a:r>
          </a:p>
          <a:p>
            <a:pPr lvl="2"/>
            <a:r>
              <a:rPr lang="zh-TW" altLang="en-US"/>
              <a:t>第三層</a:t>
            </a:r>
          </a:p>
          <a:p>
            <a:pPr lvl="3"/>
            <a:r>
              <a:rPr lang="zh-TW" altLang="en-US"/>
              <a:t>第四層</a:t>
            </a:r>
          </a:p>
          <a:p>
            <a:pPr lvl="4"/>
            <a:r>
              <a:rPr lang="zh-TW" altLang="en-US"/>
              <a:t>第五層</a:t>
            </a:r>
          </a:p>
        </p:txBody>
      </p:sp>
      <p:sp>
        <p:nvSpPr>
          <p:cNvPr id="9" name="文字版面配置區 8"/>
          <p:cNvSpPr>
            <a:spLocks noGrp="1"/>
          </p:cNvSpPr>
          <p:nvPr>
            <p:ph type="body" sz="quarter" idx="13"/>
          </p:nvPr>
        </p:nvSpPr>
        <p:spPr>
          <a:xfrm>
            <a:off x="72001" y="6650296"/>
            <a:ext cx="3311972" cy="188641"/>
          </a:xfrm>
        </p:spPr>
        <p:txBody>
          <a:bodyPr lIns="0" tIns="0" rIns="0" bIns="0" anchor="ctr">
            <a:normAutofit/>
          </a:bodyPr>
          <a:lstStyle>
            <a:lvl1pPr marL="0" indent="0">
              <a:buFontTx/>
              <a:buNone/>
              <a:defRPr sz="1200" b="0" i="0">
                <a:solidFill>
                  <a:schemeClr val="tx1"/>
                </a:solidFill>
              </a:defRPr>
            </a:lvl1pPr>
          </a:lstStyle>
          <a:p>
            <a:pPr lvl="0"/>
            <a:r>
              <a:rPr lang="zh-TW" altLang="en-US"/>
              <a:t>按一下以編輯母片文字樣式</a:t>
            </a:r>
          </a:p>
        </p:txBody>
      </p:sp>
      <p:sp>
        <p:nvSpPr>
          <p:cNvPr id="5" name="投影片編號版面配置區 5"/>
          <p:cNvSpPr>
            <a:spLocks noGrp="1"/>
          </p:cNvSpPr>
          <p:nvPr>
            <p:ph type="sldNum" sz="quarter" idx="14"/>
          </p:nvPr>
        </p:nvSpPr>
        <p:spPr>
          <a:xfrm>
            <a:off x="8777291" y="6624644"/>
            <a:ext cx="369887" cy="261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21A083-72DE-4D07-8C93-533EFE1F2917}" type="slidenum">
              <a:rPr lang="zh-TW" altLang="en-US">
                <a:solidFill>
                  <a:prstClr val="white"/>
                </a:solidFill>
              </a:rPr>
              <a:pPr>
                <a:defRPr/>
              </a:pPr>
              <a:t>‹#›</a:t>
            </a:fld>
            <a:endParaRPr lang="zh-TW" alt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605246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1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-1"/>
            <a:ext cx="8229600" cy="7443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zh-TW" altLang="en-US"/>
              <a:t>按一下以編輯母片標題樣式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858414"/>
            <a:ext cx="8229600" cy="52677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lvl="0" indent="-342900" algn="l" rtl="0" fontAlgn="base">
              <a:spcBef>
                <a:spcPct val="20000"/>
              </a:spcBef>
              <a:spcAft>
                <a:spcPct val="0"/>
              </a:spcAft>
              <a:buClr>
                <a:srgbClr val="0070C0"/>
              </a:buClr>
              <a:buFont typeface="Wingdings" panose="05000000000000000000" pitchFamily="2" charset="2"/>
              <a:buChar char="n"/>
            </a:pPr>
            <a:r>
              <a:rPr lang="zh-TW" altLang="en-US"/>
              <a:t>按一下以編輯母片文字樣式</a:t>
            </a:r>
          </a:p>
          <a:p>
            <a:pPr marL="742950" lvl="1" indent="-285750" algn="l" rtl="0" fontAlgn="base">
              <a:spcBef>
                <a:spcPct val="20000"/>
              </a:spcBef>
              <a:spcAft>
                <a:spcPct val="0"/>
              </a:spcAft>
              <a:buClr>
                <a:srgbClr val="008000"/>
              </a:buClr>
              <a:buFont typeface="Times New Roman" panose="02020603050405020304" pitchFamily="18" charset="0"/>
              <a:buChar char="−"/>
            </a:pPr>
            <a:r>
              <a:rPr lang="zh-TW" altLang="en-US"/>
              <a:t>第二層</a:t>
            </a:r>
          </a:p>
          <a:p>
            <a:pPr marL="1143000" lvl="2" indent="-228600" algn="l" rtl="0" fontAlgn="base">
              <a:spcBef>
                <a:spcPct val="20000"/>
              </a:spcBef>
              <a:spcAft>
                <a:spcPct val="0"/>
              </a:spcAft>
              <a:buClrTx/>
              <a:buChar char="•"/>
            </a:pPr>
            <a:r>
              <a:rPr lang="zh-TW" altLang="en-US"/>
              <a:t>第三層</a:t>
            </a:r>
          </a:p>
          <a:p>
            <a:pPr marL="1600200" lvl="3" indent="-228600" algn="l" rtl="0" fontAlgn="base">
              <a:spcBef>
                <a:spcPct val="20000"/>
              </a:spcBef>
              <a:spcAft>
                <a:spcPct val="0"/>
              </a:spcAft>
              <a:buClrTx/>
              <a:buFont typeface="Wingdings" panose="05000000000000000000" pitchFamily="2" charset="2"/>
              <a:buChar char="ü"/>
            </a:pPr>
            <a:r>
              <a:rPr lang="zh-TW" altLang="en-US"/>
              <a:t>第四層</a:t>
            </a:r>
          </a:p>
        </p:txBody>
      </p:sp>
      <p:sp>
        <p:nvSpPr>
          <p:cNvPr id="11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010400" y="6572250"/>
            <a:ext cx="2133600" cy="285750"/>
          </a:xfrm>
          <a:prstGeom prst="rect">
            <a:avLst/>
          </a:prstGeom>
          <a:ln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fontAlgn="auto">
              <a:spcBef>
                <a:spcPts val="0"/>
              </a:spcBef>
              <a:spcAft>
                <a:spcPts val="0"/>
              </a:spcAft>
              <a:defRPr kumimoji="0" sz="1400" smtClean="0">
                <a:solidFill>
                  <a:schemeClr val="bg1"/>
                </a:solidFill>
                <a:latin typeface="Arial" charset="0"/>
                <a:ea typeface="標楷體" pitchFamily="65" charset="-120"/>
              </a:defRPr>
            </a:lvl1pPr>
          </a:lstStyle>
          <a:p>
            <a:pPr eaLnBrk="1" hangingPunct="1">
              <a:defRPr/>
            </a:pPr>
            <a:fld id="{91BE293A-6A1F-4831-BE90-2C938A019D4C}" type="slidenum">
              <a:rPr lang="zh-TW" altLang="en-US" b="0">
                <a:solidFill>
                  <a:prstClr val="white"/>
                </a:solidFill>
              </a:rPr>
              <a:pPr eaLnBrk="1" hangingPunct="1">
                <a:defRPr/>
              </a:pPr>
              <a:t>‹#›</a:t>
            </a:fld>
            <a:endParaRPr lang="zh-TW" altLang="en-US" b="0">
              <a:solidFill>
                <a:prstClr val="white"/>
              </a:solidFill>
            </a:endParaRPr>
          </a:p>
        </p:txBody>
      </p:sp>
      <p:sp>
        <p:nvSpPr>
          <p:cNvPr id="1030" name="Rectangle 42"/>
          <p:cNvSpPr>
            <a:spLocks noChangeArrowheads="1"/>
          </p:cNvSpPr>
          <p:nvPr/>
        </p:nvSpPr>
        <p:spPr bwMode="auto">
          <a:xfrm>
            <a:off x="0" y="6618288"/>
            <a:ext cx="9144000" cy="239712"/>
          </a:xfrm>
          <a:prstGeom prst="rect">
            <a:avLst/>
          </a:prstGeom>
          <a:solidFill>
            <a:srgbClr val="009FE2"/>
          </a:solidFill>
          <a:ln>
            <a:noFill/>
          </a:ln>
        </p:spPr>
        <p:txBody>
          <a:bodyPr wrap="none" anchor="ctr"/>
          <a:lstStyle/>
          <a:p>
            <a:pPr algn="ctr"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endParaRPr kumimoji="0" lang="zh-TW" altLang="en-US" sz="1800" b="0">
              <a:solidFill>
                <a:prstClr val="black"/>
              </a:solidFill>
              <a:latin typeface="Times New Roman" pitchFamily="18" charset="0"/>
              <a:ea typeface="標楷體"/>
            </a:endParaRPr>
          </a:p>
        </p:txBody>
      </p:sp>
      <p:sp>
        <p:nvSpPr>
          <p:cNvPr id="1031" name="Rectangle 47"/>
          <p:cNvSpPr>
            <a:spLocks noChangeArrowheads="1"/>
          </p:cNvSpPr>
          <p:nvPr/>
        </p:nvSpPr>
        <p:spPr bwMode="auto">
          <a:xfrm>
            <a:off x="8616951" y="6619881"/>
            <a:ext cx="527050" cy="238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/>
          <a:p>
            <a:pPr algn="r" eaLnBrk="1" fontAlgn="ctr" hangingPunct="1">
              <a:spcBef>
                <a:spcPts val="0"/>
              </a:spcBef>
              <a:spcAft>
                <a:spcPts val="0"/>
              </a:spcAft>
              <a:defRPr/>
            </a:pPr>
            <a:fld id="{5D1D1E38-F1E3-468F-BEA2-CDBA51F78C5E}" type="slidenum">
              <a:rPr kumimoji="0" lang="en-US" altLang="zh-TW" sz="1200" b="0">
                <a:solidFill>
                  <a:prstClr val="white"/>
                </a:solidFill>
                <a:latin typeface="Arial"/>
                <a:ea typeface="標楷體"/>
              </a:rPr>
              <a:pPr algn="r" eaLnBrk="1" fontAlgn="ctr" hangingPunct="1">
                <a:spcBef>
                  <a:spcPts val="0"/>
                </a:spcBef>
                <a:spcAft>
                  <a:spcPts val="0"/>
                </a:spcAft>
                <a:defRPr/>
              </a:pPr>
              <a:t>‹#›</a:t>
            </a:fld>
            <a:endParaRPr kumimoji="0" lang="en-US" altLang="zh-TW" sz="1200" b="0">
              <a:solidFill>
                <a:prstClr val="white"/>
              </a:solidFill>
              <a:latin typeface="Arial"/>
              <a:ea typeface="標楷體"/>
            </a:endParaRPr>
          </a:p>
        </p:txBody>
      </p:sp>
      <p:sp>
        <p:nvSpPr>
          <p:cNvPr id="3" name="Text Box 13"/>
          <p:cNvSpPr txBox="1">
            <a:spLocks noChangeArrowheads="1"/>
          </p:cNvSpPr>
          <p:nvPr/>
        </p:nvSpPr>
        <p:spPr bwMode="auto">
          <a:xfrm>
            <a:off x="0" y="6504265"/>
            <a:ext cx="8172400" cy="369332"/>
          </a:xfrm>
          <a:prstGeom prst="rect">
            <a:avLst/>
          </a:prstGeom>
          <a:noFill/>
          <a:ln>
            <a:noFill/>
          </a:ln>
        </p:spPr>
        <p:txBody>
          <a:bodyPr wrap="square" anchor="ctr">
            <a:spAutoFit/>
          </a:bodyPr>
          <a:lstStyle>
            <a:lvl1pPr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1pPr>
            <a:lvl2pPr marL="742950" indent="-28575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2pPr>
            <a:lvl3pPr marL="11430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3pPr>
            <a:lvl4pPr marL="16002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4pPr>
            <a:lvl5pPr marL="2057400" indent="-228600"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 kumimoji="1" sz="3400">
                <a:solidFill>
                  <a:schemeClr val="tx1"/>
                </a:solidFill>
                <a:latin typeface="Arial" charset="0"/>
                <a:ea typeface="新細明體" pitchFamily="18" charset="-120"/>
              </a:defRPr>
            </a:lvl9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  <a:defRPr/>
            </a:pPr>
            <a:r>
              <a:rPr lang="zh-TW" altLang="en-US" sz="900" b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工業技術研究院    </a:t>
            </a:r>
            <a:r>
              <a:rPr lang="en-US" altLang="zh-TW" sz="900" b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│ ITRI  COPYRIGHT</a:t>
            </a:r>
            <a:r>
              <a:rPr lang="en-US" altLang="zh-TW" sz="1800" b="0">
                <a:solidFill>
                  <a:prstClr val="white"/>
                </a:solidFill>
                <a:latin typeface="Times New Roman" panose="02020603050405020304" pitchFamily="18" charset="0"/>
                <a:ea typeface="微軟正黑體" panose="020B0604030504040204" pitchFamily="34" charset="-120"/>
                <a:cs typeface="Times New Roman" panose="02020603050405020304" pitchFamily="18" charset="0"/>
              </a:rPr>
              <a:t> </a:t>
            </a:r>
            <a:endParaRPr lang="zh-TW" altLang="en-US" sz="1800" b="0">
              <a:solidFill>
                <a:prstClr val="white"/>
              </a:solidFill>
              <a:latin typeface="Times New Roman" panose="02020603050405020304" pitchFamily="18" charset="0"/>
              <a:ea typeface="微軟正黑體" panose="020B0604030504040204" pitchFamily="34" charset="-120"/>
              <a:cs typeface="Times New Roman" panose="02020603050405020304" pitchFamily="18" charset="0"/>
            </a:endParaRPr>
          </a:p>
        </p:txBody>
      </p:sp>
      <p:pic>
        <p:nvPicPr>
          <p:cNvPr id="1033" name="圖片 11" descr="irti40_logo.png"/>
          <p:cNvPicPr>
            <a:picLocks noChangeAspect="1"/>
          </p:cNvPicPr>
          <p:nvPr/>
        </p:nvPicPr>
        <p:blipFill rotWithShape="1">
          <a:blip r:embed="rId15" cstate="screen">
            <a:extLst>
              <a:ext uri="{28A0092B-C50C-407E-A947-70E740481C1C}">
                <a14:useLocalDpi xmlns:a14="http://schemas.microsoft.com/office/drawing/2010/main"/>
              </a:ext>
            </a:extLst>
          </a:blip>
          <a:srcRect/>
          <a:stretch/>
        </p:blipFill>
        <p:spPr bwMode="auto">
          <a:xfrm>
            <a:off x="12700" y="-7938"/>
            <a:ext cx="1462956" cy="5080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583007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4092" r:id="rId1"/>
    <p:sldLayoutId id="2147484093" r:id="rId2"/>
    <p:sldLayoutId id="2147484094" r:id="rId3"/>
    <p:sldLayoutId id="2147484095" r:id="rId4"/>
    <p:sldLayoutId id="2147484096" r:id="rId5"/>
    <p:sldLayoutId id="2147484097" r:id="rId6"/>
    <p:sldLayoutId id="2147484098" r:id="rId7"/>
    <p:sldLayoutId id="2147484099" r:id="rId8"/>
    <p:sldLayoutId id="2147484100" r:id="rId9"/>
    <p:sldLayoutId id="2147484102" r:id="rId10"/>
    <p:sldLayoutId id="2147484103" r:id="rId11"/>
    <p:sldLayoutId id="2147484104" r:id="rId12"/>
    <p:sldLayoutId id="2147484462" r:id="rId13"/>
  </p:sldLayoutIdLst>
  <p:transition/>
  <p:hf hdr="0" ftr="0" dt="0"/>
  <p:txStyles>
    <p:titleStyle>
      <a:lvl1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99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+mj-ea"/>
          <a:cs typeface="標楷體" charset="0"/>
        </a:defRPr>
      </a:lvl1pPr>
      <a:lvl2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2pPr>
      <a:lvl3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3pPr>
      <a:lvl4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4pPr>
      <a:lvl5pPr algn="ctr" rtl="0" fontAlgn="base">
        <a:spcBef>
          <a:spcPct val="0"/>
        </a:spcBef>
        <a:spcAft>
          <a:spcPct val="0"/>
        </a:spcAft>
        <a:defRPr kumimoji="1" sz="3600" b="1">
          <a:solidFill>
            <a:srgbClr val="0000CC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  <a:ea typeface="標楷體" pitchFamily="65" charset="-120"/>
          <a:cs typeface="標楷體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kumimoji="1" sz="4000" b="1">
          <a:solidFill>
            <a:srgbClr val="FF6600"/>
          </a:solidFill>
          <a:effectLst>
            <a:outerShdw blurRad="38100" dist="38100" dir="2700000" algn="tl">
              <a:srgbClr val="C0C0C0"/>
            </a:outerShdw>
          </a:effectLst>
          <a:latin typeface="Bookman Old Style" pitchFamily="18" charset="0"/>
          <a:ea typeface="標楷體" pitchFamily="65" charset="-120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lang="zh-TW" altLang="en-US" sz="2400" b="1" dirty="0" smtClean="0">
          <a:solidFill>
            <a:srgbClr val="0070C0"/>
          </a:solidFill>
          <a:latin typeface="Calibri" pitchFamily="34" charset="0"/>
          <a:ea typeface="+mn-ea"/>
          <a:cs typeface="Calibri" pitchFamily="34" charset="0"/>
        </a:defRPr>
      </a:lvl1pPr>
      <a:lvl2pPr marL="627063" indent="-285750" algn="l" rtl="0" fontAlgn="base">
        <a:spcBef>
          <a:spcPct val="20000"/>
        </a:spcBef>
        <a:spcAft>
          <a:spcPct val="0"/>
        </a:spcAft>
        <a:buClr>
          <a:srgbClr val="008000"/>
        </a:buClr>
        <a:buFont typeface="Wingdings" pitchFamily="2" charset="2"/>
        <a:buChar char="ü"/>
        <a:defRPr kumimoji="1" lang="zh-TW" altLang="en-US" sz="20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rgbClr val="990000"/>
        </a:buClr>
        <a:buChar char="•"/>
        <a:defRPr kumimoji="1" lang="zh-TW" altLang="en-US" sz="1800" b="0" dirty="0" smtClean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rgbClr val="CC00FF"/>
        </a:buClr>
        <a:buFont typeface="Wingdings" pitchFamily="2" charset="2"/>
        <a:buChar char="p"/>
        <a:defRPr kumimoji="1" lang="zh-TW" altLang="en-US" sz="1600" b="0" dirty="0">
          <a:solidFill>
            <a:schemeClr val="tx1"/>
          </a:solidFill>
          <a:latin typeface="Calibri" pitchFamily="34" charset="0"/>
          <a:ea typeface="+mn-ea"/>
          <a:cs typeface="Calibri" pitchFamily="34" charset="0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rgbClr val="FF0066"/>
        </a:buClr>
        <a:buFont typeface="Wingdings" pitchFamily="2" charset="2"/>
        <a:buChar char="Ø"/>
        <a:defRPr kumimoji="1" sz="2000">
          <a:solidFill>
            <a:schemeClr val="tx1"/>
          </a:solidFill>
          <a:latin typeface="+mn-lt"/>
          <a:ea typeface="+mn-ea"/>
          <a:cs typeface="標楷體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zh-TW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738" name="標題 3"/>
          <p:cNvSpPr>
            <a:spLocks noGrp="1"/>
          </p:cNvSpPr>
          <p:nvPr>
            <p:ph type="title"/>
          </p:nvPr>
        </p:nvSpPr>
        <p:spPr>
          <a:xfrm>
            <a:off x="432000" y="2529000"/>
            <a:ext cx="8280000" cy="900000"/>
          </a:xfr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r>
              <a:rPr lang="en-US" altLang="zh-TW" sz="45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H</a:t>
            </a:r>
            <a:r>
              <a:rPr lang="zh-TW" altLang="en-US" sz="45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 組經營團隊會議報告</a:t>
            </a:r>
            <a:endParaRPr lang="zh-TW" altLang="en-US" sz="4500" b="1" dirty="0">
              <a:solidFill>
                <a:srgbClr val="002060"/>
              </a:solidFill>
              <a:effectLst/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sp>
        <p:nvSpPr>
          <p:cNvPr id="6" name="投影片編號版面配置區 5"/>
          <p:cNvSpPr>
            <a:spLocks noGrp="1"/>
          </p:cNvSpPr>
          <p:nvPr>
            <p:ph type="sldNum" sz="quarter" idx="4294967295"/>
          </p:nvPr>
        </p:nvSpPr>
        <p:spPr>
          <a:xfrm>
            <a:off x="7010400" y="6554788"/>
            <a:ext cx="2133600" cy="36512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bg1"/>
                </a:solidFill>
              </a:defRPr>
            </a:lvl1pPr>
          </a:lstStyle>
          <a:p>
            <a:pPr eaLnBrk="1" fontAlgn="auto" hangingPunct="1">
              <a:spcBef>
                <a:spcPts val="0"/>
              </a:spcBef>
              <a:spcAft>
                <a:spcPts val="0"/>
              </a:spcAft>
            </a:pPr>
            <a:fld id="{73DA0BB7-265A-403C-9275-D587AB510EDC}" type="slidenum">
              <a:rPr kumimoji="0" lang="zh-TW" altLang="en-US" b="0" smtClean="0">
                <a:latin typeface="Arial"/>
                <a:ea typeface="微軟正黑體"/>
              </a:rPr>
              <a:pPr eaLnBrk="1" fontAlgn="auto" hangingPunct="1">
                <a:spcBef>
                  <a:spcPts val="0"/>
                </a:spcBef>
                <a:spcAft>
                  <a:spcPts val="0"/>
                </a:spcAft>
              </a:pPr>
              <a:t>1</a:t>
            </a:fld>
            <a:endParaRPr kumimoji="0" lang="zh-TW" altLang="en-US" b="0">
              <a:latin typeface="Arial"/>
              <a:ea typeface="微軟正黑體"/>
            </a:endParaRPr>
          </a:p>
        </p:txBody>
      </p:sp>
      <p:sp>
        <p:nvSpPr>
          <p:cNvPr id="2" name="文字方塊 1"/>
          <p:cNvSpPr txBox="1"/>
          <p:nvPr/>
        </p:nvSpPr>
        <p:spPr>
          <a:xfrm>
            <a:off x="432000" y="5915419"/>
            <a:ext cx="8280000" cy="446276"/>
          </a:xfrm>
          <a:prstGeom prst="rect">
            <a:avLst/>
          </a:prstGeom>
          <a:noFill/>
        </p:spPr>
        <p:txBody>
          <a:bodyPr wrap="square" lIns="91440" tIns="45720" rIns="91440" bIns="45720" rtlCol="0" anchor="ctr">
            <a:spAutoFit/>
          </a:bodyPr>
          <a:lstStyle/>
          <a:p>
            <a:pPr algn="ctr"/>
            <a:r>
              <a:rPr lang="en-US" altLang="zh-TW" sz="2300" dirty="0">
                <a:latin typeface="Calibri"/>
                <a:ea typeface="微軟正黑體"/>
                <a:cs typeface="Calibri"/>
              </a:rPr>
              <a:t>2025.03.06</a:t>
            </a:r>
            <a:endParaRPr lang="zh-TW" altLang="en-US" sz="2300"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65478366"/>
      </p:ext>
    </p:extLst>
  </p:cSld>
  <p:clrMapOvr>
    <a:masterClrMapping/>
  </p:clrMapOvr>
  <p:transition/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標題 1">
            <a:extLst>
              <a:ext uri="{FF2B5EF4-FFF2-40B4-BE49-F238E27FC236}">
                <a16:creationId xmlns:a16="http://schemas.microsoft.com/office/drawing/2014/main" id="{C479910E-0D59-45B8-97BD-E3BE7AEAD379}"/>
              </a:ext>
            </a:extLst>
          </p:cNvPr>
          <p:cNvSpPr txBox="1">
            <a:spLocks/>
          </p:cNvSpPr>
          <p:nvPr/>
        </p:nvSpPr>
        <p:spPr bwMode="auto">
          <a:xfrm>
            <a:off x="432000" y="73889"/>
            <a:ext cx="8280000" cy="540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>
            <a:lvl1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99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+mj-ea"/>
                <a:cs typeface="標楷體" charset="0"/>
              </a:defRPr>
            </a:lvl1pPr>
            <a:lvl2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2pPr>
            <a:lvl3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3pPr>
            <a:lvl4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4pPr>
            <a:lvl5pPr algn="ctr" rtl="0" fontAlgn="base">
              <a:spcBef>
                <a:spcPct val="0"/>
              </a:spcBef>
              <a:spcAft>
                <a:spcPct val="0"/>
              </a:spcAft>
              <a:defRPr kumimoji="1" sz="3600" b="1">
                <a:solidFill>
                  <a:srgbClr val="0000CC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Arial" charset="0"/>
                <a:ea typeface="標楷體" pitchFamily="65" charset="-120"/>
                <a:cs typeface="標楷體" charset="0"/>
              </a:defRPr>
            </a:lvl5pPr>
            <a:lvl6pPr marL="4572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6pPr>
            <a:lvl7pPr marL="9144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7pPr>
            <a:lvl8pPr marL="13716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8pPr>
            <a:lvl9pPr marL="1828800" algn="ctr" rtl="0" eaLnBrk="1" fontAlgn="base" hangingPunct="1">
              <a:spcBef>
                <a:spcPct val="0"/>
              </a:spcBef>
              <a:spcAft>
                <a:spcPct val="0"/>
              </a:spcAft>
              <a:defRPr kumimoji="1" sz="4000" b="1">
                <a:solidFill>
                  <a:srgbClr val="FF66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Bookman Old Style" pitchFamily="18" charset="0"/>
                <a:ea typeface="標楷體" pitchFamily="65" charset="-120"/>
              </a:defRPr>
            </a:lvl9pPr>
          </a:lstStyle>
          <a:p>
            <a:pPr eaLnBrk="1" hangingPunct="1">
              <a:defRPr/>
            </a:pPr>
            <a:r>
              <a:rPr lang="en-US" altLang="zh-TW" sz="3200" kern="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H </a:t>
            </a:r>
            <a:r>
              <a:rPr lang="zh-TW" altLang="en-US" sz="3200" kern="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</a:rPr>
              <a:t>組業務能見度與缺口分析</a:t>
            </a:r>
          </a:p>
        </p:txBody>
      </p:sp>
      <p:sp>
        <p:nvSpPr>
          <p:cNvPr id="11" name="矩形 10">
            <a:extLst>
              <a:ext uri="{FF2B5EF4-FFF2-40B4-BE49-F238E27FC236}">
                <a16:creationId xmlns:a16="http://schemas.microsoft.com/office/drawing/2014/main" id="{C9494BE9-A732-4CDD-A090-66A97E689503}"/>
              </a:ext>
            </a:extLst>
          </p:cNvPr>
          <p:cNvSpPr/>
          <p:nvPr/>
        </p:nvSpPr>
        <p:spPr>
          <a:xfrm>
            <a:off x="432000" y="560998"/>
            <a:ext cx="8280000" cy="446276"/>
          </a:xfrm>
          <a:prstGeom prst="rect">
            <a:avLst/>
          </a:prstGeom>
        </p:spPr>
        <p:txBody>
          <a:bodyPr wrap="square" anchor="ctr">
            <a:spAutoFit/>
          </a:bodyPr>
          <a:lstStyle/>
          <a:p>
            <a:pPr marL="0" marR="0" lvl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TW" sz="2300" dirty="0">
                <a:latin typeface="Microsoft JhengHei"/>
                <a:ea typeface="Microsoft JhengHei"/>
                <a:cs typeface="Calibri" panose="020F0502020204030204" pitchFamily="34" charset="0"/>
              </a:rPr>
              <a:t>(</a:t>
            </a:r>
            <a:r>
              <a:rPr lang="zh-TW" altLang="en-US" sz="2300" dirty="0">
                <a:latin typeface="Microsoft JhengHei"/>
                <a:ea typeface="Microsoft JhengHei"/>
                <a:cs typeface="Calibri" panose="020F0502020204030204" pitchFamily="34" charset="0"/>
              </a:rPr>
              <a:t>暫定</a:t>
            </a:r>
            <a:r>
              <a:rPr lang="en-US" altLang="zh-TW" sz="2300" dirty="0">
                <a:latin typeface="Microsoft JhengHei"/>
                <a:ea typeface="Microsoft JhengHei"/>
                <a:cs typeface="Calibri" panose="020F0502020204030204" pitchFamily="34" charset="0"/>
              </a:rPr>
              <a:t>)</a:t>
            </a:r>
            <a:r>
              <a:rPr lang="zh-TW" altLang="en-US" sz="2300" dirty="0">
                <a:latin typeface="Microsoft JhengHei"/>
                <a:ea typeface="Microsoft JhengHei"/>
                <a:cs typeface="Calibri" panose="020F0502020204030204" pitchFamily="34" charset="0"/>
              </a:rPr>
              <a:t> 企業收入</a:t>
            </a:r>
            <a:r>
              <a:rPr kumimoji="1" lang="zh-TW" altLang="en-US" sz="2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cs typeface="Calibri" panose="020F0502020204030204" pitchFamily="34" charset="0"/>
              </a:rPr>
              <a:t>目標 </a:t>
            </a:r>
            <a:r>
              <a:rPr lang="en-US" altLang="zh-TW" sz="2300" dirty="0">
                <a:latin typeface="Microsoft JhengHei"/>
                <a:ea typeface="Microsoft JhengHei"/>
                <a:cs typeface="Calibri" panose="020F0502020204030204" pitchFamily="34" charset="0"/>
              </a:rPr>
              <a:t>74,340K </a:t>
            </a:r>
            <a:r>
              <a:rPr kumimoji="1" lang="en-US" altLang="zh-TW" sz="2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cs typeface="Calibri" panose="020F0502020204030204" pitchFamily="34" charset="0"/>
              </a:rPr>
              <a:t>(</a:t>
            </a:r>
            <a:r>
              <a:rPr kumimoji="1" lang="zh-TW" altLang="en-US" sz="2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cs typeface="Calibri" panose="020F0502020204030204" pitchFamily="34" charset="0"/>
              </a:rPr>
              <a:t>未稅</a:t>
            </a:r>
            <a:r>
              <a:rPr kumimoji="1" lang="en-US" altLang="zh-TW" sz="2300" b="1" i="0" u="none" strike="noStrike" kern="1200" cap="none" spc="0" normalizeH="0" baseline="0" noProof="0" dirty="0">
                <a:ln>
                  <a:noFill/>
                </a:ln>
                <a:effectLst/>
                <a:uLnTx/>
                <a:uFillTx/>
                <a:latin typeface="Microsoft JhengHei"/>
                <a:ea typeface="Microsoft JhengHei"/>
                <a:cs typeface="Calibri" panose="020F0502020204030204" pitchFamily="34" charset="0"/>
              </a:rPr>
              <a:t>)</a:t>
            </a:r>
            <a:endParaRPr kumimoji="1" lang="zh-TW" altLang="en-US" sz="2300" b="1" i="0" u="none" strike="noStrike" kern="1200" cap="none" spc="0" normalizeH="0" baseline="0" noProof="0" dirty="0">
              <a:ln>
                <a:noFill/>
              </a:ln>
              <a:effectLst/>
              <a:uLnTx/>
              <a:uFillTx/>
              <a:latin typeface="Microsoft JhengHei"/>
              <a:ea typeface="Microsoft JhengHei"/>
              <a:cs typeface="Calibri" panose="020F0502020204030204" pitchFamily="34" charset="0"/>
            </a:endParaRPr>
          </a:p>
        </p:txBody>
      </p:sp>
      <p:sp>
        <p:nvSpPr>
          <p:cNvPr id="14" name="Google Shape;162;p5">
            <a:extLst>
              <a:ext uri="{FF2B5EF4-FFF2-40B4-BE49-F238E27FC236}">
                <a16:creationId xmlns:a16="http://schemas.microsoft.com/office/drawing/2014/main" id="{DAA52ECE-DE9A-405A-AAED-F0B98E37B33D}"/>
              </a:ext>
            </a:extLst>
          </p:cNvPr>
          <p:cNvSpPr txBox="1"/>
          <p:nvPr/>
        </p:nvSpPr>
        <p:spPr>
          <a:xfrm>
            <a:off x="7632000" y="930261"/>
            <a:ext cx="1080000" cy="30773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en-US" sz="1400" b="1" dirty="0" err="1">
                <a:latin typeface="微軟正黑體" panose="020B0604030504040204" pitchFamily="34" charset="-120"/>
                <a:ea typeface="微軟正黑體" panose="020B0604030504040204" pitchFamily="34" charset="-120"/>
                <a:cs typeface="Microsoft JhengHei"/>
                <a:sym typeface="Microsoft JhengHei"/>
              </a:rPr>
              <a:t>單位：千元</a:t>
            </a:r>
            <a:endParaRPr sz="3600" dirty="0">
              <a:latin typeface="微軟正黑體" panose="020B0604030504040204" pitchFamily="34" charset="-120"/>
              <a:ea typeface="微軟正黑體" panose="020B0604030504040204" pitchFamily="34" charset="-120"/>
            </a:endParaRPr>
          </a:p>
        </p:txBody>
      </p:sp>
      <p:graphicFrame>
        <p:nvGraphicFramePr>
          <p:cNvPr id="6" name="表格 5">
            <a:extLst>
              <a:ext uri="{FF2B5EF4-FFF2-40B4-BE49-F238E27FC236}">
                <a16:creationId xmlns:a16="http://schemas.microsoft.com/office/drawing/2014/main" id="{FA1D13A1-E7CC-49AE-B912-1F5A1904D868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27853000"/>
              </p:ext>
            </p:extLst>
          </p:nvPr>
        </p:nvGraphicFramePr>
        <p:xfrm>
          <a:off x="66007" y="1210129"/>
          <a:ext cx="9011985" cy="4699464"/>
        </p:xfrm>
        <a:graphic>
          <a:graphicData uri="http://schemas.openxmlformats.org/drawingml/2006/table">
            <a:tbl>
              <a:tblPr/>
              <a:tblGrid>
                <a:gridCol w="1859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386194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990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35963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859963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5901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【</a:t>
                      </a:r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簽約數合計</a:t>
                      </a: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】</a:t>
                      </a: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簽約數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努力中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(50%) (</a:t>
                      </a: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負責人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認列數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【</a:t>
                      </a:r>
                      <a:r>
                        <a:rPr lang="zh-TW" altLang="en-US" sz="14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認列數合計</a:t>
                      </a: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】</a:t>
                      </a:r>
                    </a:p>
                  </a:txBody>
                  <a:tcPr marL="17881" marR="17881" marT="8941" marB="8941" anchor="ctr"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36675608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累加：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13,982</a:t>
                      </a: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(19%)</a:t>
                      </a:r>
                      <a:endParaRPr lang="en-US" altLang="zh-TW" sz="1400" b="1" u="none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2,000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CITD_</a:t>
                      </a: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盈亮 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品慈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zh-TW" altLang="en-US" sz="1600" b="1" strike="noStrik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1,000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累加：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11,405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 (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15%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en-US" altLang="zh-TW" sz="14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9883992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簽約數：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7,906</a:t>
                      </a:r>
                      <a:endParaRPr lang="en-US" altLang="zh-TW" sz="1400" b="1" u="sng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2,400</a:t>
                      </a:r>
                      <a:endParaRPr lang="zh-TW" altLang="en-US" sz="1600" b="1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strike="no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炎傳</a:t>
                      </a:r>
                      <a:r>
                        <a:rPr lang="en-US" altLang="zh-TW" sz="1600" b="1" strike="no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_</a:t>
                      </a:r>
                      <a:r>
                        <a:rPr lang="zh-TW" altLang="en-US" sz="1600" b="1" strike="no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若瑟醫院 </a:t>
                      </a:r>
                      <a:r>
                        <a:rPr lang="en-US" altLang="zh-TW" sz="1600" b="1" strike="no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no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君彥</a:t>
                      </a:r>
                      <a:r>
                        <a:rPr lang="en-US" altLang="zh-TW" sz="1600" b="1" strike="no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zh-TW" altLang="en-US" sz="1600" b="1" strike="noStrike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800</a:t>
                      </a:r>
                      <a:endParaRPr lang="zh-TW" altLang="en-US" sz="1600" b="1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認列數：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1,800</a:t>
                      </a:r>
                      <a:endParaRPr lang="en-US" altLang="zh-TW" sz="1400" b="1" u="sng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82816993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b="1" u="sng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TW" sz="1400" b="1" u="sng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40140452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累加：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6,076</a:t>
                      </a: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(8%)</a:t>
                      </a:r>
                      <a:endParaRPr lang="en-US" altLang="zh-TW" sz="1400" b="1" u="none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altLang="zh-TW" sz="1600" b="1" i="0" u="none" strike="noStrike" kern="120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推廣中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(60%)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914400" rtl="0" eaLnBrk="1" fontAlgn="b" latinLnBrk="0" hangingPunct="1"/>
                      <a:endParaRPr lang="en-US" altLang="zh-TW" sz="1600" b="1" i="0" u="none" strike="noStrike" kern="120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累加：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9,605</a:t>
                      </a: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(13%)</a:t>
                      </a:r>
                      <a:endParaRPr lang="en-US" altLang="zh-TW" sz="1400" b="1" u="none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簽約數：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5,790</a:t>
                      </a:r>
                      <a:endParaRPr lang="en-US" altLang="zh-TW" sz="1400" b="1" u="sng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190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高齡</a:t>
                      </a: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_</a:t>
                      </a: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坤璜 </a:t>
                      </a:r>
                      <a:r>
                        <a:rPr lang="en-US" altLang="zh-TW" sz="1600" b="1" strike="no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no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珮君</a:t>
                      </a:r>
                      <a:r>
                        <a:rPr lang="en-US" altLang="zh-TW" sz="1600" b="1" strike="no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en-US" altLang="zh-TW" sz="1600" b="1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190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認列數：</a:t>
                      </a:r>
                      <a:r>
                        <a:rPr lang="en-US" altLang="zh-TW" sz="1400" b="1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3,930</a:t>
                      </a:r>
                      <a:endParaRPr lang="en-US" altLang="zh-TW" sz="1400" b="1" u="sng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58278138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760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strike="no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高齡</a:t>
                      </a:r>
                      <a:r>
                        <a:rPr lang="en-US" altLang="zh-TW" sz="1600" b="1" strike="no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_</a:t>
                      </a:r>
                      <a:r>
                        <a:rPr lang="zh-TW" altLang="en-US" sz="1600" b="1" strike="no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全日罩 </a:t>
                      </a:r>
                      <a:r>
                        <a:rPr lang="en-US" altLang="zh-TW" sz="1600" b="1" strike="no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no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耀泰</a:t>
                      </a:r>
                      <a:r>
                        <a:rPr lang="en-US" altLang="zh-TW" sz="1600" b="1" strike="no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zh-TW" altLang="en-US" sz="1600" b="1" strike="noStrike" dirty="0">
                        <a:solidFill>
                          <a:srgbClr val="0000FF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760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70450313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190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高齡</a:t>
                      </a: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_</a:t>
                      </a: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英飛輪 </a:t>
                      </a:r>
                      <a:r>
                        <a:rPr lang="en-US" altLang="zh-TW" sz="1600" b="1" strike="no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淑慧</a:t>
                      </a:r>
                      <a:r>
                        <a:rPr lang="en-US" altLang="zh-TW" sz="1600" b="1" strike="no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en-US" altLang="zh-TW" sz="1600" b="1" dirty="0">
                        <a:solidFill>
                          <a:srgbClr val="0000FF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190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119431453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190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高齡</a:t>
                      </a: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_</a:t>
                      </a: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百事益 </a:t>
                      </a: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淑慧</a:t>
                      </a:r>
                      <a:r>
                        <a:rPr lang="en-US" altLang="zh-TW" sz="16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lvl="0" algn="ctr">
                        <a:buNone/>
                      </a:pP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190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908361156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1,600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高齡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_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欣辰 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淑慧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1,000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44183322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1,960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東元欣悅 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和欣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zh-TW" altLang="en-US" sz="1600" b="1" strike="noStrik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1,000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720553622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900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旳蔓 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和欣</a:t>
                      </a:r>
                      <a:r>
                        <a:rPr lang="en-US" altLang="zh-TW" sz="1600" b="1" strike="noStrik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zh-TW" altLang="en-US" sz="1600" b="1" strike="noStrik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600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54770634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strike="noStrik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756059028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累加：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286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 (%)</a:t>
                      </a:r>
                      <a:endParaRPr lang="en-US" altLang="zh-TW" sz="14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zh-TW" altLang="en-US" sz="1600" b="1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已簽約</a:t>
                      </a:r>
                      <a:endParaRPr lang="en-US" sz="16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累加：</a:t>
                      </a:r>
                      <a:r>
                        <a:rPr lang="en-US" altLang="zh-TW" sz="14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5,675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 (</a:t>
                      </a:r>
                      <a:r>
                        <a:rPr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8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%)</a:t>
                      </a:r>
                      <a:endParaRPr lang="en-US" altLang="zh-TW" sz="14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845523018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簽約數：</a:t>
                      </a: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286</a:t>
                      </a:r>
                      <a:endParaRPr kumimoji="0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286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春耕 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弘凱</a:t>
                      </a:r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zh-TW" sz="16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286</a:t>
                      </a:r>
                      <a:endParaRPr kumimoji="0" lang="zh-TW" altLang="en-US" sz="16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 </a:t>
                      </a: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認列數：</a:t>
                      </a: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286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56934840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marL="0" marR="0" lvl="0" indent="0" algn="l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endParaRPr lang="en-US" altLang="zh-TW" sz="14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rgbClr val="C00000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rgbClr val="C00000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600" b="1" dirty="0">
                        <a:solidFill>
                          <a:srgbClr val="C00000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6350" marR="6350" marT="6350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altLang="zh-TW" sz="14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0615439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algn="l"/>
                      <a:endParaRPr lang="zh-TW" altLang="en-US" sz="1400" b="1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Backlog</a:t>
                      </a: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 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zh-TW" altLang="en-US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遞延收入</a:t>
                      </a:r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)</a:t>
                      </a:r>
                      <a:endParaRPr lang="en-US" sz="16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 累加：</a:t>
                      </a: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5,389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 (</a:t>
                      </a: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7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%)</a:t>
                      </a:r>
                      <a:endParaRPr lang="en-US" altLang="zh-TW" sz="14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26"/>
                  </a:ext>
                </a:extLst>
              </a:tr>
              <a:tr h="229152">
                <a:tc>
                  <a:txBody>
                    <a:bodyPr/>
                    <a:lstStyle/>
                    <a:p>
                      <a:pPr algn="l"/>
                      <a:endParaRPr lang="zh-TW" altLang="en-US" sz="1400" b="1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zh-TW" altLang="en-US" sz="1600" b="1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u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FY112</a:t>
                      </a:r>
                      <a:endParaRPr lang="en-US" sz="1600" b="1" u="none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zh-TW" sz="1600" b="1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5,389</a:t>
                      </a:r>
                      <a:endParaRPr lang="zh-TW" altLang="en-US" sz="1600" b="1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</a:pPr>
                      <a:r>
                        <a:rPr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 </a:t>
                      </a: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認列數：</a:t>
                      </a: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5,389</a:t>
                      </a:r>
                    </a:p>
                  </a:txBody>
                  <a:tcPr marL="17881" marR="17881" marT="8941" marB="8941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  <a:solidFill>
                      <a:srgbClr val="FFFFFF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3725441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602225924"/>
      </p:ext>
    </p:extLst>
  </p:cSld>
  <p:clrMapOvr>
    <a:masterClrMapping/>
  </p:clrMapOvr>
  <p:transition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Google Shape;160;p5">
            <a:extLst>
              <a:ext uri="{FF2B5EF4-FFF2-40B4-BE49-F238E27FC236}">
                <a16:creationId xmlns:a16="http://schemas.microsoft.com/office/drawing/2014/main" id="{49F5F84C-4A21-44C1-9482-C672C946FEBD}"/>
              </a:ext>
            </a:extLst>
          </p:cNvPr>
          <p:cNvSpPr txBox="1">
            <a:spLocks noGrp="1"/>
          </p:cNvSpPr>
          <p:nvPr>
            <p:ph type="title"/>
          </p:nvPr>
        </p:nvSpPr>
        <p:spPr>
          <a:xfrm>
            <a:off x="432000" y="80688"/>
            <a:ext cx="8280000" cy="540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33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H</a:t>
            </a:r>
            <a:r>
              <a:rPr lang="zh-TW" altLang="en-US" sz="33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 組簽約中</a:t>
            </a:r>
            <a:r>
              <a:rPr lang="en-US" altLang="zh-TW" sz="33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/</a:t>
            </a:r>
            <a:r>
              <a:rPr lang="zh-TW" altLang="en-US" sz="3300" dirty="0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推廣中</a:t>
            </a:r>
            <a:r>
              <a:rPr lang="en-US" sz="3300" dirty="0" err="1">
                <a:solidFill>
                  <a:srgbClr val="002060"/>
                </a:solidFill>
                <a:effectLst/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案件說明</a:t>
            </a:r>
            <a:endParaRPr sz="3300" dirty="0">
              <a:solidFill>
                <a:srgbClr val="002060"/>
              </a:solidFill>
              <a:effectLst/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  <a:sym typeface="Microsoft JhengHei"/>
            </a:endParaRPr>
          </a:p>
        </p:txBody>
      </p:sp>
      <p:sp>
        <p:nvSpPr>
          <p:cNvPr id="8" name="Google Shape;162;p5">
            <a:extLst>
              <a:ext uri="{FF2B5EF4-FFF2-40B4-BE49-F238E27FC236}">
                <a16:creationId xmlns:a16="http://schemas.microsoft.com/office/drawing/2014/main" id="{800C6B8A-843D-47F7-899C-A3F5B3AB18C8}"/>
              </a:ext>
            </a:extLst>
          </p:cNvPr>
          <p:cNvSpPr txBox="1"/>
          <p:nvPr/>
        </p:nvSpPr>
        <p:spPr>
          <a:xfrm>
            <a:off x="7632000" y="323525"/>
            <a:ext cx="1512000" cy="2520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spAutoFit/>
          </a:bodyPr>
          <a:lstStyle/>
          <a:p>
            <a:pPr lvl="0" algn="ctr">
              <a:spcBef>
                <a:spcPts val="0"/>
              </a:spcBef>
              <a:spcAft>
                <a:spcPts val="0"/>
              </a:spcAft>
            </a:pPr>
            <a:r>
              <a:rPr lang="en-US" sz="1300" b="1" dirty="0" err="1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單位：千元</a:t>
            </a:r>
            <a:r>
              <a:rPr lang="en-US" altLang="zh-TW" sz="1300" b="1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(</a:t>
            </a:r>
            <a:r>
              <a:rPr lang="zh-TW" altLang="en-US" sz="1300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未稅</a:t>
            </a:r>
            <a:r>
              <a:rPr lang="en-US" altLang="zh-TW" sz="1300" b="1" dirty="0">
                <a:solidFill>
                  <a:schemeClr val="dk1"/>
                </a:solidFill>
                <a:latin typeface="Calibri" panose="020F0502020204030204" pitchFamily="34" charset="0"/>
                <a:ea typeface="微軟正黑體" panose="020B0604030504040204" pitchFamily="34" charset="-120"/>
                <a:cs typeface="Calibri" panose="020F0502020204030204" pitchFamily="34" charset="0"/>
                <a:sym typeface="Microsoft JhengHei"/>
              </a:rPr>
              <a:t>)</a:t>
            </a:r>
            <a:endParaRPr dirty="0">
              <a:latin typeface="Calibri" panose="020F0502020204030204" pitchFamily="34" charset="0"/>
              <a:ea typeface="微軟正黑體" panose="020B0604030504040204" pitchFamily="34" charset="-120"/>
              <a:cs typeface="Calibri" panose="020F0502020204030204" pitchFamily="34" charset="0"/>
            </a:endParaRPr>
          </a:p>
        </p:txBody>
      </p:sp>
      <p:graphicFrame>
        <p:nvGraphicFramePr>
          <p:cNvPr id="5" name="Google Shape;161;p5">
            <a:extLst>
              <a:ext uri="{FF2B5EF4-FFF2-40B4-BE49-F238E27FC236}">
                <a16:creationId xmlns:a16="http://schemas.microsoft.com/office/drawing/2014/main" id="{9237C03F-1EC5-40C5-A872-D925F0E1E09E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331983025"/>
              </p:ext>
            </p:extLst>
          </p:nvPr>
        </p:nvGraphicFramePr>
        <p:xfrm>
          <a:off x="72000" y="656664"/>
          <a:ext cx="9000000" cy="5724681"/>
        </p:xfrm>
        <a:graphic>
          <a:graphicData uri="http://schemas.openxmlformats.org/drawingml/2006/table">
            <a:tbl>
              <a:tblPr>
                <a:noFill/>
              </a:tblPr>
              <a:tblGrid>
                <a:gridCol w="360000">
                  <a:extLst>
                    <a:ext uri="{9D8B030D-6E8A-4147-A177-3AD203B41FA5}">
                      <a16:colId xmlns:a16="http://schemas.microsoft.com/office/drawing/2014/main" val="404756246"/>
                    </a:ext>
                  </a:extLst>
                </a:gridCol>
                <a:gridCol w="69640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555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57600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2700000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3600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</a:tblGrid>
              <a:tr h="450000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vert="eaVert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廠商</a:t>
                      </a:r>
                      <a:endParaRPr sz="1400" b="1" i="0" u="none" strike="noStrike" cap="none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專案名稱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金額</a:t>
                      </a:r>
                      <a:endParaRPr lang="en-US" sz="1400" b="1" i="0" u="none" strike="noStrike" cap="none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(IP)</a:t>
                      </a:r>
                      <a:endParaRPr sz="140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簽約</a:t>
                      </a:r>
                      <a:endParaRPr lang="en-US" sz="1400" b="1" i="0" u="none" strike="noStrike" cap="none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時程</a:t>
                      </a:r>
                      <a:endParaRPr sz="1400" b="1" i="0" u="none" strike="noStrike" cap="none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 dirty="0" err="1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現況說明</a:t>
                      </a:r>
                      <a:endParaRPr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RD/</a:t>
                      </a:r>
                      <a:endParaRPr lang="zh-TW" altLang="en-US" sz="1400" b="1" i="0" u="none" strike="noStrike" cap="none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1" i="0" u="none" strike="noStrike" cap="none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  <a:sym typeface="Microsoft JhengHei"/>
                        </a:rPr>
                        <a:t>推廣窗口</a:t>
                      </a:r>
                    </a:p>
                  </a:txBody>
                  <a:tcPr marL="0" marR="0" marT="0" marB="0" anchor="ctr">
                    <a:lnL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lt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3878">
                <a:tc rowSpan="7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1" i="0" u="none" strike="noStrike" cap="non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推</a:t>
                      </a:r>
                      <a:endParaRPr lang="en-US" altLang="zh-TW" sz="1400" b="1" i="0" u="none" strike="noStrike" cap="none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1" i="0" u="none" strike="noStrike" cap="non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廣</a:t>
                      </a:r>
                      <a:endParaRPr lang="en-US" altLang="zh-TW" sz="1400" b="1" i="0" u="none" strike="noStrike" cap="none" noProof="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zh-TW" sz="1400" b="1" i="0" u="none" strike="noStrike" cap="non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中</a:t>
                      </a:r>
                      <a:r>
                        <a:rPr lang="en-US" altLang="zh-TW" sz="1400" b="1" i="0" u="none" strike="noStrike" cap="non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60%</a:t>
                      </a:r>
                      <a:endParaRPr lang="zh-TW" altLang="zh-TW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東元</a:t>
                      </a:r>
                      <a:endParaRPr lang="en-US" altLang="zh-TW" sz="1400" b="1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(H100)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智慧化產後護理服務系統</a:t>
                      </a:r>
                      <a:endParaRPr lang="en-US" altLang="zh-TW" sz="14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400" b="1" u="none" strike="noStrike" cap="none" baseline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1,960</a:t>
                      </a:r>
                      <a:endParaRPr lang="zh-TW" altLang="en-US" sz="1400" b="1" u="none" strike="noStrike" cap="none" baseline="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en-US" altLang="zh-TW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6</a:t>
                      </a: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lang="en-US" altLang="zh-TW" sz="14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zh-TW" altLang="en-US" sz="1400" b="1" i="0" u="none" strike="noStrike" kern="1200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預計</a:t>
                      </a:r>
                      <a:r>
                        <a:rPr lang="en-US" altLang="zh-TW" sz="1400" b="1" i="0" u="none" strike="noStrike" kern="1200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3/6</a:t>
                      </a:r>
                      <a:r>
                        <a:rPr lang="zh-TW" altLang="en-US" sz="1400" b="1" i="0" u="none" strike="noStrike" kern="1200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討論財務輸出議題</a:t>
                      </a:r>
                      <a:endParaRPr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和欣</a:t>
                      </a:r>
                      <a:r>
                        <a:rPr lang="en-US" altLang="zh-TW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耀泰</a:t>
                      </a:r>
                      <a:endParaRPr lang="en-US" altLang="zh-TW" sz="14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59706102"/>
                  </a:ext>
                </a:extLst>
              </a:tr>
              <a:tr h="604562">
                <a:tc vMerge="1">
                  <a:txBody>
                    <a:bodyPr/>
                    <a:lstStyle/>
                    <a:p>
                      <a:endParaRPr dirty="0"/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1" i="0" u="none" strike="noStrike" noProof="0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旳蔓</a:t>
                      </a:r>
                      <a:endParaRPr lang="en-US" sz="1400" b="0" i="0" u="none" strike="noStrike" noProof="0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400" b="1" i="0" u="none" strike="noStrike" noProof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</a:t>
                      </a:r>
                      <a:r>
                        <a:rPr lang="en-US" sz="1400" b="1" i="0" u="none" strike="noStrike" noProof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H100)</a:t>
                      </a:r>
                      <a:endParaRPr lang="en-US" sz="140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lvl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1" i="0" u="none" strike="noStrike" noProof="0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產後護理服務系統</a:t>
                      </a:r>
                      <a:endParaRPr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defTabSz="91440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</a:rPr>
                        <a:t>900</a:t>
                      </a: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 defTabSz="844083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  <a:tabLst/>
                        <a:defRPr/>
                      </a:pP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5</a:t>
                      </a: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月</a:t>
                      </a:r>
                      <a:endParaRPr kumimoji="0"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lvl="0" indent="0" algn="just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uLnTx/>
                          <a:uFillTx/>
                          <a:latin typeface="Microsoft JhengHei"/>
                          <a:ea typeface="Microsoft JhengHei"/>
                          <a:cs typeface="Calibri"/>
                        </a:rPr>
                        <a:t>合約審閱中</a:t>
                      </a:r>
                      <a:endParaRPr lang="zh-TW" altLang="zh-TW" sz="1400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sz="14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和欣</a:t>
                      </a:r>
                      <a:r>
                        <a:rPr lang="en-US" altLang="zh-TW" sz="14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/</a:t>
                      </a:r>
                      <a:r>
                        <a:rPr lang="zh-TW" sz="1400" b="1" i="0" u="none" strike="noStrike" noProof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耀泰</a:t>
                      </a:r>
                      <a:endParaRPr lang="zh-TW" sz="1400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697702983"/>
                  </a:ext>
                </a:extLst>
              </a:tr>
              <a:tr h="604562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欣辰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(H100)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連鎖藥局高齡安心睡眠輔助</a:t>
                      </a:r>
                      <a:endParaRPr lang="en-US" altLang="zh-TW" sz="14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400" b="1" u="none" strike="noStrike" cap="none" baseline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1,600</a:t>
                      </a:r>
                      <a:endParaRPr lang="zh-TW" altLang="en-US" sz="1400" b="1" u="none" strike="noStrike" cap="none" baseline="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en-US" altLang="zh-TW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4</a:t>
                      </a: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lang="en-US" altLang="zh-TW" sz="14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en-US" altLang="zh-TW" sz="14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3/3</a:t>
                      </a:r>
                      <a:r>
                        <a:rPr lang="zh-TW" altLang="en-US" sz="14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審查</a:t>
                      </a:r>
                      <a:endParaRPr lang="zh-TW" altLang="en-US" sz="1400" dirty="0">
                        <a:solidFill>
                          <a:srgbClr val="0000FF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淑慧</a:t>
                      </a:r>
                      <a:r>
                        <a:rPr lang="en-US" altLang="zh-TW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耀泰</a:t>
                      </a:r>
                      <a:endParaRPr lang="en-US" altLang="zh-TW" sz="14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039630005"/>
                  </a:ext>
                </a:extLst>
              </a:tr>
              <a:tr h="604198">
                <a:tc vMerge="1"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en-US" sz="1200" b="1" u="none" strike="noStrike" cap="none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百事益</a:t>
                      </a:r>
                      <a:r>
                        <a:rPr lang="zh-TW" altLang="en-US" sz="14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 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(H100)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銀髮電腦</a:t>
                      </a:r>
                      <a:r>
                        <a:rPr lang="en-US" altLang="zh-TW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AI</a:t>
                      </a:r>
                      <a:r>
                        <a:rPr lang="zh-TW" altLang="en-US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訂閱服務</a:t>
                      </a:r>
                      <a:endParaRPr lang="en-US" altLang="zh-TW" sz="14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400" b="1" u="none" strike="noStrike" cap="none" baseline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190</a:t>
                      </a:r>
                      <a:endParaRPr lang="zh-TW" altLang="en-US" sz="1400" b="1" u="none" strike="noStrike" cap="none" baseline="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kumimoji="0" lang="en-US" altLang="zh-TW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4</a:t>
                      </a:r>
                      <a:r>
                        <a:rPr kumimoji="0" lang="zh-TW" alt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kumimoji="0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en-US" altLang="zh-TW" sz="14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2/24</a:t>
                      </a:r>
                      <a:r>
                        <a:rPr lang="zh-TW" altLang="en-US" sz="14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送件</a:t>
                      </a:r>
                      <a:r>
                        <a:rPr lang="zh-TW" altLang="en-US" sz="1400" b="1" i="0" u="none" strike="noStrike" kern="1200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，排審中</a:t>
                      </a:r>
                      <a:endParaRPr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淑慧</a:t>
                      </a:r>
                      <a:r>
                        <a:rPr lang="en-US" altLang="zh-TW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耀泰</a:t>
                      </a:r>
                      <a:endParaRPr lang="en-US" altLang="zh-TW" sz="14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64052628"/>
                  </a:ext>
                </a:extLst>
              </a:tr>
              <a:tr h="622570">
                <a:tc vMerge="1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zh-TW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英飛輪 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(H100)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銀髮族五感煥能旅行團</a:t>
                      </a:r>
                      <a:endParaRPr lang="en-US" altLang="zh-TW" sz="14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400" b="1" u="none" strike="noStrike" cap="none" baseline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190</a:t>
                      </a:r>
                      <a:endParaRPr lang="zh-TW" altLang="en-US" sz="1400" b="1" u="none" strike="noStrike" cap="none" baseline="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kumimoji="0" lang="en-US" altLang="zh-TW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4</a:t>
                      </a:r>
                      <a:r>
                        <a:rPr kumimoji="0" lang="zh-TW" alt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kumimoji="0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en-US" altLang="zh-TW" sz="14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2/24</a:t>
                      </a:r>
                      <a:r>
                        <a:rPr lang="zh-TW" altLang="en-US" sz="14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送件</a:t>
                      </a:r>
                      <a:r>
                        <a:rPr lang="zh-TW" altLang="en-US" sz="1400" b="1" i="0" u="none" strike="noStrike" kern="1200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，排審中</a:t>
                      </a:r>
                      <a:endParaRPr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淑慧</a:t>
                      </a:r>
                      <a:r>
                        <a:rPr lang="en-US" altLang="zh-TW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耀泰</a:t>
                      </a:r>
                      <a:endParaRPr lang="en-US" altLang="zh-TW" sz="14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278187675"/>
                  </a:ext>
                </a:extLst>
              </a:tr>
              <a:tr h="612843">
                <a:tc vMerge="1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zh-TW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坤璜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(H000)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樂齡智慧鞋墊輔導計畫</a:t>
                      </a:r>
                      <a:endParaRPr lang="en-US" altLang="zh-TW" sz="14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400" b="1" u="none" strike="noStrike" cap="none" baseline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190</a:t>
                      </a:r>
                      <a:endParaRPr lang="zh-TW" altLang="en-US" sz="1400" b="1" u="none" strike="noStrike" cap="none" baseline="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kumimoji="0" lang="en-US" altLang="zh-TW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4</a:t>
                      </a:r>
                      <a:r>
                        <a:rPr kumimoji="0" lang="zh-TW" altLang="en-US" sz="1400" b="1" i="0" u="none" strike="noStrike" kern="1200" cap="none" spc="0" normalizeH="0" baseline="0" noProof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kumimoji="0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en-US" altLang="zh-TW" sz="14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2/27</a:t>
                      </a:r>
                      <a:r>
                        <a:rPr lang="zh-TW" altLang="en-US" sz="14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送件</a:t>
                      </a:r>
                      <a:r>
                        <a:rPr lang="zh-TW" altLang="en-US" sz="1400" b="1" i="0" u="none" strike="noStrike" kern="1200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，排審中</a:t>
                      </a:r>
                      <a:endParaRPr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珮君</a:t>
                      </a:r>
                      <a:r>
                        <a:rPr lang="en-US" altLang="zh-TW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耀泰</a:t>
                      </a:r>
                      <a:endParaRPr lang="en-US" altLang="zh-TW" sz="14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85183032"/>
                  </a:ext>
                </a:extLst>
              </a:tr>
              <a:tr h="593387">
                <a:tc vMerge="1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endParaRPr lang="zh-TW" altLang="zh-TW" sz="1400" dirty="0">
                        <a:solidFill>
                          <a:schemeClr val="tx1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dirty="0">
                          <a:solidFill>
                            <a:srgbClr val="0000FF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全日罩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(H000)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樂齡精準健康</a:t>
                      </a:r>
                      <a:r>
                        <a:rPr lang="en-US" altLang="zh-TW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O2O</a:t>
                      </a:r>
                      <a:r>
                        <a:rPr lang="zh-TW" altLang="en-US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服務實踐方案計畫</a:t>
                      </a:r>
                      <a:endParaRPr lang="en-US" altLang="zh-TW" sz="14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400" b="1" u="none" strike="noStrike" cap="none" baseline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760</a:t>
                      </a:r>
                      <a:endParaRPr lang="zh-TW" altLang="en-US" sz="1400" b="1" u="none" strike="noStrike" cap="none" baseline="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4</a:t>
                      </a: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kumimoji="0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en-US" altLang="zh-TW" sz="14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2/27</a:t>
                      </a:r>
                      <a:r>
                        <a:rPr lang="zh-TW" altLang="en-US" sz="14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送件</a:t>
                      </a:r>
                      <a:r>
                        <a:rPr lang="zh-TW" altLang="en-US" sz="1400" b="1" i="0" u="none" strike="noStrike" kern="1200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，排審中</a:t>
                      </a:r>
                      <a:endParaRPr lang="zh-TW" altLang="en-US" sz="1400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宣慶</a:t>
                      </a:r>
                      <a:r>
                        <a:rPr lang="en-US" altLang="zh-TW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耀泰</a:t>
                      </a:r>
                      <a:endParaRPr lang="en-US" altLang="zh-TW" sz="14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4114078369"/>
                  </a:ext>
                </a:extLst>
              </a:tr>
              <a:tr h="562707">
                <a:tc rowSpan="2">
                  <a:txBody>
                    <a:bodyPr/>
                    <a:lstStyle/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1" i="0" u="none" strike="noStrik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努</a:t>
                      </a:r>
                      <a:endParaRPr lang="en-US" altLang="zh-TW" sz="1400" b="0" i="0" u="none" strike="noStrike" noProof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1" i="0" u="none" strike="noStrik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力</a:t>
                      </a:r>
                      <a:endParaRPr lang="en-US" altLang="zh-TW" sz="1400" b="0" i="0" u="none" strike="noStrike" noProof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zh-TW" altLang="en-US" sz="1400" b="1" i="0" u="none" strike="noStrik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中</a:t>
                      </a:r>
                      <a:endParaRPr lang="en-US" altLang="zh-TW" sz="1400" b="0" i="0" u="none" strike="noStrike" noProof="0" dirty="0">
                        <a:solidFill>
                          <a:srgbClr val="000000"/>
                        </a:solidFill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</a:endParaRPr>
                    </a:p>
                    <a:p>
                      <a:pPr marL="0" marR="0" lvl="0" indent="0" algn="ctr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None/>
                      </a:pPr>
                      <a:r>
                        <a:rPr lang="en-US" altLang="zh-TW" sz="1400" b="1" i="0" u="none" strike="noStrike" noProof="0" dirty="0">
                          <a:solidFill>
                            <a:schemeClr val="tx1"/>
                          </a:solidFill>
                          <a:latin typeface="Calibri" panose="020F0502020204030204" pitchFamily="34" charset="0"/>
                          <a:ea typeface="微軟正黑體" panose="020B0604030504040204" pitchFamily="34" charset="-120"/>
                          <a:cs typeface="Calibri" panose="020F0502020204030204" pitchFamily="34" charset="0"/>
                        </a:rPr>
                        <a:t>50%</a:t>
                      </a:r>
                      <a:endParaRPr lang="zh-TW" altLang="en-US" sz="1400" dirty="0">
                        <a:latin typeface="Calibri" panose="020F0502020204030204" pitchFamily="34" charset="0"/>
                        <a:ea typeface="微軟正黑體" panose="020B0604030504040204" pitchFamily="34" charset="-120"/>
                        <a:cs typeface="Calibri" panose="020F0502020204030204" pitchFamily="34" charset="0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strike="no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炎傳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(H100)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科技導入顧問案計畫</a:t>
                      </a:r>
                      <a:endParaRPr lang="en-US" altLang="zh-TW" sz="14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400" b="1" u="none" strike="noStrike" cap="none" baseline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2,400</a:t>
                      </a:r>
                      <a:endParaRPr lang="zh-TW" altLang="en-US" sz="1400" b="1" u="none" strike="noStrike" cap="none" baseline="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6</a:t>
                      </a: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kumimoji="0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zh-TW" altLang="en-US" sz="14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預計</a:t>
                      </a:r>
                      <a:r>
                        <a:rPr lang="en-US" altLang="zh-TW" sz="14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3/7</a:t>
                      </a:r>
                      <a:r>
                        <a:rPr lang="zh-TW" altLang="en-US" sz="14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雙方討論合約</a:t>
                      </a:r>
                      <a:endParaRPr lang="zh-TW" altLang="en-US" sz="1400" dirty="0">
                        <a:solidFill>
                          <a:srgbClr val="0000FF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君彥</a:t>
                      </a:r>
                      <a:r>
                        <a:rPr lang="en-US" altLang="zh-TW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耀泰</a:t>
                      </a:r>
                      <a:endParaRPr lang="en-US" altLang="zh-TW" sz="14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>
                      <a:solidFill>
                        <a:schemeClr val="dk1"/>
                      </a:solidFill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525223043"/>
                  </a:ext>
                </a:extLst>
              </a:tr>
              <a:tr h="555974">
                <a:tc vMerge="1">
                  <a:txBody>
                    <a:bodyPr/>
                    <a:lstStyle/>
                    <a:p>
                      <a:endParaRPr lang="zh-TW" altLang="en-US"/>
                    </a:p>
                  </a:txBody>
                  <a:tcP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T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zh-TW" altLang="en-US" sz="1400" b="1" strike="noStrike" dirty="0">
                          <a:solidFill>
                            <a:srgbClr val="0000FF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</a:rPr>
                        <a:t>盈亮</a:t>
                      </a:r>
                      <a:r>
                        <a:rPr lang="en-US" altLang="zh-TW" sz="1400" b="1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</a:rPr>
                        <a:t>(H200)</a:t>
                      </a:r>
                      <a:endParaRPr lang="zh-TW" altLang="en-US" sz="1400" b="1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</a:endParaRPr>
                    </a:p>
                  </a:txBody>
                  <a:tcPr marL="0" marR="0" marT="0" marB="0" anchor="ctr"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400" b="1" i="0" u="none" strike="noStrike" baseline="0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Microsoft JhengHei"/>
                          <a:cs typeface="Calibri"/>
                        </a:rPr>
                        <a:t>智慧超慢跑機開發案</a:t>
                      </a:r>
                      <a:endParaRPr lang="en-US" altLang="zh-TW" sz="1400" b="1" i="0" u="none" strike="noStrike" baseline="0" dirty="0">
                        <a:solidFill>
                          <a:schemeClr val="tx1"/>
                        </a:solidFill>
                        <a:effectLst/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</a:pPr>
                      <a:r>
                        <a:rPr lang="en-US" altLang="zh-TW" sz="1400" b="1" u="none" strike="noStrike" cap="none" baseline="0" dirty="0">
                          <a:solidFill>
                            <a:schemeClr val="tx1"/>
                          </a:solidFill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1,000</a:t>
                      </a:r>
                      <a:endParaRPr lang="zh-TW" altLang="en-US" sz="1400" b="1" u="none" strike="noStrike" cap="none" baseline="0" dirty="0">
                        <a:solidFill>
                          <a:schemeClr val="tx1"/>
                        </a:solidFill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84408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prstClr val="black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kumimoji="0" lang="en-US" altLang="zh-TW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5</a:t>
                      </a:r>
                      <a:r>
                        <a:rPr kumimoji="0" lang="zh-TW" altLang="en-US" sz="14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月</a:t>
                      </a:r>
                      <a:endParaRPr kumimoji="0" lang="en-US" altLang="zh-TW" sz="1400" b="1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Microsoft JhengHei"/>
                        <a:ea typeface="微軟正黑體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17780" marR="0" lvl="0" indent="0" algn="just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SzPts val="1500"/>
                        <a:buFont typeface="Arial" panose="020B0604020202020204" pitchFamily="34" charset="0"/>
                        <a:buNone/>
                      </a:pPr>
                      <a:r>
                        <a:rPr lang="zh-TW" altLang="en-US" sz="14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預計</a:t>
                      </a:r>
                      <a:r>
                        <a:rPr lang="en-US" altLang="zh-TW" sz="14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3/5</a:t>
                      </a:r>
                      <a:r>
                        <a:rPr lang="zh-TW" altLang="en-US" sz="1400" b="1" i="0" u="none" strike="noStrike" kern="1200" cap="none" dirty="0">
                          <a:solidFill>
                            <a:srgbClr val="0000FF"/>
                          </a:solidFill>
                          <a:latin typeface="Microsoft JhengHei"/>
                          <a:ea typeface="Microsoft JhengHei"/>
                          <a:cs typeface="Calibri"/>
                        </a:rPr>
                        <a:t>第二次技術討論</a:t>
                      </a:r>
                      <a:endParaRPr lang="zh-TW" altLang="en-US" sz="1400" dirty="0">
                        <a:solidFill>
                          <a:srgbClr val="0000FF"/>
                        </a:solidFill>
                        <a:latin typeface="Microsoft JhengHei"/>
                        <a:ea typeface="Microsoft JhengHei"/>
                        <a:cs typeface="Calibr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chemeClr val="dk1"/>
                        </a:buClr>
                        <a:buSzPts val="1500"/>
                        <a:buFont typeface="Microsoft JhengHei"/>
                        <a:buNone/>
                        <a:tabLst/>
                        <a:defRPr/>
                      </a:pP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effectLst/>
                          <a:latin typeface="Microsoft JhengHei"/>
                          <a:ea typeface="微軟正黑體"/>
                          <a:cs typeface="Calibri"/>
                          <a:sym typeface="Microsoft JhengHei"/>
                        </a:rPr>
                        <a:t>明杰</a:t>
                      </a:r>
                      <a:r>
                        <a:rPr lang="en-US" altLang="zh-TW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/</a:t>
                      </a:r>
                      <a:r>
                        <a:rPr lang="zh-TW" altLang="en-US" sz="1400" b="1" u="none" strike="noStrike" cap="none" dirty="0">
                          <a:solidFill>
                            <a:schemeClr val="tx1"/>
                          </a:solidFill>
                          <a:latin typeface="Microsoft JhengHei"/>
                          <a:ea typeface="Microsoft JhengHei"/>
                          <a:cs typeface="Calibri"/>
                          <a:sym typeface="Microsoft JhengHei"/>
                        </a:rPr>
                        <a:t>品慈</a:t>
                      </a:r>
                      <a:endParaRPr lang="en-US" altLang="zh-TW" sz="1400" b="1" u="none" strike="noStrike" cap="none" dirty="0">
                        <a:solidFill>
                          <a:schemeClr val="tx1"/>
                        </a:solidFill>
                        <a:latin typeface="Microsoft JhengHei"/>
                        <a:ea typeface="Microsoft JhengHei"/>
                        <a:cs typeface="Calibri"/>
                        <a:sym typeface="Microsoft JhengHei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L>
                    <a:lnR w="12700" cap="flat" cmpd="sng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R>
                    <a:lnT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dk1"/>
                      </a:solidFill>
                      <a:prstDash val="solid"/>
                      <a:round/>
                      <a:headEnd type="none" w="sm" len="sm"/>
                      <a:tailEnd type="none" w="sm" len="sm"/>
                    </a:lnB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394105265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129020187"/>
      </p:ext>
    </p:extLst>
  </p:cSld>
  <p:clrMapOvr>
    <a:masterClrMapping/>
  </p:clrMapOvr>
  <p:transition/>
</p:sld>
</file>

<file path=ppt/theme/theme1.xml><?xml version="1.0" encoding="utf-8"?>
<a:theme xmlns:a="http://schemas.openxmlformats.org/drawingml/2006/main" name="1_佈景主題1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8_預設簡報設計">
      <a:majorFont>
        <a:latin typeface=""/>
        <a:ea typeface="標楷體"/>
        <a:cs typeface=""/>
      </a:majorFont>
      <a:minorFont>
        <a:latin typeface="Arial"/>
        <a:ea typeface="標楷體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gray">
        <a:ln>
          <a:headEnd/>
          <a:tailEnd/>
        </a:ln>
      </a:spPr>
      <a:bodyPr wrap="none" anchor="ctr">
        <a:flatTx/>
      </a:bodyPr>
      <a:lstStyle>
        <a:defPPr>
          <a:defRPr>
            <a:solidFill>
              <a:srgbClr val="FFFFFF"/>
            </a:solidFill>
            <a:ea typeface="宋体" pitchFamily="2" charset="-122"/>
          </a:defRPr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</a:objectDefaults>
  <a:extraClrSchemeLst>
    <a:extraClrScheme>
      <a:clrScheme name="預設簡報設計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預設簡報設計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預設簡報設計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佈景主題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C7EF8F4A3F269B42ABE66C846BAD69C3" ma:contentTypeVersion="10" ma:contentTypeDescription="Create a new document." ma:contentTypeScope="" ma:versionID="405cc5236345981c7e0eeaf4ff5a2026">
  <xsd:schema xmlns:xsd="http://www.w3.org/2001/XMLSchema" xmlns:xs="http://www.w3.org/2001/XMLSchema" xmlns:p="http://schemas.microsoft.com/office/2006/metadata/properties" xmlns:ns2="7a49a012-1a42-488a-ad65-57305d193449" xmlns:ns3="a048a829-da38-4e78-83b1-f53b80d599ea" targetNamespace="http://schemas.microsoft.com/office/2006/metadata/properties" ma:root="true" ma:fieldsID="b9af7c5c0fb5aac628bb0875337ef763" ns2:_="" ns3:_="">
    <xsd:import namespace="7a49a012-1a42-488a-ad65-57305d193449"/>
    <xsd:import namespace="a048a829-da38-4e78-83b1-f53b80d599ea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MediaServiceDateTaken" minOccurs="0"/>
                <xsd:element ref="ns2:MediaServiceGenerationTime" minOccurs="0"/>
                <xsd:element ref="ns2:MediaServiceEventHashCode" minOccurs="0"/>
                <xsd:element ref="ns2:MediaLengthInSeconds" minOccurs="0"/>
                <xsd:element ref="ns3:SharedWithUsers" minOccurs="0"/>
                <xsd:element ref="ns3:SharedWithDetail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a49a012-1a42-488a-ad65-57305d19344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DateTaken" ma:index="12" nillable="true" ma:displayName="MediaServiceDateTaken" ma:hidden="true" ma:indexed="true" ma:internalName="MediaServiceDateTaken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4" nillable="true" ma:displayName="MediaServiceEventHashCode" ma:hidden="true" ma:internalName="MediaServiceEventHashCode" ma:readOnly="true">
      <xsd:simpleType>
        <xsd:restriction base="dms:Text"/>
      </xsd:simpleType>
    </xsd:element>
    <xsd:element name="MediaLengthInSeconds" ma:index="15" nillable="true" ma:displayName="MediaLengthInSeconds" ma:hidden="true" ma:internalName="MediaLengthInSeconds" ma:readOnly="tru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048a829-da38-4e78-83b1-f53b80d599ea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97962B17-4CDF-4B6A-9B71-C306F2B8AB2A}">
  <ds:schemaRefs>
    <ds:schemaRef ds:uri="7a49a012-1a42-488a-ad65-57305d193449"/>
    <ds:schemaRef ds:uri="a048a829-da38-4e78-83b1-f53b80d599ea"/>
    <ds:schemaRef ds:uri="http://purl.org/dc/dcmitype/"/>
    <ds:schemaRef ds:uri="http://purl.org/dc/elements/1.1/"/>
    <ds:schemaRef ds:uri="http://purl.org/dc/terms/"/>
    <ds:schemaRef ds:uri="http://schemas.microsoft.com/office/2006/documentManagement/types"/>
    <ds:schemaRef ds:uri="http://schemas.microsoft.com/office/2006/metadata/properties"/>
    <ds:schemaRef ds:uri="http://schemas.microsoft.com/office/infopath/2007/PartnerControls"/>
    <ds:schemaRef ds:uri="http://schemas.openxmlformats.org/package/2006/metadata/core-propertie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CF0869CA-55C3-49A3-BD9B-173713121A4B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56296B53-FA1C-4984-93E9-0EF0DA5778F0}">
  <ds:schemaRefs>
    <ds:schemaRef ds:uri="7a49a012-1a42-488a-ad65-57305d193449"/>
    <ds:schemaRef ds:uri="a048a829-da38-4e78-83b1-f53b80d599ea"/>
    <ds:schemaRef ds:uri="http://purl.org/dc/elements/1.1/"/>
    <ds:schemaRef ds:uri="http://purl.org/dc/terms/"/>
    <ds:schemaRef ds:uri="http://schemas.microsoft.com/internal/obd"/>
    <ds:schemaRef ds:uri="http://schemas.microsoft.com/office/2006/documentManagement/types"/>
    <ds:schemaRef ds:uri="http://schemas.microsoft.com/office/2006/metadata/contentType"/>
    <ds:schemaRef ds:uri="http://schemas.microsoft.com/office/2006/metadata/properties"/>
    <ds:schemaRef ds:uri="http://schemas.microsoft.com/office/2006/metadata/properties/metaAttributes"/>
    <ds:schemaRef ds:uri="http://schemas.microsoft.com/office/infopath/2007/PartnerControls"/>
    <ds:schemaRef ds:uri="http://schemas.openxmlformats.org/package/2006/metadata/core-properties"/>
    <ds:schemaRef ds:uri="http://www.w3.org/2001/XMLSchema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537</TotalTime>
  <Words>550</Words>
  <Application>Microsoft Office PowerPoint</Application>
  <PresentationFormat>如螢幕大小 (4:3)</PresentationFormat>
  <Paragraphs>142</Paragraphs>
  <Slides>3</Slides>
  <Notes>3</Notes>
  <HiddenSlides>1</HiddenSlides>
  <MMClips>0</MMClips>
  <ScaleCrop>false</ScaleCrop>
  <HeadingPairs>
    <vt:vector size="6" baseType="variant">
      <vt:variant>
        <vt:lpstr>使用字型</vt:lpstr>
      </vt:variant>
      <vt:variant>
        <vt:i4>7</vt:i4>
      </vt:variant>
      <vt:variant>
        <vt:lpstr>佈景主題</vt:lpstr>
      </vt:variant>
      <vt:variant>
        <vt:i4>1</vt:i4>
      </vt:variant>
      <vt:variant>
        <vt:lpstr>投影片標題</vt:lpstr>
      </vt:variant>
      <vt:variant>
        <vt:i4>3</vt:i4>
      </vt:variant>
    </vt:vector>
  </HeadingPairs>
  <TitlesOfParts>
    <vt:vector size="11" baseType="lpstr">
      <vt:lpstr>Microsoft JhengHei</vt:lpstr>
      <vt:lpstr>Microsoft JhengHei</vt:lpstr>
      <vt:lpstr>Arial</vt:lpstr>
      <vt:lpstr>Bookman Old Style</vt:lpstr>
      <vt:lpstr>Calibri</vt:lpstr>
      <vt:lpstr>Times New Roman</vt:lpstr>
      <vt:lpstr>Wingdings</vt:lpstr>
      <vt:lpstr>1_佈景主題1</vt:lpstr>
      <vt:lpstr>H 組經營團隊會議報告</vt:lpstr>
      <vt:lpstr>PowerPoint 簡報</vt:lpstr>
      <vt:lpstr>H 組簽約中/推廣中案件說明</vt:lpstr>
    </vt:vector>
  </TitlesOfParts>
  <Company>CMT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下世代車載資通訊系統與創新應用服務技術計畫(1/4)  整體計畫說明</dc:title>
  <dc:creator>ftsai</dc:creator>
  <cp:lastModifiedBy>郭晨如</cp:lastModifiedBy>
  <cp:revision>260</cp:revision>
  <cp:lastPrinted>2023-09-11T04:51:59Z</cp:lastPrinted>
  <dcterms:created xsi:type="dcterms:W3CDTF">2008-08-15T19:18:09Z</dcterms:created>
  <dcterms:modified xsi:type="dcterms:W3CDTF">2025-03-06T03:23:23Z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NXTAG2">
    <vt:lpwstr>000800aa79000000000001023720</vt:lpwstr>
  </property>
  <property fmtid="{D5CDD505-2E9C-101B-9397-08002B2CF9AE}" pid="3" name="ContentTypeId">
    <vt:lpwstr>0x010100C7EF8F4A3F269B42ABE66C846BAD69C3</vt:lpwstr>
  </property>
</Properties>
</file>