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723" r:id="rId2"/>
    <p:sldMasterId id="2147483735" r:id="rId3"/>
  </p:sldMasterIdLst>
  <p:notesMasterIdLst>
    <p:notesMasterId r:id="rId16"/>
  </p:notesMasterIdLst>
  <p:handoutMasterIdLst>
    <p:handoutMasterId r:id="rId17"/>
  </p:handoutMasterIdLst>
  <p:sldIdLst>
    <p:sldId id="626" r:id="rId4"/>
    <p:sldId id="776" r:id="rId5"/>
    <p:sldId id="816" r:id="rId6"/>
    <p:sldId id="817" r:id="rId7"/>
    <p:sldId id="696" r:id="rId8"/>
    <p:sldId id="815" r:id="rId9"/>
    <p:sldId id="814" r:id="rId10"/>
    <p:sldId id="256" r:id="rId11"/>
    <p:sldId id="784" r:id="rId12"/>
    <p:sldId id="777" r:id="rId13"/>
    <p:sldId id="781" r:id="rId14"/>
    <p:sldId id="783" r:id="rId15"/>
  </p:sldIdLst>
  <p:sldSz cx="9144000" cy="6858000" type="screen4x3"/>
  <p:notesSz cx="6797675" cy="9928225"/>
  <p:defaultTextStyle>
    <a:defPPr>
      <a:defRPr lang="zh-TW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葉燕燕" initials="葉燕燕" lastIdx="1" clrIdx="0">
    <p:extLst>
      <p:ext uri="{19B8F6BF-5375-455C-9EA6-DF929625EA0E}">
        <p15:presenceInfo xmlns:p15="http://schemas.microsoft.com/office/powerpoint/2012/main" userId="S::750576@itri.org.tw::548c4802-c0c1-4eed-bfac-0f2bb126ef4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0066"/>
    <a:srgbClr val="0000FF"/>
    <a:srgbClr val="002060"/>
    <a:srgbClr val="FFFF99"/>
    <a:srgbClr val="DBF8F9"/>
    <a:srgbClr val="ABFFF7"/>
    <a:srgbClr val="000099"/>
    <a:srgbClr val="FFFFFF"/>
    <a:srgbClr val="363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53" autoAdjust="0"/>
    <p:restoredTop sz="99400" autoAdjust="0"/>
  </p:normalViewPr>
  <p:slideViewPr>
    <p:cSldViewPr snapToGrid="0">
      <p:cViewPr varScale="1">
        <p:scale>
          <a:sx n="94" d="100"/>
          <a:sy n="94" d="100"/>
        </p:scale>
        <p:origin x="1325" y="67"/>
      </p:cViewPr>
      <p:guideLst>
        <p:guide orient="horz" pos="2183"/>
        <p:guide pos="29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3354" y="60"/>
      </p:cViewPr>
      <p:guideLst>
        <p:guide orient="horz" pos="3128"/>
        <p:guide pos="214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1" y="1"/>
            <a:ext cx="2945659" cy="49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54" y="1"/>
            <a:ext cx="2945659" cy="49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1" y="9430094"/>
            <a:ext cx="2945659" cy="49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54" y="9430094"/>
            <a:ext cx="2945659" cy="49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3C1836-1D35-4551-B5A9-6FD8CCC5FF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060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1" y="1"/>
            <a:ext cx="2945659" cy="4964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54" y="1"/>
            <a:ext cx="2945659" cy="4964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3AF2CE5-511B-4E6F-A6C4-807EE711B3E8}" type="datetimeFigureOut">
              <a:rPr lang="zh-TW" altLang="en-US"/>
              <a:pPr>
                <a:defRPr/>
              </a:pPr>
              <a:t>2025/3/6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75" y="4715915"/>
            <a:ext cx="5438139" cy="446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1" y="9430094"/>
            <a:ext cx="2945659" cy="4964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54" y="9430094"/>
            <a:ext cx="2945659" cy="4964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EB41366-FE2A-4E2F-94BC-6DB0CE3C5E6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0072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0C6E-B47C-4212-964B-B422CF3A9F4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2917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41366-FE2A-4E2F-94BC-6DB0CE3C5E6E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2259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41366-FE2A-4E2F-94BC-6DB0CE3C5E6E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80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41366-FE2A-4E2F-94BC-6DB0CE3C5E6E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1666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41366-FE2A-4E2F-94BC-6DB0CE3C5E6E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7832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41366-FE2A-4E2F-94BC-6DB0CE3C5E6E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8304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0" descr="E版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110038"/>
            <a:ext cx="2762250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138" y="2338388"/>
            <a:ext cx="7772400" cy="765175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en-US" sz="4000" b="0" noProof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+mj-cs"/>
              </a:defRPr>
            </a:lvl1pPr>
          </a:lstStyle>
          <a:p>
            <a:pPr lv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9138" y="3598863"/>
            <a:ext cx="7013575" cy="914400"/>
          </a:xfr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dirty="0"/>
              <a:t>按一下以編輯母片副標題樣式</a:t>
            </a:r>
          </a:p>
        </p:txBody>
      </p:sp>
      <p:pic>
        <p:nvPicPr>
          <p:cNvPr id="10" name="Picture 28" descr="itri_CEL_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" y="44603"/>
            <a:ext cx="1678774" cy="38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63" y="89862"/>
            <a:ext cx="790243" cy="3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42"/>
          <p:cNvSpPr>
            <a:spLocks noChangeArrowheads="1"/>
          </p:cNvSpPr>
          <p:nvPr userDrawn="1"/>
        </p:nvSpPr>
        <p:spPr bwMode="auto">
          <a:xfrm>
            <a:off x="0" y="6618288"/>
            <a:ext cx="9144000" cy="239712"/>
          </a:xfrm>
          <a:prstGeom prst="rect">
            <a:avLst/>
          </a:prstGeom>
          <a:solidFill>
            <a:srgbClr val="009FE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-1" y="6621462"/>
            <a:ext cx="695306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defRPr/>
            </a:pPr>
            <a:r>
              <a:rPr kumimoji="1" lang="zh-TW" altLang="en-US" sz="1000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工業技術研究院機密資料 禁止複製、轉載、外流</a:t>
            </a:r>
            <a:r>
              <a:rPr kumimoji="1" lang="zh-TW" altLang="en-US" sz="1000" b="0" i="0" kern="1200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  </a:t>
            </a:r>
            <a:r>
              <a:rPr kumimoji="1" lang="en-US" altLang="zh-TW" sz="1000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ITRI CONFIDENTIAL DOCUMENT DO NOT COPY OR DISTRIBUTE</a:t>
            </a:r>
            <a:endParaRPr lang="zh-TW" altLang="en-US" sz="1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4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fld id="{F6602ED5-4A91-4AD9-AC63-D57B56DD798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587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29413" y="493612"/>
            <a:ext cx="2092325" cy="5897663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0850" y="493612"/>
            <a:ext cx="6126163" cy="5897663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2pPr>
            <a:lvl3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3pPr>
            <a:lvl4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4pPr>
            <a:lvl5pPr>
              <a:defRPr sz="1800">
                <a:solidFill>
                  <a:schemeClr val="tx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fld id="{F6602ED5-4A91-4AD9-AC63-D57B56DD798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3894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0" descr="E版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110038"/>
            <a:ext cx="2762250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138" y="2338388"/>
            <a:ext cx="7772400" cy="765175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en-US" sz="4000" b="0" noProof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+mj-cs"/>
              </a:defRPr>
            </a:lvl1pPr>
          </a:lstStyle>
          <a:p>
            <a:pPr lv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9138" y="3598863"/>
            <a:ext cx="7013575" cy="914400"/>
          </a:xfr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dirty="0"/>
              <a:t>按一下以編輯母片副標題樣式</a:t>
            </a:r>
          </a:p>
        </p:txBody>
      </p:sp>
      <p:pic>
        <p:nvPicPr>
          <p:cNvPr id="10" name="Picture 28" descr="itri_CEL_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" y="44603"/>
            <a:ext cx="1678774" cy="38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63" y="89862"/>
            <a:ext cx="790243" cy="3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42"/>
          <p:cNvSpPr>
            <a:spLocks noChangeArrowheads="1"/>
          </p:cNvSpPr>
          <p:nvPr userDrawn="1"/>
        </p:nvSpPr>
        <p:spPr bwMode="auto">
          <a:xfrm>
            <a:off x="0" y="6618288"/>
            <a:ext cx="9144000" cy="239712"/>
          </a:xfrm>
          <a:prstGeom prst="rect">
            <a:avLst/>
          </a:prstGeom>
          <a:solidFill>
            <a:srgbClr val="009FE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000" dirty="0">
              <a:solidFill>
                <a:srgbClr val="000000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-1" y="6621462"/>
            <a:ext cx="695306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defRPr/>
            </a:pPr>
            <a:r>
              <a:rPr lang="zh-TW" altLang="en-US" sz="1000" dirty="0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工業技術研究院機密資料 禁止複製、轉載、外流  </a:t>
            </a:r>
            <a:r>
              <a:rPr lang="en-US" altLang="zh-TW" sz="1000" dirty="0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ITRI CONFIDENTIAL DOCUMENT DO NOT COPY OR DISTRIBUTE</a:t>
            </a:r>
            <a:endParaRPr lang="zh-TW" altLang="en-US" sz="1000" dirty="0">
              <a:solidFill>
                <a:srgbClr val="FFFFFF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4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fld id="{F6602ED5-4A91-4AD9-AC63-D57B56DD798C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3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Calibri" panose="020F050202020403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zh-TW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7" name="Picture 60" descr="E版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866592"/>
            <a:ext cx="2762250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F6602ED5-4A91-4AD9-AC63-D57B56DD798C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2"/>
          </p:nvPr>
        </p:nvSpPr>
        <p:spPr>
          <a:xfrm>
            <a:off x="450850" y="1285592"/>
            <a:ext cx="8369300" cy="5100362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 marL="715963" indent="-271463">
              <a:buFont typeface="Times New Roman" panose="02020603050405020304" pitchFamily="18" charset="0"/>
              <a:buChar char="−"/>
              <a:defRPr>
                <a:latin typeface="Calibri" panose="020F0502020204030204" pitchFamily="34" charset="0"/>
              </a:defRPr>
            </a:lvl2pPr>
            <a:lvl3pPr marL="1146175" indent="-342900">
              <a:buFont typeface="Wingdings" panose="05000000000000000000" pitchFamily="2" charset="2"/>
              <a:buChar char="Ø"/>
              <a:tabLst>
                <a:tab pos="987425" algn="l"/>
              </a:tabLst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 marL="1720850" indent="-285750"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282639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pattFill prst="pct5">
          <a:fgClr>
            <a:srgbClr val="ABE9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456\Desktop\未命名-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861008"/>
            <a:ext cx="27622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2"/>
          <p:cNvSpPr>
            <a:spLocks noChangeArrowheads="1"/>
          </p:cNvSpPr>
          <p:nvPr userDrawn="1"/>
        </p:nvSpPr>
        <p:spPr bwMode="auto">
          <a:xfrm>
            <a:off x="0" y="6618288"/>
            <a:ext cx="9144000" cy="239712"/>
          </a:xfrm>
          <a:prstGeom prst="rect">
            <a:avLst/>
          </a:prstGeom>
          <a:solidFill>
            <a:srgbClr val="009FE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000">
              <a:solidFill>
                <a:srgbClr val="000000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034518"/>
            <a:ext cx="7772400" cy="778358"/>
          </a:xfrm>
        </p:spPr>
        <p:txBody>
          <a:bodyPr anchor="t"/>
          <a:lstStyle>
            <a:lvl1pPr algn="l">
              <a:defRPr sz="4000" b="0" cap="all"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3812875"/>
            <a:ext cx="7772400" cy="670884"/>
          </a:xfrm>
        </p:spPr>
        <p:txBody>
          <a:bodyPr anchor="t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000" b="0" noProof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+mj-c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fld id="{F6602ED5-4A91-4AD9-AC63-D57B56DD798C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11" name="Text Box 48"/>
          <p:cNvSpPr txBox="1">
            <a:spLocks noChangeArrowheads="1"/>
          </p:cNvSpPr>
          <p:nvPr userDrawn="1"/>
        </p:nvSpPr>
        <p:spPr bwMode="auto">
          <a:xfrm>
            <a:off x="-1" y="6621462"/>
            <a:ext cx="695306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defRPr/>
            </a:pPr>
            <a:r>
              <a:rPr lang="zh-TW" altLang="en-US" sz="1000" dirty="0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工業技術研究院機密資料 禁止複製、轉載、外流  </a:t>
            </a:r>
            <a:r>
              <a:rPr lang="en-US" altLang="zh-TW" sz="1000" dirty="0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ITRI CONFIDENTIAL DOCUMENT DO NOT COPY OR DISTRIBUTE</a:t>
            </a:r>
            <a:endParaRPr lang="zh-TW" altLang="en-US" sz="1000" dirty="0">
              <a:solidFill>
                <a:srgbClr val="FFFFFF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63" y="89862"/>
            <a:ext cx="790243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53" descr="itri_CEL_C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65088"/>
            <a:ext cx="168116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433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F6602ED5-4A91-4AD9-AC63-D57B56DD798C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70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2"/>
          <p:cNvSpPr>
            <a:spLocks noChangeArrowheads="1"/>
          </p:cNvSpPr>
          <p:nvPr userDrawn="1"/>
        </p:nvSpPr>
        <p:spPr bwMode="auto">
          <a:xfrm>
            <a:off x="0" y="6618288"/>
            <a:ext cx="9144000" cy="239712"/>
          </a:xfrm>
          <a:prstGeom prst="rect">
            <a:avLst/>
          </a:prstGeom>
          <a:solidFill>
            <a:srgbClr val="009FE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F6602ED5-4A91-4AD9-AC63-D57B56DD798C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10" name="Text Box 48"/>
          <p:cNvSpPr txBox="1">
            <a:spLocks noChangeArrowheads="1"/>
          </p:cNvSpPr>
          <p:nvPr userDrawn="1"/>
        </p:nvSpPr>
        <p:spPr bwMode="auto">
          <a:xfrm>
            <a:off x="-1" y="6621462"/>
            <a:ext cx="695306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defRPr/>
            </a:pPr>
            <a:r>
              <a:rPr lang="zh-TW" altLang="en-US" sz="1000" dirty="0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工業技術研究院機密資料 禁止複製、轉載、外流  </a:t>
            </a:r>
            <a:r>
              <a:rPr lang="en-US" altLang="zh-TW" sz="1000" dirty="0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ITRI CONFIDENTIAL DOCUMENT DO NOT COPY OR DISTRIBUTE</a:t>
            </a:r>
            <a:endParaRPr lang="zh-TW" altLang="en-US" sz="1000" dirty="0">
              <a:solidFill>
                <a:srgbClr val="FFFFFF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63" y="89862"/>
            <a:ext cx="790243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3" descr="itri_CEL_C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65088"/>
            <a:ext cx="168116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747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84668"/>
            <a:ext cx="8229600" cy="6350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fld id="{F6602ED5-4A91-4AD9-AC63-D57B56DD798C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3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271463" indent="-271463">
              <a:defRPr sz="2400"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marL="533400" indent="-180975">
              <a:defRPr sz="2000">
                <a:latin typeface="Calibri" panose="020F0502020204030204" pitchFamily="34" charset="0"/>
                <a:ea typeface="標楷體" panose="03000509000000000000" pitchFamily="65" charset="-120"/>
              </a:defRPr>
            </a:lvl2pPr>
            <a:lvl3pPr marL="806450" indent="-184150">
              <a:tabLst>
                <a:tab pos="896938" algn="l"/>
              </a:tabLst>
              <a:defRPr sz="1800">
                <a:latin typeface="Calibri" panose="020F0502020204030204" pitchFamily="34" charset="0"/>
                <a:ea typeface="標楷體" panose="03000509000000000000" pitchFamily="65" charset="-120"/>
              </a:defRPr>
            </a:lvl3pPr>
            <a:lvl4pPr marL="1077913" indent="-187325">
              <a:tabLst>
                <a:tab pos="1077913" algn="l"/>
              </a:tabLst>
              <a:defRPr sz="1600">
                <a:latin typeface="Calibri" panose="020F0502020204030204" pitchFamily="34" charset="0"/>
                <a:ea typeface="標楷體" panose="03000509000000000000" pitchFamily="65" charset="-120"/>
              </a:defRPr>
            </a:lvl4pPr>
            <a:lvl5pPr marL="1168400" indent="-85725">
              <a:defRPr sz="1600">
                <a:latin typeface="Calibri" panose="020F0502020204030204" pitchFamily="34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3" name="內容版面配置區 8"/>
          <p:cNvSpPr>
            <a:spLocks noGrp="1"/>
          </p:cNvSpPr>
          <p:nvPr>
            <p:ph sz="quarter" idx="14"/>
          </p:nvPr>
        </p:nvSpPr>
        <p:spPr>
          <a:xfrm>
            <a:off x="4646612" y="2174875"/>
            <a:ext cx="4040188" cy="3951288"/>
          </a:xfrm>
        </p:spPr>
        <p:txBody>
          <a:bodyPr/>
          <a:lstStyle>
            <a:lvl1pPr marL="271463" indent="-271463">
              <a:defRPr sz="2400"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marL="533400" indent="-180975">
              <a:defRPr sz="2000">
                <a:latin typeface="Calibri" panose="020F0502020204030204" pitchFamily="34" charset="0"/>
                <a:ea typeface="標楷體" panose="03000509000000000000" pitchFamily="65" charset="-120"/>
              </a:defRPr>
            </a:lvl2pPr>
            <a:lvl3pPr marL="806450" indent="-184150">
              <a:tabLst>
                <a:tab pos="896938" algn="l"/>
              </a:tabLst>
              <a:defRPr sz="1800">
                <a:latin typeface="Calibri" panose="020F0502020204030204" pitchFamily="34" charset="0"/>
                <a:ea typeface="標楷體" panose="03000509000000000000" pitchFamily="65" charset="-120"/>
              </a:defRPr>
            </a:lvl3pPr>
            <a:lvl4pPr marL="1077913" indent="-187325">
              <a:tabLst>
                <a:tab pos="1077913" algn="l"/>
              </a:tabLst>
              <a:defRPr sz="1600">
                <a:latin typeface="Calibri" panose="020F0502020204030204" pitchFamily="34" charset="0"/>
                <a:ea typeface="標楷體" panose="03000509000000000000" pitchFamily="65" charset="-120"/>
              </a:defRPr>
            </a:lvl4pPr>
            <a:lvl5pPr marL="1168400" indent="-85725">
              <a:defRPr sz="1600">
                <a:latin typeface="Calibri" panose="020F0502020204030204" pitchFamily="34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627703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31994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694044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fld id="{F6602ED5-4A91-4AD9-AC63-D57B56DD798C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2"/>
          </p:nvPr>
        </p:nvSpPr>
        <p:spPr>
          <a:xfrm>
            <a:off x="3576638" y="531994"/>
            <a:ext cx="5430837" cy="585311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2pPr>
            <a:lvl3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3pPr>
            <a:lvl4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4pPr>
            <a:lvl5pPr>
              <a:defRPr sz="1800">
                <a:solidFill>
                  <a:schemeClr val="tx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356090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F6602ED5-4A91-4AD9-AC63-D57B56DD798C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39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2pPr>
            <a:lvl3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3pPr>
            <a:lvl4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4pPr>
            <a:lvl5pPr>
              <a:defRPr sz="1800">
                <a:solidFill>
                  <a:schemeClr val="tx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fld id="{F6602ED5-4A91-4AD9-AC63-D57B56DD798C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4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Calibri" panose="020F050202020403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pic>
        <p:nvPicPr>
          <p:cNvPr id="7" name="Picture 60" descr="E版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866592"/>
            <a:ext cx="2762250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F6602ED5-4A91-4AD9-AC63-D57B56DD798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2"/>
          </p:nvPr>
        </p:nvSpPr>
        <p:spPr>
          <a:xfrm>
            <a:off x="450850" y="1285592"/>
            <a:ext cx="8369300" cy="5100362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 marL="715963" indent="-271463">
              <a:buFont typeface="Times New Roman" panose="02020603050405020304" pitchFamily="18" charset="0"/>
              <a:buChar char="−"/>
              <a:defRPr>
                <a:latin typeface="Calibri" panose="020F0502020204030204" pitchFamily="34" charset="0"/>
              </a:defRPr>
            </a:lvl2pPr>
            <a:lvl3pPr marL="1146175" indent="-342900">
              <a:buFont typeface="Wingdings" panose="05000000000000000000" pitchFamily="2" charset="2"/>
              <a:buChar char="Ø"/>
              <a:tabLst>
                <a:tab pos="987425" algn="l"/>
              </a:tabLst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 marL="1720850" indent="-285750"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161430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29413" y="493612"/>
            <a:ext cx="2092325" cy="5897663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0850" y="493612"/>
            <a:ext cx="6126163" cy="5897663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2pPr>
            <a:lvl3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3pPr>
            <a:lvl4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4pPr>
            <a:lvl5pPr>
              <a:defRPr sz="1800">
                <a:solidFill>
                  <a:schemeClr val="tx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fld id="{F6602ED5-4A91-4AD9-AC63-D57B56DD798C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06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0" y="6618288"/>
            <a:ext cx="9144000" cy="239712"/>
          </a:xfrm>
          <a:prstGeom prst="rect">
            <a:avLst/>
          </a:prstGeom>
          <a:solidFill>
            <a:srgbClr val="009F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lang="zh-TW" altLang="en-US" sz="1350">
              <a:solidFill>
                <a:srgbClr val="000000"/>
              </a:solidFill>
            </a:endParaRPr>
          </a:p>
        </p:txBody>
      </p:sp>
      <p:pic>
        <p:nvPicPr>
          <p:cNvPr id="7" name="Picture 53" descr="itri_CEL_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9" y="109540"/>
            <a:ext cx="168116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4"/>
          <p:cNvSpPr txBox="1">
            <a:spLocks noChangeArrowheads="1"/>
          </p:cNvSpPr>
          <p:nvPr userDrawn="1"/>
        </p:nvSpPr>
        <p:spPr bwMode="auto">
          <a:xfrm>
            <a:off x="790004" y="6604002"/>
            <a:ext cx="5009706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zh-TW" altLang="en-US" sz="750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工業技術研究院機密資料 禁止複製、轉載、外流    </a:t>
            </a:r>
            <a:r>
              <a:rPr lang="en-US" altLang="zh-TW" sz="750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│ ITRI  CONFIDENTIAL  DOCUMENT  DO  NOT  COPY  OR  DISTRIBUTE </a:t>
            </a:r>
            <a:endParaRPr lang="zh-TW" altLang="en-US" sz="750">
              <a:solidFill>
                <a:srgbClr val="FFFFFF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pic>
        <p:nvPicPr>
          <p:cNvPr id="9" name="Picture 16" descr="限閱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64" y="109538"/>
            <a:ext cx="7778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43"/>
          <p:cNvSpPr>
            <a:spLocks noGrp="1" noChangeArrowheads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 algn="ctr">
              <a:defRPr sz="3000" smtClean="0"/>
            </a:lvl1pPr>
          </a:lstStyle>
          <a:p>
            <a:pPr lv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17412" name="Rectangle 4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100" smtClean="0"/>
            </a:lvl1pPr>
          </a:lstStyle>
          <a:p>
            <a:pPr lvl="0"/>
            <a:r>
              <a:rPr lang="zh-TW" altLang="en-US" noProof="0" dirty="0"/>
              <a:t>按一下以編輯母片副標題樣式</a:t>
            </a:r>
          </a:p>
        </p:txBody>
      </p:sp>
      <p:sp>
        <p:nvSpPr>
          <p:cNvPr id="10" name="Rectangle 45"/>
          <p:cNvSpPr>
            <a:spLocks noGrp="1" noChangeArrowheads="1"/>
          </p:cNvSpPr>
          <p:nvPr>
            <p:ph type="dt" sz="half" idx="10"/>
          </p:nvPr>
        </p:nvSpPr>
        <p:spPr>
          <a:xfrm>
            <a:off x="7486650" y="6667500"/>
            <a:ext cx="781050" cy="185738"/>
          </a:xfrm>
        </p:spPr>
        <p:txBody>
          <a:bodyPr/>
          <a:lstStyle>
            <a:lvl1pPr>
              <a:defRPr sz="750"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fld id="{FBB7D60A-819C-4015-A4AC-1005A67FCECD}" type="datetime1">
              <a:rPr lang="zh-TW" altLang="en-US" smtClean="0">
                <a:solidFill>
                  <a:srgbClr val="FFFFFF"/>
                </a:solidFill>
              </a:rPr>
              <a:pPr>
                <a:defRPr/>
              </a:pPr>
              <a:t>2025/3/6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1" name="Rectangle 46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50" y="6388102"/>
            <a:ext cx="2895600" cy="1809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2" name="Rectangle 4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6301" y="6627815"/>
            <a:ext cx="600075" cy="225425"/>
          </a:xfrm>
        </p:spPr>
        <p:txBody>
          <a:bodyPr/>
          <a:lstStyle>
            <a:lvl1pPr>
              <a:defRPr sz="750"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fld id="{6F66E05F-ADAE-4373-A8DC-7BBAC59E59CD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48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0DF9D-8B69-445C-953B-96609147D56C}" type="datetime1">
              <a:rPr lang="zh-TW" altLang="en-US" smtClean="0">
                <a:solidFill>
                  <a:srgbClr val="FFFFFF"/>
                </a:solidFill>
              </a:rPr>
              <a:pPr>
                <a:defRPr/>
              </a:pPr>
              <a:t>2025/3/6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BCA6C-749B-4F2C-BA0A-0587394BA248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28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ctr">
              <a:defRPr sz="3000" b="0" cap="all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ctr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66CD5-B0E4-4BF6-A8A5-3F3E6F32EEAB}" type="datetime1">
              <a:rPr lang="zh-TW" altLang="en-US" smtClean="0">
                <a:solidFill>
                  <a:srgbClr val="FFFFFF"/>
                </a:solidFill>
              </a:rPr>
              <a:pPr>
                <a:defRPr/>
              </a:pPr>
              <a:t>2025/3/6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462B1-0D9B-4AA9-B2D6-ED6839478C91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443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439864"/>
            <a:ext cx="4105275" cy="475773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14876" y="1439864"/>
            <a:ext cx="4106863" cy="475773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AEF4D-E132-4625-977E-ED4683828A6B}" type="datetime1">
              <a:rPr lang="zh-TW" altLang="en-US" smtClean="0">
                <a:solidFill>
                  <a:srgbClr val="FFFFFF"/>
                </a:solidFill>
              </a:rPr>
              <a:pPr>
                <a:defRPr/>
              </a:pPr>
              <a:t>2025/3/6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C76E7-64CA-4A18-9F1D-7FF62C8DFE22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15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13E3A-CD95-4EA5-961C-22B2B8F5631C}" type="datetime1">
              <a:rPr lang="zh-TW" altLang="en-US" smtClean="0">
                <a:solidFill>
                  <a:srgbClr val="FFFFFF"/>
                </a:solidFill>
              </a:rPr>
              <a:pPr>
                <a:defRPr/>
              </a:pPr>
              <a:t>2025/3/6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88307-FA96-4094-BFFD-1B0927A1F1D9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99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5C098-CC3A-420A-9003-5106F5AB27E8}" type="datetime1">
              <a:rPr lang="zh-TW" altLang="en-US" smtClean="0">
                <a:solidFill>
                  <a:srgbClr val="FFFFFF"/>
                </a:solidFill>
              </a:rPr>
              <a:pPr>
                <a:defRPr/>
              </a:pPr>
              <a:t>2025/3/6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3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E17D-D138-45A5-9EC8-F54BEB97B679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6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pattFill prst="pct5">
          <a:fgClr>
            <a:srgbClr val="ABE9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456\Desktop\未命名-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861008"/>
            <a:ext cx="27622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2"/>
          <p:cNvSpPr>
            <a:spLocks noChangeArrowheads="1"/>
          </p:cNvSpPr>
          <p:nvPr userDrawn="1"/>
        </p:nvSpPr>
        <p:spPr bwMode="auto">
          <a:xfrm>
            <a:off x="0" y="6618288"/>
            <a:ext cx="9144000" cy="239712"/>
          </a:xfrm>
          <a:prstGeom prst="rect">
            <a:avLst/>
          </a:prstGeom>
          <a:solidFill>
            <a:srgbClr val="009FE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00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034518"/>
            <a:ext cx="7772400" cy="778358"/>
          </a:xfrm>
        </p:spPr>
        <p:txBody>
          <a:bodyPr anchor="t"/>
          <a:lstStyle>
            <a:lvl1pPr algn="l">
              <a:defRPr sz="4000" b="0" cap="all"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3812875"/>
            <a:ext cx="7772400" cy="670884"/>
          </a:xfrm>
        </p:spPr>
        <p:txBody>
          <a:bodyPr anchor="t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000" b="0" noProof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+mj-c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fld id="{F6602ED5-4A91-4AD9-AC63-D57B56DD798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1" name="Text Box 48"/>
          <p:cNvSpPr txBox="1">
            <a:spLocks noChangeArrowheads="1"/>
          </p:cNvSpPr>
          <p:nvPr userDrawn="1"/>
        </p:nvSpPr>
        <p:spPr bwMode="auto">
          <a:xfrm>
            <a:off x="-1" y="6621462"/>
            <a:ext cx="695306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defRPr/>
            </a:pPr>
            <a:r>
              <a:rPr kumimoji="1" lang="zh-TW" altLang="en-US" sz="1000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工業技術研究院機密資料 禁止複製、轉載、外流</a:t>
            </a:r>
            <a:r>
              <a:rPr kumimoji="1" lang="zh-TW" altLang="en-US" sz="1000" b="0" i="0" kern="1200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  </a:t>
            </a:r>
            <a:r>
              <a:rPr kumimoji="1" lang="en-US" altLang="zh-TW" sz="1000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ITRI CONFIDENTIAL DOCUMENT DO NOT COPY OR DISTRIBUTE</a:t>
            </a:r>
            <a:endParaRPr lang="zh-TW" altLang="en-US" sz="1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63" y="89862"/>
            <a:ext cx="790243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53" descr="itri_CEL_C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65088"/>
            <a:ext cx="168116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459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F6602ED5-4A91-4AD9-AC63-D57B56DD798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6148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2"/>
          <p:cNvSpPr>
            <a:spLocks noChangeArrowheads="1"/>
          </p:cNvSpPr>
          <p:nvPr userDrawn="1"/>
        </p:nvSpPr>
        <p:spPr bwMode="auto">
          <a:xfrm>
            <a:off x="0" y="6618288"/>
            <a:ext cx="9144000" cy="239712"/>
          </a:xfrm>
          <a:prstGeom prst="rect">
            <a:avLst/>
          </a:prstGeom>
          <a:solidFill>
            <a:srgbClr val="009FE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latin typeface="Calibri" panose="020F0502020204030204" pitchFamily="34" charset="0"/>
            </a:endParaRPr>
          </a:p>
        </p:txBody>
      </p:sp>
      <p:sp>
        <p:nvSpPr>
          <p:cNvPr id="3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F6602ED5-4A91-4AD9-AC63-D57B56DD798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0" name="Text Box 48"/>
          <p:cNvSpPr txBox="1">
            <a:spLocks noChangeArrowheads="1"/>
          </p:cNvSpPr>
          <p:nvPr userDrawn="1"/>
        </p:nvSpPr>
        <p:spPr bwMode="auto">
          <a:xfrm>
            <a:off x="-1" y="6621462"/>
            <a:ext cx="695306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defRPr/>
            </a:pPr>
            <a:r>
              <a:rPr kumimoji="1" lang="zh-TW" altLang="en-US" sz="1000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工業技術研究院機密資料 禁止複製、轉載、外流</a:t>
            </a:r>
            <a:r>
              <a:rPr kumimoji="1" lang="zh-TW" altLang="en-US" sz="1000" b="0" i="0" kern="1200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  </a:t>
            </a:r>
            <a:r>
              <a:rPr kumimoji="1" lang="en-US" altLang="zh-TW" sz="1000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ITRI CONFIDENTIAL DOCUMENT DO NOT COPY OR DISTRIBUTE</a:t>
            </a:r>
            <a:endParaRPr lang="zh-TW" altLang="en-US" sz="1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63" y="89862"/>
            <a:ext cx="790243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3" descr="itri_CEL_C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65088"/>
            <a:ext cx="168116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12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84668"/>
            <a:ext cx="8229600" cy="6350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fld id="{F6602ED5-4A91-4AD9-AC63-D57B56DD798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3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271463" indent="-271463">
              <a:defRPr sz="2400"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marL="533400" indent="-180975">
              <a:defRPr sz="2000">
                <a:latin typeface="Calibri" panose="020F0502020204030204" pitchFamily="34" charset="0"/>
                <a:ea typeface="標楷體" panose="03000509000000000000" pitchFamily="65" charset="-120"/>
              </a:defRPr>
            </a:lvl2pPr>
            <a:lvl3pPr marL="806450" indent="-184150">
              <a:tabLst>
                <a:tab pos="896938" algn="l"/>
              </a:tabLst>
              <a:defRPr sz="1800">
                <a:latin typeface="Calibri" panose="020F0502020204030204" pitchFamily="34" charset="0"/>
                <a:ea typeface="標楷體" panose="03000509000000000000" pitchFamily="65" charset="-120"/>
              </a:defRPr>
            </a:lvl3pPr>
            <a:lvl4pPr marL="1077913" indent="-187325">
              <a:tabLst>
                <a:tab pos="1077913" algn="l"/>
              </a:tabLst>
              <a:defRPr sz="1600">
                <a:latin typeface="Calibri" panose="020F0502020204030204" pitchFamily="34" charset="0"/>
                <a:ea typeface="標楷體" panose="03000509000000000000" pitchFamily="65" charset="-120"/>
              </a:defRPr>
            </a:lvl4pPr>
            <a:lvl5pPr marL="1168400" indent="-85725">
              <a:defRPr sz="1600">
                <a:latin typeface="Calibri" panose="020F0502020204030204" pitchFamily="34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3" name="內容版面配置區 8"/>
          <p:cNvSpPr>
            <a:spLocks noGrp="1"/>
          </p:cNvSpPr>
          <p:nvPr>
            <p:ph sz="quarter" idx="14"/>
          </p:nvPr>
        </p:nvSpPr>
        <p:spPr>
          <a:xfrm>
            <a:off x="4646612" y="2174875"/>
            <a:ext cx="4040188" cy="3951288"/>
          </a:xfrm>
        </p:spPr>
        <p:txBody>
          <a:bodyPr/>
          <a:lstStyle>
            <a:lvl1pPr marL="271463" indent="-271463">
              <a:defRPr sz="2400"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marL="533400" indent="-180975">
              <a:defRPr sz="2000">
                <a:latin typeface="Calibri" panose="020F0502020204030204" pitchFamily="34" charset="0"/>
                <a:ea typeface="標楷體" panose="03000509000000000000" pitchFamily="65" charset="-120"/>
              </a:defRPr>
            </a:lvl2pPr>
            <a:lvl3pPr marL="806450" indent="-184150">
              <a:tabLst>
                <a:tab pos="896938" algn="l"/>
              </a:tabLst>
              <a:defRPr sz="1800">
                <a:latin typeface="Calibri" panose="020F0502020204030204" pitchFamily="34" charset="0"/>
                <a:ea typeface="標楷體" panose="03000509000000000000" pitchFamily="65" charset="-120"/>
              </a:defRPr>
            </a:lvl3pPr>
            <a:lvl4pPr marL="1077913" indent="-187325">
              <a:tabLst>
                <a:tab pos="1077913" algn="l"/>
              </a:tabLst>
              <a:defRPr sz="1600">
                <a:latin typeface="Calibri" panose="020F0502020204030204" pitchFamily="34" charset="0"/>
                <a:ea typeface="標楷體" panose="03000509000000000000" pitchFamily="65" charset="-120"/>
              </a:defRPr>
            </a:lvl4pPr>
            <a:lvl5pPr marL="1168400" indent="-85725">
              <a:defRPr sz="1600">
                <a:latin typeface="Calibri" panose="020F0502020204030204" pitchFamily="34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764414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31994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694044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fld id="{F6602ED5-4A91-4AD9-AC63-D57B56DD798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2"/>
          </p:nvPr>
        </p:nvSpPr>
        <p:spPr>
          <a:xfrm>
            <a:off x="3576638" y="531994"/>
            <a:ext cx="5430837" cy="585311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2pPr>
            <a:lvl3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3pPr>
            <a:lvl4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4pPr>
            <a:lvl5pPr>
              <a:defRPr sz="1800">
                <a:solidFill>
                  <a:schemeClr val="tx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57411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F6602ED5-4A91-4AD9-AC63-D57B56DD798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113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2pPr>
            <a:lvl3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3pPr>
            <a:lvl4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4pPr>
            <a:lvl5pPr>
              <a:defRPr sz="1800">
                <a:solidFill>
                  <a:schemeClr val="tx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fld id="{F6602ED5-4A91-4AD9-AC63-D57B56DD798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3967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0" descr="E版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866592"/>
            <a:ext cx="2762250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42"/>
          <p:cNvSpPr>
            <a:spLocks noChangeArrowheads="1"/>
          </p:cNvSpPr>
          <p:nvPr/>
        </p:nvSpPr>
        <p:spPr bwMode="auto">
          <a:xfrm>
            <a:off x="0" y="6618288"/>
            <a:ext cx="9144000" cy="239712"/>
          </a:xfrm>
          <a:prstGeom prst="rect">
            <a:avLst/>
          </a:prstGeom>
          <a:solidFill>
            <a:srgbClr val="009FE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00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027" name="Rectangle 43"/>
          <p:cNvSpPr>
            <a:spLocks noGrp="1" noChangeArrowheads="1"/>
          </p:cNvSpPr>
          <p:nvPr>
            <p:ph type="title"/>
          </p:nvPr>
        </p:nvSpPr>
        <p:spPr bwMode="auto">
          <a:xfrm>
            <a:off x="450850" y="89862"/>
            <a:ext cx="8369300" cy="69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dirty="0"/>
              <a:t>按一下以編輯母片標題樣式</a:t>
            </a:r>
          </a:p>
        </p:txBody>
      </p:sp>
      <p:sp>
        <p:nvSpPr>
          <p:cNvPr id="29740" name="Rectangle 4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04925"/>
            <a:ext cx="8364538" cy="48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dirty="0"/>
              <a:t>第一層</a:t>
            </a:r>
            <a:endParaRPr lang="en-US" altLang="zh-TW" noProof="0" dirty="0"/>
          </a:p>
          <a:p>
            <a:pPr lvl="1"/>
            <a:r>
              <a:rPr lang="zh-TW" altLang="en-US" noProof="0" dirty="0"/>
              <a:t>第二層</a:t>
            </a:r>
            <a:endParaRPr lang="en-US" altLang="zh-TW" noProof="0" dirty="0"/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  <a:endParaRPr lang="en-US" altLang="zh-TW" noProof="0" dirty="0"/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29742" name="Rectangle 4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8092" y="6391275"/>
            <a:ext cx="60960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3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fld id="{F6602ED5-4A91-4AD9-AC63-D57B56DD798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6" name="Text Box 48"/>
          <p:cNvSpPr txBox="1">
            <a:spLocks noChangeArrowheads="1"/>
          </p:cNvSpPr>
          <p:nvPr userDrawn="1"/>
        </p:nvSpPr>
        <p:spPr bwMode="auto">
          <a:xfrm>
            <a:off x="-1" y="6621462"/>
            <a:ext cx="695306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defRPr/>
            </a:pPr>
            <a:r>
              <a:rPr kumimoji="1" lang="zh-TW" altLang="en-US" sz="1000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工業技術研究院機密資料 禁止複製、轉載、外流</a:t>
            </a:r>
            <a:r>
              <a:rPr kumimoji="1" lang="zh-TW" altLang="en-US" sz="1000" b="0" i="0" kern="1200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  </a:t>
            </a:r>
            <a:r>
              <a:rPr kumimoji="1" lang="en-US" altLang="zh-TW" sz="1000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ITRI CONFIDENTIAL DOCUMENT DO NOT COPY OR DISTRIBUTE</a:t>
            </a:r>
            <a:endParaRPr lang="zh-TW" altLang="en-US" sz="1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63" y="89862"/>
            <a:ext cx="790243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53" descr="itri_CEL_C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65088"/>
            <a:ext cx="168116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2" r:id="rId2"/>
    <p:sldLayoutId id="2147483676" r:id="rId3"/>
    <p:sldLayoutId id="2147483679" r:id="rId4"/>
    <p:sldLayoutId id="2147483680" r:id="rId5"/>
    <p:sldLayoutId id="2147483678" r:id="rId6"/>
    <p:sldLayoutId id="2147483681" r:id="rId7"/>
    <p:sldLayoutId id="2147483682" r:id="rId8"/>
    <p:sldLayoutId id="2147483683" r:id="rId9"/>
    <p:sldLayoutId id="2147483684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zh-TW" altLang="en-US" sz="3600" b="0" dirty="0" smtClean="0">
          <a:solidFill>
            <a:schemeClr val="tx1"/>
          </a:solidFill>
          <a:effectLst/>
          <a:latin typeface="Calibri" panose="020F0502020204030204" pitchFamily="34" charset="0"/>
          <a:ea typeface="標楷體" panose="03000509000000000000" pitchFamily="65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微軟正黑體" pitchFamily="34" charset="-120"/>
        </a:defRPr>
      </a:lvl9pPr>
    </p:titleStyle>
    <p:bodyStyle>
      <a:lvl1pPr marL="361950" indent="-3619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120000"/>
        <a:buFont typeface="微軟正黑體" panose="020B0604030504040204" pitchFamily="34" charset="-120"/>
        <a:buChar char="•"/>
        <a:defRPr kumimoji="1" lang="zh-TW" altLang="en-US" sz="2800" b="0" noProof="0" dirty="0" smtClean="0">
          <a:solidFill>
            <a:schemeClr val="tx1"/>
          </a:solidFill>
          <a:latin typeface="Calibri" panose="020F0502020204030204" pitchFamily="34" charset="0"/>
          <a:ea typeface="標楷體" panose="03000509000000000000" pitchFamily="65" charset="-120"/>
          <a:cs typeface="+mn-cs"/>
        </a:defRPr>
      </a:lvl1pPr>
      <a:lvl2pPr marL="715963" marR="0" indent="-271463" algn="l" defTabSz="914400" rtl="0" eaLnBrk="0" fontAlgn="base" latinLnBrk="0" hangingPunct="0">
        <a:lnSpc>
          <a:spcPct val="110000"/>
        </a:lnSpc>
        <a:spcBef>
          <a:spcPct val="20000"/>
        </a:spcBef>
        <a:spcAft>
          <a:spcPct val="0"/>
        </a:spcAft>
        <a:buClrTx/>
        <a:buSzTx/>
        <a:buFont typeface="Times New Roman" panose="02020603050405020304" pitchFamily="18" charset="0"/>
        <a:buChar char="−"/>
        <a:tabLst/>
        <a:defRPr kumimoji="1" lang="zh-TW" altLang="en-US" sz="2400" b="0" baseline="0" noProof="0" dirty="0" smtClean="0">
          <a:solidFill>
            <a:schemeClr val="tx1"/>
          </a:solidFill>
          <a:latin typeface="Calibri" panose="020F0502020204030204" pitchFamily="34" charset="0"/>
          <a:ea typeface="標楷體" panose="03000509000000000000" pitchFamily="65" charset="-120"/>
        </a:defRPr>
      </a:lvl2pPr>
      <a:lvl3pPr marL="1146175" marR="0" indent="-342900" algn="l" defTabSz="914400" rtl="0" eaLnBrk="0" fontAlgn="base" latinLnBrk="0" hangingPunct="0">
        <a:lnSpc>
          <a:spcPct val="110000"/>
        </a:lnSpc>
        <a:spcBef>
          <a:spcPct val="20000"/>
        </a:spcBef>
        <a:spcAft>
          <a:spcPct val="0"/>
        </a:spcAft>
        <a:buClrTx/>
        <a:buSzPct val="80000"/>
        <a:buFont typeface="Wingdings" panose="05000000000000000000" pitchFamily="2" charset="2"/>
        <a:buChar char="Ø"/>
        <a:tabLst>
          <a:tab pos="1077913" algn="l"/>
        </a:tabLst>
        <a:defRPr kumimoji="1" lang="zh-TW" altLang="en-US" sz="2000" noProof="0" dirty="0" smtClean="0">
          <a:solidFill>
            <a:schemeClr val="tx1"/>
          </a:solidFill>
          <a:latin typeface="Calibri" panose="020F0502020204030204" pitchFamily="34" charset="0"/>
          <a:ea typeface="標楷體" panose="03000509000000000000" pitchFamily="65" charset="-120"/>
        </a:defRPr>
      </a:lvl3pPr>
      <a:lvl4pPr marL="1349375" indent="-1873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lang="zh-TW" altLang="en-US" sz="1800" noProof="0" dirty="0" smtClean="0">
          <a:solidFill>
            <a:schemeClr val="tx1"/>
          </a:solidFill>
          <a:latin typeface="Calibri" panose="020F0502020204030204" pitchFamily="34" charset="0"/>
          <a:ea typeface="標楷體" panose="03000509000000000000" pitchFamily="65" charset="-120"/>
        </a:defRPr>
      </a:lvl4pPr>
      <a:lvl5pPr marL="1778000" marR="0" indent="-342900" algn="l" defTabSz="914400" rtl="0" eaLnBrk="0" fontAlgn="base" latinLnBrk="0" hangingPunct="0">
        <a:lnSpc>
          <a:spcPct val="110000"/>
        </a:lnSpc>
        <a:spcBef>
          <a:spcPct val="20000"/>
        </a:spcBef>
        <a:spcAft>
          <a:spcPct val="0"/>
        </a:spcAft>
        <a:buClrTx/>
        <a:buSzTx/>
        <a:buFont typeface="Wingdings" panose="05000000000000000000" pitchFamily="2" charset="2"/>
        <a:buChar char="ü"/>
        <a:tabLst/>
        <a:defRPr kumimoji="1" lang="zh-TW" altLang="en-US" sz="1800" noProof="0" dirty="0" smtClean="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0" descr="E版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866592"/>
            <a:ext cx="2762250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42"/>
          <p:cNvSpPr>
            <a:spLocks noChangeArrowheads="1"/>
          </p:cNvSpPr>
          <p:nvPr/>
        </p:nvSpPr>
        <p:spPr bwMode="auto">
          <a:xfrm>
            <a:off x="0" y="6618288"/>
            <a:ext cx="9144000" cy="239712"/>
          </a:xfrm>
          <a:prstGeom prst="rect">
            <a:avLst/>
          </a:prstGeom>
          <a:solidFill>
            <a:srgbClr val="009FE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000">
              <a:solidFill>
                <a:srgbClr val="000000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027" name="Rectangle 43"/>
          <p:cNvSpPr>
            <a:spLocks noGrp="1" noChangeArrowheads="1"/>
          </p:cNvSpPr>
          <p:nvPr>
            <p:ph type="title"/>
          </p:nvPr>
        </p:nvSpPr>
        <p:spPr bwMode="auto">
          <a:xfrm>
            <a:off x="450850" y="89862"/>
            <a:ext cx="8369300" cy="69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dirty="0"/>
              <a:t>按一下以編輯母片標題樣式</a:t>
            </a:r>
          </a:p>
        </p:txBody>
      </p:sp>
      <p:sp>
        <p:nvSpPr>
          <p:cNvPr id="29740" name="Rectangle 4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04925"/>
            <a:ext cx="8364538" cy="48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dirty="0"/>
              <a:t>第一層</a:t>
            </a:r>
            <a:endParaRPr lang="en-US" altLang="zh-TW" noProof="0" dirty="0"/>
          </a:p>
          <a:p>
            <a:pPr lvl="1"/>
            <a:r>
              <a:rPr lang="zh-TW" altLang="en-US" noProof="0" dirty="0"/>
              <a:t>第二層</a:t>
            </a:r>
            <a:endParaRPr lang="en-US" altLang="zh-TW" noProof="0" dirty="0"/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  <a:endParaRPr lang="en-US" altLang="zh-TW" noProof="0" dirty="0"/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29742" name="Rectangle 4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8092" y="6391275"/>
            <a:ext cx="60960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endParaRPr lang="en-US" altLang="zh-TW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3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8729132" y="6618289"/>
            <a:ext cx="414867" cy="239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fld id="{F6602ED5-4A91-4AD9-AC63-D57B56DD798C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16" name="Text Box 48"/>
          <p:cNvSpPr txBox="1">
            <a:spLocks noChangeArrowheads="1"/>
          </p:cNvSpPr>
          <p:nvPr userDrawn="1"/>
        </p:nvSpPr>
        <p:spPr bwMode="auto">
          <a:xfrm>
            <a:off x="-1" y="6621462"/>
            <a:ext cx="695306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defRPr/>
            </a:pPr>
            <a:r>
              <a:rPr lang="zh-TW" altLang="en-US" sz="1000" dirty="0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工業技術研究院機密資料 禁止複製、轉載、外流  </a:t>
            </a:r>
            <a:r>
              <a:rPr lang="en-US" altLang="zh-TW" sz="1000" dirty="0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ITRI CONFIDENTIAL DOCUMENT DO NOT COPY OR DISTRIBUTE</a:t>
            </a:r>
            <a:endParaRPr lang="zh-TW" altLang="en-US" sz="1000" dirty="0">
              <a:solidFill>
                <a:srgbClr val="FFFFFF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63" y="89862"/>
            <a:ext cx="790243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53" descr="itri_CEL_C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65088"/>
            <a:ext cx="168116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63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zh-TW" altLang="en-US" sz="3600" b="0" dirty="0" smtClean="0">
          <a:solidFill>
            <a:schemeClr val="tx1"/>
          </a:solidFill>
          <a:effectLst/>
          <a:latin typeface="Calibri" panose="020F0502020204030204" pitchFamily="34" charset="0"/>
          <a:ea typeface="標楷體" panose="03000509000000000000" pitchFamily="65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微軟正黑體" pitchFamily="34" charset="-120"/>
        </a:defRPr>
      </a:lvl9pPr>
    </p:titleStyle>
    <p:bodyStyle>
      <a:lvl1pPr marL="361950" indent="-3619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120000"/>
        <a:buFont typeface="微軟正黑體" panose="020B0604030504040204" pitchFamily="34" charset="-120"/>
        <a:buChar char="•"/>
        <a:defRPr kumimoji="1" lang="zh-TW" altLang="en-US" sz="2800" b="0" noProof="0" dirty="0" smtClean="0">
          <a:solidFill>
            <a:schemeClr val="tx1"/>
          </a:solidFill>
          <a:latin typeface="Calibri" panose="020F0502020204030204" pitchFamily="34" charset="0"/>
          <a:ea typeface="標楷體" panose="03000509000000000000" pitchFamily="65" charset="-120"/>
          <a:cs typeface="+mn-cs"/>
        </a:defRPr>
      </a:lvl1pPr>
      <a:lvl2pPr marL="715963" marR="0" indent="-271463" algn="l" defTabSz="914400" rtl="0" eaLnBrk="0" fontAlgn="base" latinLnBrk="0" hangingPunct="0">
        <a:lnSpc>
          <a:spcPct val="110000"/>
        </a:lnSpc>
        <a:spcBef>
          <a:spcPct val="20000"/>
        </a:spcBef>
        <a:spcAft>
          <a:spcPct val="0"/>
        </a:spcAft>
        <a:buClrTx/>
        <a:buSzTx/>
        <a:buFont typeface="Times New Roman" panose="02020603050405020304" pitchFamily="18" charset="0"/>
        <a:buChar char="−"/>
        <a:tabLst/>
        <a:defRPr kumimoji="1" lang="zh-TW" altLang="en-US" sz="2400" b="0" baseline="0" noProof="0" dirty="0" smtClean="0">
          <a:solidFill>
            <a:schemeClr val="tx1"/>
          </a:solidFill>
          <a:latin typeface="Calibri" panose="020F0502020204030204" pitchFamily="34" charset="0"/>
          <a:ea typeface="標楷體" panose="03000509000000000000" pitchFamily="65" charset="-120"/>
        </a:defRPr>
      </a:lvl2pPr>
      <a:lvl3pPr marL="1146175" marR="0" indent="-342900" algn="l" defTabSz="914400" rtl="0" eaLnBrk="0" fontAlgn="base" latinLnBrk="0" hangingPunct="0">
        <a:lnSpc>
          <a:spcPct val="110000"/>
        </a:lnSpc>
        <a:spcBef>
          <a:spcPct val="20000"/>
        </a:spcBef>
        <a:spcAft>
          <a:spcPct val="0"/>
        </a:spcAft>
        <a:buClrTx/>
        <a:buSzPct val="80000"/>
        <a:buFont typeface="Wingdings" panose="05000000000000000000" pitchFamily="2" charset="2"/>
        <a:buChar char="Ø"/>
        <a:tabLst>
          <a:tab pos="1077913" algn="l"/>
        </a:tabLst>
        <a:defRPr kumimoji="1" lang="zh-TW" altLang="en-US" sz="2000" noProof="0" dirty="0" smtClean="0">
          <a:solidFill>
            <a:schemeClr val="tx1"/>
          </a:solidFill>
          <a:latin typeface="Calibri" panose="020F0502020204030204" pitchFamily="34" charset="0"/>
          <a:ea typeface="標楷體" panose="03000509000000000000" pitchFamily="65" charset="-120"/>
        </a:defRPr>
      </a:lvl3pPr>
      <a:lvl4pPr marL="1349375" indent="-1873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lang="zh-TW" altLang="en-US" sz="1800" noProof="0" dirty="0" smtClean="0">
          <a:solidFill>
            <a:schemeClr val="tx1"/>
          </a:solidFill>
          <a:latin typeface="Calibri" panose="020F0502020204030204" pitchFamily="34" charset="0"/>
          <a:ea typeface="標楷體" panose="03000509000000000000" pitchFamily="65" charset="-120"/>
        </a:defRPr>
      </a:lvl4pPr>
      <a:lvl5pPr marL="1778000" marR="0" indent="-342900" algn="l" defTabSz="914400" rtl="0" eaLnBrk="0" fontAlgn="base" latinLnBrk="0" hangingPunct="0">
        <a:lnSpc>
          <a:spcPct val="110000"/>
        </a:lnSpc>
        <a:spcBef>
          <a:spcPct val="20000"/>
        </a:spcBef>
        <a:spcAft>
          <a:spcPct val="0"/>
        </a:spcAft>
        <a:buClrTx/>
        <a:buSzTx/>
        <a:buFont typeface="Wingdings" panose="05000000000000000000" pitchFamily="2" charset="2"/>
        <a:buChar char="ü"/>
        <a:tabLst/>
        <a:defRPr kumimoji="1" lang="zh-TW" altLang="en-US" sz="1800" noProof="0" dirty="0" smtClean="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2"/>
          <p:cNvSpPr>
            <a:spLocks noChangeArrowheads="1"/>
          </p:cNvSpPr>
          <p:nvPr/>
        </p:nvSpPr>
        <p:spPr bwMode="auto">
          <a:xfrm>
            <a:off x="0" y="6618288"/>
            <a:ext cx="9144000" cy="239712"/>
          </a:xfrm>
          <a:prstGeom prst="rect">
            <a:avLst/>
          </a:prstGeom>
          <a:solidFill>
            <a:srgbClr val="009F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lang="zh-TW" altLang="en-US" sz="1350">
              <a:solidFill>
                <a:srgbClr val="000000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027" name="Rectangle 43"/>
          <p:cNvSpPr>
            <a:spLocks noGrp="1" noChangeArrowheads="1"/>
          </p:cNvSpPr>
          <p:nvPr>
            <p:ph type="title"/>
          </p:nvPr>
        </p:nvSpPr>
        <p:spPr bwMode="auto">
          <a:xfrm>
            <a:off x="338139" y="550863"/>
            <a:ext cx="8520112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Rectangle 4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39864"/>
            <a:ext cx="8364538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9741" name="Rectangle 4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05588" y="6619877"/>
            <a:ext cx="18002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75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fld id="{5A4040ED-C257-4583-A032-66B9B3CA58E5}" type="datetime1">
              <a:rPr lang="zh-TW" altLang="en-US" smtClean="0">
                <a:solidFill>
                  <a:srgbClr val="FFFFFF"/>
                </a:solidFill>
              </a:rPr>
              <a:pPr>
                <a:defRPr/>
              </a:pPr>
              <a:t>2025/3/6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29742" name="Rectangle 4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" y="6391275"/>
            <a:ext cx="3173413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9743" name="Rectangle 4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2500" y="6619877"/>
            <a:ext cx="5715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ctr" hangingPunct="1">
              <a:defRPr sz="75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fld id="{440E3C65-C5A6-4AC8-BE30-3C413B94452B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035" name="Text Box 19"/>
          <p:cNvSpPr txBox="1">
            <a:spLocks noChangeArrowheads="1"/>
          </p:cNvSpPr>
          <p:nvPr userDrawn="1"/>
        </p:nvSpPr>
        <p:spPr bwMode="auto">
          <a:xfrm>
            <a:off x="-45696" y="6618288"/>
            <a:ext cx="4506362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algn="ctr"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l">
              <a:defRPr/>
            </a:pPr>
            <a:r>
              <a:rPr lang="zh-TW" altLang="en-US" sz="675" dirty="0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工業技術研究院機密資料 禁止複製、轉載、外流    </a:t>
            </a:r>
            <a:r>
              <a:rPr lang="en-US" altLang="zh-TW" sz="675" dirty="0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│ ITRI  CONFIDENTIAL  DOCUMENT  DO  NOT  COPY  OR  DISTRIBUTE </a:t>
            </a:r>
            <a:endParaRPr lang="zh-TW" altLang="en-US" sz="675" dirty="0">
              <a:solidFill>
                <a:srgbClr val="FFFFFF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pic>
        <p:nvPicPr>
          <p:cNvPr id="14" name="Picture 49" descr="itri_CEL_A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475655" cy="34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22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700">
          <a:solidFill>
            <a:schemeClr val="tx2"/>
          </a:solidFill>
          <a:latin typeface="Calibri" panose="020F0502020204030204" pitchFamily="34" charset="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700">
          <a:solidFill>
            <a:schemeClr val="tx2"/>
          </a:solidFill>
          <a:latin typeface="Calibri" panose="020F0502020204030204" pitchFamily="34" charset="0"/>
          <a:ea typeface="標楷體" panose="03000509000000000000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700">
          <a:solidFill>
            <a:schemeClr val="tx2"/>
          </a:solidFill>
          <a:latin typeface="Calibri" panose="020F0502020204030204" pitchFamily="34" charset="0"/>
          <a:ea typeface="標楷體" panose="03000509000000000000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700">
          <a:solidFill>
            <a:schemeClr val="tx2"/>
          </a:solidFill>
          <a:latin typeface="Calibri" panose="020F0502020204030204" pitchFamily="34" charset="0"/>
          <a:ea typeface="標楷體" panose="03000509000000000000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700">
          <a:solidFill>
            <a:schemeClr val="tx2"/>
          </a:solidFill>
          <a:latin typeface="Calibri" panose="020F0502020204030204" pitchFamily="34" charset="0"/>
          <a:ea typeface="標楷體" panose="03000509000000000000" pitchFamily="65" charset="-12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kumimoji="1" sz="3450">
          <a:solidFill>
            <a:schemeClr val="tx2"/>
          </a:solidFill>
          <a:latin typeface="Arial" charset="0"/>
          <a:ea typeface="微軟正黑體" pitchFamily="34" charset="-12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kumimoji="1" sz="3450">
          <a:solidFill>
            <a:schemeClr val="tx2"/>
          </a:solidFill>
          <a:latin typeface="Arial" charset="0"/>
          <a:ea typeface="微軟正黑體" pitchFamily="34" charset="-12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kumimoji="1" sz="3450">
          <a:solidFill>
            <a:schemeClr val="tx2"/>
          </a:solidFill>
          <a:latin typeface="Arial" charset="0"/>
          <a:ea typeface="微軟正黑體" pitchFamily="34" charset="-12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kumimoji="1" sz="3450">
          <a:solidFill>
            <a:schemeClr val="tx2"/>
          </a:solidFill>
          <a:latin typeface="Arial" charset="0"/>
          <a:ea typeface="微軟正黑體" pitchFamily="34" charset="-12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Calibri" panose="020F0502020204030204" pitchFamily="34" charset="0"/>
          <a:ea typeface="標楷體" panose="03000509000000000000" pitchFamily="65" charset="-120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Calibri" panose="020F0502020204030204" pitchFamily="34" charset="0"/>
          <a:ea typeface="標楷體" panose="03000509000000000000" pitchFamily="65" charset="-12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umimoji="1" sz="1500">
          <a:solidFill>
            <a:schemeClr val="tx1"/>
          </a:solidFill>
          <a:latin typeface="Calibri" panose="020F0502020204030204" pitchFamily="34" charset="0"/>
          <a:ea typeface="標楷體" panose="03000509000000000000" pitchFamily="65" charset="-12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Calibri" panose="020F0502020204030204" pitchFamily="34" charset="0"/>
          <a:ea typeface="標楷體" panose="03000509000000000000" pitchFamily="65" charset="-12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Calibri" panose="020F0502020204030204" pitchFamily="34" charset="0"/>
          <a:ea typeface="標楷體" panose="03000509000000000000" pitchFamily="65" charset="-12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image" Target="../media/image18.emf"/><Relationship Id="rId4" Type="http://schemas.openxmlformats.org/officeDocument/2006/relationships/package" Target="../embeddings/Microsoft_Excel_Worksheet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401618" y="2492375"/>
            <a:ext cx="7546995" cy="1402731"/>
            <a:chOff x="0" y="1536"/>
            <a:chExt cx="5675" cy="663"/>
          </a:xfrm>
        </p:grpSpPr>
        <p:grpSp>
          <p:nvGrpSpPr>
            <p:cNvPr id="19462" name="Group 4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9469" name="Rectangle 5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0" name="Rectangle 6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20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463" name="Group 7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9467" name="Rectangle 8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68" name="Rectangle 9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20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464" name="Rectangle 10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19465" name="Rectangle 11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19466" name="Rectangle 12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>
                <a:solidFill>
                  <a:srgbClr val="000000"/>
                </a:solidFill>
              </a:endParaRPr>
            </a:p>
          </p:txBody>
        </p:sp>
      </p:grpSp>
      <p:sp>
        <p:nvSpPr>
          <p:cNvPr id="19460" name="Rectangle 13"/>
          <p:cNvSpPr>
            <a:spLocks noChangeArrowheads="1"/>
          </p:cNvSpPr>
          <p:nvPr/>
        </p:nvSpPr>
        <p:spPr bwMode="auto">
          <a:xfrm>
            <a:off x="564149" y="1827192"/>
            <a:ext cx="77724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服務系統科技中心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4800" b="1" dirty="0">
              <a:solidFill>
                <a:srgbClr val="000066"/>
              </a:solidFill>
              <a:ea typeface="標楷體" pitchFamily="65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</a:t>
            </a:r>
            <a:r>
              <a:rPr kumimoji="1" lang="zh-TW" altLang="en-US" sz="32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財務報告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800" b="1" dirty="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rPr>
              <a:t> </a:t>
            </a:r>
            <a:br>
              <a:rPr kumimoji="1" lang="zh-TW" altLang="en-US" sz="4800" b="1" dirty="0">
                <a:solidFill>
                  <a:srgbClr val="800000"/>
                </a:solidFill>
                <a:latin typeface="Times New Roman" pitchFamily="18" charset="0"/>
                <a:ea typeface="標楷體" pitchFamily="65" charset="-120"/>
              </a:rPr>
            </a:br>
            <a:endParaRPr kumimoji="1" lang="zh-TW" altLang="en-US" sz="4800" b="1" dirty="0">
              <a:solidFill>
                <a:srgbClr val="80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154126" y="5672014"/>
            <a:ext cx="361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                   </a:t>
            </a:r>
            <a:r>
              <a:rPr lang="zh-TW" altLang="en-US" sz="1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日期</a:t>
            </a:r>
            <a:r>
              <a:rPr lang="en-US" altLang="zh-TW" sz="1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 114.03.06</a:t>
            </a:r>
            <a:endParaRPr lang="zh-TW" altLang="en-US" sz="1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57219" y="5278487"/>
            <a:ext cx="2130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報告人</a:t>
            </a:r>
            <a:r>
              <a:rPr lang="en-US" altLang="zh-TW" sz="1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葉燕燕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2535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2400F8D-303D-424E-8B6A-1F621B450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602ED5-4A91-4AD9-AC63-D57B56DD798C}" type="slidenum">
              <a:rPr lang="zh-TW" altLang="en-US" smtClean="0"/>
              <a:pPr/>
              <a:t>10</a:t>
            </a:fld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A8E5F2D-0F31-417C-9839-EFB7F9E3674A}"/>
              </a:ext>
            </a:extLst>
          </p:cNvPr>
          <p:cNvSpPr/>
          <p:nvPr/>
        </p:nvSpPr>
        <p:spPr>
          <a:xfrm>
            <a:off x="1834357" y="333897"/>
            <a:ext cx="55483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FY114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各組未授權專利維護費預估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309643" y="561000"/>
            <a:ext cx="1463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+mj-ea"/>
                <a:ea typeface="+mj-ea"/>
              </a:rPr>
              <a:t>單位</a:t>
            </a:r>
            <a:r>
              <a:rPr lang="en-US" altLang="zh-TW" sz="1400" dirty="0">
                <a:latin typeface="+mj-ea"/>
                <a:ea typeface="+mj-ea"/>
              </a:rPr>
              <a:t>:</a:t>
            </a:r>
            <a:r>
              <a:rPr lang="zh-TW" altLang="en-US" sz="1400" dirty="0">
                <a:latin typeface="+mj-ea"/>
                <a:ea typeface="+mj-ea"/>
              </a:rPr>
              <a:t>元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A8E5F2D-0F31-417C-9839-EFB7F9E3674A}"/>
              </a:ext>
            </a:extLst>
          </p:cNvPr>
          <p:cNvSpPr/>
          <p:nvPr/>
        </p:nvSpPr>
        <p:spPr>
          <a:xfrm>
            <a:off x="2100486" y="3554846"/>
            <a:ext cx="4493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各組已授權專利維護費預估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340C871-64AC-4828-8A16-2A209E282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47" y="1034925"/>
            <a:ext cx="8662534" cy="211648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5891B22-04EF-41E8-9E1F-C69B8C12E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47" y="4153327"/>
            <a:ext cx="8025493" cy="148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89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602ED5-4A91-4AD9-AC63-D57B56DD798C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2352225" y="-124882"/>
            <a:ext cx="39488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年各組收支餘絀預算 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922" y="313699"/>
            <a:ext cx="829128" cy="32311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71198A3-53D1-4720-9B48-281CB0074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84" y="776387"/>
            <a:ext cx="8686801" cy="54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73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C6EFBC9-7C32-44F7-9BA8-27128A019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602ED5-4A91-4AD9-AC63-D57B56DD798C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67CBB71-69D5-408A-A351-06E8A2CBD4D2}"/>
              </a:ext>
            </a:extLst>
          </p:cNvPr>
          <p:cNvSpPr txBox="1"/>
          <p:nvPr/>
        </p:nvSpPr>
        <p:spPr>
          <a:xfrm>
            <a:off x="2169218" y="48931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間接成本分攤原則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BFC2F62-D7E5-4048-9BFB-D623B4A1F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98" y="1207770"/>
            <a:ext cx="7101840" cy="30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34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85F588A-4101-4998-85E2-B286BE69D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602ED5-4A91-4AD9-AC63-D57B56DD798C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35367C3-45C4-41E4-8AC3-0CE870A1F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311" y="133737"/>
            <a:ext cx="6122121" cy="7095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zh-TW"/>
            </a:defPPr>
            <a:lvl1pPr>
              <a:defRPr sz="3200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收支餘絀</a:t>
            </a:r>
          </a:p>
          <a:p>
            <a:endParaRPr lang="zh-TW" alt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90C7A39-292B-42E4-BE86-E0CC66E7703B}"/>
              </a:ext>
            </a:extLst>
          </p:cNvPr>
          <p:cNvSpPr txBox="1"/>
          <p:nvPr/>
        </p:nvSpPr>
        <p:spPr>
          <a:xfrm>
            <a:off x="283819" y="6295123"/>
            <a:ext cx="3373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預算數為自提數，尚未經院核定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7220607" y="3736259"/>
            <a:ext cx="260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註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-632310" y="6464400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1400" dirty="0">
              <a:latin typeface="+mj-ea"/>
              <a:ea typeface="+mj-ea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特別獎勵假折成不休假加班費金額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特別獎勵假折成不休假加班費金額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65821E3-DE46-489B-823E-6FD76E4B2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546546"/>
            <a:ext cx="8058150" cy="439464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D6E7510-CF1F-49D9-AF70-658837032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39" y="5059955"/>
            <a:ext cx="8325420" cy="115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55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1350771" y="373449"/>
            <a:ext cx="6122121" cy="7095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zh-TW"/>
            </a:defPPr>
            <a:lvl1pPr>
              <a:defRPr sz="3200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各組收入實際數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(114/1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8714231" y="6596845"/>
            <a:ext cx="267663" cy="238125"/>
          </a:xfrm>
        </p:spPr>
        <p:txBody>
          <a:bodyPr/>
          <a:lstStyle/>
          <a:p>
            <a:pPr>
              <a:defRPr/>
            </a:pPr>
            <a:fld id="{644446E0-CF8D-4456-8FF6-D1A9154DCDC7}" type="slidenum">
              <a:rPr lang="en-US" altLang="zh-TW" sz="110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altLang="zh-TW" sz="1100" dirty="0">
              <a:solidFill>
                <a:srgbClr val="FFFFFF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3D2A157-975F-499A-BFF6-B24DB0A51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63" y="913757"/>
            <a:ext cx="8714231" cy="39603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5F8D40B-FF7E-460A-95A9-99DB6B4EE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63" y="5179333"/>
            <a:ext cx="8714231" cy="3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1350771" y="373449"/>
            <a:ext cx="6122121" cy="7095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zh-TW"/>
            </a:defPPr>
            <a:lvl1pPr>
              <a:defRPr sz="3200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TEAM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收入實際數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(114/1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8714231" y="6596845"/>
            <a:ext cx="267663" cy="238125"/>
          </a:xfrm>
        </p:spPr>
        <p:txBody>
          <a:bodyPr/>
          <a:lstStyle/>
          <a:p>
            <a:pPr>
              <a:defRPr/>
            </a:pPr>
            <a:fld id="{644446E0-CF8D-4456-8FF6-D1A9154DCDC7}" type="slidenum">
              <a:rPr lang="en-US" altLang="zh-TW" sz="110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 altLang="zh-TW" sz="1100" dirty="0">
              <a:solidFill>
                <a:srgbClr val="FFFFFF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DE412E9-0E2E-4854-915A-8AB7F7E1B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67" y="1009543"/>
            <a:ext cx="8474528" cy="29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69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472222" y="383668"/>
            <a:ext cx="6976145" cy="596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zh-TW"/>
            </a:defPPr>
            <a:lvl1pPr>
              <a:defRPr sz="3200">
                <a:latin typeface="標楷體" pitchFamily="65" charset="-120"/>
                <a:ea typeface="標楷體" pitchFamily="65" charset="-120"/>
              </a:defRPr>
            </a:lvl1pPr>
          </a:lstStyle>
          <a:p>
            <a:pPr algn="ctr"/>
            <a:r>
              <a:rPr lang="zh-TW" altLang="en-US" b="1" dirty="0">
                <a:solidFill>
                  <a:srgbClr val="002060"/>
                </a:solidFill>
              </a:rPr>
              <a:t>     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收入預測達成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依簽約進度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8714231" y="6596845"/>
            <a:ext cx="267663" cy="238125"/>
          </a:xfrm>
        </p:spPr>
        <p:txBody>
          <a:bodyPr/>
          <a:lstStyle/>
          <a:p>
            <a:pPr>
              <a:defRPr/>
            </a:pPr>
            <a:fld id="{644446E0-CF8D-4456-8FF6-D1A9154DCDC7}" type="slidenum">
              <a:rPr lang="en-US" altLang="zh-TW" sz="110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 altLang="zh-TW" sz="1100" dirty="0">
              <a:solidFill>
                <a:srgbClr val="FFFF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448367" y="420729"/>
            <a:ext cx="116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</a:t>
            </a:r>
            <a:r>
              <a:rPr lang="en-US" altLang="zh-TW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仟元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A28FFF5-C8C7-4687-BDB8-0654D90C0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2503"/>
            <a:ext cx="9144000" cy="379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20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472222" y="383668"/>
            <a:ext cx="6976145" cy="596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zh-TW"/>
            </a:defPPr>
            <a:lvl1pPr>
              <a:defRPr sz="3200">
                <a:latin typeface="標楷體" pitchFamily="65" charset="-120"/>
                <a:ea typeface="標楷體" pitchFamily="65" charset="-120"/>
              </a:defRPr>
            </a:lvl1pPr>
          </a:lstStyle>
          <a:p>
            <a:pPr algn="ctr"/>
            <a:r>
              <a:rPr lang="zh-TW" altLang="en-US" b="1" dirty="0">
                <a:solidFill>
                  <a:srgbClr val="002060"/>
                </a:solidFill>
              </a:rPr>
              <a:t>     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各組企業收入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8714231" y="6596845"/>
            <a:ext cx="267663" cy="238125"/>
          </a:xfrm>
        </p:spPr>
        <p:txBody>
          <a:bodyPr/>
          <a:lstStyle/>
          <a:p>
            <a:pPr>
              <a:defRPr/>
            </a:pPr>
            <a:fld id="{644446E0-CF8D-4456-8FF6-D1A9154DCDC7}" type="slidenum">
              <a:rPr lang="en-US" altLang="zh-TW" sz="110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US" altLang="zh-TW" sz="1100" dirty="0">
              <a:solidFill>
                <a:srgbClr val="FFFF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448367" y="420729"/>
            <a:ext cx="116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</a:t>
            </a:r>
            <a:r>
              <a:rPr lang="en-US" altLang="zh-TW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仟元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3591E45-88B1-4857-BFCB-CD37F7D45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22" y="1209947"/>
            <a:ext cx="7888007" cy="32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3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492001" y="182518"/>
            <a:ext cx="6976145" cy="596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zh-TW"/>
            </a:defPPr>
            <a:lvl1pPr>
              <a:defRPr sz="3200">
                <a:latin typeface="標楷體" pitchFamily="65" charset="-120"/>
                <a:ea typeface="標楷體" pitchFamily="65" charset="-120"/>
              </a:defRPr>
            </a:lvl1pPr>
          </a:lstStyle>
          <a:p>
            <a:pPr algn="ctr"/>
            <a:r>
              <a:rPr lang="zh-TW" altLang="en-US" b="1" dirty="0">
                <a:solidFill>
                  <a:srgbClr val="002060"/>
                </a:solidFill>
              </a:rPr>
              <a:t>     </a:t>
            </a:r>
            <a:r>
              <a:rPr lang="zh-TW" altLang="en-US" b="1" dirty="0">
                <a:solidFill>
                  <a:srgbClr val="002060"/>
                </a:solidFill>
                <a:latin typeface="+mj-ea"/>
                <a:ea typeface="+mj-ea"/>
              </a:rPr>
              <a:t>洽談中企業收入</a:t>
            </a:r>
            <a:endParaRPr lang="zh-TW" altLang="en-US" sz="28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8714231" y="6596845"/>
            <a:ext cx="267663" cy="238125"/>
          </a:xfrm>
        </p:spPr>
        <p:txBody>
          <a:bodyPr/>
          <a:lstStyle/>
          <a:p>
            <a:pPr>
              <a:defRPr/>
            </a:pPr>
            <a:fld id="{644446E0-CF8D-4456-8FF6-D1A9154DCDC7}" type="slidenum">
              <a:rPr lang="en-US" altLang="zh-TW" sz="110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 altLang="zh-TW" sz="1100" dirty="0">
              <a:solidFill>
                <a:srgbClr val="FFFFFF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1DA8534-A63C-4238-9F91-307BC969A5E2}"/>
              </a:ext>
            </a:extLst>
          </p:cNvPr>
          <p:cNvSpPr txBox="1"/>
          <p:nvPr/>
        </p:nvSpPr>
        <p:spPr>
          <a:xfrm>
            <a:off x="7169310" y="480869"/>
            <a:ext cx="116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</a:t>
            </a:r>
            <a:r>
              <a:rPr lang="en-US" altLang="zh-TW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仟元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51DBF9E-99A3-4351-859E-49921BC40250}"/>
              </a:ext>
            </a:extLst>
          </p:cNvPr>
          <p:cNvSpPr txBox="1"/>
          <p:nvPr/>
        </p:nvSpPr>
        <p:spPr>
          <a:xfrm>
            <a:off x="4083269" y="5257800"/>
            <a:ext cx="2609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ˊ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C351EBA-F58F-4EE2-9FDB-D5F0C2CBA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25" y="865414"/>
            <a:ext cx="8543750" cy="54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18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E08773D2-40A8-4A85-901C-1EB52F3A6C6E}"/>
              </a:ext>
            </a:extLst>
          </p:cNvPr>
          <p:cNvSpPr txBox="1"/>
          <p:nvPr/>
        </p:nvSpPr>
        <p:spPr>
          <a:xfrm>
            <a:off x="1583775" y="226975"/>
            <a:ext cx="5976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長天期應收款項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已開立發票尚未收款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票據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65CAEAB-6C30-406E-87E7-89794DA4500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527110"/>
            <a:ext cx="8934994" cy="4853154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F16EDB8-09DF-4BD4-BBDE-6767FFFD6FB9}"/>
              </a:ext>
            </a:extLst>
          </p:cNvPr>
          <p:cNvSpPr/>
          <p:nvPr/>
        </p:nvSpPr>
        <p:spPr bwMode="auto">
          <a:xfrm>
            <a:off x="121920" y="2383971"/>
            <a:ext cx="8934994" cy="43270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AF29394-CEE6-436D-B00E-C9C1775E2724}"/>
              </a:ext>
            </a:extLst>
          </p:cNvPr>
          <p:cNvSpPr txBox="1"/>
          <p:nvPr/>
        </p:nvSpPr>
        <p:spPr>
          <a:xfrm>
            <a:off x="372775" y="5896244"/>
            <a:ext cx="587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爵沛多次抽換票及退票紀錄，且已停業中</a:t>
            </a:r>
          </a:p>
        </p:txBody>
      </p:sp>
    </p:spTree>
    <p:extLst>
      <p:ext uri="{BB962C8B-B14F-4D97-AF65-F5344CB8AC3E}">
        <p14:creationId xmlns:p14="http://schemas.microsoft.com/office/powerpoint/2010/main" val="4082082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2400F8D-303D-424E-8B6A-1F621B450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602ED5-4A91-4AD9-AC63-D57B56DD798C}" type="slidenum">
              <a:rPr lang="zh-TW" altLang="en-US" smtClean="0"/>
              <a:pPr/>
              <a:t>9</a:t>
            </a:fld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A8E5F2D-0F31-417C-9839-EFB7F9E3674A}"/>
              </a:ext>
            </a:extLst>
          </p:cNvPr>
          <p:cNvSpPr/>
          <p:nvPr/>
        </p:nvSpPr>
        <p:spPr>
          <a:xfrm>
            <a:off x="2076651" y="345557"/>
            <a:ext cx="49199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FY114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未授權專利維護費預估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309643" y="561000"/>
            <a:ext cx="1463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+mj-ea"/>
                <a:ea typeface="+mj-ea"/>
              </a:rPr>
              <a:t>單位</a:t>
            </a:r>
            <a:r>
              <a:rPr lang="en-US" altLang="zh-TW" sz="1400" dirty="0">
                <a:latin typeface="+mj-ea"/>
                <a:ea typeface="+mj-ea"/>
              </a:rPr>
              <a:t>:</a:t>
            </a:r>
            <a:r>
              <a:rPr lang="zh-TW" altLang="en-US" sz="1400" dirty="0">
                <a:latin typeface="+mj-ea"/>
                <a:ea typeface="+mj-ea"/>
              </a:rPr>
              <a:t>元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971442D-55E8-444B-9E2C-F768B5F16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22" y="2405428"/>
            <a:ext cx="3127467" cy="1433104"/>
          </a:xfrm>
          <a:prstGeom prst="rect">
            <a:avLst/>
          </a:prstGeom>
        </p:spPr>
      </p:pic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7C22590D-405A-457D-ADC7-053B6D39008A}"/>
              </a:ext>
            </a:extLst>
          </p:cNvPr>
          <p:cNvSpPr/>
          <p:nvPr/>
        </p:nvSpPr>
        <p:spPr bwMode="auto">
          <a:xfrm>
            <a:off x="6166123" y="2105766"/>
            <a:ext cx="275226" cy="2996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aphicFrame>
        <p:nvGraphicFramePr>
          <p:cNvPr id="5" name="表格 7">
            <a:extLst>
              <a:ext uri="{FF2B5EF4-FFF2-40B4-BE49-F238E27FC236}">
                <a16:creationId xmlns:a16="http://schemas.microsoft.com/office/drawing/2014/main" id="{2D8D898E-3502-47EC-B658-2C15B96A2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605378"/>
              </p:ext>
            </p:extLst>
          </p:nvPr>
        </p:nvGraphicFramePr>
        <p:xfrm>
          <a:off x="406228" y="962633"/>
          <a:ext cx="8454499" cy="1074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084">
                  <a:extLst>
                    <a:ext uri="{9D8B030D-6E8A-4147-A177-3AD203B41FA5}">
                      <a16:colId xmlns:a16="http://schemas.microsoft.com/office/drawing/2014/main" val="805491697"/>
                    </a:ext>
                  </a:extLst>
                </a:gridCol>
                <a:gridCol w="1162834">
                  <a:extLst>
                    <a:ext uri="{9D8B030D-6E8A-4147-A177-3AD203B41FA5}">
                      <a16:colId xmlns:a16="http://schemas.microsoft.com/office/drawing/2014/main" val="1754325403"/>
                    </a:ext>
                  </a:extLst>
                </a:gridCol>
                <a:gridCol w="1355271">
                  <a:extLst>
                    <a:ext uri="{9D8B030D-6E8A-4147-A177-3AD203B41FA5}">
                      <a16:colId xmlns:a16="http://schemas.microsoft.com/office/drawing/2014/main" val="2085832362"/>
                    </a:ext>
                  </a:extLst>
                </a:gridCol>
                <a:gridCol w="1273629">
                  <a:extLst>
                    <a:ext uri="{9D8B030D-6E8A-4147-A177-3AD203B41FA5}">
                      <a16:colId xmlns:a16="http://schemas.microsoft.com/office/drawing/2014/main" val="451626695"/>
                    </a:ext>
                  </a:extLst>
                </a:gridCol>
                <a:gridCol w="1559378">
                  <a:extLst>
                    <a:ext uri="{9D8B030D-6E8A-4147-A177-3AD203B41FA5}">
                      <a16:colId xmlns:a16="http://schemas.microsoft.com/office/drawing/2014/main" val="2560276795"/>
                    </a:ext>
                  </a:extLst>
                </a:gridCol>
                <a:gridCol w="1694303">
                  <a:extLst>
                    <a:ext uri="{9D8B030D-6E8A-4147-A177-3AD203B41FA5}">
                      <a16:colId xmlns:a16="http://schemas.microsoft.com/office/drawing/2014/main" val="885951240"/>
                    </a:ext>
                  </a:extLst>
                </a:gridCol>
              </a:tblGrid>
              <a:tr h="639963">
                <a:tc>
                  <a:txBody>
                    <a:bodyPr/>
                    <a:lstStyle/>
                    <a:p>
                      <a:r>
                        <a:rPr lang="zh-TW" altLang="en-US" dirty="0"/>
                        <a:t>年度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112</a:t>
                      </a:r>
                      <a:r>
                        <a:rPr lang="zh-TW" altLang="en-US" dirty="0"/>
                        <a:t>實際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113/1</a:t>
                      </a:r>
                      <a:r>
                        <a:rPr lang="zh-TW" altLang="en-US" dirty="0"/>
                        <a:t>預估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113</a:t>
                      </a:r>
                      <a:r>
                        <a:rPr lang="zh-TW" altLang="en-US" dirty="0"/>
                        <a:t>實際</a:t>
                      </a:r>
                      <a:r>
                        <a:rPr lang="en-US" altLang="zh-TW" dirty="0"/>
                        <a:t>(A)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114/1</a:t>
                      </a:r>
                      <a:r>
                        <a:rPr lang="zh-TW" altLang="en-US" dirty="0"/>
                        <a:t>預估</a:t>
                      </a:r>
                      <a:r>
                        <a:rPr lang="en-US" altLang="zh-TW" dirty="0"/>
                        <a:t>(B)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增減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487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zh-TW" altLang="en-US" dirty="0"/>
                        <a:t>金額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     </a:t>
                      </a:r>
                      <a:r>
                        <a:rPr lang="en-US" altLang="zh-TW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5,295,782</a:t>
                      </a:r>
                      <a:r>
                        <a:rPr lang="en-US" altLang="zh-TW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     </a:t>
                      </a:r>
                      <a:r>
                        <a:rPr lang="en-US" altLang="zh-TW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5,434,828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4,465,429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 6,770,911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2,305,482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00495"/>
                  </a:ext>
                </a:extLst>
              </a:tr>
            </a:tbl>
          </a:graphicData>
        </a:graphic>
      </p:graphicFrame>
      <p:sp>
        <p:nvSpPr>
          <p:cNvPr id="13" name="箭號: 向下 12">
            <a:extLst>
              <a:ext uri="{FF2B5EF4-FFF2-40B4-BE49-F238E27FC236}">
                <a16:creationId xmlns:a16="http://schemas.microsoft.com/office/drawing/2014/main" id="{71BFFFD9-F1DB-4C7A-8632-0E236D6218C0}"/>
              </a:ext>
            </a:extLst>
          </p:cNvPr>
          <p:cNvSpPr/>
          <p:nvPr/>
        </p:nvSpPr>
        <p:spPr bwMode="auto">
          <a:xfrm rot="2263035">
            <a:off x="4276679" y="2109165"/>
            <a:ext cx="227421" cy="2996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aphicFrame>
        <p:nvGraphicFramePr>
          <p:cNvPr id="17" name="物件 16">
            <a:extLst>
              <a:ext uri="{FF2B5EF4-FFF2-40B4-BE49-F238E27FC236}">
                <a16:creationId xmlns:a16="http://schemas.microsoft.com/office/drawing/2014/main" id="{1DD98D44-EC57-4460-8287-DA018352F0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327396"/>
              </p:ext>
            </p:extLst>
          </p:nvPr>
        </p:nvGraphicFramePr>
        <p:xfrm>
          <a:off x="4964000" y="2531372"/>
          <a:ext cx="3567681" cy="1433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Worksheet" r:id="rId4" imgW="4510958" imgH="1036293" progId="Excel.Sheet.12">
                  <p:embed/>
                </p:oleObj>
              </mc:Choice>
              <mc:Fallback>
                <p:oleObj name="Worksheet" r:id="rId4" imgW="4510958" imgH="103629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64000" y="2531372"/>
                        <a:ext cx="3567681" cy="1433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字方塊 17">
            <a:extLst>
              <a:ext uri="{FF2B5EF4-FFF2-40B4-BE49-F238E27FC236}">
                <a16:creationId xmlns:a16="http://schemas.microsoft.com/office/drawing/2014/main" id="{ECC181ED-D797-4EB9-A44D-0351A4533FE8}"/>
              </a:ext>
            </a:extLst>
          </p:cNvPr>
          <p:cNvSpPr txBox="1"/>
          <p:nvPr/>
        </p:nvSpPr>
        <p:spPr>
          <a:xfrm>
            <a:off x="634828" y="3990398"/>
            <a:ext cx="4972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建議：提高專利運用收入或撙節維護費支出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121769A6-9D93-4D99-A989-5BA39B691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214" y="4881247"/>
            <a:ext cx="830706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390116D4-357A-46AC-A36B-9B2CDC0CA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759" y="5176157"/>
            <a:ext cx="4389120" cy="102870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9F28CF64-2D4E-4252-B2F6-3C6B375A928A}"/>
              </a:ext>
            </a:extLst>
          </p:cNvPr>
          <p:cNvSpPr txBox="1"/>
          <p:nvPr/>
        </p:nvSpPr>
        <p:spPr>
          <a:xfrm>
            <a:off x="485334" y="4868380"/>
            <a:ext cx="2926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美國專利調帳預估</a:t>
            </a:r>
          </a:p>
        </p:txBody>
      </p:sp>
    </p:spTree>
    <p:extLst>
      <p:ext uri="{BB962C8B-B14F-4D97-AF65-F5344CB8AC3E}">
        <p14:creationId xmlns:p14="http://schemas.microsoft.com/office/powerpoint/2010/main" val="311296404"/>
      </p:ext>
    </p:extLst>
  </p:cSld>
  <p:clrMapOvr>
    <a:masterClrMapping/>
  </p:clrMapOvr>
</p:sld>
</file>

<file path=ppt/theme/theme1.xml><?xml version="1.0" encoding="utf-8"?>
<a:theme xmlns:a="http://schemas.openxmlformats.org/drawingml/2006/main" name="簡報內頁">
  <a:themeElements>
    <a:clrScheme name="自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2436B"/>
      </a:accent1>
      <a:accent2>
        <a:srgbClr val="DE3E42"/>
      </a:accent2>
      <a:accent3>
        <a:srgbClr val="0083B8"/>
      </a:accent3>
      <a:accent4>
        <a:srgbClr val="2A967A"/>
      </a:accent4>
      <a:accent5>
        <a:srgbClr val="C25A20"/>
      </a:accent5>
      <a:accent6>
        <a:srgbClr val="07797F"/>
      </a:accent6>
      <a:hlink>
        <a:srgbClr val="CC5F22"/>
      </a:hlink>
      <a:folHlink>
        <a:srgbClr val="8C6A4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簡報內頁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內頁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內頁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內頁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內頁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內頁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簡報內頁">
  <a:themeElements>
    <a:clrScheme name="自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2436B"/>
      </a:accent1>
      <a:accent2>
        <a:srgbClr val="DE3E42"/>
      </a:accent2>
      <a:accent3>
        <a:srgbClr val="0083B8"/>
      </a:accent3>
      <a:accent4>
        <a:srgbClr val="2A967A"/>
      </a:accent4>
      <a:accent5>
        <a:srgbClr val="C25A20"/>
      </a:accent5>
      <a:accent6>
        <a:srgbClr val="07797F"/>
      </a:accent6>
      <a:hlink>
        <a:srgbClr val="CC5F22"/>
      </a:hlink>
      <a:folHlink>
        <a:srgbClr val="8C6A4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簡報內頁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內頁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內頁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內頁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內頁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內頁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TRI_pptB_中英文">
  <a:themeElements>
    <a:clrScheme name="簡報內頁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簡報內頁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簡報內頁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內頁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內頁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內頁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內頁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內頁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內頁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34909</TotalTime>
  <Words>231</Words>
  <Application>Microsoft Office PowerPoint</Application>
  <PresentationFormat>如螢幕大小 (4:3)</PresentationFormat>
  <Paragraphs>60</Paragraphs>
  <Slides>12</Slides>
  <Notes>6</Notes>
  <HiddenSlides>0</HiddenSlides>
  <MMClips>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3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3" baseType="lpstr"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簡報內頁</vt:lpstr>
      <vt:lpstr>1_簡報內頁</vt:lpstr>
      <vt:lpstr>ITRI_pptB_中英文</vt:lpstr>
      <vt:lpstr>Worksheet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ITRI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A-01-Restricted-v20150909</dc:title>
  <dc:creator>ITRI</dc:creator>
  <cp:lastModifiedBy>葉燕燕</cp:lastModifiedBy>
  <cp:revision>2264</cp:revision>
  <cp:lastPrinted>2025-03-05T08:54:59Z</cp:lastPrinted>
  <dcterms:created xsi:type="dcterms:W3CDTF">2008-05-08T04:38:45Z</dcterms:created>
  <dcterms:modified xsi:type="dcterms:W3CDTF">2025-03-06T03:42:58Z</dcterms:modified>
</cp:coreProperties>
</file>