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12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2025/3/18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896697" y="963209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5" y="1149111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114/03/20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8C22550-023A-48DD-9C58-5CBA8D3C3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11560"/>
              </p:ext>
            </p:extLst>
          </p:nvPr>
        </p:nvGraphicFramePr>
        <p:xfrm>
          <a:off x="1009235" y="1506194"/>
          <a:ext cx="10370740" cy="440836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76206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時間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  </a:t>
                      </a:r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 dirty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議程</a:t>
                      </a:r>
                      <a:endParaRPr lang="zh-TW" sz="16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600" b="1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備註</a:t>
                      </a:r>
                      <a:endParaRPr lang="zh-TW" sz="1600"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14:00-14:20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前次會議追蹤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51285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14:20-14:40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宣達事項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執行長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800" b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242313"/>
                  </a:ext>
                </a:extLst>
              </a:tr>
              <a:tr h="587200">
                <a:tc gridSpan="4">
                  <a:txBody>
                    <a:bodyPr/>
                    <a:lstStyle/>
                    <a:p>
                      <a:pPr marL="91440" algn="l">
                        <a:lnSpc>
                          <a:spcPts val="2100"/>
                        </a:lnSpc>
                      </a:pPr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中心營運相關及技術重點報告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9635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14:40-15:00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 mins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財務報告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燕燕組長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931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15:00-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15:20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中心整體企畫與推廣業務報告</a:t>
                      </a:r>
                      <a:endParaRPr lang="zh-TW" alt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敏敏</a:t>
                      </a:r>
                      <a:r>
                        <a:rPr lang="zh-TW" alt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總監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15:20-16:05</a:t>
                      </a:r>
                      <a:endParaRPr lang="zh-TW" altLang="zh-TW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100"/>
                        </a:lnSpc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 mins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各組業務營收與業務推動說明</a:t>
                      </a:r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-H/S/U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2100"/>
                        </a:lnSpc>
                      </a:pP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各技術組組長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126556"/>
                  </a:ext>
                </a:extLst>
              </a:tr>
              <a:tr h="524984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:05-16:15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 mins</a:t>
                      </a:r>
                      <a:endParaRPr lang="zh-TW" sz="1800" b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主席結論</a:t>
                      </a:r>
                      <a:endParaRPr lang="zh-TW" altLang="zh-TW" sz="18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606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65166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4865</TotalTime>
  <Words>104</Words>
  <Application>Microsoft Office PowerPoint</Application>
  <PresentationFormat>寬螢幕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Microsoft JhengHei</vt:lpstr>
      <vt:lpstr>Arial</vt:lpstr>
      <vt:lpstr>Calibri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A40267</cp:lastModifiedBy>
  <cp:revision>255</cp:revision>
  <cp:lastPrinted>2025-02-19T02:15:11Z</cp:lastPrinted>
  <dcterms:created xsi:type="dcterms:W3CDTF">2008-05-08T04:38:45Z</dcterms:created>
  <dcterms:modified xsi:type="dcterms:W3CDTF">2025-03-18T03:13:23Z</dcterms:modified>
</cp:coreProperties>
</file>