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7"/>
  </p:notesMasterIdLst>
  <p:handoutMasterIdLst>
    <p:handoutMasterId r:id="rId18"/>
  </p:handoutMasterIdLst>
  <p:sldIdLst>
    <p:sldId id="2829" r:id="rId6"/>
    <p:sldId id="3731" r:id="rId7"/>
    <p:sldId id="2145708181" r:id="rId8"/>
    <p:sldId id="2145708171" r:id="rId9"/>
    <p:sldId id="2145708172" r:id="rId10"/>
    <p:sldId id="2145708173" r:id="rId11"/>
    <p:sldId id="2145708169" r:id="rId12"/>
    <p:sldId id="2145708184" r:id="rId13"/>
    <p:sldId id="2145708185" r:id="rId14"/>
    <p:sldId id="2145708183" r:id="rId15"/>
    <p:sldId id="3764" r:id="rId16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3878" autoAdjust="0"/>
  </p:normalViewPr>
  <p:slideViewPr>
    <p:cSldViewPr snapToGrid="0">
      <p:cViewPr varScale="1">
        <p:scale>
          <a:sx n="58" d="100"/>
          <a:sy n="58" d="100"/>
        </p:scale>
        <p:origin x="1212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88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3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17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480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48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(114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114.03.20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579782"/>
              </p:ext>
            </p:extLst>
          </p:nvPr>
        </p:nvGraphicFramePr>
        <p:xfrm>
          <a:off x="457775" y="1184413"/>
          <a:ext cx="11276449" cy="3546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63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259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5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智慧運輸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饗賓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物流士助理系統訂閱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，已依饗賓需求提出規劃，等待對方內部討論中。</a:t>
                      </a:r>
                    </a:p>
                    <a:p>
                      <a:pPr marL="179388" marR="0" lvl="1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8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630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智慧零售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橘寶資訊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「基於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Transformer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之多模態影像生成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AI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技術解析與模型部署實踐」技術授權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(80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萬元，含稅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，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完成簽約</a:t>
                      </a:r>
                      <a:r>
                        <a:rPr lang="zh-TW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9388" marR="0" lvl="1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碩網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- GAI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跨境行銷推廣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(210</a:t>
                      </a:r>
                      <a:r>
                        <a:rPr lang="zh-TW" altLang="zh-TW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萬元，含稅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，完成簽約</a:t>
                      </a:r>
                      <a:r>
                        <a:rPr lang="zh-TW" altLang="zh-TW" sz="18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84977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49074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5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66941" y="0"/>
            <a:ext cx="9320270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878839" y="74211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B71B6B1-5334-42AD-A6A6-3BDABD269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38" y="1019109"/>
            <a:ext cx="11740724" cy="537810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1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571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131,423K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82857"/>
              </p:ext>
            </p:extLst>
          </p:nvPr>
        </p:nvGraphicFramePr>
        <p:xfrm>
          <a:off x="903383" y="1051838"/>
          <a:ext cx="10385233" cy="5481600"/>
        </p:xfrm>
        <a:graphic>
          <a:graphicData uri="http://schemas.openxmlformats.org/drawingml/2006/table">
            <a:tbl>
              <a:tblPr/>
              <a:tblGrid>
                <a:gridCol w="199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138,760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114,630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80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96,080K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872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744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13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336574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運輸調度技術移轉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85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42,680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10,152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(BP+IP)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5,798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63,630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46080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高速效期辨識系統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244973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6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38,444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28,560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8434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4,236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35,070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31,592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11,895K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26959"/>
              </p:ext>
            </p:extLst>
          </p:nvPr>
        </p:nvGraphicFramePr>
        <p:xfrm>
          <a:off x="1237561" y="1500688"/>
          <a:ext cx="9716877" cy="4790195"/>
        </p:xfrm>
        <a:graphic>
          <a:graphicData uri="http://schemas.openxmlformats.org/drawingml/2006/table">
            <a:tbl>
              <a:tblPr/>
              <a:tblGrid>
                <a:gridCol w="224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endParaRPr lang="en-US" altLang="zh-TW" sz="1600" b="1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2,238K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3,438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運輸調度技術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1,238K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金口香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倉儲儲位配置系統專利授權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2,438K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476K</a:t>
                      </a:r>
                      <a:r>
                        <a:rPr kumimoji="0" lang="zh-TW" alt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1,962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1,200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7172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997306" y="603024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291,637K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9EF3CE-D893-43E3-96BB-F85A8B10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11347"/>
              </p:ext>
            </p:extLst>
          </p:nvPr>
        </p:nvGraphicFramePr>
        <p:xfrm>
          <a:off x="756203" y="1064689"/>
          <a:ext cx="10752463" cy="5328816"/>
        </p:xfrm>
        <a:graphic>
          <a:graphicData uri="http://schemas.openxmlformats.org/drawingml/2006/table">
            <a:tbl>
              <a:tblPr/>
              <a:tblGrid>
                <a:gridCol w="206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283,328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281,847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102,580K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7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021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14132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農業部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農產品冷鏈物流資源調查研究計畫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424983"/>
                  </a:ext>
                </a:extLst>
              </a:tr>
              <a:tr h="192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180,748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9,676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5,322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224,347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高速效期辨識系統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651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105,036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95,152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08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47,068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商業署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流通服務智慧加值提升計畫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47,068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13086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區域韌性供應鏈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0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56986"/>
                  </a:ext>
                </a:extLst>
              </a:tr>
              <a:tr h="136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07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75,712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129,195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44%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54,438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19%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637491"/>
              </p:ext>
            </p:extLst>
          </p:nvPr>
        </p:nvGraphicFramePr>
        <p:xfrm>
          <a:off x="587471" y="750094"/>
          <a:ext cx="11017051" cy="5452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425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45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8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儲</a:t>
                      </a: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運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marR="0" lvl="1" indent="-174625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(1)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弘達流通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全聯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提供籠車盤點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固定式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Reader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優化方案，預估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萬元，廠商內部簽核預算中。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加購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 TAG 4,770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組 ，預估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239.2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萬元，簽約中。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3.AI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高速效期辨識系統建置案，完成計畫書及議價，金額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為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1,200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 ，廠商內部簽核預算中。</a:t>
                      </a:r>
                    </a:p>
                    <a:p>
                      <a:pPr marL="265113" marR="0" lvl="2" indent="-265113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(2)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今口香調理食品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食品倉儲第三方物流系統建置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金品集團擴廠 打造冷鏈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Al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智能化倉儲物流，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1,066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，其中，技術服務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1,016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萬元及專利授權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50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371600" marR="0" lvl="3" indent="-1106488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雙方完成議約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，進行院內契約簽辦作業中。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台灣高鐵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列車智慧化維修資訊系統數位優化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約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，未稅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已更新規劃書與報價予台灣高鐵，後續配合高鐵議價與簽核程序，預計於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月簽約。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indent="-268288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萊爾富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蘆竹冷凍倉設計與建置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，雙方洽談需求中。</a:t>
                      </a:r>
                    </a:p>
                    <a:p>
                      <a:pPr marL="0" indent="0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世茂農業生技智慧溫室</a:t>
                      </a: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marR="0" lvl="1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目前尚在釐清楚服科以外的項目，倘不需先進技術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太陽能板披覆材驗證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、人工光源、空調流場、病蟲害防治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，可能簡化處理方式。 啟動時程有展延，尚有討論時間。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3" y="95285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35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380597"/>
              </p:ext>
            </p:extLst>
          </p:nvPr>
        </p:nvGraphicFramePr>
        <p:xfrm>
          <a:off x="376804" y="815178"/>
          <a:ext cx="11438390" cy="5474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947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68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6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循環包材推動計畫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推動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B2C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電商導入循環箱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</a:p>
                    <a:p>
                      <a:pPr marL="285750" lvl="0" indent="-106363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分別於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3/17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3/24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momo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Yahoo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、東森共同發布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B2C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循環箱服務上線</a:t>
                      </a:r>
                      <a:r>
                        <a:rPr lang="zh-TW" alt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新聞稿</a:t>
                      </a:r>
                      <a:r>
                        <a:rPr lang="zh-TW" alt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285750" lvl="0" indent="-106363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持續與新竹物流討論逆物流作業事宜。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超商代收服務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106363" algn="l" defTabSz="914400" rtl="0" eaLnBrk="1" latinLnBrk="0" hangingPunct="1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萊爾富已完成資訊串接測試，代收服務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3/19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上線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全家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日翊進行實包測試，寄送本院先用印合約，代收服務預計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3/24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上線。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3/13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7-11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及相關業者討論並啟動資訊串接，預計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月底完成服務整備。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3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完成三家超商之消費者歸還說明手冊。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建置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碳足跡引擎有關場域能源分配參數、運輸碳排係數計算等。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請增成功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資源循環綠色設計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主計畫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環境部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，協助商業署撰擬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綱要計畫書資料。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3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淨零綠生活碳足跡計算工具建構計畫</a:t>
                      </a:r>
                    </a:p>
                    <a:p>
                      <a:pPr marL="265113" indent="-265113">
                        <a:lnSpc>
                          <a:spcPts val="3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以零綠生活碳足跡計算工具，參展淨零城市展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(3/18~3/21)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，了解綠色集點維護模式。</a:t>
                      </a:r>
                      <a:endParaRPr lang="zh-TW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49074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0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b8aed4a6-ac34-40d8-b1d7-8aea5af9833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1354</Words>
  <Application>Microsoft Office PowerPoint</Application>
  <PresentationFormat>寬螢幕</PresentationFormat>
  <Paragraphs>248</Paragraphs>
  <Slides>11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Wingdings</vt:lpstr>
      <vt:lpstr>簡報內頁</vt:lpstr>
      <vt:lpstr>1_簡報內頁</vt:lpstr>
      <vt:lpstr>U組核心業務報告 (114年3月份)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業務洽談進度 1/3</vt:lpstr>
      <vt:lpstr>業務洽談進度 2/3</vt:lpstr>
      <vt:lpstr>業務洽談進度 3/3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User</cp:lastModifiedBy>
  <cp:revision>869</cp:revision>
  <cp:lastPrinted>2021-11-08T09:04:53Z</cp:lastPrinted>
  <dcterms:created xsi:type="dcterms:W3CDTF">2008-05-08T04:38:45Z</dcterms:created>
  <dcterms:modified xsi:type="dcterms:W3CDTF">2025-03-20T05:05:09Z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