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12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2025/4/10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-11394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867201" y="442364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4" y="690288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114/04/10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8C22550-023A-48DD-9C58-5CBA8D3C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22589"/>
              </p:ext>
            </p:extLst>
          </p:nvPr>
        </p:nvGraphicFramePr>
        <p:xfrm>
          <a:off x="1009234" y="965584"/>
          <a:ext cx="10877964" cy="574479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3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76206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60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14:00-14:15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前次會議追蹤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14:15-14:35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宣達事項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執行長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87200">
                <a:tc gridSpan="4">
                  <a:txBody>
                    <a:bodyPr/>
                    <a:lstStyle/>
                    <a:p>
                      <a:pPr marL="91440" algn="l">
                        <a:lnSpc>
                          <a:spcPts val="2100"/>
                        </a:lnSpc>
                      </a:pP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中心營運相關及技術重點報告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96357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14:30-14:50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產品規劃能力建立分享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慶達數位長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8711118"/>
                  </a:ext>
                </a:extLst>
              </a:tr>
              <a:tr h="696357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14:50-15:10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財務報告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燕燕組長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931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15:00-15:15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中心整體企畫與推廣業務報告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曾耀泰副理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15:15-16:00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45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各組業務營收與業務推動說明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-H/S/U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各技術組組長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126556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16:00-16:30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30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向各單位說明：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2035</a:t>
                      </a:r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技術策略藍圖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3.0-</a:t>
                      </a:r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國際情勢與國內政策研析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企研處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葉仰哲副組長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606292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16:30-16:40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917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5443</TotalTime>
  <Words>145</Words>
  <Application>Microsoft Office PowerPoint</Application>
  <PresentationFormat>寬螢幕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</vt:lpstr>
      <vt:lpstr>Microsoft JhengHei</vt:lpstr>
      <vt:lpstr>Arial</vt:lpstr>
      <vt:lpstr>Calibri</vt:lpstr>
      <vt:lpstr>Times New Roman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A40267</cp:lastModifiedBy>
  <cp:revision>259</cp:revision>
  <cp:lastPrinted>2025-02-19T02:15:11Z</cp:lastPrinted>
  <dcterms:created xsi:type="dcterms:W3CDTF">2008-05-08T04:38:45Z</dcterms:created>
  <dcterms:modified xsi:type="dcterms:W3CDTF">2025-04-10T02:48:27Z</dcterms:modified>
</cp:coreProperties>
</file>