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94660"/>
  </p:normalViewPr>
  <p:slideViewPr>
    <p:cSldViewPr snapToGrid="0">
      <p:cViewPr varScale="1">
        <p:scale>
          <a:sx n="65" d="100"/>
          <a:sy n="65" d="100"/>
        </p:scale>
        <p:origin x="412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2025/4/28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80" y="-113943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916847" y="5045806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867201" y="442364"/>
            <a:ext cx="506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en-US" altLang="zh-TW" sz="1400" b="1" dirty="0">
                <a:solidFill>
                  <a:srgbClr val="3333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	</a:t>
            </a: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009234" y="690288"/>
            <a:ext cx="249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114/05/05</a:t>
            </a:r>
            <a:endParaRPr lang="zh-TW" altLang="en-US" sz="16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78C22550-023A-48DD-9C58-5CBA8D3C3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086906"/>
              </p:ext>
            </p:extLst>
          </p:nvPr>
        </p:nvGraphicFramePr>
        <p:xfrm>
          <a:off x="933036" y="1028842"/>
          <a:ext cx="10877964" cy="500647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70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33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6314">
                  <a:extLst>
                    <a:ext uri="{9D8B030D-6E8A-4147-A177-3AD203B41FA5}">
                      <a16:colId xmlns:a16="http://schemas.microsoft.com/office/drawing/2014/main" val="1319861136"/>
                    </a:ext>
                  </a:extLst>
                </a:gridCol>
              </a:tblGrid>
              <a:tr h="476206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8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  </a:t>
                      </a:r>
                      <a:endParaRPr lang="zh-TW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8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議程</a:t>
                      </a:r>
                      <a:endParaRPr lang="zh-TW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800" b="1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備註</a:t>
                      </a:r>
                      <a:endParaRPr lang="zh-TW" sz="180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07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14:00-14:15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履約財務規劃說明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會計處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許智有副處長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5303002"/>
                  </a:ext>
                </a:extLst>
              </a:tr>
              <a:tr h="424766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14:15-14:35</a:t>
                      </a:r>
                      <a:endParaRPr lang="zh-TW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20 mins</a:t>
                      </a:r>
                      <a:endParaRPr lang="zh-TW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國內外出差相關事項宣導</a:t>
                      </a:r>
                      <a:endParaRPr lang="zh-TW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儀勳副組長</a:t>
                      </a:r>
                      <a:endParaRPr lang="zh-TW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232811"/>
                  </a:ext>
                </a:extLst>
              </a:tr>
              <a:tr h="334704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14:35-14:50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前次會議追蹤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242313"/>
                  </a:ext>
                </a:extLst>
              </a:tr>
              <a:tr h="480615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14:50-15:05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宣達事項</a:t>
                      </a: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執行長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1569823"/>
                  </a:ext>
                </a:extLst>
              </a:tr>
              <a:tr h="479001">
                <a:tc gridSpan="4">
                  <a:txBody>
                    <a:bodyPr/>
                    <a:lstStyle/>
                    <a:p>
                      <a:r>
                        <a:rPr lang="zh-TW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中心營運相關及技術重點報告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711118"/>
                  </a:ext>
                </a:extLst>
              </a:tr>
              <a:tr h="45228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15:05-15:20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中心策略規劃會議</a:t>
                      </a: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follow up items </a:t>
                      </a:r>
                      <a:r>
                        <a:rPr lang="zh-TW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說明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敏敏總監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298081"/>
                  </a:ext>
                </a:extLst>
              </a:tr>
              <a:tr h="442451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15:20-15:40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20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財務報告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燕燕組長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6126556"/>
                  </a:ext>
                </a:extLst>
              </a:tr>
              <a:tr h="50144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15:40-15:55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中心整體企畫與推廣業務報告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敏敏總監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9917431"/>
                  </a:ext>
                </a:extLst>
              </a:tr>
              <a:tr h="442452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15:55-16:40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45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各組業務營收與業務推動說明</a:t>
                      </a: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-H/S/U/A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各技術組組長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2966936"/>
                  </a:ext>
                </a:extLst>
              </a:tr>
              <a:tr h="524984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16:40-16:50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10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主席結論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0010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651664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6020</TotalTime>
  <Words>144</Words>
  <Application>Microsoft Office PowerPoint</Application>
  <PresentationFormat>寬螢幕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Microsoft JhengHei</vt:lpstr>
      <vt:lpstr>Microsoft JhengHei</vt:lpstr>
      <vt:lpstr>Arial</vt:lpstr>
      <vt:lpstr>Calibri</vt:lpstr>
      <vt:lpstr>Times New Roman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A40267</cp:lastModifiedBy>
  <cp:revision>265</cp:revision>
  <cp:lastPrinted>2025-04-28T07:19:04Z</cp:lastPrinted>
  <dcterms:created xsi:type="dcterms:W3CDTF">2008-05-08T04:38:45Z</dcterms:created>
  <dcterms:modified xsi:type="dcterms:W3CDTF">2025-04-28T10:38:31Z</dcterms:modified>
</cp:coreProperties>
</file>