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-11394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67201" y="442364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4" y="690288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114/05/22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C22550-023A-48DD-9C58-5CBA8D3C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88195"/>
              </p:ext>
            </p:extLst>
          </p:nvPr>
        </p:nvGraphicFramePr>
        <p:xfrm>
          <a:off x="933036" y="1028842"/>
          <a:ext cx="10877964" cy="457187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3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8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8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7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14:00-14:15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跨域業務推動與客戶經營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業發處</a:t>
                      </a:r>
                      <a:r>
                        <a:rPr lang="en-US" alt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吳志平副處長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5303002"/>
                  </a:ext>
                </a:extLst>
              </a:tr>
              <a:tr h="3347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14:15-14:30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前次會議追蹤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480615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14:30-14:45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宣達事項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執行長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479001">
                <a:tc gridSpan="4"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中心營運相關及技術重點報告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711118"/>
                  </a:ext>
                </a:extLst>
              </a:tr>
              <a:tr h="442451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14:45-15:05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財務報告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燕燕組長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0144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15:05-15:20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中心整體企畫與推廣業務報告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敏敏總監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917431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15:20-16:05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45 mins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各組業務營收與業務推動說明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-H/S/U/A</a:t>
                      </a:r>
                      <a:endParaRPr lang="zh-TW" sz="18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各技術組組長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2966936"/>
                  </a:ext>
                </a:extLst>
              </a:tr>
              <a:tr h="44245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16:05-17:05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60 mins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胡副月會資料及營運半年報重大效益簡報討論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企推</a:t>
                      </a:r>
                      <a:r>
                        <a:rPr lang="en-US" alt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sz="18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各組組長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250675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17:05-17:15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01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6376</TotalTime>
  <Words>145</Words>
  <Application>Microsoft Office PowerPoint</Application>
  <PresentationFormat>寬螢幕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Times New Roman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270</cp:revision>
  <cp:lastPrinted>2025-05-15T05:23:01Z</cp:lastPrinted>
  <dcterms:created xsi:type="dcterms:W3CDTF">2008-05-08T04:38:45Z</dcterms:created>
  <dcterms:modified xsi:type="dcterms:W3CDTF">2025-05-15T07:54:42Z</dcterms:modified>
</cp:coreProperties>
</file>