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6.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7.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8.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9.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10.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1.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theme/theme12.xml" ContentType="application/vnd.openxmlformats-officedocument.theme+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3.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4.xml" ContentType="application/vnd.openxmlformats-officedocument.theme+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5.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theme/theme16.xml" ContentType="application/vnd.openxmlformats-officedocument.theme+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7.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1" r:id="rId4"/>
    <p:sldMasterId id="2147484105" r:id="rId5"/>
    <p:sldMasterId id="2147484132" r:id="rId6"/>
    <p:sldMasterId id="2147484167" r:id="rId7"/>
    <p:sldMasterId id="2147484174" r:id="rId8"/>
    <p:sldMasterId id="2147484182" r:id="rId9"/>
    <p:sldMasterId id="2147484187" r:id="rId10"/>
    <p:sldMasterId id="2147484209" r:id="rId11"/>
    <p:sldMasterId id="2147484285" r:id="rId12"/>
    <p:sldMasterId id="2147484311" r:id="rId13"/>
    <p:sldMasterId id="2147484328" r:id="rId14"/>
    <p:sldMasterId id="2147484342" r:id="rId15"/>
    <p:sldMasterId id="2147484353" r:id="rId16"/>
    <p:sldMasterId id="2147484388" r:id="rId17"/>
    <p:sldMasterId id="2147484415" r:id="rId18"/>
    <p:sldMasterId id="2147484422" r:id="rId19"/>
    <p:sldMasterId id="2147484434" r:id="rId20"/>
    <p:sldMasterId id="2147484449" r:id="rId21"/>
  </p:sldMasterIdLst>
  <p:notesMasterIdLst>
    <p:notesMasterId r:id="rId36"/>
  </p:notesMasterIdLst>
  <p:handoutMasterIdLst>
    <p:handoutMasterId r:id="rId37"/>
  </p:handoutMasterIdLst>
  <p:sldIdLst>
    <p:sldId id="2145708150" r:id="rId22"/>
    <p:sldId id="6248" r:id="rId23"/>
    <p:sldId id="2145708143" r:id="rId24"/>
    <p:sldId id="2145708144" r:id="rId25"/>
    <p:sldId id="2145708129" r:id="rId26"/>
    <p:sldId id="2145708130" r:id="rId27"/>
    <p:sldId id="2145708146" r:id="rId28"/>
    <p:sldId id="2145708114" r:id="rId29"/>
    <p:sldId id="2145708149" r:id="rId30"/>
    <p:sldId id="2145708134" r:id="rId31"/>
    <p:sldId id="2145708148" r:id="rId32"/>
    <p:sldId id="6249" r:id="rId33"/>
    <p:sldId id="2145708147" r:id="rId34"/>
    <p:sldId id="2145708131" r:id="rId35"/>
  </p:sldIdLst>
  <p:sldSz cx="9144000" cy="6858000" type="screen4x3"/>
  <p:notesSz cx="6797675" cy="9928225"/>
  <p:defaultTextStyle>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6A9633FB-E36B-40F5-A801-F7C3BB14A750}">
          <p14:sldIdLst>
            <p14:sldId id="2145708150"/>
            <p14:sldId id="6248"/>
            <p14:sldId id="2145708143"/>
            <p14:sldId id="2145708144"/>
            <p14:sldId id="2145708129"/>
            <p14:sldId id="2145708130"/>
            <p14:sldId id="2145708146"/>
            <p14:sldId id="2145708114"/>
            <p14:sldId id="2145708149"/>
            <p14:sldId id="2145708134"/>
            <p14:sldId id="2145708148"/>
            <p14:sldId id="6249"/>
            <p14:sldId id="2145708147"/>
            <p14:sldId id="214570813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4" userDrawn="1">
          <p15:clr>
            <a:srgbClr val="A4A3A4"/>
          </p15:clr>
        </p15:guide>
        <p15:guide id="2" pos="2119" userDrawn="1">
          <p15:clr>
            <a:srgbClr val="A4A3A4"/>
          </p15:clr>
        </p15:guide>
        <p15:guide id="3" orient="horz" pos="3126"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initials="V" lastIdx="1" clrIdx="0"/>
  <p:cmAuthor id="2" name="Vincent ChangChien" initials="VC"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2DEEF"/>
    <a:srgbClr val="EAEFF7"/>
    <a:srgbClr val="000099"/>
    <a:srgbClr val="FFFF99"/>
    <a:srgbClr val="A3E5FF"/>
    <a:srgbClr val="5B9BD5"/>
    <a:srgbClr val="009FE2"/>
    <a:srgbClr val="CC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67" autoAdjust="0"/>
    <p:restoredTop sz="74765" autoAdjust="0"/>
  </p:normalViewPr>
  <p:slideViewPr>
    <p:cSldViewPr>
      <p:cViewPr varScale="1">
        <p:scale>
          <a:sx n="118" d="100"/>
          <a:sy n="118" d="100"/>
        </p:scale>
        <p:origin x="1266" y="11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48" d="100"/>
          <a:sy n="48" d="100"/>
        </p:scale>
        <p:origin x="2764" y="40"/>
      </p:cViewPr>
      <p:guideLst>
        <p:guide orient="horz" pos="3104"/>
        <p:guide pos="2119"/>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Master" Target="slideMasters/slideMaster15.xml"/><Relationship Id="rId26" Type="http://schemas.openxmlformats.org/officeDocument/2006/relationships/slide" Target="slides/slide5.xml"/><Relationship Id="rId39" Type="http://schemas.openxmlformats.org/officeDocument/2006/relationships/presProps" Target="presProps.xml"/><Relationship Id="rId21" Type="http://schemas.openxmlformats.org/officeDocument/2006/relationships/slideMaster" Target="slideMasters/slideMaster18.xml"/><Relationship Id="rId34" Type="http://schemas.openxmlformats.org/officeDocument/2006/relationships/slide" Target="slides/slide13.xml"/><Relationship Id="rId42"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Master" Target="slideMasters/slideMaster17.xml"/><Relationship Id="rId29" Type="http://schemas.openxmlformats.org/officeDocument/2006/relationships/slide" Target="slides/slide8.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3.xml"/><Relationship Id="rId32" Type="http://schemas.openxmlformats.org/officeDocument/2006/relationships/slide" Target="slides/slide1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2.xml"/><Relationship Id="rId28" Type="http://schemas.openxmlformats.org/officeDocument/2006/relationships/slide" Target="slides/slide7.xml"/><Relationship Id="rId36" Type="http://schemas.openxmlformats.org/officeDocument/2006/relationships/notesMaster" Target="notesMasters/notesMaster1.xml"/><Relationship Id="rId10" Type="http://schemas.openxmlformats.org/officeDocument/2006/relationships/slideMaster" Target="slideMasters/slideMaster7.xml"/><Relationship Id="rId19" Type="http://schemas.openxmlformats.org/officeDocument/2006/relationships/slideMaster" Target="slideMasters/slideMaster16.xml"/><Relationship Id="rId31"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1.xml"/><Relationship Id="rId27" Type="http://schemas.openxmlformats.org/officeDocument/2006/relationships/slide" Target="slides/slide6.xml"/><Relationship Id="rId30" Type="http://schemas.openxmlformats.org/officeDocument/2006/relationships/slide" Target="slides/slide9.xml"/><Relationship Id="rId35" Type="http://schemas.openxmlformats.org/officeDocument/2006/relationships/slide" Target="slides/slide14.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Master" Target="slideMasters/slideMaster14.xml"/><Relationship Id="rId25" Type="http://schemas.openxmlformats.org/officeDocument/2006/relationships/slide" Target="slides/slide4.xml"/><Relationship Id="rId33" Type="http://schemas.openxmlformats.org/officeDocument/2006/relationships/slide" Target="slides/slide12.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6881727330447158E-2"/>
          <c:y val="0.10773449299879954"/>
          <c:w val="0.91360473221756089"/>
          <c:h val="0.83287780754572405"/>
        </c:manualLayout>
      </c:layout>
      <c:barChart>
        <c:barDir val="col"/>
        <c:grouping val="stacked"/>
        <c:varyColors val="0"/>
        <c:ser>
          <c:idx val="0"/>
          <c:order val="0"/>
          <c:tx>
            <c:strRef>
              <c:f>工作表1!$B$1</c:f>
              <c:strCache>
                <c:ptCount val="1"/>
                <c:pt idx="0">
                  <c:v>已簽約</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dLbl>
              <c:idx val="0"/>
              <c:layout>
                <c:manualLayout>
                  <c:x val="6.4195190573402561E-2"/>
                  <c:y val="3.0109941867858307E-2"/>
                </c:manualLayout>
              </c:layout>
              <c:tx>
                <c:rich>
                  <a:bodyPr rot="0" vert="horz"/>
                  <a:lstStyle/>
                  <a:p>
                    <a:pPr>
                      <a:lnSpc>
                        <a:spcPts val="1600"/>
                      </a:lnSpc>
                      <a:defRPr sz="1100" b="1">
                        <a:solidFill>
                          <a:schemeClr val="tx1"/>
                        </a:solidFill>
                      </a:defRPr>
                    </a:pPr>
                    <a:r>
                      <a:rPr lang="en-US" sz="1200" dirty="0">
                        <a:solidFill>
                          <a:schemeClr val="tx1"/>
                        </a:solidFill>
                      </a:rPr>
                      <a:t>5</a:t>
                    </a:r>
                    <a:r>
                      <a:rPr lang="en-US" altLang="zh-TW" sz="1200" dirty="0">
                        <a:solidFill>
                          <a:schemeClr val="tx1"/>
                        </a:solidFill>
                      </a:rPr>
                      <a:t>4</a:t>
                    </a:r>
                    <a:r>
                      <a:rPr lang="en-US" sz="1200" dirty="0">
                        <a:solidFill>
                          <a:schemeClr val="tx1"/>
                        </a:solidFill>
                      </a:rPr>
                      <a:t>%</a:t>
                    </a:r>
                  </a:p>
                  <a:p>
                    <a:pPr>
                      <a:lnSpc>
                        <a:spcPts val="1600"/>
                      </a:lnSpc>
                      <a:defRPr sz="1100" b="1">
                        <a:solidFill>
                          <a:schemeClr val="tx1"/>
                        </a:solidFill>
                      </a:defRPr>
                    </a:pPr>
                    <a:r>
                      <a:rPr lang="en-US" altLang="zh-TW" sz="1200" dirty="0">
                        <a:solidFill>
                          <a:schemeClr val="tx1"/>
                        </a:solidFill>
                      </a:rPr>
                      <a:t>23,099</a:t>
                    </a:r>
                    <a:r>
                      <a:rPr lang="en-US" sz="1200" dirty="0">
                        <a:solidFill>
                          <a:schemeClr val="tx1"/>
                        </a:solidFill>
                      </a:rPr>
                      <a:t>K</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layout>
                    <c:manualLayout>
                      <c:w val="0.11230126924398084"/>
                      <c:h val="8.159377235825728E-2"/>
                    </c:manualLayout>
                  </c15:layout>
                </c:ext>
                <c:ext xmlns:c16="http://schemas.microsoft.com/office/drawing/2014/chart" uri="{C3380CC4-5D6E-409C-BE32-E72D297353CC}">
                  <c16:uniqueId val="{00000000-3066-450D-A7E9-C4815C602DD2}"/>
                </c:ext>
              </c:extLst>
            </c:dLbl>
            <c:dLbl>
              <c:idx val="1"/>
              <c:layout>
                <c:manualLayout>
                  <c:x val="6.4195135630629743E-2"/>
                  <c:y val="-3.4167945946847592E-2"/>
                </c:manualLayout>
              </c:layout>
              <c:tx>
                <c:rich>
                  <a:bodyPr rot="0" vert="horz"/>
                  <a:lstStyle/>
                  <a:p>
                    <a:pPr>
                      <a:lnSpc>
                        <a:spcPts val="1600"/>
                      </a:lnSpc>
                      <a:defRPr sz="1100" b="1"/>
                    </a:pPr>
                    <a:r>
                      <a:rPr lang="en-US" altLang="zh-TW" sz="1200" b="1" dirty="0"/>
                      <a:t>59</a:t>
                    </a:r>
                    <a:r>
                      <a:rPr lang="en-US" sz="1200" b="1" dirty="0"/>
                      <a:t>%</a:t>
                    </a:r>
                  </a:p>
                  <a:p>
                    <a:pPr>
                      <a:lnSpc>
                        <a:spcPts val="1600"/>
                      </a:lnSpc>
                      <a:defRPr sz="1100" b="1"/>
                    </a:pPr>
                    <a:r>
                      <a:rPr lang="en-US" altLang="zh-TW" sz="1200" b="1" dirty="0"/>
                      <a:t>21,692</a:t>
                    </a:r>
                    <a:r>
                      <a:rPr lang="en-US" sz="1200" b="1" dirty="0"/>
                      <a:t>K</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66-450D-A7E9-C4815C602DD2}"/>
                </c:ext>
              </c:extLst>
            </c:dLbl>
            <c:dLbl>
              <c:idx val="2"/>
              <c:layout>
                <c:manualLayout>
                  <c:x val="8.0941747694436322E-2"/>
                  <c:y val="3.80151131730255E-2"/>
                </c:manualLayout>
              </c:layout>
              <c:tx>
                <c:rich>
                  <a:bodyPr rot="0" vert="horz"/>
                  <a:lstStyle/>
                  <a:p>
                    <a:pPr>
                      <a:lnSpc>
                        <a:spcPts val="1800"/>
                      </a:lnSpc>
                      <a:defRPr sz="1100" b="1"/>
                    </a:pPr>
                    <a:r>
                      <a:rPr lang="en-US" altLang="zh-TW" sz="1200" b="1" dirty="0"/>
                      <a:t>92</a:t>
                    </a:r>
                    <a:r>
                      <a:rPr lang="en-US" sz="1200" b="1" dirty="0"/>
                      <a:t>%</a:t>
                    </a:r>
                  </a:p>
                  <a:p>
                    <a:pPr>
                      <a:lnSpc>
                        <a:spcPts val="1800"/>
                      </a:lnSpc>
                      <a:defRPr sz="1100" b="1"/>
                    </a:pPr>
                    <a:r>
                      <a:rPr lang="en-US" altLang="zh-TW" sz="1200" b="1" dirty="0"/>
                      <a:t>103,863</a:t>
                    </a:r>
                    <a:r>
                      <a:rPr lang="en-US" sz="1200" b="1" dirty="0"/>
                      <a:t>K</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9.5444826577533365E-2"/>
                      <c:h val="9.4447197609642763E-2"/>
                    </c:manualLayout>
                  </c15:layout>
                </c:ext>
                <c:ext xmlns:c16="http://schemas.microsoft.com/office/drawing/2014/chart" uri="{C3380CC4-5D6E-409C-BE32-E72D297353CC}">
                  <c16:uniqueId val="{00000002-3066-450D-A7E9-C4815C602DD2}"/>
                </c:ext>
              </c:extLst>
            </c:dLbl>
            <c:spPr>
              <a:noFill/>
              <a:ln>
                <a:noFill/>
              </a:ln>
              <a:effectLst/>
            </c:spPr>
            <c:txPr>
              <a:bodyPr rot="0" vert="horz"/>
              <a:lstStyle/>
              <a:p>
                <a:pPr>
                  <a:defRPr sz="1100" b="1"/>
                </a:pPr>
                <a:endParaRPr lang="zh-TW"/>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工作表1!$A$2:$A$4</c:f>
              <c:strCache>
                <c:ptCount val="3"/>
                <c:pt idx="0">
                  <c:v>H</c:v>
                </c:pt>
                <c:pt idx="1">
                  <c:v>S</c:v>
                </c:pt>
                <c:pt idx="2">
                  <c:v>U</c:v>
                </c:pt>
              </c:strCache>
            </c:strRef>
          </c:cat>
          <c:val>
            <c:numRef>
              <c:f>工作表1!$B$2:$B$4</c:f>
              <c:numCache>
                <c:formatCode>0%</c:formatCode>
                <c:ptCount val="3"/>
                <c:pt idx="0">
                  <c:v>0.54350588235294117</c:v>
                </c:pt>
                <c:pt idx="1">
                  <c:v>0.59430136986301374</c:v>
                </c:pt>
                <c:pt idx="2">
                  <c:v>0.92322666666666664</c:v>
                </c:pt>
              </c:numCache>
            </c:numRef>
          </c:val>
          <c:extLst>
            <c:ext xmlns:c16="http://schemas.microsoft.com/office/drawing/2014/chart" uri="{C3380CC4-5D6E-409C-BE32-E72D297353CC}">
              <c16:uniqueId val="{00000003-3066-450D-A7E9-C4815C602DD2}"/>
            </c:ext>
          </c:extLst>
        </c:ser>
        <c:ser>
          <c:idx val="1"/>
          <c:order val="1"/>
          <c:tx>
            <c:strRef>
              <c:f>工作表1!$C$1</c:f>
              <c:strCache>
                <c:ptCount val="1"/>
                <c:pt idx="0">
                  <c:v>可簽約</c:v>
                </c:pt>
              </c:strCache>
            </c:strRef>
          </c:tx>
          <c:spPr>
            <a:solidFill>
              <a:srgbClr val="92D050"/>
            </a:solidFill>
            <a:ln>
              <a:noFill/>
            </a:ln>
            <a:effectLst>
              <a:outerShdw blurRad="57150" dist="19050" dir="5400000" algn="ctr" rotWithShape="0">
                <a:srgbClr val="000000">
                  <a:alpha val="63000"/>
                </a:srgbClr>
              </a:outerShdw>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3066-450D-A7E9-C4815C602DD2}"/>
                </c:ext>
              </c:extLst>
            </c:dLbl>
            <c:dLbl>
              <c:idx val="1"/>
              <c:delete val="1"/>
              <c:extLst>
                <c:ext xmlns:c15="http://schemas.microsoft.com/office/drawing/2012/chart" uri="{CE6537A1-D6FC-4f65-9D91-7224C49458BB}"/>
                <c:ext xmlns:c16="http://schemas.microsoft.com/office/drawing/2014/chart" uri="{C3380CC4-5D6E-409C-BE32-E72D297353CC}">
                  <c16:uniqueId val="{00000005-3066-450D-A7E9-C4815C602DD2}"/>
                </c:ext>
              </c:extLst>
            </c:dLbl>
            <c:dLbl>
              <c:idx val="2"/>
              <c:layout>
                <c:manualLayout>
                  <c:x val="8.163704848304093E-2"/>
                  <c:y val="0.10003074218338719"/>
                </c:manualLayout>
              </c:layout>
              <c:tx>
                <c:rich>
                  <a:bodyPr rot="0" vert="horz"/>
                  <a:lstStyle/>
                  <a:p>
                    <a:pPr>
                      <a:lnSpc>
                        <a:spcPts val="1800"/>
                      </a:lnSpc>
                      <a:defRPr sz="1200" b="1">
                        <a:solidFill>
                          <a:srgbClr val="0000FF"/>
                        </a:solidFill>
                      </a:defRPr>
                    </a:pPr>
                    <a:r>
                      <a:rPr lang="en-US" dirty="0"/>
                      <a:t>9</a:t>
                    </a:r>
                    <a:r>
                      <a:rPr lang="en-US" altLang="zh-TW" dirty="0"/>
                      <a:t>3</a:t>
                    </a:r>
                    <a:r>
                      <a:rPr lang="en-US" dirty="0"/>
                      <a:t>%</a:t>
                    </a:r>
                  </a:p>
                  <a:p>
                    <a:pPr>
                      <a:lnSpc>
                        <a:spcPts val="1800"/>
                      </a:lnSpc>
                      <a:defRPr sz="1200" b="1">
                        <a:solidFill>
                          <a:srgbClr val="0000FF"/>
                        </a:solidFill>
                      </a:defRPr>
                    </a:pPr>
                    <a:r>
                      <a:rPr lang="en-US" altLang="zh-TW" dirty="0"/>
                      <a:t>104</a:t>
                    </a:r>
                    <a:r>
                      <a:rPr lang="en-US" dirty="0"/>
                      <a:t>,</a:t>
                    </a:r>
                    <a:r>
                      <a:rPr lang="en-US" altLang="zh-TW" dirty="0"/>
                      <a:t>863</a:t>
                    </a:r>
                    <a:r>
                      <a:rPr lang="en-US" dirty="0"/>
                      <a:t>K</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layout>
                    <c:manualLayout>
                      <c:w val="0.1216750556954887"/>
                      <c:h val="0.10619451408069122"/>
                    </c:manualLayout>
                  </c15:layout>
                </c:ext>
                <c:ext xmlns:c16="http://schemas.microsoft.com/office/drawing/2014/chart" uri="{C3380CC4-5D6E-409C-BE32-E72D297353CC}">
                  <c16:uniqueId val="{00000006-3066-450D-A7E9-C4815C602DD2}"/>
                </c:ext>
              </c:extLst>
            </c:dLbl>
            <c:spPr>
              <a:noFill/>
              <a:ln>
                <a:noFill/>
              </a:ln>
              <a:effectLst/>
            </c:spPr>
            <c:txPr>
              <a:bodyPr rot="0" vert="horz"/>
              <a:lstStyle/>
              <a:p>
                <a:pPr>
                  <a:defRPr sz="1200" b="1">
                    <a:solidFill>
                      <a:srgbClr val="0000FF"/>
                    </a:solidFill>
                  </a:defRPr>
                </a:pPr>
                <a:endParaRPr lang="zh-TW"/>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工作表1!$A$2:$A$4</c:f>
              <c:strCache>
                <c:ptCount val="3"/>
                <c:pt idx="0">
                  <c:v>H</c:v>
                </c:pt>
                <c:pt idx="1">
                  <c:v>S</c:v>
                </c:pt>
                <c:pt idx="2">
                  <c:v>U</c:v>
                </c:pt>
              </c:strCache>
            </c:strRef>
          </c:cat>
          <c:val>
            <c:numRef>
              <c:f>工作表1!$C$2:$C$4</c:f>
              <c:numCache>
                <c:formatCode>0%</c:formatCode>
                <c:ptCount val="3"/>
                <c:pt idx="0">
                  <c:v>5.8823529411764705E-2</c:v>
                </c:pt>
                <c:pt idx="1">
                  <c:v>5.791780821917808E-2</c:v>
                </c:pt>
                <c:pt idx="2">
                  <c:v>8.8888888888888889E-3</c:v>
                </c:pt>
              </c:numCache>
            </c:numRef>
          </c:val>
          <c:extLst>
            <c:ext xmlns:c16="http://schemas.microsoft.com/office/drawing/2014/chart" uri="{C3380CC4-5D6E-409C-BE32-E72D297353CC}">
              <c16:uniqueId val="{00000007-3066-450D-A7E9-C4815C602DD2}"/>
            </c:ext>
          </c:extLst>
        </c:ser>
        <c:ser>
          <c:idx val="2"/>
          <c:order val="2"/>
          <c:tx>
            <c:strRef>
              <c:f>工作表1!$D$1</c:f>
              <c:strCache>
                <c:ptCount val="1"/>
                <c:pt idx="0">
                  <c:v>推廣中</c:v>
                </c:pt>
              </c:strCache>
            </c:strRef>
          </c:tx>
          <c:spPr>
            <a:solidFill>
              <a:srgbClr val="FFFF00"/>
            </a:solidFill>
            <a:ln>
              <a:noFill/>
            </a:ln>
            <a:effectLst>
              <a:outerShdw blurRad="57150" dist="19050" dir="5400000" algn="ctr" rotWithShape="0">
                <a:srgbClr val="000000">
                  <a:alpha val="63000"/>
                </a:srgbClr>
              </a:outerShdw>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8-3066-450D-A7E9-C4815C602DD2}"/>
                </c:ext>
              </c:extLst>
            </c:dLbl>
            <c:dLbl>
              <c:idx val="1"/>
              <c:layout>
                <c:manualLayout>
                  <c:x val="6.9013946453652802E-2"/>
                  <c:y val="-3.3696141317906998E-2"/>
                </c:manualLayout>
              </c:layout>
              <c:tx>
                <c:rich>
                  <a:bodyPr/>
                  <a:lstStyle/>
                  <a:p>
                    <a:r>
                      <a:rPr lang="en-US" altLang="zh-TW" sz="1200" b="1" dirty="0">
                        <a:solidFill>
                          <a:schemeClr val="tx1"/>
                        </a:solidFill>
                      </a:rPr>
                      <a:t>83</a:t>
                    </a:r>
                    <a:r>
                      <a:rPr lang="en-US" sz="1200" b="1" dirty="0">
                        <a:solidFill>
                          <a:schemeClr val="tx1"/>
                        </a:solidFill>
                      </a:rPr>
                      <a:t>%</a:t>
                    </a:r>
                  </a:p>
                  <a:p>
                    <a:r>
                      <a:rPr kumimoji="1" lang="en-US" altLang="zh-TW" sz="1200" b="1" i="0" u="none" strike="noStrike" kern="1200" baseline="0" dirty="0">
                        <a:solidFill>
                          <a:schemeClr val="tx1"/>
                        </a:solidFill>
                        <a:latin typeface="微軟正黑體" panose="020B0604030504040204" pitchFamily="34" charset="-120"/>
                        <a:ea typeface="微軟正黑體" panose="020B0604030504040204" pitchFamily="34" charset="-120"/>
                        <a:cs typeface="+mn-cs"/>
                      </a:rPr>
                      <a:t>30,306</a:t>
                    </a:r>
                    <a:r>
                      <a:rPr kumimoji="1" lang="en-US" sz="1200" b="1" i="0" u="none" strike="noStrike" kern="1200" baseline="0" dirty="0">
                        <a:solidFill>
                          <a:schemeClr val="tx1"/>
                        </a:solidFill>
                        <a:latin typeface="微軟正黑體" panose="020B0604030504040204" pitchFamily="34" charset="-120"/>
                        <a:ea typeface="微軟正黑體" panose="020B0604030504040204" pitchFamily="34" charset="-120"/>
                        <a:cs typeface="+mn-cs"/>
                      </a:rPr>
                      <a:t>K</a:t>
                    </a:r>
                  </a:p>
                </c:rich>
              </c:tx>
              <c:dLblPos val="ctr"/>
              <c:showLegendKey val="0"/>
              <c:showVal val="1"/>
              <c:showCatName val="0"/>
              <c:showSerName val="0"/>
              <c:showPercent val="0"/>
              <c:showBubbleSize val="0"/>
              <c:extLst>
                <c:ext xmlns:c15="http://schemas.microsoft.com/office/drawing/2012/chart" uri="{CE6537A1-D6FC-4f65-9D91-7224C49458BB}">
                  <c15:layout>
                    <c:manualLayout>
                      <c:w val="9.5185936232538917E-2"/>
                      <c:h val="9.0610881620891467E-2"/>
                    </c:manualLayout>
                  </c15:layout>
                </c:ext>
                <c:ext xmlns:c16="http://schemas.microsoft.com/office/drawing/2014/chart" uri="{C3380CC4-5D6E-409C-BE32-E72D297353CC}">
                  <c16:uniqueId val="{00000009-3066-450D-A7E9-C4815C602DD2}"/>
                </c:ext>
              </c:extLst>
            </c:dLbl>
            <c:dLbl>
              <c:idx val="2"/>
              <c:layout>
                <c:manualLayout>
                  <c:x val="8.1573864294428311E-2"/>
                  <c:y val="-8.6397373032002546E-3"/>
                </c:manualLayout>
              </c:layout>
              <c:tx>
                <c:rich>
                  <a:bodyPr/>
                  <a:lstStyle/>
                  <a:p>
                    <a:r>
                      <a:rPr lang="en-US" altLang="zh-TW" sz="1200" b="1" dirty="0">
                        <a:solidFill>
                          <a:schemeClr val="tx1"/>
                        </a:solidFill>
                      </a:rPr>
                      <a:t>104</a:t>
                    </a:r>
                    <a:r>
                      <a:rPr lang="en-US" sz="1200" b="1" dirty="0">
                        <a:solidFill>
                          <a:schemeClr val="tx1"/>
                        </a:solidFill>
                      </a:rPr>
                      <a:t>%</a:t>
                    </a:r>
                  </a:p>
                  <a:p>
                    <a:r>
                      <a:rPr kumimoji="1" lang="en-US" sz="1200" b="1" i="0" u="none" strike="noStrike" kern="1200" baseline="0" dirty="0">
                        <a:solidFill>
                          <a:schemeClr val="tx1"/>
                        </a:solidFill>
                        <a:latin typeface="微軟正黑體" panose="020B0604030504040204" pitchFamily="34" charset="-120"/>
                        <a:ea typeface="微軟正黑體" panose="020B0604030504040204" pitchFamily="34" charset="-120"/>
                        <a:cs typeface="+mn-cs"/>
                      </a:rPr>
                      <a:t>1</a:t>
                    </a:r>
                    <a:r>
                      <a:rPr kumimoji="1" lang="en-US" altLang="zh-TW" sz="1200" b="1" i="0" u="none" strike="noStrike" kern="1200" baseline="0" dirty="0">
                        <a:solidFill>
                          <a:schemeClr val="tx1"/>
                        </a:solidFill>
                        <a:latin typeface="微軟正黑體" panose="020B0604030504040204" pitchFamily="34" charset="-120"/>
                        <a:ea typeface="微軟正黑體" panose="020B0604030504040204" pitchFamily="34" charset="-120"/>
                        <a:cs typeface="+mn-cs"/>
                      </a:rPr>
                      <a:t>16</a:t>
                    </a:r>
                    <a:r>
                      <a:rPr kumimoji="1" lang="en-US" sz="1200" b="1" i="0" u="none" strike="noStrike" kern="1200" baseline="0" dirty="0">
                        <a:solidFill>
                          <a:schemeClr val="tx1"/>
                        </a:solidFill>
                        <a:latin typeface="微軟正黑體" panose="020B0604030504040204" pitchFamily="34" charset="-120"/>
                        <a:ea typeface="微軟正黑體" panose="020B0604030504040204" pitchFamily="34" charset="-120"/>
                        <a:cs typeface="+mn-cs"/>
                      </a:rPr>
                      <a:t>,</a:t>
                    </a:r>
                    <a:r>
                      <a:rPr kumimoji="1" lang="en-US" altLang="zh-TW" sz="1200" b="1" i="0" u="none" strike="noStrike" kern="1200" baseline="0" dirty="0">
                        <a:solidFill>
                          <a:schemeClr val="tx1"/>
                        </a:solidFill>
                        <a:latin typeface="微軟正黑體" panose="020B0604030504040204" pitchFamily="34" charset="-120"/>
                        <a:ea typeface="微軟正黑體" panose="020B0604030504040204" pitchFamily="34" charset="-120"/>
                        <a:cs typeface="+mn-cs"/>
                      </a:rPr>
                      <a:t>963</a:t>
                    </a:r>
                    <a:r>
                      <a:rPr kumimoji="1" lang="en-US" sz="1200" b="1" i="0" u="none" strike="noStrike" kern="1200" baseline="0" dirty="0">
                        <a:solidFill>
                          <a:schemeClr val="tx1"/>
                        </a:solidFill>
                        <a:latin typeface="微軟正黑體" panose="020B0604030504040204" pitchFamily="34" charset="-120"/>
                        <a:ea typeface="微軟正黑體" panose="020B0604030504040204" pitchFamily="34" charset="-120"/>
                        <a:cs typeface="+mn-cs"/>
                      </a:rPr>
                      <a:t>K</a:t>
                    </a:r>
                  </a:p>
                </c:rich>
              </c:tx>
              <c:dLblPos val="ctr"/>
              <c:showLegendKey val="0"/>
              <c:showVal val="1"/>
              <c:showCatName val="0"/>
              <c:showSerName val="0"/>
              <c:showPercent val="0"/>
              <c:showBubbleSize val="0"/>
              <c:extLst>
                <c:ext xmlns:c15="http://schemas.microsoft.com/office/drawing/2012/chart" uri="{CE6537A1-D6FC-4f65-9D91-7224C49458BB}">
                  <c15:layout>
                    <c:manualLayout>
                      <c:w val="8.6812657672021981E-2"/>
                      <c:h val="9.5166607747137824E-2"/>
                    </c:manualLayout>
                  </c15:layout>
                </c:ext>
                <c:ext xmlns:c16="http://schemas.microsoft.com/office/drawing/2014/chart" uri="{C3380CC4-5D6E-409C-BE32-E72D297353CC}">
                  <c16:uniqueId val="{0000000A-3066-450D-A7E9-C4815C602DD2}"/>
                </c:ext>
              </c:extLst>
            </c:dLbl>
            <c:spPr>
              <a:noFill/>
              <a:ln>
                <a:noFill/>
              </a:ln>
              <a:effectLst/>
            </c:spPr>
            <c:txPr>
              <a:bodyPr rot="0" vert="horz"/>
              <a:lstStyle/>
              <a:p>
                <a:pPr>
                  <a:lnSpc>
                    <a:spcPts val="1800"/>
                  </a:lnSpc>
                  <a:defRPr sz="1200" b="1"/>
                </a:pPr>
                <a:endParaRPr lang="zh-TW"/>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工作表1!$A$2:$A$4</c:f>
              <c:strCache>
                <c:ptCount val="3"/>
                <c:pt idx="0">
                  <c:v>H</c:v>
                </c:pt>
                <c:pt idx="1">
                  <c:v>S</c:v>
                </c:pt>
                <c:pt idx="2">
                  <c:v>U</c:v>
                </c:pt>
              </c:strCache>
            </c:strRef>
          </c:cat>
          <c:val>
            <c:numRef>
              <c:f>工作表1!$D$2:$D$4</c:f>
              <c:numCache>
                <c:formatCode>0%</c:formatCode>
                <c:ptCount val="3"/>
                <c:pt idx="0">
                  <c:v>0.18588235294117647</c:v>
                </c:pt>
                <c:pt idx="1">
                  <c:v>0.17808219178082191</c:v>
                </c:pt>
                <c:pt idx="2">
                  <c:v>0.10755555555555556</c:v>
                </c:pt>
              </c:numCache>
            </c:numRef>
          </c:val>
          <c:extLst>
            <c:ext xmlns:c16="http://schemas.microsoft.com/office/drawing/2014/chart" uri="{C3380CC4-5D6E-409C-BE32-E72D297353CC}">
              <c16:uniqueId val="{0000000B-3066-450D-A7E9-C4815C602DD2}"/>
            </c:ext>
          </c:extLst>
        </c:ser>
        <c:ser>
          <c:idx val="3"/>
          <c:order val="3"/>
          <c:tx>
            <c:strRef>
              <c:f>工作表1!$E$1</c:f>
              <c:strCache>
                <c:ptCount val="1"/>
                <c:pt idx="0">
                  <c:v>努力中</c:v>
                </c:pt>
              </c:strCache>
            </c:strRef>
          </c:tx>
          <c:spPr>
            <a:solidFill>
              <a:srgbClr val="ED7D31">
                <a:lumMod val="60000"/>
                <a:lumOff val="40000"/>
              </a:srgbClr>
            </a:solidFill>
            <a:ln>
              <a:noFill/>
            </a:ln>
            <a:effectLst>
              <a:outerShdw blurRad="57150" dist="19050" dir="5400000" algn="ctr" rotWithShape="0">
                <a:srgbClr val="000000">
                  <a:alpha val="63000"/>
                </a:srgbClr>
              </a:outerShdw>
            </a:effectLst>
          </c:spPr>
          <c:invertIfNegative val="0"/>
          <c:dLbls>
            <c:dLbl>
              <c:idx val="0"/>
              <c:layout>
                <c:manualLayout>
                  <c:x val="6.5953359300020317E-2"/>
                  <c:y val="0.22368902254743642"/>
                </c:manualLayout>
              </c:layout>
              <c:tx>
                <c:rich>
                  <a:bodyPr rot="0" vert="horz"/>
                  <a:lstStyle/>
                  <a:p>
                    <a:pPr>
                      <a:lnSpc>
                        <a:spcPts val="1600"/>
                      </a:lnSpc>
                      <a:defRPr sz="1200" b="1">
                        <a:solidFill>
                          <a:srgbClr val="0000FF"/>
                        </a:solidFill>
                      </a:defRPr>
                    </a:pPr>
                    <a:r>
                      <a:rPr lang="en-US" sz="1200" b="1" dirty="0">
                        <a:solidFill>
                          <a:srgbClr val="0000FF"/>
                        </a:solidFill>
                      </a:rPr>
                      <a:t>60% </a:t>
                    </a:r>
                  </a:p>
                  <a:p>
                    <a:pPr>
                      <a:lnSpc>
                        <a:spcPts val="1600"/>
                      </a:lnSpc>
                      <a:defRPr sz="1200" b="1">
                        <a:solidFill>
                          <a:srgbClr val="0000FF"/>
                        </a:solidFill>
                      </a:defRPr>
                    </a:pPr>
                    <a:r>
                      <a:rPr lang="en-US" altLang="zh-TW" sz="1200" b="1" dirty="0">
                        <a:solidFill>
                          <a:srgbClr val="0000FF"/>
                        </a:solidFill>
                      </a:rPr>
                      <a:t>25</a:t>
                    </a:r>
                    <a:r>
                      <a:rPr lang="en-US" sz="1200" b="1" dirty="0">
                        <a:solidFill>
                          <a:srgbClr val="0000FF"/>
                        </a:solidFill>
                      </a:rPr>
                      <a:t>,59</a:t>
                    </a:r>
                    <a:r>
                      <a:rPr lang="en-US" altLang="zh-TW" sz="1200" b="1" dirty="0">
                        <a:solidFill>
                          <a:srgbClr val="0000FF"/>
                        </a:solidFill>
                      </a:rPr>
                      <a:t>9</a:t>
                    </a:r>
                    <a:r>
                      <a:rPr lang="en-US" sz="1200" b="1" dirty="0">
                        <a:solidFill>
                          <a:srgbClr val="0000FF"/>
                        </a:solidFill>
                      </a:rPr>
                      <a:t>K</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layout>
                    <c:manualLayout>
                      <c:w val="0.12174120679382766"/>
                      <c:h val="0.10457077437120667"/>
                    </c:manualLayout>
                  </c15:layout>
                </c:ext>
                <c:ext xmlns:c16="http://schemas.microsoft.com/office/drawing/2014/chart" uri="{C3380CC4-5D6E-409C-BE32-E72D297353CC}">
                  <c16:uniqueId val="{00000000-E560-41BE-9D5B-D4B814DECF44}"/>
                </c:ext>
              </c:extLst>
            </c:dLbl>
            <c:dLbl>
              <c:idx val="1"/>
              <c:layout>
                <c:manualLayout>
                  <c:x val="6.8194584884276238E-2"/>
                  <c:y val="0.27490184114111244"/>
                </c:manualLayout>
              </c:layout>
              <c:tx>
                <c:rich>
                  <a:bodyPr rot="0" vert="horz"/>
                  <a:lstStyle/>
                  <a:p>
                    <a:pPr>
                      <a:lnSpc>
                        <a:spcPts val="1600"/>
                      </a:lnSpc>
                      <a:defRPr sz="1200" b="1"/>
                    </a:pPr>
                    <a:r>
                      <a:rPr lang="en-US" altLang="zh-TW" dirty="0">
                        <a:solidFill>
                          <a:srgbClr val="0000FF"/>
                        </a:solidFill>
                      </a:rPr>
                      <a:t>65</a:t>
                    </a:r>
                    <a:r>
                      <a:rPr lang="en-US" dirty="0">
                        <a:solidFill>
                          <a:srgbClr val="0000FF"/>
                        </a:solidFill>
                      </a:rPr>
                      <a:t>%</a:t>
                    </a:r>
                    <a:r>
                      <a:rPr lang="en-US" altLang="zh-TW" dirty="0">
                        <a:solidFill>
                          <a:srgbClr val="0000FF"/>
                        </a:solidFill>
                      </a:rPr>
                      <a:t> </a:t>
                    </a:r>
                  </a:p>
                  <a:p>
                    <a:pPr>
                      <a:lnSpc>
                        <a:spcPts val="1600"/>
                      </a:lnSpc>
                      <a:defRPr sz="1200" b="1"/>
                    </a:pPr>
                    <a:r>
                      <a:rPr lang="en-US" altLang="zh-TW" dirty="0">
                        <a:solidFill>
                          <a:srgbClr val="0000FF"/>
                        </a:solidFill>
                      </a:rPr>
                      <a:t>23,806</a:t>
                    </a:r>
                    <a:r>
                      <a:rPr lang="en-US" dirty="0">
                        <a:solidFill>
                          <a:srgbClr val="0000FF"/>
                        </a:solidFill>
                      </a:rPr>
                      <a:t>K</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layout>
                    <c:manualLayout>
                      <c:w val="9.4924188863363679E-2"/>
                      <c:h val="0.1103881137876899"/>
                    </c:manualLayout>
                  </c15:layout>
                </c:ext>
                <c:ext xmlns:c16="http://schemas.microsoft.com/office/drawing/2014/chart" uri="{C3380CC4-5D6E-409C-BE32-E72D297353CC}">
                  <c16:uniqueId val="{00000001-E560-41BE-9D5B-D4B814DECF44}"/>
                </c:ext>
              </c:extLst>
            </c:dLbl>
            <c:dLbl>
              <c:idx val="2"/>
              <c:layout>
                <c:manualLayout>
                  <c:x val="8.0506326220735003E-2"/>
                  <c:y val="-4.9810946333725591E-2"/>
                </c:manualLayout>
              </c:layout>
              <c:tx>
                <c:rich>
                  <a:bodyPr rot="0" vert="horz"/>
                  <a:lstStyle/>
                  <a:p>
                    <a:pPr>
                      <a:lnSpc>
                        <a:spcPts val="1800"/>
                      </a:lnSpc>
                      <a:defRPr sz="1200" b="1"/>
                    </a:pPr>
                    <a:r>
                      <a:rPr lang="en-US" altLang="zh-TW" dirty="0">
                        <a:solidFill>
                          <a:srgbClr val="C00000"/>
                        </a:solidFill>
                      </a:rPr>
                      <a:t>118</a:t>
                    </a:r>
                    <a:r>
                      <a:rPr lang="en-US" dirty="0">
                        <a:solidFill>
                          <a:srgbClr val="C00000"/>
                        </a:solidFill>
                      </a:rPr>
                      <a:t>%</a:t>
                    </a:r>
                    <a:r>
                      <a:rPr lang="en-US" altLang="zh-TW" dirty="0">
                        <a:solidFill>
                          <a:srgbClr val="C00000"/>
                        </a:solidFill>
                      </a:rPr>
                      <a:t> </a:t>
                    </a:r>
                  </a:p>
                  <a:p>
                    <a:pPr>
                      <a:lnSpc>
                        <a:spcPts val="1800"/>
                      </a:lnSpc>
                      <a:defRPr sz="1200" b="1"/>
                    </a:pPr>
                    <a:r>
                      <a:rPr lang="en-US" altLang="zh-TW" dirty="0">
                        <a:solidFill>
                          <a:srgbClr val="C00000"/>
                        </a:solidFill>
                      </a:rPr>
                      <a:t>132,333K</a:t>
                    </a:r>
                    <a:endParaRPr lang="en-US" dirty="0">
                      <a:solidFill>
                        <a:srgbClr val="C00000"/>
                      </a:solidFill>
                    </a:endParaRP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layout>
                    <c:manualLayout>
                      <c:w val="0.10291429652702339"/>
                      <c:h val="0.10457077437120667"/>
                    </c:manualLayout>
                  </c15:layout>
                </c:ext>
                <c:ext xmlns:c16="http://schemas.microsoft.com/office/drawing/2014/chart" uri="{C3380CC4-5D6E-409C-BE32-E72D297353CC}">
                  <c16:uniqueId val="{00000002-E560-41BE-9D5B-D4B814DECF44}"/>
                </c:ext>
              </c:extLst>
            </c:dLbl>
            <c:spPr>
              <a:noFill/>
              <a:ln>
                <a:noFill/>
              </a:ln>
              <a:effectLst/>
            </c:spPr>
            <c:txPr>
              <a:bodyPr rot="0" vert="horz"/>
              <a:lstStyle/>
              <a:p>
                <a:pPr>
                  <a:defRPr sz="1200" b="1"/>
                </a:pPr>
                <a:endParaRPr lang="zh-TW"/>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工作表1!$A$2:$A$4</c:f>
              <c:strCache>
                <c:ptCount val="3"/>
                <c:pt idx="0">
                  <c:v>H</c:v>
                </c:pt>
                <c:pt idx="1">
                  <c:v>S</c:v>
                </c:pt>
                <c:pt idx="2">
                  <c:v>U</c:v>
                </c:pt>
              </c:strCache>
            </c:strRef>
          </c:cat>
          <c:val>
            <c:numRef>
              <c:f>工作表1!$E$2:$E$4</c:f>
              <c:numCache>
                <c:formatCode>0%</c:formatCode>
                <c:ptCount val="3"/>
                <c:pt idx="0">
                  <c:v>0.45411764705882351</c:v>
                </c:pt>
                <c:pt idx="1">
                  <c:v>0.89315068493150684</c:v>
                </c:pt>
                <c:pt idx="2">
                  <c:v>0.13662222222222223</c:v>
                </c:pt>
              </c:numCache>
            </c:numRef>
          </c:val>
          <c:extLst>
            <c:ext xmlns:c16="http://schemas.microsoft.com/office/drawing/2014/chart" uri="{C3380CC4-5D6E-409C-BE32-E72D297353CC}">
              <c16:uniqueId val="{0000000C-3066-450D-A7E9-C4815C602DD2}"/>
            </c:ext>
          </c:extLst>
        </c:ser>
        <c:ser>
          <c:idx val="4"/>
          <c:order val="4"/>
          <c:tx>
            <c:strRef>
              <c:f>工作表1!$F$1</c:f>
              <c:strCache>
                <c:ptCount val="1"/>
                <c:pt idx="0">
                  <c:v>缺口</c:v>
                </c:pt>
              </c:strCache>
            </c:strRef>
          </c:tx>
          <c:spPr>
            <a:solidFill>
              <a:srgbClr val="FF66FF"/>
            </a:solidFill>
          </c:spPr>
          <c:invertIfNegative val="0"/>
          <c:dLbls>
            <c:dLbl>
              <c:idx val="0"/>
              <c:layout>
                <c:manualLayout>
                  <c:x val="7.396396061789956E-2"/>
                  <c:y val="-0.10478170090366594"/>
                </c:manualLayout>
              </c:layout>
              <c:tx>
                <c:rich>
                  <a:bodyPr wrap="square" lIns="38100" tIns="19050" rIns="38100" bIns="19050" anchor="ctr">
                    <a:spAutoFit/>
                  </a:bodyPr>
                  <a:lstStyle/>
                  <a:p>
                    <a:pPr>
                      <a:defRPr sz="1400">
                        <a:latin typeface="Calibri" panose="020F0502020204030204" pitchFamily="34" charset="0"/>
                        <a:cs typeface="Calibri" panose="020F0502020204030204" pitchFamily="34" charset="0"/>
                      </a:defRPr>
                    </a:pPr>
                    <a:r>
                      <a:rPr lang="en-US" altLang="zh-TW" sz="1400" dirty="0">
                        <a:solidFill>
                          <a:srgbClr val="C00000"/>
                        </a:solidFill>
                        <a:latin typeface="Calibri" panose="020F0502020204030204" pitchFamily="34" charset="0"/>
                        <a:cs typeface="Calibri" panose="020F0502020204030204" pitchFamily="34" charset="0"/>
                      </a:rPr>
                      <a:t>10%</a:t>
                    </a:r>
                    <a:r>
                      <a:rPr lang="en-US" altLang="zh-TW" sz="1400" b="1" dirty="0">
                        <a:solidFill>
                          <a:srgbClr val="C00000"/>
                        </a:solidFill>
                        <a:latin typeface="Calibri" panose="020F0502020204030204" pitchFamily="34" charset="0"/>
                        <a:cs typeface="Calibri" panose="020F0502020204030204" pitchFamily="34" charset="0"/>
                      </a:rPr>
                      <a:t> </a:t>
                    </a:r>
                  </a:p>
                  <a:p>
                    <a:pPr>
                      <a:defRPr sz="1400">
                        <a:latin typeface="Calibri" panose="020F0502020204030204" pitchFamily="34" charset="0"/>
                        <a:cs typeface="Calibri" panose="020F0502020204030204" pitchFamily="34" charset="0"/>
                      </a:defRPr>
                    </a:pPr>
                    <a:r>
                      <a:rPr lang="en-US" altLang="zh-TW" sz="1400" b="1" dirty="0">
                        <a:solidFill>
                          <a:srgbClr val="C00000"/>
                        </a:solidFill>
                        <a:latin typeface="Calibri" panose="020F0502020204030204" pitchFamily="34" charset="0"/>
                        <a:cs typeface="Calibri" panose="020F0502020204030204" pitchFamily="34" charset="0"/>
                      </a:rPr>
                      <a:t>(4,825K)</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B4F-4BD8-B683-2483D11E9D09}"/>
                </c:ext>
              </c:extLst>
            </c:dLbl>
            <c:dLbl>
              <c:idx val="1"/>
              <c:layout>
                <c:manualLayout>
                  <c:x val="-1.3955464267528229E-3"/>
                  <c:y val="-0.11844887928240498"/>
                </c:manualLayout>
              </c:layout>
              <c:tx>
                <c:rich>
                  <a:bodyPr wrap="square" lIns="38100" tIns="19050" rIns="38100" bIns="19050" anchor="ctr">
                    <a:spAutoFit/>
                  </a:bodyPr>
                  <a:lstStyle/>
                  <a:p>
                    <a:pPr>
                      <a:defRPr sz="1400">
                        <a:latin typeface="Calibri" panose="020F0502020204030204" pitchFamily="34" charset="0"/>
                        <a:cs typeface="Calibri" panose="020F0502020204030204" pitchFamily="34" charset="0"/>
                      </a:defRPr>
                    </a:pPr>
                    <a:fld id="{FD36E9F3-5DC7-46AB-A011-E10E89600C19}" type="VALUE">
                      <a:rPr lang="en-US" altLang="zh-TW" smtClean="0">
                        <a:solidFill>
                          <a:srgbClr val="C00000"/>
                        </a:solidFill>
                        <a:latin typeface="Calibri" panose="020F0502020204030204" pitchFamily="34" charset="0"/>
                        <a:cs typeface="Calibri" panose="020F0502020204030204" pitchFamily="34" charset="0"/>
                      </a:rPr>
                      <a:pPr>
                        <a:defRPr sz="1400">
                          <a:latin typeface="Calibri" panose="020F0502020204030204" pitchFamily="34" charset="0"/>
                          <a:cs typeface="Calibri" panose="020F0502020204030204" pitchFamily="34" charset="0"/>
                        </a:defRPr>
                      </a:pPr>
                      <a:t>[值]</a:t>
                    </a:fld>
                    <a:r>
                      <a:rPr lang="en-US" altLang="zh-TW" dirty="0">
                        <a:solidFill>
                          <a:srgbClr val="C00000"/>
                        </a:solidFill>
                        <a:latin typeface="Calibri" panose="020F0502020204030204" pitchFamily="34" charset="0"/>
                        <a:cs typeface="Calibri" panose="020F0502020204030204" pitchFamily="34" charset="0"/>
                      </a:rPr>
                      <a:t>   </a:t>
                    </a:r>
                  </a:p>
                  <a:p>
                    <a:pPr>
                      <a:defRPr sz="1400">
                        <a:latin typeface="Calibri" panose="020F0502020204030204" pitchFamily="34" charset="0"/>
                        <a:cs typeface="Calibri" panose="020F0502020204030204" pitchFamily="34" charset="0"/>
                      </a:defRPr>
                    </a:pPr>
                    <a:r>
                      <a:rPr lang="en-US" altLang="zh-TW" b="1" dirty="0">
                        <a:solidFill>
                          <a:srgbClr val="C00000"/>
                        </a:solidFill>
                        <a:latin typeface="Calibri" panose="020F0502020204030204" pitchFamily="34" charset="0"/>
                        <a:cs typeface="Calibri" panose="020F0502020204030204" pitchFamily="34" charset="0"/>
                      </a:rPr>
                      <a:t>(1,372K)</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86F-4429-BB21-2E5DE91388FE}"/>
                </c:ext>
              </c:extLst>
            </c:dLbl>
            <c:dLbl>
              <c:idx val="2"/>
              <c:layout>
                <c:manualLayout>
                  <c:x val="7.3963960617899602E-2"/>
                  <c:y val="-9.5670248651173254E-2"/>
                </c:manualLayout>
              </c:layout>
              <c:tx>
                <c:rich>
                  <a:bodyPr wrap="square" lIns="38100" tIns="19050" rIns="38100" bIns="19050" anchor="ctr">
                    <a:spAutoFit/>
                  </a:bodyPr>
                  <a:lstStyle/>
                  <a:p>
                    <a:pPr>
                      <a:defRPr sz="1400">
                        <a:latin typeface="Calibri" panose="020F0502020204030204" pitchFamily="34" charset="0"/>
                        <a:cs typeface="Calibri" panose="020F0502020204030204" pitchFamily="34" charset="0"/>
                      </a:defRPr>
                    </a:pPr>
                    <a:fld id="{CD168ECF-82D2-41E8-B26F-1DE8E06D931E}" type="VALUE">
                      <a:rPr lang="en-US" altLang="zh-TW" smtClean="0">
                        <a:latin typeface="Calibri" panose="020F0502020204030204" pitchFamily="34" charset="0"/>
                        <a:cs typeface="Calibri" panose="020F0502020204030204" pitchFamily="34" charset="0"/>
                      </a:rPr>
                      <a:pPr>
                        <a:defRPr sz="1400">
                          <a:latin typeface="Calibri" panose="020F0502020204030204" pitchFamily="34" charset="0"/>
                          <a:cs typeface="Calibri" panose="020F0502020204030204" pitchFamily="34" charset="0"/>
                        </a:defRPr>
                      </a:pPr>
                      <a:t>[值]</a:t>
                    </a:fld>
                    <a:r>
                      <a:rPr lang="en-US" altLang="zh-TW" dirty="0">
                        <a:latin typeface="Calibri" panose="020F0502020204030204" pitchFamily="34" charset="0"/>
                        <a:cs typeface="Calibri" panose="020F0502020204030204" pitchFamily="34" charset="0"/>
                      </a:rPr>
                      <a:t>   </a:t>
                    </a:r>
                    <a:r>
                      <a:rPr lang="en-US" altLang="zh-TW" b="1" baseline="0" dirty="0">
                        <a:solidFill>
                          <a:srgbClr val="FF0000"/>
                        </a:solidFill>
                        <a:latin typeface="Calibri" panose="020F0502020204030204" pitchFamily="34" charset="0"/>
                        <a:cs typeface="Calibri" panose="020F0502020204030204" pitchFamily="34" charset="0"/>
                      </a:rPr>
                      <a:t>(1,338K)</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786F-4429-BB21-2E5DE91388FE}"/>
                </c:ext>
              </c:extLst>
            </c:dLbl>
            <c:spPr>
              <a:noFill/>
              <a:ln>
                <a:noFill/>
              </a:ln>
              <a:effectLst/>
            </c:spPr>
            <c:txPr>
              <a:bodyPr wrap="square" lIns="38100" tIns="19050" rIns="38100" bIns="19050" anchor="ctr">
                <a:spAutoFit/>
              </a:bodyPr>
              <a:lstStyle/>
              <a:p>
                <a:pPr>
                  <a:defRPr>
                    <a:latin typeface="Calibri" panose="020F0502020204030204" pitchFamily="34" charset="0"/>
                    <a:cs typeface="Calibri" panose="020F0502020204030204" pitchFamily="34" charset="0"/>
                  </a:defRPr>
                </a:pPr>
                <a:endParaRPr lang="zh-TW"/>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工作表1!$A$2:$A$4</c:f>
              <c:strCache>
                <c:ptCount val="3"/>
                <c:pt idx="0">
                  <c:v>H</c:v>
                </c:pt>
                <c:pt idx="1">
                  <c:v>S</c:v>
                </c:pt>
                <c:pt idx="2">
                  <c:v>U</c:v>
                </c:pt>
              </c:strCache>
            </c:strRef>
          </c:cat>
          <c:val>
            <c:numRef>
              <c:f>工作表1!$F$2:$F$4</c:f>
              <c:numCache>
                <c:formatCode>0%</c:formatCode>
                <c:ptCount val="3"/>
                <c:pt idx="0">
                  <c:v>-0.24232941176470588</c:v>
                </c:pt>
                <c:pt idx="1">
                  <c:v>-0.72345205479452057</c:v>
                </c:pt>
                <c:pt idx="2">
                  <c:v>-0.1762933333333333</c:v>
                </c:pt>
              </c:numCache>
            </c:numRef>
          </c:val>
          <c:extLst>
            <c:ext xmlns:c16="http://schemas.microsoft.com/office/drawing/2014/chart" uri="{C3380CC4-5D6E-409C-BE32-E72D297353CC}">
              <c16:uniqueId val="{00000000-8A33-4D00-8C4F-B9FBC9EA0FE5}"/>
            </c:ext>
          </c:extLst>
        </c:ser>
        <c:dLbls>
          <c:dLblPos val="ctr"/>
          <c:showLegendKey val="0"/>
          <c:showVal val="1"/>
          <c:showCatName val="0"/>
          <c:showSerName val="0"/>
          <c:showPercent val="0"/>
          <c:showBubbleSize val="0"/>
        </c:dLbls>
        <c:gapWidth val="400"/>
        <c:overlap val="100"/>
        <c:axId val="1269658784"/>
        <c:axId val="1269659872"/>
      </c:barChart>
      <c:catAx>
        <c:axId val="126965878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vert="horz"/>
          <a:lstStyle/>
          <a:p>
            <a:pPr>
              <a:defRPr sz="1200" b="1"/>
            </a:pPr>
            <a:endParaRPr lang="zh-TW"/>
          </a:p>
        </c:txPr>
        <c:crossAx val="1269659872"/>
        <c:crosses val="autoZero"/>
        <c:auto val="1"/>
        <c:lblAlgn val="ctr"/>
        <c:lblOffset val="100"/>
        <c:noMultiLvlLbl val="0"/>
      </c:catAx>
      <c:valAx>
        <c:axId val="1269659872"/>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vert="horz"/>
          <a:lstStyle/>
          <a:p>
            <a:pPr>
              <a:defRPr/>
            </a:pPr>
            <a:endParaRPr lang="zh-TW"/>
          </a:p>
        </c:txPr>
        <c:crossAx val="1269658784"/>
        <c:crosses val="autoZero"/>
        <c:crossBetween val="between"/>
      </c:valAx>
      <c:spPr>
        <a:noFill/>
        <a:effectLst/>
      </c:spPr>
    </c:plotArea>
    <c:legend>
      <c:legendPos val="b"/>
      <c:layout>
        <c:manualLayout>
          <c:xMode val="edge"/>
          <c:yMode val="edge"/>
          <c:x val="2.6732955488222602E-3"/>
          <c:y val="0"/>
          <c:w val="0.19652084781533249"/>
          <c:h val="0.10060621648559449"/>
        </c:manualLayout>
      </c:layout>
      <c:overlay val="0"/>
      <c:spPr>
        <a:noFill/>
        <a:ln>
          <a:noFill/>
        </a:ln>
        <a:effectLst/>
      </c:spPr>
      <c:txPr>
        <a:bodyPr rot="0" vert="horz"/>
        <a:lstStyle/>
        <a:p>
          <a:pPr>
            <a:defRPr/>
          </a:pPr>
          <a:endParaRPr lang="zh-TW"/>
        </a:p>
      </c:txPr>
    </c:legend>
    <c:plotVisOnly val="1"/>
    <c:dispBlanksAs val="gap"/>
    <c:showDLblsOverMax val="0"/>
  </c:chart>
  <c:spPr>
    <a:noFill/>
    <a:ln>
      <a:noFill/>
    </a:ln>
    <a:effectLst/>
  </c:spPr>
  <c:txPr>
    <a:bodyPr/>
    <a:lstStyle/>
    <a:p>
      <a:pPr>
        <a:defRPr>
          <a:latin typeface="微軟正黑體" panose="020B0604030504040204" pitchFamily="34" charset="-120"/>
          <a:ea typeface="微軟正黑體" panose="020B0604030504040204" pitchFamily="34" charset="-120"/>
        </a:defRPr>
      </a:pPr>
      <a:endParaRPr lang="zh-TW"/>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0.07465</cdr:x>
      <cdr:y>0.85241</cdr:y>
    </cdr:from>
    <cdr:to>
      <cdr:x>0.19035</cdr:x>
      <cdr:y>0.90407</cdr:y>
    </cdr:to>
    <cdr:sp macro="" textlink="">
      <cdr:nvSpPr>
        <cdr:cNvPr id="3" name="文字方塊 2"/>
        <cdr:cNvSpPr txBox="1"/>
      </cdr:nvSpPr>
      <cdr:spPr>
        <a:xfrm xmlns:a="http://schemas.openxmlformats.org/drawingml/2006/main">
          <a:off x="650424" y="4752528"/>
          <a:ext cx="1008112"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zh-TW" altLang="en-US" sz="1100" dirty="0"/>
        </a:p>
      </cdr:txBody>
    </cdr:sp>
  </cdr:relSizeAnchor>
  <cdr:relSizeAnchor xmlns:cdr="http://schemas.openxmlformats.org/drawingml/2006/chartDrawing">
    <cdr:from>
      <cdr:x>0.52831</cdr:x>
      <cdr:y>0.35767</cdr:y>
    </cdr:from>
    <cdr:to>
      <cdr:x>0.64832</cdr:x>
      <cdr:y>0.44047</cdr:y>
    </cdr:to>
    <cdr:sp macro="" textlink="">
      <cdr:nvSpPr>
        <cdr:cNvPr id="6" name="矩形 5">
          <a:extLst xmlns:a="http://schemas.openxmlformats.org/drawingml/2006/main">
            <a:ext uri="{FF2B5EF4-FFF2-40B4-BE49-F238E27FC236}">
              <a16:creationId xmlns:a16="http://schemas.microsoft.com/office/drawing/2014/main" id="{C93128CC-7751-4C3F-842B-19BDB1930108}"/>
            </a:ext>
          </a:extLst>
        </cdr:cNvPr>
        <cdr:cNvSpPr/>
      </cdr:nvSpPr>
      <cdr:spPr>
        <a:xfrm xmlns:a="http://schemas.openxmlformats.org/drawingml/2006/main">
          <a:off x="4807863" y="1994149"/>
          <a:ext cx="1092136" cy="461643"/>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a:lstStyle>
        <a:p xmlns:a="http://schemas.openxmlformats.org/drawingml/2006/main">
          <a:pPr marL="0" indent="0" algn="ctr" rtl="0" eaLnBrk="0" fontAlgn="base" hangingPunct="0">
            <a:spcBef>
              <a:spcPct val="0"/>
            </a:spcBef>
            <a:spcAft>
              <a:spcPct val="0"/>
            </a:spcAft>
            <a:defRPr sz="1400" b="0" i="0" u="none" strike="noStrike" kern="1200" baseline="0">
              <a:solidFill>
                <a:prstClr val="black">
                  <a:lumMod val="75000"/>
                  <a:lumOff val="25000"/>
                </a:prstClr>
              </a:solidFill>
              <a:latin typeface="+mn-lt"/>
              <a:ea typeface="+mn-ea"/>
              <a:cs typeface="+mn-cs"/>
            </a:defRPr>
          </a:pPr>
          <a:r>
            <a:rPr lang="en-US" altLang="zh-TW" sz="1200" dirty="0">
              <a:solidFill>
                <a:srgbClr val="C00000"/>
              </a:solidFill>
              <a:latin typeface="微軟正黑體" panose="020B0604030504040204" pitchFamily="34" charset="-120"/>
              <a:ea typeface="微軟正黑體" panose="020B0604030504040204" pitchFamily="34" charset="-120"/>
            </a:rPr>
            <a:t>172</a:t>
          </a:r>
          <a:r>
            <a:rPr kumimoji="1" lang="en-US" altLang="zh-TW" sz="1200" i="0" u="none" strike="noStrike" kern="1200" baseline="0" dirty="0">
              <a:solidFill>
                <a:srgbClr val="C00000"/>
              </a:solidFill>
              <a:latin typeface="微軟正黑體" panose="020B0604030504040204" pitchFamily="34" charset="-120"/>
              <a:ea typeface="微軟正黑體" panose="020B0604030504040204" pitchFamily="34" charset="-120"/>
            </a:rPr>
            <a:t>%</a:t>
          </a:r>
        </a:p>
        <a:p xmlns:a="http://schemas.openxmlformats.org/drawingml/2006/main">
          <a:pPr marL="0" indent="0" algn="ctr" rtl="0" eaLnBrk="0" fontAlgn="base" hangingPunct="0">
            <a:spcBef>
              <a:spcPct val="0"/>
            </a:spcBef>
            <a:spcAft>
              <a:spcPct val="0"/>
            </a:spcAft>
            <a:defRPr sz="1400" b="0" i="0" u="none" strike="noStrike" kern="1200" baseline="0">
              <a:solidFill>
                <a:prstClr val="black">
                  <a:lumMod val="75000"/>
                  <a:lumOff val="25000"/>
                </a:prstClr>
              </a:solidFill>
              <a:latin typeface="+mn-lt"/>
              <a:ea typeface="+mn-ea"/>
              <a:cs typeface="+mn-cs"/>
            </a:defRPr>
          </a:pPr>
          <a:r>
            <a:rPr kumimoji="1" lang="en-US" altLang="zh-TW" sz="1200" i="0" u="none" strike="noStrike" kern="1200" baseline="0" dirty="0">
              <a:solidFill>
                <a:srgbClr val="C00000"/>
              </a:solidFill>
              <a:latin typeface="微軟正黑體" panose="020B0604030504040204" pitchFamily="34" charset="-120"/>
              <a:ea typeface="微軟正黑體" panose="020B0604030504040204" pitchFamily="34" charset="-120"/>
            </a:rPr>
            <a:t>62,906K</a:t>
          </a:r>
        </a:p>
      </cdr:txBody>
    </cdr:sp>
  </cdr:relSizeAnchor>
  <cdr:relSizeAnchor xmlns:cdr="http://schemas.openxmlformats.org/drawingml/2006/chartDrawing">
    <cdr:from>
      <cdr:x>0.22802</cdr:x>
      <cdr:y>0.43421</cdr:y>
    </cdr:from>
    <cdr:to>
      <cdr:x>0.33838</cdr:x>
      <cdr:y>0.51701</cdr:y>
    </cdr:to>
    <cdr:sp macro="" textlink="">
      <cdr:nvSpPr>
        <cdr:cNvPr id="7" name="矩形 6"/>
        <cdr:cNvSpPr/>
      </cdr:nvSpPr>
      <cdr:spPr>
        <a:xfrm xmlns:a="http://schemas.openxmlformats.org/drawingml/2006/main">
          <a:off x="2075068" y="2420888"/>
          <a:ext cx="1004318" cy="461643"/>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a:lstStyle>
        <a:p xmlns:a="http://schemas.openxmlformats.org/drawingml/2006/main">
          <a:pPr algn="ctr">
            <a:defRPr sz="1400" b="0" i="0" u="none" strike="noStrike" kern="1200" baseline="0">
              <a:solidFill>
                <a:prstClr val="black">
                  <a:lumMod val="75000"/>
                  <a:lumOff val="25000"/>
                </a:prstClr>
              </a:solidFill>
              <a:latin typeface="+mn-lt"/>
              <a:ea typeface="+mn-ea"/>
              <a:cs typeface="+mn-cs"/>
            </a:defRPr>
          </a:pPr>
          <a:r>
            <a:rPr lang="en-US" altLang="zh-TW" sz="1200" dirty="0">
              <a:solidFill>
                <a:srgbClr val="C00000"/>
              </a:solidFill>
              <a:latin typeface="微軟正黑體" panose="020B0604030504040204" pitchFamily="34" charset="-120"/>
              <a:ea typeface="微軟正黑體" panose="020B0604030504040204" pitchFamily="34" charset="-120"/>
            </a:rPr>
            <a:t>124%</a:t>
          </a:r>
        </a:p>
        <a:p xmlns:a="http://schemas.openxmlformats.org/drawingml/2006/main">
          <a:pPr algn="ctr">
            <a:defRPr sz="1400" b="0" i="0" u="none" strike="noStrike" kern="1200" baseline="0">
              <a:solidFill>
                <a:prstClr val="black">
                  <a:lumMod val="75000"/>
                  <a:lumOff val="25000"/>
                </a:prstClr>
              </a:solidFill>
              <a:latin typeface="+mn-lt"/>
              <a:ea typeface="+mn-ea"/>
              <a:cs typeface="+mn-cs"/>
            </a:defRPr>
          </a:pPr>
          <a:r>
            <a:rPr lang="en-US" altLang="zh-TW" sz="1200" dirty="0">
              <a:solidFill>
                <a:srgbClr val="C00000"/>
              </a:solidFill>
              <a:latin typeface="微軟正黑體" panose="020B0604030504040204" pitchFamily="34" charset="-120"/>
              <a:ea typeface="微軟正黑體" panose="020B0604030504040204" pitchFamily="34" charset="-120"/>
            </a:rPr>
            <a:t>52,799K</a:t>
          </a:r>
        </a:p>
      </cdr:txBody>
    </cdr:sp>
  </cdr:relSizeAnchor>
  <cdr:relSizeAnchor xmlns:cdr="http://schemas.openxmlformats.org/drawingml/2006/chartDrawing">
    <cdr:from>
      <cdr:x>0.32442</cdr:x>
      <cdr:y>0.49232</cdr:y>
    </cdr:from>
    <cdr:to>
      <cdr:x>0.5027</cdr:x>
      <cdr:y>0.64137</cdr:y>
    </cdr:to>
    <cdr:sp macro="" textlink="">
      <cdr:nvSpPr>
        <cdr:cNvPr id="8" name="矩形 7"/>
        <cdr:cNvSpPr/>
      </cdr:nvSpPr>
      <cdr:spPr>
        <a:xfrm xmlns:a="http://schemas.openxmlformats.org/drawingml/2006/main">
          <a:off x="2952329" y="2744871"/>
          <a:ext cx="1622415" cy="830997"/>
        </a:xfrm>
        <a:prstGeom xmlns:a="http://schemas.openxmlformats.org/drawingml/2006/main" prst="rect">
          <a:avLst/>
        </a:prstGeom>
        <a:ln xmlns:a="http://schemas.openxmlformats.org/drawingml/2006/main" w="57150">
          <a:solidFill>
            <a:srgbClr val="FFFF00"/>
          </a:solidFill>
        </a:ln>
      </cdr:spPr>
      <cdr:txBody>
        <a:bodyPr xmlns:a="http://schemas.openxmlformats.org/drawingml/2006/main" wrap="square">
          <a:spAutoFit/>
        </a:bodyPr>
        <a:lstStyle xmlns:a="http://schemas.openxmlformats.org/drawingml/2006/main">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a:lstStyle>
        <a:p xmlns:a="http://schemas.openxmlformats.org/drawingml/2006/main">
          <a:r>
            <a:rPr lang="en-US" altLang="zh-TW" sz="1200" b="1" dirty="0">
              <a:latin typeface="微軟正黑體" panose="020B0604030504040204" pitchFamily="34" charset="-120"/>
              <a:ea typeface="微軟正黑體" panose="020B0604030504040204" pitchFamily="34" charset="-120"/>
            </a:rPr>
            <a:t>S(</a:t>
          </a:r>
          <a:r>
            <a:rPr lang="zh-TW" altLang="en-US" sz="1200" b="1" dirty="0">
              <a:latin typeface="微軟正黑體" panose="020B0604030504040204" pitchFamily="34" charset="-120"/>
              <a:ea typeface="微軟正黑體" panose="020B0604030504040204" pitchFamily="34" charset="-120"/>
            </a:rPr>
            <a:t>推廣中</a:t>
          </a:r>
          <a:r>
            <a:rPr lang="en-US" altLang="zh-TW" sz="1200" b="1" dirty="0">
              <a:latin typeface="微軟正黑體" panose="020B0604030504040204" pitchFamily="34" charset="-120"/>
              <a:ea typeface="微軟正黑體" panose="020B0604030504040204" pitchFamily="34" charset="-120"/>
            </a:rPr>
            <a:t>)</a:t>
          </a:r>
        </a:p>
        <a:p xmlns:a="http://schemas.openxmlformats.org/drawingml/2006/main">
          <a:r>
            <a:rPr lang="zh-TW" altLang="en-US" sz="1200" b="0" dirty="0">
              <a:latin typeface="微軟正黑體" panose="020B0604030504040204" pitchFamily="34" charset="-120"/>
              <a:ea typeface="微軟正黑體" panose="020B0604030504040204" pitchFamily="34" charset="-120"/>
            </a:rPr>
            <a:t>麗媚</a:t>
          </a:r>
          <a:r>
            <a:rPr lang="en-US" altLang="zh-TW" sz="1200" b="0" dirty="0">
              <a:latin typeface="微軟正黑體" panose="020B0604030504040204" pitchFamily="34" charset="-120"/>
              <a:ea typeface="微軟正黑體" panose="020B0604030504040204" pitchFamily="34" charset="-120"/>
            </a:rPr>
            <a:t>IP</a:t>
          </a:r>
          <a:r>
            <a:rPr lang="zh-TW" altLang="en-US" sz="1200" b="0" dirty="0">
              <a:latin typeface="微軟正黑體" panose="020B0604030504040204" pitchFamily="34" charset="-120"/>
              <a:ea typeface="微軟正黑體" panose="020B0604030504040204" pitchFamily="34" charset="-120"/>
            </a:rPr>
            <a:t>          </a:t>
          </a:r>
          <a:r>
            <a:rPr lang="en-US" altLang="zh-TW" sz="1200" b="0" dirty="0">
              <a:latin typeface="微軟正黑體" panose="020B0604030504040204" pitchFamily="34" charset="-120"/>
              <a:ea typeface="微軟正黑體" panose="020B0604030504040204" pitchFamily="34" charset="-120"/>
            </a:rPr>
            <a:t>2,800K</a:t>
          </a:r>
        </a:p>
        <a:p xmlns:a="http://schemas.openxmlformats.org/drawingml/2006/main">
          <a:r>
            <a:rPr lang="zh-TW" altLang="en-US" sz="1200" b="0" dirty="0">
              <a:latin typeface="微軟正黑體" panose="020B0604030504040204" pitchFamily="34" charset="-120"/>
              <a:ea typeface="微軟正黑體" panose="020B0604030504040204" pitchFamily="34" charset="-120"/>
            </a:rPr>
            <a:t>家飛綸</a:t>
          </a:r>
          <a:r>
            <a:rPr lang="en-US" altLang="zh-TW" sz="1200" b="0" dirty="0">
              <a:latin typeface="微軟正黑體" panose="020B0604030504040204" pitchFamily="34" charset="-120"/>
              <a:ea typeface="微軟正黑體" panose="020B0604030504040204" pitchFamily="34" charset="-120"/>
            </a:rPr>
            <a:t>(BP)</a:t>
          </a:r>
          <a:r>
            <a:rPr lang="zh-TW" altLang="en-US" sz="1200" b="0" dirty="0">
              <a:latin typeface="微軟正黑體" panose="020B0604030504040204" pitchFamily="34" charset="-120"/>
              <a:ea typeface="微軟正黑體" panose="020B0604030504040204" pitchFamily="34" charset="-120"/>
            </a:rPr>
            <a:t>  </a:t>
          </a:r>
          <a:r>
            <a:rPr lang="en-US" altLang="zh-TW" sz="1200" b="0" dirty="0">
              <a:latin typeface="微軟正黑體" panose="020B0604030504040204" pitchFamily="34" charset="-120"/>
              <a:ea typeface="微軟正黑體" panose="020B0604030504040204" pitchFamily="34" charset="-120"/>
            </a:rPr>
            <a:t>2,500K</a:t>
          </a:r>
        </a:p>
        <a:p xmlns:a="http://schemas.openxmlformats.org/drawingml/2006/main">
          <a:r>
            <a:rPr lang="zh-TW" altLang="en-US" sz="1200" b="0" dirty="0">
              <a:latin typeface="微軟正黑體" panose="020B0604030504040204" pitchFamily="34" charset="-120"/>
              <a:ea typeface="微軟正黑體" panose="020B0604030504040204" pitchFamily="34" charset="-120"/>
            </a:rPr>
            <a:t>遠景             </a:t>
          </a:r>
          <a:r>
            <a:rPr lang="en-US" altLang="zh-TW" sz="1200" b="0" dirty="0">
              <a:latin typeface="微軟正黑體" panose="020B0604030504040204" pitchFamily="34" charset="-120"/>
              <a:ea typeface="微軟正黑體" panose="020B0604030504040204" pitchFamily="34" charset="-120"/>
            </a:rPr>
            <a:t>1,200K</a:t>
          </a:r>
        </a:p>
      </cdr:txBody>
    </cdr:sp>
  </cdr:relSizeAnchor>
  <cdr:relSizeAnchor xmlns:cdr="http://schemas.openxmlformats.org/drawingml/2006/chartDrawing">
    <cdr:from>
      <cdr:x>0.32442</cdr:x>
      <cdr:y>0.66278</cdr:y>
    </cdr:from>
    <cdr:to>
      <cdr:x>0.50316</cdr:x>
      <cdr:y>0.77871</cdr:y>
    </cdr:to>
    <cdr:sp macro="" textlink="">
      <cdr:nvSpPr>
        <cdr:cNvPr id="9" name="矩形 8"/>
        <cdr:cNvSpPr/>
      </cdr:nvSpPr>
      <cdr:spPr>
        <a:xfrm xmlns:a="http://schemas.openxmlformats.org/drawingml/2006/main">
          <a:off x="2952345" y="3695264"/>
          <a:ext cx="1626601" cy="646331"/>
        </a:xfrm>
        <a:prstGeom xmlns:a="http://schemas.openxmlformats.org/drawingml/2006/main" prst="rect">
          <a:avLst/>
        </a:prstGeom>
        <a:ln xmlns:a="http://schemas.openxmlformats.org/drawingml/2006/main" w="57150">
          <a:solidFill>
            <a:srgbClr val="92D050"/>
          </a:solidFill>
        </a:ln>
      </cdr:spPr>
      <cdr:txBody>
        <a:bodyPr xmlns:a="http://schemas.openxmlformats.org/drawingml/2006/main" wrap="square">
          <a:spAutoFit/>
        </a:bodyPr>
        <a:lstStyle xmlns:a="http://schemas.openxmlformats.org/drawingml/2006/main">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a:lstStyle>
        <a:p xmlns:a="http://schemas.openxmlformats.org/drawingml/2006/main">
          <a:r>
            <a:rPr lang="en-US" altLang="zh-TW" sz="1200" b="1" dirty="0">
              <a:latin typeface="微軟正黑體" panose="020B0604030504040204" pitchFamily="34" charset="-120"/>
              <a:ea typeface="微軟正黑體" panose="020B0604030504040204" pitchFamily="34" charset="-120"/>
            </a:rPr>
            <a:t>S(</a:t>
          </a:r>
          <a:r>
            <a:rPr lang="zh-TW" altLang="en-US" sz="1200" b="1" dirty="0">
              <a:latin typeface="微軟正黑體" panose="020B0604030504040204" pitchFamily="34" charset="-120"/>
              <a:ea typeface="微軟正黑體" panose="020B0604030504040204" pitchFamily="34" charset="-120"/>
            </a:rPr>
            <a:t>可簽約</a:t>
          </a:r>
          <a:r>
            <a:rPr lang="en-US" altLang="zh-TW" sz="1200" b="1" dirty="0">
              <a:latin typeface="微軟正黑體" panose="020B0604030504040204" pitchFamily="34" charset="-120"/>
              <a:ea typeface="微軟正黑體" panose="020B0604030504040204" pitchFamily="34" charset="-120"/>
            </a:rPr>
            <a:t>)</a:t>
          </a:r>
        </a:p>
        <a:p xmlns:a="http://schemas.openxmlformats.org/drawingml/2006/main">
          <a:r>
            <a:rPr lang="zh-TW" altLang="en-US" sz="1200" b="0" dirty="0">
              <a:latin typeface="微軟正黑體" panose="020B0604030504040204" pitchFamily="34" charset="-120"/>
              <a:ea typeface="微軟正黑體" panose="020B0604030504040204" pitchFamily="34" charset="-120"/>
            </a:rPr>
            <a:t>遠傳                </a:t>
          </a:r>
          <a:r>
            <a:rPr lang="en-US" altLang="zh-TW" sz="1200" b="0" dirty="0">
              <a:latin typeface="微軟正黑體" panose="020B0604030504040204" pitchFamily="34" charset="-120"/>
              <a:ea typeface="微軟正黑體" panose="020B0604030504040204" pitchFamily="34" charset="-120"/>
            </a:rPr>
            <a:t>114K</a:t>
          </a:r>
        </a:p>
        <a:p xmlns:a="http://schemas.openxmlformats.org/drawingml/2006/main">
          <a:r>
            <a:rPr lang="zh-TW" altLang="en-US" sz="1200" b="0" dirty="0">
              <a:latin typeface="微軟正黑體" panose="020B0604030504040204" pitchFamily="34" charset="-120"/>
              <a:ea typeface="微軟正黑體" panose="020B0604030504040204" pitchFamily="34" charset="-120"/>
            </a:rPr>
            <a:t>和訊             </a:t>
          </a:r>
          <a:r>
            <a:rPr lang="en-US" altLang="zh-TW" sz="1200" b="0" dirty="0">
              <a:latin typeface="微軟正黑體" panose="020B0604030504040204" pitchFamily="34" charset="-120"/>
              <a:ea typeface="微軟正黑體" panose="020B0604030504040204" pitchFamily="34" charset="-120"/>
            </a:rPr>
            <a:t>2,000K</a:t>
          </a:r>
        </a:p>
      </cdr:txBody>
    </cdr:sp>
  </cdr:relSizeAnchor>
  <cdr:relSizeAnchor xmlns:cdr="http://schemas.openxmlformats.org/drawingml/2006/chartDrawing">
    <cdr:from>
      <cdr:x>0.20452</cdr:x>
      <cdr:y>0.39829</cdr:y>
    </cdr:from>
    <cdr:to>
      <cdr:x>0.305</cdr:x>
      <cdr:y>0.5623</cdr:y>
    </cdr:to>
    <cdr:sp macro="" textlink="">
      <cdr:nvSpPr>
        <cdr:cNvPr id="4" name="文字方塊 3"/>
        <cdr:cNvSpPr txBox="1"/>
      </cdr:nvSpPr>
      <cdr:spPr>
        <a:xfrm xmlns:a="http://schemas.openxmlformats.org/drawingml/2006/main">
          <a:off x="1861241" y="2220619"/>
          <a:ext cx="914406" cy="9144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zh-TW" alt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400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defTabSz="915652" eaLnBrk="0" hangingPunct="0">
              <a:defRPr sz="1200" b="0"/>
            </a:lvl1pPr>
          </a:lstStyle>
          <a:p>
            <a:pPr>
              <a:defRPr/>
            </a:pPr>
            <a:endParaRPr lang="en-US" altLang="zh-TW"/>
          </a:p>
        </p:txBody>
      </p:sp>
      <p:sp>
        <p:nvSpPr>
          <p:cNvPr id="384003" name="Rectangle 3"/>
          <p:cNvSpPr>
            <a:spLocks noGrp="1" noChangeArrowheads="1"/>
          </p:cNvSpPr>
          <p:nvPr>
            <p:ph type="dt" sz="quarter" idx="1"/>
          </p:nvPr>
        </p:nvSpPr>
        <p:spPr bwMode="auto">
          <a:xfrm>
            <a:off x="3849826" y="21"/>
            <a:ext cx="2946246"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algn="r" defTabSz="915652" eaLnBrk="0" hangingPunct="0">
              <a:defRPr sz="1200" b="0"/>
            </a:lvl1pPr>
          </a:lstStyle>
          <a:p>
            <a:pPr>
              <a:defRPr/>
            </a:pPr>
            <a:fld id="{8452B510-9BEE-46EE-B3FD-CA8939EB1807}" type="datetimeFigureOut">
              <a:rPr lang="zh-TW" altLang="en-US"/>
              <a:pPr>
                <a:defRPr/>
              </a:pPr>
              <a:t>2023/10/18</a:t>
            </a:fld>
            <a:endParaRPr lang="en-US" altLang="zh-TW"/>
          </a:p>
        </p:txBody>
      </p:sp>
      <p:sp>
        <p:nvSpPr>
          <p:cNvPr id="384004" name="Rectangle 4"/>
          <p:cNvSpPr>
            <a:spLocks noGrp="1" noChangeArrowheads="1"/>
          </p:cNvSpPr>
          <p:nvPr>
            <p:ph type="ftr" sz="quarter" idx="2"/>
          </p:nvPr>
        </p:nvSpPr>
        <p:spPr bwMode="auto">
          <a:xfrm>
            <a:off x="30" y="9429834"/>
            <a:ext cx="2946247"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defTabSz="915652" eaLnBrk="0" hangingPunct="0">
              <a:defRPr sz="1200" b="0"/>
            </a:lvl1pPr>
          </a:lstStyle>
          <a:p>
            <a:pPr>
              <a:defRPr/>
            </a:pPr>
            <a:endParaRPr lang="en-US" altLang="zh-TW"/>
          </a:p>
        </p:txBody>
      </p:sp>
      <p:sp>
        <p:nvSpPr>
          <p:cNvPr id="384005" name="Rectangle 5"/>
          <p:cNvSpPr>
            <a:spLocks noGrp="1" noChangeArrowheads="1"/>
          </p:cNvSpPr>
          <p:nvPr>
            <p:ph type="sldNum" sz="quarter" idx="3"/>
          </p:nvPr>
        </p:nvSpPr>
        <p:spPr bwMode="auto">
          <a:xfrm>
            <a:off x="3849826" y="9429834"/>
            <a:ext cx="2946246"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algn="r" defTabSz="914200" eaLnBrk="0" hangingPunct="0">
              <a:defRPr sz="1200" b="0"/>
            </a:lvl1pPr>
          </a:lstStyle>
          <a:p>
            <a:pPr>
              <a:defRPr/>
            </a:pPr>
            <a:fld id="{89532365-25EE-4A4C-A56B-D211CD649E40}" type="slidenum">
              <a:rPr lang="zh-TW" altLang="en-US"/>
              <a:pPr>
                <a:defRPr/>
              </a:pPr>
              <a:t>‹#›</a:t>
            </a:fld>
            <a:endParaRPr lang="en-US" altLang="zh-TW" dirty="0"/>
          </a:p>
        </p:txBody>
      </p:sp>
    </p:spTree>
    <p:extLst>
      <p:ext uri="{BB962C8B-B14F-4D97-AF65-F5344CB8AC3E}">
        <p14:creationId xmlns:p14="http://schemas.microsoft.com/office/powerpoint/2010/main" val="1620782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defTabSz="915652" eaLnBrk="1" hangingPunct="1">
              <a:defRPr sz="1200" b="0"/>
            </a:lvl1pPr>
          </a:lstStyle>
          <a:p>
            <a:pPr>
              <a:defRPr/>
            </a:pPr>
            <a:endParaRPr lang="en-US" altLang="zh-TW"/>
          </a:p>
        </p:txBody>
      </p:sp>
      <p:sp>
        <p:nvSpPr>
          <p:cNvPr id="5123" name="Rectangle 3"/>
          <p:cNvSpPr>
            <a:spLocks noGrp="1" noChangeArrowheads="1"/>
          </p:cNvSpPr>
          <p:nvPr>
            <p:ph type="dt" idx="1"/>
          </p:nvPr>
        </p:nvSpPr>
        <p:spPr bwMode="auto">
          <a:xfrm>
            <a:off x="3849826" y="21"/>
            <a:ext cx="2946246"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algn="r" defTabSz="915652" eaLnBrk="1" hangingPunct="1">
              <a:defRPr sz="1200" b="0"/>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920750" y="746125"/>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310" y="4717322"/>
            <a:ext cx="5439101" cy="4466502"/>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p:cNvSpPr>
            <a:spLocks noGrp="1" noChangeArrowheads="1"/>
          </p:cNvSpPr>
          <p:nvPr>
            <p:ph type="ftr" sz="quarter" idx="4"/>
          </p:nvPr>
        </p:nvSpPr>
        <p:spPr bwMode="auto">
          <a:xfrm>
            <a:off x="30" y="9429834"/>
            <a:ext cx="2946247"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defTabSz="915652" eaLnBrk="1" hangingPunct="1">
              <a:defRPr sz="1200" b="0"/>
            </a:lvl1pPr>
          </a:lstStyle>
          <a:p>
            <a:pPr>
              <a:defRPr/>
            </a:pPr>
            <a:endParaRPr lang="en-US" altLang="zh-TW"/>
          </a:p>
        </p:txBody>
      </p:sp>
      <p:sp>
        <p:nvSpPr>
          <p:cNvPr id="5127" name="Rectangle 7"/>
          <p:cNvSpPr>
            <a:spLocks noGrp="1" noChangeArrowheads="1"/>
          </p:cNvSpPr>
          <p:nvPr>
            <p:ph type="sldNum" sz="quarter" idx="5"/>
          </p:nvPr>
        </p:nvSpPr>
        <p:spPr bwMode="auto">
          <a:xfrm>
            <a:off x="3849826" y="9429834"/>
            <a:ext cx="2946246"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algn="r" defTabSz="914200" eaLnBrk="1" hangingPunct="1">
              <a:defRPr sz="1200" b="0"/>
            </a:lvl1pPr>
          </a:lstStyle>
          <a:p>
            <a:pPr>
              <a:defRPr/>
            </a:pPr>
            <a:fld id="{E1765024-6C29-460A-A7EB-138FDFDC4AD9}" type="slidenum">
              <a:rPr lang="en-US" altLang="zh-TW"/>
              <a:pPr>
                <a:defRPr/>
              </a:pPr>
              <a:t>‹#›</a:t>
            </a:fld>
            <a:endParaRPr lang="en-US" altLang="zh-TW"/>
          </a:p>
        </p:txBody>
      </p:sp>
    </p:spTree>
    <p:extLst>
      <p:ext uri="{BB962C8B-B14F-4D97-AF65-F5344CB8AC3E}">
        <p14:creationId xmlns:p14="http://schemas.microsoft.com/office/powerpoint/2010/main" val="3419584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1</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532690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10</a:t>
            </a:fld>
            <a:endParaRPr lang="zh-TW" altLang="en-US"/>
          </a:p>
        </p:txBody>
      </p:sp>
    </p:spTree>
    <p:extLst>
      <p:ext uri="{BB962C8B-B14F-4D97-AF65-F5344CB8AC3E}">
        <p14:creationId xmlns:p14="http://schemas.microsoft.com/office/powerpoint/2010/main" val="4114993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11</a:t>
            </a:fld>
            <a:endParaRPr lang="zh-TW" altLang="en-US"/>
          </a:p>
        </p:txBody>
      </p:sp>
    </p:spTree>
    <p:extLst>
      <p:ext uri="{BB962C8B-B14F-4D97-AF65-F5344CB8AC3E}">
        <p14:creationId xmlns:p14="http://schemas.microsoft.com/office/powerpoint/2010/main" val="2207099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defTabSz="914332" fontAlgn="auto">
              <a:spcBef>
                <a:spcPts val="0"/>
              </a:spcBef>
              <a:spcAft>
                <a:spcPts val="0"/>
              </a:spcAft>
              <a:defRPr/>
            </a:pPr>
            <a:fld id="{44CE71AA-09F8-4FB5-8A13-288836B8A8A4}" type="slidenum">
              <a:rPr kumimoji="0" lang="zh-TW" altLang="en-US">
                <a:solidFill>
                  <a:prstClr val="black"/>
                </a:solidFill>
                <a:latin typeface="Calibri" panose="020F0502020204030204"/>
              </a:rPr>
              <a:pPr defTabSz="914332" fontAlgn="auto">
                <a:spcBef>
                  <a:spcPts val="0"/>
                </a:spcBef>
                <a:spcAft>
                  <a:spcPts val="0"/>
                </a:spcAft>
                <a:defRPr/>
              </a:pPr>
              <a:t>12</a:t>
            </a:fld>
            <a:endParaRPr kumimoji="0" lang="zh-TW" altLang="en-US">
              <a:solidFill>
                <a:prstClr val="black"/>
              </a:solidFill>
              <a:latin typeface="Calibri" panose="020F0502020204030204"/>
            </a:endParaRPr>
          </a:p>
        </p:txBody>
      </p:sp>
    </p:spTree>
    <p:extLst>
      <p:ext uri="{BB962C8B-B14F-4D97-AF65-F5344CB8AC3E}">
        <p14:creationId xmlns:p14="http://schemas.microsoft.com/office/powerpoint/2010/main" val="3558951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年底預計達成</a:t>
            </a:r>
            <a:r>
              <a:rPr lang="en-US" altLang="zh-TW" dirty="0"/>
              <a:t>(</a:t>
            </a:r>
            <a:r>
              <a:rPr lang="zh-TW" altLang="en-US" dirty="0"/>
              <a:t>含</a:t>
            </a:r>
            <a:r>
              <a:rPr lang="en-US" altLang="zh-TW" dirty="0"/>
              <a:t>A000-1,000</a:t>
            </a:r>
            <a:r>
              <a:rPr lang="zh-TW" altLang="en-US" dirty="0"/>
              <a:t>至</a:t>
            </a:r>
            <a:r>
              <a:rPr lang="en-US" altLang="zh-TW" dirty="0"/>
              <a:t>1,500</a:t>
            </a:r>
            <a:r>
              <a:rPr lang="zh-TW" altLang="en-US" dirty="0"/>
              <a:t>萬</a:t>
            </a:r>
            <a:r>
              <a:rPr lang="en-US" altLang="zh-TW" dirty="0"/>
              <a:t>)</a:t>
            </a:r>
            <a:r>
              <a:rPr lang="en-US" altLang="zh-TW" dirty="0">
                <a:latin typeface="PMingLiU" panose="02020500000000000000" pitchFamily="18" charset="-120"/>
                <a:ea typeface="PMingLiU" panose="02020500000000000000" pitchFamily="18" charset="-120"/>
              </a:rPr>
              <a:t>=1000+3073+150+2684+11458=1</a:t>
            </a:r>
            <a:r>
              <a:rPr lang="zh-TW" altLang="en-US" dirty="0">
                <a:latin typeface="PMingLiU" panose="02020500000000000000" pitchFamily="18" charset="-120"/>
                <a:ea typeface="PMingLiU" panose="02020500000000000000" pitchFamily="18" charset="-120"/>
              </a:rPr>
              <a:t>億</a:t>
            </a:r>
            <a:r>
              <a:rPr lang="en-US" altLang="zh-TW" dirty="0">
                <a:latin typeface="PMingLiU" panose="02020500000000000000" pitchFamily="18" charset="-120"/>
                <a:ea typeface="PMingLiU" panose="02020500000000000000" pitchFamily="18" charset="-120"/>
              </a:rPr>
              <a:t>8</a:t>
            </a:r>
            <a:r>
              <a:rPr lang="zh-TW" altLang="en-US" dirty="0">
                <a:latin typeface="PMingLiU" panose="02020500000000000000" pitchFamily="18" charset="-120"/>
                <a:ea typeface="PMingLiU" panose="02020500000000000000" pitchFamily="18" charset="-120"/>
              </a:rPr>
              <a:t>千萬</a:t>
            </a:r>
            <a:r>
              <a:rPr lang="en-US" altLang="zh-TW" dirty="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樂觀</a:t>
            </a:r>
            <a:r>
              <a:rPr lang="en-US" altLang="zh-TW" dirty="0">
                <a:latin typeface="PMingLiU" panose="02020500000000000000" pitchFamily="18" charset="-120"/>
                <a:ea typeface="PMingLiU" panose="02020500000000000000" pitchFamily="18" charset="-120"/>
              </a:rPr>
              <a:t>)</a:t>
            </a:r>
          </a:p>
          <a:p>
            <a:r>
              <a:rPr lang="zh-TW" altLang="en-US" dirty="0">
                <a:latin typeface="PMingLiU" panose="02020500000000000000" pitchFamily="18" charset="-120"/>
                <a:ea typeface="PMingLiU" panose="02020500000000000000" pitchFamily="18" charset="-120"/>
              </a:rPr>
              <a:t>另</a:t>
            </a:r>
            <a:r>
              <a:rPr lang="en-US" altLang="zh-TW" dirty="0">
                <a:latin typeface="PMingLiU" panose="02020500000000000000" pitchFamily="18" charset="-120"/>
                <a:ea typeface="PMingLiU" panose="02020500000000000000" pitchFamily="18" charset="-120"/>
              </a:rPr>
              <a:t>(</a:t>
            </a:r>
            <a:r>
              <a:rPr lang="zh-TW" altLang="en-US" dirty="0">
                <a:latin typeface="PMingLiU" panose="02020500000000000000" pitchFamily="18" charset="-120"/>
                <a:ea typeface="PMingLiU" panose="02020500000000000000" pitchFamily="18" charset="-120"/>
              </a:rPr>
              <a:t>悲觀</a:t>
            </a:r>
            <a:r>
              <a:rPr lang="en-US" altLang="zh-TW" dirty="0">
                <a:latin typeface="PMingLiU" panose="02020500000000000000" pitchFamily="18" charset="-120"/>
                <a:ea typeface="PMingLiU" panose="02020500000000000000" pitchFamily="18" charset="-120"/>
              </a:rPr>
              <a:t>)1,000+2,600+2,000+10,500=1</a:t>
            </a:r>
            <a:r>
              <a:rPr lang="zh-TW" altLang="en-US" dirty="0">
                <a:latin typeface="PMingLiU" panose="02020500000000000000" pitchFamily="18" charset="-120"/>
                <a:ea typeface="PMingLiU" panose="02020500000000000000" pitchFamily="18" charset="-120"/>
              </a:rPr>
              <a:t>億</a:t>
            </a:r>
            <a:r>
              <a:rPr lang="en-US" altLang="zh-TW" dirty="0">
                <a:latin typeface="PMingLiU" panose="02020500000000000000" pitchFamily="18" charset="-120"/>
                <a:ea typeface="PMingLiU" panose="02020500000000000000" pitchFamily="18" charset="-120"/>
              </a:rPr>
              <a:t>6</a:t>
            </a:r>
            <a:r>
              <a:rPr lang="zh-TW" altLang="en-US" dirty="0">
                <a:latin typeface="PMingLiU" panose="02020500000000000000" pitchFamily="18" charset="-120"/>
                <a:ea typeface="PMingLiU" panose="02020500000000000000" pitchFamily="18" charset="-120"/>
              </a:rPr>
              <a:t>千萬</a:t>
            </a:r>
            <a:endParaRPr lang="en-US" altLang="zh-TW" dirty="0">
              <a:latin typeface="PMingLiU" panose="02020500000000000000" pitchFamily="18" charset="-120"/>
              <a:ea typeface="PMingLiU" panose="02020500000000000000" pitchFamily="18" charset="-120"/>
            </a:endParaRPr>
          </a:p>
          <a:p>
            <a:endParaRPr lang="en-US" altLang="zh-TW" dirty="0">
              <a:latin typeface="PMingLiU" panose="02020500000000000000" pitchFamily="18" charset="-120"/>
              <a:ea typeface="PMingLiU" panose="02020500000000000000" pitchFamily="18" charset="-12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b="0" i="0" u="none" strike="noStrike" kern="1200" dirty="0">
                <a:solidFill>
                  <a:schemeClr val="tx1"/>
                </a:solidFill>
                <a:effectLst/>
                <a:latin typeface="Times New Roman" panose="02020603050405020304" pitchFamily="18" charset="0"/>
                <a:ea typeface="新細明體" panose="02020500000000000000" pitchFamily="18" charset="-120"/>
                <a:cs typeface="+mn-cs"/>
              </a:rPr>
              <a:t>H</a:t>
            </a:r>
            <a:r>
              <a:rPr lang="zh-TW" altLang="en-US" sz="1200" b="0" i="0" u="none" strike="noStrike" kern="1200" dirty="0">
                <a:solidFill>
                  <a:schemeClr val="tx1"/>
                </a:solidFill>
                <a:effectLst/>
                <a:latin typeface="Times New Roman" panose="02020603050405020304" pitchFamily="18" charset="0"/>
                <a:ea typeface="新細明體" panose="02020500000000000000" pitchFamily="18" charset="-120"/>
                <a:cs typeface="+mn-cs"/>
              </a:rPr>
              <a:t>組國北護、雲義、中國佈道調整至推廣中</a:t>
            </a:r>
            <a:endParaRPr lang="en-US" altLang="zh-TW" b="0" dirty="0"/>
          </a:p>
        </p:txBody>
      </p:sp>
      <p:sp>
        <p:nvSpPr>
          <p:cNvPr id="4" name="投影片編號版面配置區 3"/>
          <p:cNvSpPr>
            <a:spLocks noGrp="1"/>
          </p:cNvSpPr>
          <p:nvPr>
            <p:ph type="sldNum" sz="quarter" idx="10"/>
          </p:nvPr>
        </p:nvSpPr>
        <p:spPr/>
        <p:txBody>
          <a:bodyPr/>
          <a:lstStyle/>
          <a:p>
            <a:pPr marL="0" marR="0" lvl="0" indent="0" algn="r" defTabSz="914132"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132" rtl="0" eaLnBrk="1" fontAlgn="base" latinLnBrk="0" hangingPunct="1">
                <a:lnSpc>
                  <a:spcPct val="100000"/>
                </a:lnSpc>
                <a:spcBef>
                  <a:spcPct val="0"/>
                </a:spcBef>
                <a:spcAft>
                  <a:spcPct val="0"/>
                </a:spcAft>
                <a:buClrTx/>
                <a:buSzTx/>
                <a:buFontTx/>
                <a:buNone/>
                <a:tabLst/>
                <a:defRPr/>
              </a:pPr>
              <a:t>13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4083512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BP</a:t>
            </a:r>
            <a:r>
              <a:rPr lang="zh-TW" altLang="en-US"/>
              <a:t> </a:t>
            </a:r>
            <a:r>
              <a:rPr lang="en-US" altLang="zh-TW"/>
              <a:t>Backlog=</a:t>
            </a:r>
            <a:r>
              <a:rPr lang="zh-TW" altLang="en-US"/>
              <a:t>家恩</a:t>
            </a:r>
            <a:r>
              <a:rPr lang="en-US" altLang="zh-TW"/>
              <a:t>191+</a:t>
            </a:r>
            <a:r>
              <a:rPr lang="zh-TW" altLang="en-US"/>
              <a:t>振業</a:t>
            </a:r>
            <a:r>
              <a:rPr lang="en-US" altLang="zh-TW"/>
              <a:t>(A)357+</a:t>
            </a:r>
            <a:r>
              <a:rPr lang="zh-TW" altLang="en-US"/>
              <a:t>群邁</a:t>
            </a:r>
            <a:r>
              <a:rPr lang="en-US" altLang="zh-TW"/>
              <a:t>(A)167+</a:t>
            </a:r>
            <a:r>
              <a:rPr lang="zh-TW" altLang="en-US"/>
              <a:t>和訊</a:t>
            </a:r>
            <a:r>
              <a:rPr lang="en-US" altLang="zh-TW" b="1" i="1" u="none">
                <a:effectLst>
                  <a:outerShdw blurRad="38100" dist="38100" dir="2700000" algn="tl">
                    <a:srgbClr val="000000">
                      <a:alpha val="43137"/>
                    </a:srgbClr>
                  </a:outerShdw>
                </a:effectLst>
              </a:rPr>
              <a:t>90</a:t>
            </a:r>
            <a:r>
              <a:rPr lang="en-US" altLang="zh-TW"/>
              <a:t>+</a:t>
            </a:r>
            <a:r>
              <a:rPr lang="zh-TW" altLang="en-US"/>
              <a:t>群邁</a:t>
            </a:r>
            <a:r>
              <a:rPr lang="en-US" altLang="zh-TW"/>
              <a:t>(B)1,474+</a:t>
            </a:r>
            <a:r>
              <a:rPr lang="zh-TW" altLang="en-US"/>
              <a:t>振業</a:t>
            </a:r>
            <a:r>
              <a:rPr lang="en-US" altLang="zh-TW"/>
              <a:t>(B)333+</a:t>
            </a:r>
            <a:r>
              <a:rPr lang="zh-TW" altLang="en-US"/>
              <a:t>聚寶盆</a:t>
            </a:r>
            <a:r>
              <a:rPr lang="en-US" altLang="zh-TW"/>
              <a:t>(A)34=2,646(H100)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FY111</a:t>
            </a:r>
            <a:r>
              <a:rPr lang="zh-TW" altLang="en-US"/>
              <a:t>已簽約</a:t>
            </a:r>
            <a:r>
              <a:rPr lang="en-US" altLang="zh-TW"/>
              <a:t>=</a:t>
            </a:r>
            <a:r>
              <a:rPr lang="zh-TW" altLang="en-US"/>
              <a:t>中醫大</a:t>
            </a:r>
            <a:r>
              <a:rPr lang="en-US" altLang="zh-TW"/>
              <a:t>380+</a:t>
            </a:r>
            <a:r>
              <a:rPr lang="zh-TW" altLang="en-US" u="sng"/>
              <a:t>永悅</a:t>
            </a:r>
            <a:r>
              <a:rPr lang="en-US" altLang="zh-TW"/>
              <a:t>952+</a:t>
            </a:r>
            <a:r>
              <a:rPr lang="zh-TW" altLang="en-US"/>
              <a:t>機場小額</a:t>
            </a:r>
            <a:r>
              <a:rPr lang="en-US" altLang="zh-TW"/>
              <a:t>93+</a:t>
            </a:r>
            <a:r>
              <a:rPr lang="zh-TW" altLang="en-US"/>
              <a:t>泰陞</a:t>
            </a:r>
            <a:r>
              <a:rPr lang="en-US" altLang="zh-TW"/>
              <a:t>1,429+</a:t>
            </a:r>
            <a:r>
              <a:rPr lang="zh-TW" altLang="en-US"/>
              <a:t>益壯</a:t>
            </a:r>
            <a:r>
              <a:rPr lang="en-US" altLang="zh-TW"/>
              <a:t>95+</a:t>
            </a:r>
            <a:r>
              <a:rPr lang="zh-TW" altLang="en-US" u="sng"/>
              <a:t>兆仁</a:t>
            </a:r>
            <a:r>
              <a:rPr lang="en-US" altLang="zh-TW"/>
              <a:t>320+</a:t>
            </a:r>
            <a:r>
              <a:rPr lang="zh-TW" altLang="en-US"/>
              <a:t>中山醫</a:t>
            </a:r>
            <a:r>
              <a:rPr lang="en-US" altLang="zh-TW"/>
              <a:t>381+</a:t>
            </a:r>
            <a:r>
              <a:rPr lang="zh-TW" altLang="en-US"/>
              <a:t>勤業</a:t>
            </a:r>
            <a:r>
              <a:rPr lang="en-US" altLang="zh-TW"/>
              <a:t>8,095=11,745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H100_FY111</a:t>
            </a:r>
            <a:r>
              <a:rPr lang="zh-TW" altLang="en-US"/>
              <a:t>已簽約</a:t>
            </a:r>
            <a:r>
              <a:rPr lang="en-US" altLang="zh-TW"/>
              <a:t>=10,473</a:t>
            </a:r>
            <a:r>
              <a:rPr lang="zh-TW" altLang="en-US"/>
              <a:t>。</a:t>
            </a:r>
            <a:r>
              <a:rPr lang="en-US" altLang="zh-TW"/>
              <a:t>H200_FY111</a:t>
            </a:r>
            <a:r>
              <a:rPr lang="zh-TW" altLang="en-US"/>
              <a:t>已簽約</a:t>
            </a:r>
            <a:r>
              <a:rPr lang="en-US" altLang="zh-TW"/>
              <a:t>=1,272</a:t>
            </a:r>
            <a:r>
              <a:rPr lang="zh-TW" altLang="en-US"/>
              <a:t>。</a:t>
            </a: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a:t>
            </a:r>
            <a:r>
              <a:rPr lang="zh-TW" altLang="en-US"/>
              <a:t>已達成</a:t>
            </a:r>
            <a:r>
              <a:rPr lang="en-US" altLang="zh-TW"/>
              <a:t>BP_14,391</a:t>
            </a:r>
            <a:r>
              <a:rPr lang="zh-TW" altLang="en-US"/>
              <a:t>，</a:t>
            </a:r>
            <a:r>
              <a:rPr lang="en-US" altLang="zh-TW"/>
              <a:t>IP_3,309=2,229+</a:t>
            </a:r>
            <a:r>
              <a:rPr lang="zh-TW" altLang="en-US"/>
              <a:t>龍滕</a:t>
            </a:r>
            <a:r>
              <a:rPr lang="en-US" altLang="zh-TW"/>
              <a:t>1,080</a:t>
            </a:r>
            <a:r>
              <a:rPr lang="zh-TW" altLang="en-US"/>
              <a:t>，企業收入</a:t>
            </a:r>
            <a:r>
              <a:rPr lang="en-US" altLang="zh-TW"/>
              <a:t>17,700</a:t>
            </a:r>
            <a:r>
              <a:rPr lang="zh-TW" altLang="en-US"/>
              <a:t>。</a:t>
            </a:r>
            <a:r>
              <a:rPr lang="en-US" altLang="zh-TW"/>
              <a:t>H200</a:t>
            </a:r>
            <a:r>
              <a:rPr lang="zh-TW" altLang="en-US"/>
              <a:t>已達成</a:t>
            </a:r>
            <a:r>
              <a:rPr lang="en-US" altLang="zh-TW"/>
              <a:t>BP_1,272</a:t>
            </a:r>
            <a:r>
              <a:rPr lang="zh-TW" altLang="en-US"/>
              <a:t>，</a:t>
            </a:r>
            <a:r>
              <a:rPr lang="en-US" altLang="zh-TW"/>
              <a:t>IP_0</a:t>
            </a:r>
            <a:r>
              <a:rPr lang="zh-TW" altLang="en-US"/>
              <a:t>。</a:t>
            </a:r>
            <a:endParaRPr lang="en-US" altLang="zh-TW"/>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2</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625538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BP Backlog=</a:t>
            </a:r>
            <a:r>
              <a:rPr lang="zh-TW" altLang="en-US" sz="1200" dirty="0"/>
              <a:t>中華郵政</a:t>
            </a:r>
            <a:r>
              <a:rPr lang="en-US" altLang="zh-TW" sz="1200" dirty="0"/>
              <a:t>933+A</a:t>
            </a:r>
            <a:r>
              <a:rPr lang="zh-TW" altLang="en-US" sz="1200" dirty="0"/>
              <a:t>和訊</a:t>
            </a:r>
            <a:r>
              <a:rPr lang="en-US" altLang="zh-TW" sz="1200" dirty="0"/>
              <a:t>42+B</a:t>
            </a:r>
            <a:r>
              <a:rPr lang="zh-TW" altLang="en-US" sz="1200" dirty="0"/>
              <a:t>和訊</a:t>
            </a:r>
            <a:r>
              <a:rPr lang="en-US" altLang="zh-TW" sz="1200" dirty="0"/>
              <a:t>27+A</a:t>
            </a:r>
            <a:r>
              <a:rPr lang="zh-TW" altLang="en-US" sz="1200" dirty="0"/>
              <a:t>振業</a:t>
            </a:r>
            <a:r>
              <a:rPr lang="en-US" altLang="zh-TW" sz="1200" dirty="0"/>
              <a:t>366+B</a:t>
            </a:r>
            <a:r>
              <a:rPr lang="zh-TW" altLang="en-US" sz="1200" dirty="0"/>
              <a:t>振業</a:t>
            </a:r>
            <a:r>
              <a:rPr lang="en-US" altLang="zh-TW" sz="1200" dirty="0"/>
              <a:t>794+</a:t>
            </a:r>
            <a:r>
              <a:rPr lang="zh-TW" altLang="en-US" sz="1200" dirty="0"/>
              <a:t>群邁</a:t>
            </a:r>
            <a:r>
              <a:rPr lang="en-US" altLang="zh-TW" sz="1200" dirty="0"/>
              <a:t>95=2,257</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dirty="0"/>
              <a:t>IP Backlog=</a:t>
            </a:r>
            <a:r>
              <a:rPr lang="zh-TW" altLang="en-US" dirty="0"/>
              <a:t>山衛</a:t>
            </a:r>
            <a:r>
              <a:rPr lang="en-US" altLang="zh-TW" dirty="0"/>
              <a:t>50+</a:t>
            </a:r>
            <a:r>
              <a:rPr lang="zh-TW" altLang="en-US" dirty="0"/>
              <a:t>晉弘</a:t>
            </a:r>
            <a:r>
              <a:rPr lang="en-US" altLang="zh-TW" dirty="0"/>
              <a:t>300=350</a:t>
            </a:r>
            <a:endParaRPr lang="en-US" altLang="zh-TW"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dirty="0"/>
              <a:t>【FY112</a:t>
            </a:r>
            <a:r>
              <a:rPr lang="zh-TW" altLang="en-US" sz="1200" dirty="0"/>
              <a:t>已簽約</a:t>
            </a:r>
            <a:r>
              <a:rPr lang="en-US" altLang="zh-TW" sz="1200" dirty="0"/>
              <a:t>】</a:t>
            </a:r>
            <a:r>
              <a:rPr lang="zh-TW" altLang="en-US" sz="1200" dirty="0"/>
              <a:t>合計：</a:t>
            </a:r>
            <a:r>
              <a:rPr lang="en-US" altLang="zh-TW" sz="1200" u="none" dirty="0"/>
              <a:t>20,528+</a:t>
            </a:r>
            <a:r>
              <a:rPr lang="en-US" altLang="zh-TW" sz="1200" dirty="0"/>
              <a:t>1,201=21,849</a:t>
            </a:r>
          </a:p>
          <a:p>
            <a:pPr marL="0" marR="0" lvl="0" indent="0" algn="l" defTabSz="914400" rtl="0" eaLnBrk="0" fontAlgn="base" latinLnBrk="0" hangingPunct="0">
              <a:lnSpc>
                <a:spcPct val="100000"/>
              </a:lnSpc>
              <a:spcBef>
                <a:spcPct val="30000"/>
              </a:spcBef>
              <a:spcAft>
                <a:spcPct val="0"/>
              </a:spcAft>
              <a:buClrTx/>
              <a:buSzTx/>
              <a:buFontTx/>
              <a:buNone/>
              <a:tabLst/>
              <a:defRPr/>
            </a:pPr>
            <a:r>
              <a:rPr lang="zh-TW" altLang="en-US" sz="1200" dirty="0"/>
              <a:t>企收：勤業眾信</a:t>
            </a:r>
            <a:r>
              <a:rPr lang="en-US" altLang="zh-TW" sz="1200" dirty="0"/>
              <a:t>1,800+</a:t>
            </a:r>
            <a:r>
              <a:rPr lang="zh-TW" altLang="en-US" sz="1200" dirty="0"/>
              <a:t>勤業眾信</a:t>
            </a:r>
            <a:r>
              <a:rPr lang="en-US" altLang="zh-TW" sz="1200" dirty="0"/>
              <a:t>1,524+</a:t>
            </a:r>
            <a:r>
              <a:rPr lang="zh-TW" altLang="en-US" sz="1200" dirty="0"/>
              <a:t>商發院</a:t>
            </a:r>
            <a:r>
              <a:rPr lang="en-US" altLang="zh-TW" sz="1200" dirty="0"/>
              <a:t>1,419+</a:t>
            </a:r>
            <a:r>
              <a:rPr lang="zh-TW" altLang="en-US" sz="1200" b="0" i="0" u="none" strike="noStrike" dirty="0">
                <a:solidFill>
                  <a:srgbClr val="FF0000"/>
                </a:solidFill>
                <a:effectLst/>
                <a:latin typeface="微軟正黑體" panose="020B0604030504040204" pitchFamily="34" charset="-120"/>
                <a:ea typeface="微軟正黑體" panose="020B0604030504040204" pitchFamily="34" charset="-120"/>
              </a:rPr>
              <a:t>口渴米菇</a:t>
            </a:r>
            <a:r>
              <a:rPr lang="en-US" altLang="zh-TW" sz="1200" b="0" i="0" u="none" strike="noStrike" dirty="0">
                <a:solidFill>
                  <a:srgbClr val="FF0000"/>
                </a:solidFill>
                <a:effectLst/>
                <a:latin typeface="微軟正黑體" panose="020B0604030504040204" pitchFamily="34" charset="-120"/>
                <a:ea typeface="微軟正黑體" panose="020B0604030504040204" pitchFamily="34" charset="-120"/>
              </a:rPr>
              <a:t>2,000(</a:t>
            </a:r>
            <a:r>
              <a:rPr lang="zh-TW" altLang="en-US" sz="1200" b="0" i="0" u="none" strike="noStrike" dirty="0">
                <a:solidFill>
                  <a:srgbClr val="FF0000"/>
                </a:solidFill>
                <a:effectLst/>
                <a:latin typeface="微軟正黑體" panose="020B0604030504040204" pitchFamily="34" charset="-120"/>
                <a:ea typeface="微軟正黑體" panose="020B0604030504040204" pitchFamily="34" charset="-120"/>
              </a:rPr>
              <a:t>認</a:t>
            </a:r>
            <a:r>
              <a:rPr lang="en-US" altLang="zh-TW" sz="1200" b="0" i="0" u="none" strike="noStrike" dirty="0">
                <a:solidFill>
                  <a:srgbClr val="FF0000"/>
                </a:solidFill>
                <a:effectLst/>
                <a:latin typeface="微軟正黑體" panose="020B0604030504040204" pitchFamily="34" charset="-120"/>
                <a:ea typeface="微軟正黑體" panose="020B0604030504040204" pitchFamily="34" charset="-120"/>
              </a:rPr>
              <a:t>1,500)+</a:t>
            </a:r>
            <a:r>
              <a:rPr lang="zh-TW" altLang="en-US" sz="1200" b="0" i="0" u="none" strike="noStrike" dirty="0">
                <a:solidFill>
                  <a:srgbClr val="FF0000"/>
                </a:solidFill>
                <a:effectLst/>
                <a:latin typeface="微軟正黑體" panose="020B0604030504040204" pitchFamily="34" charset="-120"/>
                <a:ea typeface="微軟正黑體" panose="020B0604030504040204" pitchFamily="34" charset="-120"/>
              </a:rPr>
              <a:t>三趨</a:t>
            </a:r>
            <a:r>
              <a:rPr lang="en-US" altLang="zh-TW" sz="1200" b="0" i="0" u="none" strike="noStrike" dirty="0">
                <a:solidFill>
                  <a:srgbClr val="FF0000"/>
                </a:solidFill>
                <a:effectLst/>
                <a:latin typeface="微軟正黑體" panose="020B0604030504040204" pitchFamily="34" charset="-120"/>
                <a:ea typeface="微軟正黑體" panose="020B0604030504040204" pitchFamily="34" charset="-120"/>
              </a:rPr>
              <a:t>333+</a:t>
            </a:r>
            <a:r>
              <a:rPr lang="zh-TW" altLang="en-US" sz="1200" b="0" i="0" u="none" strike="noStrike" dirty="0">
                <a:solidFill>
                  <a:srgbClr val="FF0000"/>
                </a:solidFill>
                <a:effectLst/>
                <a:latin typeface="微軟正黑體" panose="020B0604030504040204" pitchFamily="34" charset="-120"/>
                <a:ea typeface="微軟正黑體" panose="020B0604030504040204" pitchFamily="34" charset="-120"/>
              </a:rPr>
              <a:t>酷手</a:t>
            </a:r>
            <a:r>
              <a:rPr lang="en-US" altLang="zh-TW" sz="1200" b="0" i="0" u="none" strike="noStrike" dirty="0">
                <a:solidFill>
                  <a:srgbClr val="FF0000"/>
                </a:solidFill>
                <a:effectLst/>
                <a:latin typeface="微軟正黑體" panose="020B0604030504040204" pitchFamily="34" charset="-120"/>
                <a:ea typeface="微軟正黑體" panose="020B0604030504040204" pitchFamily="34" charset="-120"/>
              </a:rPr>
              <a:t>1,500+</a:t>
            </a:r>
            <a:r>
              <a:rPr lang="zh-TW" altLang="en-US" sz="1200" b="0" i="0" u="none" strike="noStrike" dirty="0">
                <a:solidFill>
                  <a:srgbClr val="FF0000"/>
                </a:solidFill>
                <a:effectLst/>
                <a:latin typeface="微軟正黑體" panose="020B0604030504040204" pitchFamily="34" charset="-120"/>
                <a:ea typeface="微軟正黑體" panose="020B0604030504040204" pitchFamily="34" charset="-120"/>
              </a:rPr>
              <a:t>麗媚</a:t>
            </a:r>
            <a:r>
              <a:rPr lang="en-US" altLang="zh-TW" sz="1200" b="0" i="0" u="none" strike="noStrike" dirty="0">
                <a:solidFill>
                  <a:srgbClr val="FF0000"/>
                </a:solidFill>
                <a:effectLst/>
                <a:latin typeface="微軟正黑體" panose="020B0604030504040204" pitchFamily="34" charset="-120"/>
                <a:ea typeface="微軟正黑體" panose="020B0604030504040204" pitchFamily="34" charset="-120"/>
              </a:rPr>
              <a:t>3,500(</a:t>
            </a:r>
            <a:r>
              <a:rPr lang="zh-TW" altLang="en-US" sz="1200" b="0" i="0" u="none" strike="noStrike" dirty="0">
                <a:solidFill>
                  <a:srgbClr val="FF0000"/>
                </a:solidFill>
                <a:effectLst/>
                <a:latin typeface="微軟正黑體" panose="020B0604030504040204" pitchFamily="34" charset="-120"/>
                <a:ea typeface="微軟正黑體" panose="020B0604030504040204" pitchFamily="34" charset="-120"/>
              </a:rPr>
              <a:t>認</a:t>
            </a:r>
            <a:r>
              <a:rPr lang="en-US" altLang="zh-TW" sz="1200" b="0" i="0" u="none" strike="noStrike" dirty="0">
                <a:solidFill>
                  <a:srgbClr val="FF0000"/>
                </a:solidFill>
                <a:effectLst/>
                <a:latin typeface="微軟正黑體" panose="020B0604030504040204" pitchFamily="34" charset="-120"/>
                <a:ea typeface="微軟正黑體" panose="020B0604030504040204" pitchFamily="34" charset="-120"/>
              </a:rPr>
              <a:t>2,250)+B</a:t>
            </a:r>
            <a:r>
              <a:rPr lang="zh-TW" altLang="en-US" sz="1200" b="0" i="0" u="none" strike="noStrike" dirty="0">
                <a:solidFill>
                  <a:srgbClr val="FF0000"/>
                </a:solidFill>
                <a:effectLst/>
                <a:latin typeface="微軟正黑體" panose="020B0604030504040204" pitchFamily="34" charset="-120"/>
                <a:ea typeface="微軟正黑體" panose="020B0604030504040204" pitchFamily="34" charset="-120"/>
              </a:rPr>
              <a:t>酷手</a:t>
            </a:r>
            <a:r>
              <a:rPr lang="en-US" altLang="zh-TW" sz="1200" b="0" i="0" u="none" strike="noStrike" dirty="0">
                <a:solidFill>
                  <a:srgbClr val="FF0000"/>
                </a:solidFill>
                <a:effectLst/>
                <a:latin typeface="微軟正黑體" panose="020B0604030504040204" pitchFamily="34" charset="-120"/>
                <a:ea typeface="微軟正黑體" panose="020B0604030504040204" pitchFamily="34" charset="-120"/>
              </a:rPr>
              <a:t>500+A</a:t>
            </a:r>
            <a:r>
              <a:rPr lang="zh-TW" altLang="en-US" sz="1200" b="0" i="0" u="none" strike="noStrike" dirty="0">
                <a:solidFill>
                  <a:srgbClr val="FF0000"/>
                </a:solidFill>
                <a:effectLst/>
                <a:latin typeface="微軟正黑體" panose="020B0604030504040204" pitchFamily="34" charset="-120"/>
                <a:ea typeface="微軟正黑體" panose="020B0604030504040204" pitchFamily="34" charset="-120"/>
              </a:rPr>
              <a:t>中華郵政</a:t>
            </a:r>
            <a:r>
              <a:rPr lang="en-US" altLang="zh-TW" sz="1200" b="0" i="0" u="none" strike="noStrike" dirty="0">
                <a:solidFill>
                  <a:srgbClr val="FF0000"/>
                </a:solidFill>
                <a:effectLst/>
                <a:latin typeface="微軟正黑體" panose="020B0604030504040204" pitchFamily="34" charset="-120"/>
                <a:ea typeface="微軟正黑體" panose="020B0604030504040204" pitchFamily="34" charset="-120"/>
              </a:rPr>
              <a:t>7,952(</a:t>
            </a:r>
            <a:r>
              <a:rPr lang="zh-TW" altLang="en-US" sz="1200" b="0" i="0" u="none" strike="noStrike" dirty="0">
                <a:solidFill>
                  <a:srgbClr val="FF0000"/>
                </a:solidFill>
                <a:effectLst/>
                <a:latin typeface="微軟正黑體" panose="020B0604030504040204" pitchFamily="34" charset="-120"/>
                <a:ea typeface="微軟正黑體" panose="020B0604030504040204" pitchFamily="34" charset="-120"/>
              </a:rPr>
              <a:t>認</a:t>
            </a:r>
            <a:r>
              <a:rPr lang="en-US" altLang="zh-TW" sz="1200" b="0" i="0" u="none" strike="noStrike" dirty="0">
                <a:solidFill>
                  <a:srgbClr val="FF0000"/>
                </a:solidFill>
                <a:effectLst/>
                <a:latin typeface="微軟正黑體" panose="020B0604030504040204" pitchFamily="34" charset="-120"/>
                <a:ea typeface="微軟正黑體" panose="020B0604030504040204" pitchFamily="34" charset="-120"/>
              </a:rPr>
              <a:t>4,000)</a:t>
            </a:r>
            <a:r>
              <a:rPr lang="en-US" altLang="zh-TW" sz="1200" u="none" dirty="0"/>
              <a:t>=20,528</a:t>
            </a:r>
            <a:endParaRPr lang="en-US" altLang="zh-TW" sz="1200" dirty="0"/>
          </a:p>
          <a:p>
            <a:r>
              <a:rPr lang="zh-TW" altLang="en-US" sz="1200" dirty="0"/>
              <a:t>小額：三趨</a:t>
            </a:r>
            <a:r>
              <a:rPr lang="en-US" altLang="zh-TW" sz="1200" dirty="0"/>
              <a:t>952+</a:t>
            </a:r>
            <a:r>
              <a:rPr lang="zh-TW" altLang="en-US" sz="1200" dirty="0"/>
              <a:t>花自在</a:t>
            </a:r>
            <a:r>
              <a:rPr kumimoji="1" lang="en-US" altLang="zh-TW" sz="1200" b="0" i="0" kern="1200" dirty="0">
                <a:solidFill>
                  <a:schemeClr val="tx1"/>
                </a:solidFill>
                <a:effectLst/>
                <a:latin typeface="Arial" charset="0"/>
                <a:ea typeface="新細明體" pitchFamily="18" charset="-120"/>
                <a:cs typeface="+mn-cs"/>
              </a:rPr>
              <a:t>129</a:t>
            </a:r>
            <a:r>
              <a:rPr lang="en-US" altLang="zh-TW" sz="1200" dirty="0"/>
              <a:t>+</a:t>
            </a:r>
            <a:r>
              <a:rPr lang="zh-TW" altLang="en-US" sz="1200" dirty="0"/>
              <a:t>杜石地</a:t>
            </a:r>
            <a:r>
              <a:rPr lang="en-US" altLang="zh-TW" sz="1200" dirty="0"/>
              <a:t>120=1,201</a:t>
            </a:r>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621777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【FY112</a:t>
            </a:r>
            <a:r>
              <a:rPr lang="zh-TW" altLang="en-US" dirty="0"/>
              <a:t>已簽約</a:t>
            </a:r>
            <a:r>
              <a:rPr lang="en-US" altLang="zh-TW" dirty="0"/>
              <a:t>】4,333</a:t>
            </a:r>
          </a:p>
          <a:p>
            <a:r>
              <a:rPr lang="en-US" altLang="zh-TW" dirty="0"/>
              <a:t>A</a:t>
            </a:r>
            <a:r>
              <a:rPr lang="zh-TW" altLang="en-US" dirty="0"/>
              <a:t>酷手</a:t>
            </a:r>
            <a:r>
              <a:rPr lang="en-US" altLang="zh-TW" dirty="0"/>
              <a:t>1,500+</a:t>
            </a:r>
            <a:r>
              <a:rPr lang="zh-TW" altLang="en-US" dirty="0"/>
              <a:t>三趨</a:t>
            </a:r>
            <a:r>
              <a:rPr lang="en-US" altLang="zh-TW" dirty="0"/>
              <a:t>333+</a:t>
            </a:r>
            <a:r>
              <a:rPr lang="zh-TW" altLang="en-US" dirty="0"/>
              <a:t>口渴米菇</a:t>
            </a:r>
            <a:r>
              <a:rPr lang="en-US" altLang="zh-TW" dirty="0"/>
              <a:t>1,000+</a:t>
            </a:r>
            <a:r>
              <a:rPr lang="zh-TW" altLang="en-US" dirty="0"/>
              <a:t>麗媚</a:t>
            </a:r>
            <a:r>
              <a:rPr lang="en-US" altLang="zh-TW" dirty="0"/>
              <a:t>(</a:t>
            </a:r>
            <a:r>
              <a:rPr lang="zh-TW" altLang="en-US" dirty="0"/>
              <a:t>全認</a:t>
            </a:r>
            <a:r>
              <a:rPr lang="en-US" altLang="zh-TW" dirty="0"/>
              <a:t>)1,000+B</a:t>
            </a:r>
            <a:r>
              <a:rPr lang="zh-TW" altLang="en-US" dirty="0"/>
              <a:t>酷手</a:t>
            </a:r>
            <a:r>
              <a:rPr lang="en-US" altLang="zh-TW" dirty="0"/>
              <a:t>500</a:t>
            </a:r>
          </a:p>
          <a:p>
            <a:endParaRPr lang="en-US" altLang="zh-TW" dirty="0"/>
          </a:p>
          <a:p>
            <a:r>
              <a:rPr lang="en-US" altLang="zh-TW" dirty="0"/>
              <a:t>Backlog=</a:t>
            </a:r>
            <a:r>
              <a:rPr lang="zh-TW" altLang="en-US" dirty="0"/>
              <a:t>山衛</a:t>
            </a:r>
            <a:r>
              <a:rPr lang="en-US" altLang="zh-TW" dirty="0"/>
              <a:t>50+</a:t>
            </a:r>
            <a:r>
              <a:rPr lang="zh-TW" altLang="en-US" dirty="0"/>
              <a:t>晉弘</a:t>
            </a:r>
            <a:r>
              <a:rPr lang="en-US" altLang="zh-TW" dirty="0"/>
              <a:t>300</a:t>
            </a:r>
            <a:endParaRPr lang="zh-TW" altLang="en-US"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2599368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7" name="Google Shape;157;p5: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a:p>
        </p:txBody>
      </p:sp>
      <p:sp>
        <p:nvSpPr>
          <p:cNvPr id="158" name="Google Shape;158;p5: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5</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149590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6: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5" name="Google Shape;165;p6: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dirty="0"/>
          </a:p>
        </p:txBody>
      </p:sp>
      <p:sp>
        <p:nvSpPr>
          <p:cNvPr id="166" name="Google Shape;166;p6: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6</a:t>
            </a:fld>
            <a:endParaRPr sz="12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6: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5" name="Google Shape;165;p6: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dirty="0"/>
          </a:p>
        </p:txBody>
      </p:sp>
      <p:sp>
        <p:nvSpPr>
          <p:cNvPr id="166" name="Google Shape;166;p6: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7</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693566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defTabSz="914332" fontAlgn="auto">
              <a:spcBef>
                <a:spcPts val="0"/>
              </a:spcBef>
              <a:spcAft>
                <a:spcPts val="0"/>
              </a:spcAft>
              <a:defRPr/>
            </a:pPr>
            <a:fld id="{44CE71AA-09F8-4FB5-8A13-288836B8A8A4}" type="slidenum">
              <a:rPr kumimoji="0" lang="zh-TW" altLang="en-US">
                <a:solidFill>
                  <a:prstClr val="black"/>
                </a:solidFill>
                <a:latin typeface="Calibri" panose="020F0502020204030204"/>
              </a:rPr>
              <a:pPr defTabSz="914332" fontAlgn="auto">
                <a:spcBef>
                  <a:spcPts val="0"/>
                </a:spcBef>
                <a:spcAft>
                  <a:spcPts val="0"/>
                </a:spcAft>
                <a:defRPr/>
              </a:pPr>
              <a:t>8</a:t>
            </a:fld>
            <a:endParaRPr kumimoji="0" lang="zh-TW" altLang="en-US">
              <a:solidFill>
                <a:prstClr val="black"/>
              </a:solidFill>
              <a:latin typeface="Calibri" panose="020F0502020204030204"/>
            </a:endParaRPr>
          </a:p>
        </p:txBody>
      </p:sp>
    </p:spTree>
    <p:extLst>
      <p:ext uri="{BB962C8B-B14F-4D97-AF65-F5344CB8AC3E}">
        <p14:creationId xmlns:p14="http://schemas.microsoft.com/office/powerpoint/2010/main" val="3498943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dirty="0"/>
              <a:t>策略意涵、</a:t>
            </a:r>
            <a:r>
              <a:rPr lang="en-US" altLang="zh-TW" sz="1200" b="0" kern="1200" dirty="0">
                <a:solidFill>
                  <a:schemeClr val="tx1"/>
                </a:solidFill>
                <a:effectLst/>
                <a:latin typeface="微軟正黑體" panose="020B0604030504040204" pitchFamily="34" charset="-120"/>
                <a:ea typeface="微軟正黑體" panose="020B0604030504040204" pitchFamily="34" charset="-120"/>
                <a:cs typeface="+mn-cs"/>
              </a:rPr>
              <a:t>FHIR(Fast Healthcare Interoperability Resources)</a:t>
            </a:r>
            <a:endParaRPr lang="en-US" altLang="zh-TW" dirty="0"/>
          </a:p>
          <a:p>
            <a:r>
              <a:rPr lang="en-US" altLang="zh-TW" sz="1200" b="1" kern="1200" dirty="0">
                <a:solidFill>
                  <a:schemeClr val="tx1"/>
                </a:solidFill>
                <a:effectLst/>
                <a:latin typeface="微軟正黑體" panose="020B0604030504040204" pitchFamily="34" charset="-120"/>
                <a:ea typeface="微軟正黑體" panose="020B0604030504040204" pitchFamily="34" charset="-120"/>
                <a:cs typeface="+mn-cs"/>
              </a:rPr>
              <a:t>GDPR</a:t>
            </a:r>
            <a:r>
              <a:rPr lang="en-US" altLang="zh-TW" sz="1200" b="0" kern="1200" dirty="0">
                <a:solidFill>
                  <a:schemeClr val="tx1"/>
                </a:solidFill>
                <a:effectLst/>
                <a:latin typeface="微軟正黑體" panose="020B0604030504040204" pitchFamily="34" charset="-120"/>
                <a:ea typeface="微軟正黑體" panose="020B0604030504040204" pitchFamily="34" charset="-120"/>
                <a:cs typeface="+mn-cs"/>
              </a:rPr>
              <a:t>(General Data Protection Regulation)</a:t>
            </a:r>
          </a:p>
          <a:p>
            <a:r>
              <a:rPr lang="en-US" altLang="zh-TW" sz="1200" b="0" kern="1200" dirty="0">
                <a:solidFill>
                  <a:schemeClr val="tx1"/>
                </a:solidFill>
                <a:effectLst/>
                <a:latin typeface="微軟正黑體" panose="020B0604030504040204" pitchFamily="34" charset="-120"/>
                <a:ea typeface="微軟正黑體" panose="020B0604030504040204" pitchFamily="34" charset="-120"/>
                <a:cs typeface="+mn-cs"/>
              </a:rPr>
              <a:t>(</a:t>
            </a:r>
            <a:r>
              <a:rPr lang="en-US" altLang="zh-TW" sz="1200" b="0" kern="1200" dirty="0" err="1">
                <a:solidFill>
                  <a:schemeClr val="tx1"/>
                </a:solidFill>
                <a:effectLst/>
                <a:latin typeface="微軟正黑體" panose="020B0604030504040204" pitchFamily="34" charset="-120"/>
                <a:ea typeface="微軟正黑體" panose="020B0604030504040204" pitchFamily="34" charset="-120"/>
                <a:cs typeface="+mn-cs"/>
              </a:rPr>
              <a:t>iMAS</a:t>
            </a:r>
            <a:r>
              <a:rPr lang="en-US" altLang="zh-TW" sz="1200" b="0" kern="1200" dirty="0">
                <a:solidFill>
                  <a:schemeClr val="tx1"/>
                </a:solidFill>
                <a:effectLst/>
                <a:latin typeface="微軟正黑體" panose="020B0604030504040204" pitchFamily="34" charset="-120"/>
                <a:ea typeface="微軟正黑體" panose="020B0604030504040204" pitchFamily="34" charset="-120"/>
                <a:cs typeface="+mn-cs"/>
              </a:rPr>
              <a:t>: Intelligent Medical Assistant Solution)</a:t>
            </a:r>
            <a:endParaRPr lang="zh-TW" altLang="en-US" dirty="0"/>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9</a:t>
            </a:fld>
            <a:endParaRPr lang="zh-TW" altLang="en-US"/>
          </a:p>
        </p:txBody>
      </p:sp>
    </p:spTree>
    <p:extLst>
      <p:ext uri="{BB962C8B-B14F-4D97-AF65-F5344CB8AC3E}">
        <p14:creationId xmlns:p14="http://schemas.microsoft.com/office/powerpoint/2010/main" val="1332641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jpeg"/><Relationship Id="rId1" Type="http://schemas.openxmlformats.org/officeDocument/2006/relationships/slideMaster" Target="../slideMasters/slideMaster1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8.jpeg"/><Relationship Id="rId1" Type="http://schemas.openxmlformats.org/officeDocument/2006/relationships/slideMaster" Target="../slideMasters/slideMaster13.xml"/><Relationship Id="rId4" Type="http://schemas.openxmlformats.org/officeDocument/2006/relationships/image" Target="../media/image23.png"/></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4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5.wmf"/><Relationship Id="rId1" Type="http://schemas.openxmlformats.org/officeDocument/2006/relationships/slideMaster" Target="../slideMasters/slideMaster15.xml"/><Relationship Id="rId4" Type="http://schemas.openxmlformats.org/officeDocument/2006/relationships/image" Target="../media/image17.jpeg"/></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6.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7.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7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8.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Master" Target="../slideMasters/slideMaster7.xml"/><Relationship Id="rId4" Type="http://schemas.openxmlformats.org/officeDocument/2006/relationships/image" Target="../media/image12.jpe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5.wmf"/><Relationship Id="rId1" Type="http://schemas.openxmlformats.org/officeDocument/2006/relationships/slideMaster" Target="../slideMasters/slideMaster8.xml"/><Relationship Id="rId4" Type="http://schemas.openxmlformats.org/officeDocument/2006/relationships/image" Target="../media/image13.jpeg"/></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8.jpeg"/><Relationship Id="rId1" Type="http://schemas.openxmlformats.org/officeDocument/2006/relationships/slideMaster" Target="../slideMasters/slideMaster10.xml"/><Relationship Id="rId4" Type="http://schemas.openxmlformats.org/officeDocument/2006/relationships/image" Target="../media/image17.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3327247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3" y="1278467"/>
            <a:ext cx="8364538" cy="4919134"/>
          </a:xfrm>
        </p:spPr>
        <p:txBody>
          <a:bodyPr/>
          <a:lstStyle>
            <a:lvl1pPr>
              <a:defRPr sz="2400">
                <a:latin typeface="+mn-lt"/>
                <a:ea typeface="+mn-ea"/>
              </a:defRPr>
            </a:lvl1pPr>
            <a:lvl2pPr>
              <a:defRPr>
                <a:solidFill>
                  <a:srgbClr val="0000CC"/>
                </a:solidFill>
                <a:latin typeface="+mn-lt"/>
                <a:ea typeface="+mn-ea"/>
              </a:defRPr>
            </a:lvl2pPr>
            <a:lvl3pPr>
              <a:defRPr>
                <a:latin typeface="+mn-lt"/>
                <a:ea typeface="+mn-ea"/>
              </a:defRPr>
            </a:lvl3pPr>
            <a:lvl4pPr>
              <a:defRPr sz="1800">
                <a:solidFill>
                  <a:srgbClr val="0000CC"/>
                </a:solidFill>
                <a:latin typeface="+mn-lt"/>
                <a:ea typeface="+mn-ea"/>
              </a:defRPr>
            </a:lvl4pPr>
            <a:lvl5pPr>
              <a:defRPr sz="1600">
                <a:latin typeface="+mn-lt"/>
                <a:ea typeface="+mn-ea"/>
              </a:defRPr>
            </a:lvl5pPr>
            <a:lvl6pPr>
              <a:defRPr sz="1600">
                <a:latin typeface="+mn-lt"/>
                <a:ea typeface="+mn-ea"/>
              </a:defRPr>
            </a:lvl6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5" name="Rectangle 46"/>
          <p:cNvSpPr>
            <a:spLocks noGrp="1" noChangeArrowheads="1"/>
          </p:cNvSpPr>
          <p:nvPr>
            <p:ph type="ftr" sz="quarter" idx="11"/>
          </p:nvPr>
        </p:nvSpPr>
        <p:spPr>
          <a:xfrm>
            <a:off x="3641861" y="6628132"/>
            <a:ext cx="2920215" cy="229868"/>
          </a:xfrm>
          <a:prstGeom prst="rect">
            <a:avLst/>
          </a:prstGeom>
          <a:ln/>
        </p:spPr>
        <p:txBody>
          <a:bodyPr/>
          <a:lstStyle>
            <a:lvl1pPr>
              <a:defRPr>
                <a:latin typeface="Calibri" pitchFamily="34" charset="0"/>
              </a:defRPr>
            </a:lvl1pPr>
          </a:lstStyle>
          <a:p>
            <a:pPr algn="ctr" eaLnBrk="1" hangingPunct="1">
              <a:defRPr/>
            </a:pPr>
            <a:endParaRPr lang="en-US" altLang="zh-TW" b="0">
              <a:solidFill>
                <a:prstClr val="black"/>
              </a:solidFill>
              <a:ea typeface="新細明體" charset="-120"/>
            </a:endParaRPr>
          </a:p>
        </p:txBody>
      </p:sp>
      <p:sp>
        <p:nvSpPr>
          <p:cNvPr id="6" name="Rectangle 47"/>
          <p:cNvSpPr>
            <a:spLocks noGrp="1" noChangeArrowheads="1"/>
          </p:cNvSpPr>
          <p:nvPr>
            <p:ph type="sldNum" sz="quarter" idx="12"/>
          </p:nvPr>
        </p:nvSpPr>
        <p:spPr>
          <a:ln/>
        </p:spPr>
        <p:txBody>
          <a:bodyPr/>
          <a:lstStyle>
            <a:lvl1pPr>
              <a:defRPr/>
            </a:lvl1pPr>
          </a:lstStyle>
          <a:p>
            <a:pPr>
              <a:defRPr/>
            </a:pPr>
            <a:fld id="{06C282D4-C369-4B2F-B36D-CA76C3634FCD}" type="slidenum">
              <a:rPr lang="en-US" altLang="zh-TW">
                <a:solidFill>
                  <a:prstClr val="white"/>
                </a:solidFill>
              </a:rPr>
              <a:pPr>
                <a:defRPr/>
              </a:pPr>
              <a:t>‹#›</a:t>
            </a:fld>
            <a:endParaRPr lang="en-US" altLang="zh-TW">
              <a:solidFill>
                <a:prstClr val="white"/>
              </a:solidFill>
            </a:endParaRPr>
          </a:p>
        </p:txBody>
      </p:sp>
      <p:sp>
        <p:nvSpPr>
          <p:cNvPr id="7" name="Rectangle 43"/>
          <p:cNvSpPr>
            <a:spLocks noGrp="1" noChangeArrowheads="1"/>
          </p:cNvSpPr>
          <p:nvPr>
            <p:ph type="title"/>
          </p:nvPr>
        </p:nvSpPr>
        <p:spPr bwMode="auto">
          <a:xfrm>
            <a:off x="0" y="405141"/>
            <a:ext cx="9144000" cy="77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endParaRPr lang="zh-TW" altLang="en-US" dirty="0"/>
          </a:p>
        </p:txBody>
      </p:sp>
      <p:sp>
        <p:nvSpPr>
          <p:cNvPr id="8" name="日期版面配置區 2"/>
          <p:cNvSpPr>
            <a:spLocks noGrp="1"/>
          </p:cNvSpPr>
          <p:nvPr>
            <p:ph type="dt" sz="half" idx="10"/>
          </p:nvPr>
        </p:nvSpPr>
        <p:spPr>
          <a:xfrm>
            <a:off x="6605588" y="6619893"/>
            <a:ext cx="1800225" cy="238125"/>
          </a:xfrm>
          <a:prstGeom prst="rect">
            <a:avLst/>
          </a:prstGeom>
        </p:spPr>
        <p:txBody>
          <a:bodyPr/>
          <a:lstStyle/>
          <a:p>
            <a:pPr algn="ctr" eaLnBrk="1" hangingPunct="1">
              <a:defRPr/>
            </a:pPr>
            <a:fld id="{2DC04D06-70D8-48A2-B2C8-F3E08559F2BE}" type="datetime1">
              <a:rPr lang="zh-TW" altLang="en-US" b="0" smtClean="0">
                <a:solidFill>
                  <a:prstClr val="black"/>
                </a:solidFill>
                <a:latin typeface="Arial"/>
                <a:ea typeface="新細明體" charset="-120"/>
              </a:rPr>
              <a:pPr algn="ctr" eaLnBrk="1" hangingPunct="1">
                <a:defRPr/>
              </a:pPr>
              <a:t>2023/10/18</a:t>
            </a:fld>
            <a:endParaRPr lang="en-US" altLang="zh-TW" b="0" dirty="0">
              <a:solidFill>
                <a:prstClr val="black"/>
              </a:solidFill>
              <a:latin typeface="Arial"/>
              <a:ea typeface="新細明體" charset="-120"/>
            </a:endParaRPr>
          </a:p>
        </p:txBody>
      </p:sp>
    </p:spTree>
    <p:extLst>
      <p:ext uri="{BB962C8B-B14F-4D97-AF65-F5344CB8AC3E}">
        <p14:creationId xmlns:p14="http://schemas.microsoft.com/office/powerpoint/2010/main" val="2573334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30345156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48139225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9413" y="313944"/>
            <a:ext cx="2092325" cy="5864352"/>
          </a:xfrm>
        </p:spPr>
        <p:txBody>
          <a:bodyPr vert="eaVert"/>
          <a:lstStyle>
            <a:lvl1pPr algn="ctr">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450850" y="313944"/>
            <a:ext cx="6126163" cy="586435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24389477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sz="1800" b="0">
              <a:solidFill>
                <a:prstClr val="black"/>
              </a:solidFill>
              <a:latin typeface="Arial"/>
              <a:ea typeface="標楷體"/>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236363326"/>
      </p:ext>
    </p:extLst>
  </p:cSld>
  <p:clrMapOvr>
    <a:masterClrMapping/>
  </p:clrMapOvr>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sz="1800" b="0">
              <a:solidFill>
                <a:prstClr val="black"/>
              </a:solidFill>
              <a:latin typeface="Arial"/>
              <a:ea typeface="標楷體"/>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992827692"/>
      </p:ext>
    </p:extLst>
  </p:cSld>
  <p:clrMapOvr>
    <a:masterClrMapping/>
  </p:clrMapOvr>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dirty="0"/>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sz="1800" b="0">
              <a:solidFill>
                <a:prstClr val="black"/>
              </a:solidFill>
              <a:latin typeface="Arial"/>
              <a:ea typeface="標楷體"/>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762310369"/>
      </p:ext>
    </p:extLst>
  </p:cSld>
  <p:clrMapOvr>
    <a:masterClrMapping/>
  </p:clrMapOvr>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sz="1800" b="0">
              <a:solidFill>
                <a:prstClr val="black"/>
              </a:solidFill>
              <a:latin typeface="Arial"/>
              <a:ea typeface="標楷體"/>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913529956"/>
      </p:ext>
    </p:extLst>
  </p:cSld>
  <p:clrMapOvr>
    <a:masterClrMapping/>
  </p:clrMapOvr>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sz="1800" b="0">
              <a:solidFill>
                <a:prstClr val="black"/>
              </a:solidFill>
              <a:latin typeface="Arial"/>
              <a:ea typeface="標楷體"/>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2360185671"/>
      </p:ext>
    </p:extLst>
  </p:cSld>
  <p:clrMapOvr>
    <a:masterClrMapping/>
  </p:clrMapOvr>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sz="1800" b="0">
              <a:solidFill>
                <a:prstClr val="black"/>
              </a:solidFill>
              <a:latin typeface="Arial"/>
              <a:ea typeface="標楷體"/>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495947998"/>
      </p:ext>
    </p:extLst>
  </p:cSld>
  <p:clrMapOvr>
    <a:masterClrMapping/>
  </p:clrMapOvr>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sz="1800" b="0">
              <a:solidFill>
                <a:prstClr val="black"/>
              </a:solidFill>
              <a:latin typeface="Arial"/>
              <a:ea typeface="標楷體"/>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764204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endParaRPr lang="en-US" altLang="zh-TW" dirty="0"/>
          </a:p>
          <a:p>
            <a:pPr lvl="3"/>
            <a:r>
              <a:rPr lang="zh-TW" altLang="en-US" dirty="0"/>
              <a:t>第四層</a:t>
            </a:r>
            <a:endParaRPr lang="en-US" altLang="zh-TW" dirty="0"/>
          </a:p>
          <a:p>
            <a:pPr lvl="4"/>
            <a:endParaRPr lang="zh-TW" altLang="en-US" dirty="0"/>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757298492"/>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sz="1800" b="0">
              <a:solidFill>
                <a:prstClr val="black"/>
              </a:solidFill>
              <a:latin typeface="Arial"/>
              <a:ea typeface="標楷體"/>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008393409"/>
      </p:ext>
    </p:extLst>
  </p:cSld>
  <p:clrMapOvr>
    <a:masterClrMapping/>
  </p:clrMapOvr>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dirty="0">
              <a:solidFill>
                <a:prstClr val="white"/>
              </a:solidFill>
            </a:endParaRPr>
          </a:p>
        </p:txBody>
      </p:sp>
    </p:spTree>
    <p:extLst>
      <p:ext uri="{BB962C8B-B14F-4D97-AF65-F5344CB8AC3E}">
        <p14:creationId xmlns:p14="http://schemas.microsoft.com/office/powerpoint/2010/main" val="305566983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endParaRPr lang="en-US" altLang="zh-TW" dirty="0"/>
          </a:p>
          <a:p>
            <a:pPr lvl="3"/>
            <a:r>
              <a:rPr lang="zh-TW" altLang="en-US" dirty="0"/>
              <a:t>第四層</a:t>
            </a:r>
            <a:endParaRPr lang="en-US" altLang="zh-TW" dirty="0"/>
          </a:p>
          <a:p>
            <a:pPr lvl="4"/>
            <a:endParaRPr lang="zh-TW" altLang="en-US" dirty="0"/>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95920721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dirty="0">
              <a:solidFill>
                <a:prstClr val="black"/>
              </a:solidFill>
              <a:ea typeface="標楷體"/>
            </a:endParaRPr>
          </a:p>
        </p:txBody>
      </p:sp>
      <p:pic>
        <p:nvPicPr>
          <p:cNvPr id="7" name="Picture 60" descr="E版"/>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dirty="0">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390754545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x">
  <p:cSld name="標題及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文字版面配置區 2"/>
          <p:cNvSpPr>
            <a:spLocks noGrp="1"/>
          </p:cNvSpPr>
          <p:nvPr>
            <p:ph type="body"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D314BE75-2FF7-4FF5-AAD2-C475D0926F94}" type="datetimeFigureOut">
              <a:rPr kumimoji="1" lang="zh-TW" altLang="en-US" sz="3200" b="1" i="0" u="none" strike="noStrike" kern="1200" cap="none" spc="0" normalizeH="0" baseline="0" noProof="0" smtClean="0">
                <a:ln>
                  <a:noFill/>
                </a:ln>
                <a:solidFill>
                  <a:prstClr val="black"/>
                </a:solidFill>
                <a:effectLst/>
                <a:uLnTx/>
                <a:uFillTx/>
                <a:latin typeface="Arial" panose="020B0604020202020204" pitchFamily="34" charset="0"/>
                <a:ea typeface="新細明體" panose="02020500000000000000" pitchFamily="18" charset="-120"/>
                <a:cs typeface="+mn-cs"/>
              </a:rPr>
              <a:pPr marL="0" marR="0" lvl="0" indent="0" algn="l" defTabSz="914400" rtl="0" eaLnBrk="0" fontAlgn="base" latinLnBrk="0" hangingPunct="0">
                <a:lnSpc>
                  <a:spcPct val="100000"/>
                </a:lnSpc>
                <a:spcBef>
                  <a:spcPct val="0"/>
                </a:spcBef>
                <a:spcAft>
                  <a:spcPct val="0"/>
                </a:spcAft>
                <a:buClrTx/>
                <a:buSzTx/>
                <a:buFontTx/>
                <a:buNone/>
                <a:tabLst/>
                <a:defRPr/>
              </a:pPr>
              <a:t>2023/10/18</a:t>
            </a:fld>
            <a:endParaRPr kumimoji="1" lang="zh-TW" altLang="en-US" sz="3200" b="1"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5" name="頁尾版面配置區 4"/>
          <p:cNvSpPr>
            <a:spLocks noGrp="1"/>
          </p:cNvSpPr>
          <p:nvPr>
            <p:ph type="ftr" sz="quarter" idx="11"/>
          </p:nvPr>
        </p:nvSpPr>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zh-TW" altLang="en-US" sz="3200" b="1"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a:lvl1pPr>
          </a:lstStyle>
          <a:p>
            <a:pPr marL="0" marR="0" lvl="0" indent="0" algn="r" defTabSz="914400" rtl="0" eaLnBrk="0" fontAlgn="auto" latinLnBrk="0" hangingPunct="0">
              <a:lnSpc>
                <a:spcPct val="100000"/>
              </a:lnSpc>
              <a:spcBef>
                <a:spcPts val="0"/>
              </a:spcBef>
              <a:spcAft>
                <a:spcPts val="0"/>
              </a:spcAft>
              <a:buClrTx/>
              <a:buSzTx/>
              <a:buFontTx/>
              <a:buNone/>
              <a:tabLst/>
              <a:defRPr/>
            </a:pPr>
            <a:fld id="{0749576C-8AD3-4BED-B1DA-1AB5F5D51288}" type="slidenum">
              <a:rPr kumimoji="0" lang="zh-TW" altLang="en-US" sz="1400" b="1" i="0" u="none" strike="noStrike" kern="1200" cap="none" spc="0" normalizeH="0" baseline="0" noProof="0">
                <a:ln>
                  <a:noFill/>
                </a:ln>
                <a:solidFill>
                  <a:prstClr val="white"/>
                </a:solidFill>
                <a:effectLst/>
                <a:uLnTx/>
                <a:uFillTx/>
                <a:latin typeface="Arial" charset="0"/>
                <a:ea typeface="標楷體" pitchFamily="65" charset="-120"/>
                <a:cs typeface="+mn-cs"/>
              </a:rPr>
              <a:pPr marL="0" marR="0" lvl="0" indent="0" algn="r" defTabSz="914400" rtl="0" eaLnBrk="0" fontAlgn="auto" latinLnBrk="0" hangingPunct="0">
                <a:lnSpc>
                  <a:spcPct val="100000"/>
                </a:lnSpc>
                <a:spcBef>
                  <a:spcPts val="0"/>
                </a:spcBef>
                <a:spcAft>
                  <a:spcPts val="0"/>
                </a:spcAft>
                <a:buClrTx/>
                <a:buSzTx/>
                <a:buFontTx/>
                <a:buNone/>
                <a:tabLst/>
                <a:defRPr/>
              </a:pPr>
              <a:t>‹#›</a:t>
            </a:fld>
            <a:endParaRPr kumimoji="0" lang="zh-TW" altLang="en-US" sz="1400" b="1" i="0" u="none" strike="noStrike" kern="1200" cap="none" spc="0" normalizeH="0" baseline="0" noProof="0">
              <a:ln>
                <a:noFill/>
              </a:ln>
              <a:solidFill>
                <a:prstClr val="white"/>
              </a:solidFill>
              <a:effectLst/>
              <a:uLnTx/>
              <a:uFillTx/>
              <a:latin typeface="Arial" charset="0"/>
              <a:ea typeface="標楷體" pitchFamily="65" charset="-120"/>
              <a:cs typeface="+mn-cs"/>
            </a:endParaRPr>
          </a:p>
        </p:txBody>
      </p:sp>
    </p:spTree>
    <p:extLst>
      <p:ext uri="{BB962C8B-B14F-4D97-AF65-F5344CB8AC3E}">
        <p14:creationId xmlns:p14="http://schemas.microsoft.com/office/powerpoint/2010/main" val="393268848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ectangle 42"/>
          <p:cNvSpPr>
            <a:spLocks noChangeArrowheads="1"/>
          </p:cNvSpPr>
          <p:nvPr/>
        </p:nvSpPr>
        <p:spPr bwMode="auto">
          <a:xfrm>
            <a:off x="0" y="6618288"/>
            <a:ext cx="9144000" cy="239712"/>
          </a:xfrm>
          <a:prstGeom prst="rect">
            <a:avLst/>
          </a:prstGeom>
          <a:solidFill>
            <a:schemeClr val="bg1">
              <a:lumMod val="50000"/>
            </a:schemeClr>
          </a:solidFill>
          <a:ln>
            <a:noFill/>
          </a:ln>
        </p:spPr>
        <p:txBody>
          <a:bodyPr wrap="none" anchor="ctr"/>
          <a:lstStyle>
            <a:lvl1pPr algn="ctr">
              <a:defRPr kumimoji="1" sz="3200">
                <a:solidFill>
                  <a:schemeClr val="tx1"/>
                </a:solidFill>
                <a:latin typeface="Arial" panose="020B0604020202020204" pitchFamily="34" charset="0"/>
                <a:ea typeface="新細明體" panose="02020500000000000000" pitchFamily="18" charset="-120"/>
              </a:defRPr>
            </a:lvl1pPr>
            <a:lvl2pPr marL="742950" indent="-285750" algn="ctr">
              <a:defRPr kumimoji="1" sz="3200">
                <a:solidFill>
                  <a:schemeClr val="tx1"/>
                </a:solidFill>
                <a:latin typeface="Arial" panose="020B0604020202020204" pitchFamily="34" charset="0"/>
                <a:ea typeface="新細明體" panose="02020500000000000000" pitchFamily="18" charset="-120"/>
              </a:defRPr>
            </a:lvl2pPr>
            <a:lvl3pPr marL="1143000" indent="-228600" algn="ctr">
              <a:defRPr kumimoji="1" sz="3200">
                <a:solidFill>
                  <a:schemeClr val="tx1"/>
                </a:solidFill>
                <a:latin typeface="Arial" panose="020B0604020202020204" pitchFamily="34" charset="0"/>
                <a:ea typeface="新細明體" panose="02020500000000000000" pitchFamily="18" charset="-120"/>
              </a:defRPr>
            </a:lvl3pPr>
            <a:lvl4pPr marL="1600200" indent="-228600" algn="ctr">
              <a:defRPr kumimoji="1" sz="3200">
                <a:solidFill>
                  <a:schemeClr val="tx1"/>
                </a:solidFill>
                <a:latin typeface="Arial" panose="020B0604020202020204" pitchFamily="34" charset="0"/>
                <a:ea typeface="新細明體" panose="02020500000000000000" pitchFamily="18" charset="-120"/>
              </a:defRPr>
            </a:lvl4pPr>
            <a:lvl5pPr marL="2057400" indent="-228600" algn="ctr">
              <a:defRPr kumimoji="1" sz="3200">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9pPr>
          </a:lstStyle>
          <a:p>
            <a:pPr eaLnBrk="1" hangingPunct="1">
              <a:defRPr/>
            </a:pPr>
            <a:endParaRPr lang="zh-TW" altLang="en-US" sz="1013">
              <a:solidFill>
                <a:srgbClr val="000000"/>
              </a:solidFill>
            </a:endParaRPr>
          </a:p>
        </p:txBody>
      </p:sp>
      <p:pic>
        <p:nvPicPr>
          <p:cNvPr id="5" name="Picture 53" descr="itri_CEL_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109538"/>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4"/>
          <p:cNvSpPr txBox="1">
            <a:spLocks noChangeArrowheads="1"/>
          </p:cNvSpPr>
          <p:nvPr userDrawn="1"/>
        </p:nvSpPr>
        <p:spPr bwMode="auto">
          <a:xfrm>
            <a:off x="1401763" y="6604000"/>
            <a:ext cx="3786187"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Arial" panose="020B0604020202020204" pitchFamily="34" charset="0"/>
                <a:ea typeface="新細明體" panose="02020500000000000000" pitchFamily="18" charset="-120"/>
              </a:defRPr>
            </a:lvl1pPr>
            <a:lvl2pPr marL="742950" indent="-285750">
              <a:defRPr kumimoji="1" sz="2400">
                <a:solidFill>
                  <a:schemeClr val="tx1"/>
                </a:solidFill>
                <a:latin typeface="Arial" panose="020B0604020202020204" pitchFamily="34" charset="0"/>
                <a:ea typeface="新細明體" panose="02020500000000000000" pitchFamily="18" charset="-120"/>
              </a:defRPr>
            </a:lvl2pPr>
            <a:lvl3pPr marL="1143000" indent="-228600">
              <a:defRPr kumimoji="1" sz="2400">
                <a:solidFill>
                  <a:schemeClr val="tx1"/>
                </a:solidFill>
                <a:latin typeface="Arial" panose="020B0604020202020204" pitchFamily="34" charset="0"/>
                <a:ea typeface="新細明體" panose="02020500000000000000" pitchFamily="18" charset="-120"/>
              </a:defRPr>
            </a:lvl3pPr>
            <a:lvl4pPr marL="1600200" indent="-228600">
              <a:defRPr kumimoji="1" sz="2400">
                <a:solidFill>
                  <a:schemeClr val="tx1"/>
                </a:solidFill>
                <a:latin typeface="Arial" panose="020B0604020202020204" pitchFamily="34" charset="0"/>
                <a:ea typeface="新細明體" panose="02020500000000000000" pitchFamily="18" charset="-120"/>
              </a:defRPr>
            </a:lvl4pPr>
            <a:lvl5pPr marL="2057400" indent="-228600">
              <a:defRPr kumimoji="1" sz="2400">
                <a:solidFill>
                  <a:schemeClr val="tx1"/>
                </a:solidFill>
                <a:latin typeface="Arial" panose="020B0604020202020204" pitchFamily="34"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Arial" panose="020B0604020202020204" pitchFamily="34"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Arial" panose="020B0604020202020204" pitchFamily="34"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Arial" panose="020B0604020202020204" pitchFamily="34"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Arial" panose="020B0604020202020204" pitchFamily="34" charset="0"/>
                <a:ea typeface="新細明體" panose="02020500000000000000" pitchFamily="18" charset="-120"/>
              </a:defRPr>
            </a:lvl9pPr>
          </a:lstStyle>
          <a:p>
            <a:pPr algn="ctr" eaLnBrk="1" hangingPunct="1">
              <a:defRPr/>
            </a:pPr>
            <a:r>
              <a:rPr lang="zh-TW" altLang="en-US" sz="500">
                <a:solidFill>
                  <a:srgbClr val="FFFFFF"/>
                </a:solidFill>
                <a:latin typeface="Calibri" panose="020F0502020204030204" pitchFamily="34" charset="0"/>
                <a:ea typeface="標楷體" panose="03000509000000000000" pitchFamily="65" charset="-120"/>
              </a:rPr>
              <a:t>工業技術研究院機密資料 禁止複製、轉載、外流    </a:t>
            </a:r>
            <a:r>
              <a:rPr lang="en-US" altLang="zh-TW" sz="500">
                <a:solidFill>
                  <a:srgbClr val="FFFFFF"/>
                </a:solidFill>
                <a:latin typeface="Calibri" panose="020F0502020204030204" pitchFamily="34" charset="0"/>
                <a:ea typeface="標楷體" panose="03000509000000000000" pitchFamily="65" charset="-120"/>
              </a:rPr>
              <a:t>│ ITRI  CONFIDENTIAL  DOCUMENT  DO  NOT  COPY  OR  DISTRIBUTE </a:t>
            </a:r>
            <a:endParaRPr lang="zh-TW" altLang="en-US" sz="500">
              <a:solidFill>
                <a:srgbClr val="FFFFFF"/>
              </a:solidFill>
              <a:latin typeface="Calibri" panose="020F0502020204030204" pitchFamily="34" charset="0"/>
              <a:ea typeface="標楷體" panose="03000509000000000000" pitchFamily="65" charset="-120"/>
            </a:endParaRPr>
          </a:p>
        </p:txBody>
      </p:sp>
      <p:pic>
        <p:nvPicPr>
          <p:cNvPr id="7" name="Picture 16" descr="限閱"/>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59763" y="109538"/>
            <a:ext cx="77787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43"/>
          <p:cNvSpPr>
            <a:spLocks noGrp="1" noChangeArrowheads="1"/>
          </p:cNvSpPr>
          <p:nvPr>
            <p:ph type="ctrTitle"/>
          </p:nvPr>
        </p:nvSpPr>
        <p:spPr>
          <a:xfrm>
            <a:off x="685800" y="2130429"/>
            <a:ext cx="7772400" cy="1470025"/>
          </a:xfrm>
        </p:spPr>
        <p:txBody>
          <a:bodyPr/>
          <a:lstStyle>
            <a:lvl1pPr algn="ctr">
              <a:defRPr sz="2250" smtClean="0"/>
            </a:lvl1pPr>
          </a:lstStyle>
          <a:p>
            <a:pPr lvl="0"/>
            <a:r>
              <a:rPr lang="zh-TW" altLang="en-US" noProof="0" dirty="0"/>
              <a:t>按一下以編輯母片標題樣式</a:t>
            </a:r>
          </a:p>
        </p:txBody>
      </p:sp>
      <p:sp>
        <p:nvSpPr>
          <p:cNvPr id="17412" name="Rectangle 44"/>
          <p:cNvSpPr>
            <a:spLocks noGrp="1" noChangeArrowheads="1"/>
          </p:cNvSpPr>
          <p:nvPr>
            <p:ph type="subTitle" idx="1"/>
          </p:nvPr>
        </p:nvSpPr>
        <p:spPr>
          <a:xfrm>
            <a:off x="1371600" y="3886200"/>
            <a:ext cx="6400800" cy="1752600"/>
          </a:xfrm>
        </p:spPr>
        <p:txBody>
          <a:bodyPr/>
          <a:lstStyle>
            <a:lvl1pPr marL="0" indent="0" algn="ctr">
              <a:buFontTx/>
              <a:buNone/>
              <a:defRPr sz="1575" smtClean="0"/>
            </a:lvl1pPr>
          </a:lstStyle>
          <a:p>
            <a:pPr lvl="0"/>
            <a:r>
              <a:rPr lang="zh-TW" altLang="en-US" noProof="0" dirty="0"/>
              <a:t>按一下以編輯母片副標題樣式</a:t>
            </a:r>
          </a:p>
        </p:txBody>
      </p:sp>
      <p:sp>
        <p:nvSpPr>
          <p:cNvPr id="8" name="Rectangle 45"/>
          <p:cNvSpPr>
            <a:spLocks noGrp="1" noChangeArrowheads="1"/>
          </p:cNvSpPr>
          <p:nvPr>
            <p:ph type="dt" sz="half" idx="10"/>
          </p:nvPr>
        </p:nvSpPr>
        <p:spPr>
          <a:xfrm>
            <a:off x="7486650" y="6667500"/>
            <a:ext cx="781050" cy="185738"/>
          </a:xfrm>
        </p:spPr>
        <p:txBody>
          <a:bodyPr/>
          <a:lstStyle>
            <a:lvl1pPr>
              <a:defRPr kumimoji="0" smtClean="0"/>
            </a:lvl1pPr>
          </a:lstStyle>
          <a:p>
            <a:pPr>
              <a:defRPr/>
            </a:pPr>
            <a:fld id="{9261AB9D-ECB9-412A-BD7E-89D53A834A71}" type="datetime1">
              <a:rPr lang="zh-TW" altLang="en-US"/>
              <a:pPr>
                <a:defRPr/>
              </a:pPr>
              <a:t>2023/10/18</a:t>
            </a:fld>
            <a:endParaRPr lang="en-US" altLang="zh-TW"/>
          </a:p>
        </p:txBody>
      </p:sp>
      <p:sp>
        <p:nvSpPr>
          <p:cNvPr id="9" name="Rectangle 46"/>
          <p:cNvSpPr>
            <a:spLocks noGrp="1" noChangeArrowheads="1"/>
          </p:cNvSpPr>
          <p:nvPr>
            <p:ph type="ftr" sz="quarter" idx="11"/>
          </p:nvPr>
        </p:nvSpPr>
        <p:spPr>
          <a:xfrm>
            <a:off x="19050" y="6388100"/>
            <a:ext cx="2895600" cy="180975"/>
          </a:xfrm>
        </p:spPr>
        <p:txBody>
          <a:bodyPr/>
          <a:lstStyle>
            <a:lvl1pPr fontAlgn="auto">
              <a:spcBef>
                <a:spcPts val="0"/>
              </a:spcBef>
              <a:spcAft>
                <a:spcPts val="0"/>
              </a:spcAft>
              <a:defRPr kumimoji="0"/>
            </a:lvl1pPr>
          </a:lstStyle>
          <a:p>
            <a:pPr>
              <a:defRPr/>
            </a:pPr>
            <a:endParaRPr lang="en-US" altLang="zh-TW"/>
          </a:p>
        </p:txBody>
      </p:sp>
      <p:sp>
        <p:nvSpPr>
          <p:cNvPr id="10" name="Rectangle 47"/>
          <p:cNvSpPr>
            <a:spLocks noGrp="1" noChangeArrowheads="1"/>
          </p:cNvSpPr>
          <p:nvPr>
            <p:ph type="sldNum" sz="quarter" idx="12"/>
          </p:nvPr>
        </p:nvSpPr>
        <p:spPr>
          <a:xfrm>
            <a:off x="8496300" y="6627813"/>
            <a:ext cx="600075" cy="225425"/>
          </a:xfrm>
        </p:spPr>
        <p:txBody>
          <a:bodyPr/>
          <a:lstStyle>
            <a:lvl1pPr>
              <a:defRPr kumimoji="0" smtClean="0"/>
            </a:lvl1pPr>
          </a:lstStyle>
          <a:p>
            <a:pPr>
              <a:defRPr/>
            </a:pPr>
            <a:fld id="{F8EB46CC-3DC7-4C7C-9BC4-DB5CD171E840}" type="slidenum">
              <a:rPr lang="en-US" altLang="zh-TW"/>
              <a:pPr>
                <a:defRPr/>
              </a:pPr>
              <a:t>‹#›</a:t>
            </a:fld>
            <a:endParaRPr lang="en-US" altLang="zh-TW"/>
          </a:p>
        </p:txBody>
      </p:sp>
    </p:spTree>
    <p:extLst>
      <p:ext uri="{BB962C8B-B14F-4D97-AF65-F5344CB8AC3E}">
        <p14:creationId xmlns:p14="http://schemas.microsoft.com/office/powerpoint/2010/main" val="379122116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a:defRPr/>
            </a:lvl1p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45"/>
          <p:cNvSpPr>
            <a:spLocks noGrp="1" noChangeArrowheads="1"/>
          </p:cNvSpPr>
          <p:nvPr>
            <p:ph type="dt" sz="half" idx="10"/>
          </p:nvPr>
        </p:nvSpPr>
        <p:spPr/>
        <p:txBody>
          <a:bodyPr/>
          <a:lstStyle>
            <a:lvl1pPr>
              <a:defRPr kumimoji="0" smtClean="0"/>
            </a:lvl1pPr>
          </a:lstStyle>
          <a:p>
            <a:pPr>
              <a:defRPr/>
            </a:pPr>
            <a:fld id="{5C5E8C73-EA53-4151-9BDB-D4CA93052A8A}" type="datetime1">
              <a:rPr lang="zh-TW" altLang="en-US"/>
              <a:pPr>
                <a:defRPr/>
              </a:pPr>
              <a:t>2023/10/18</a:t>
            </a:fld>
            <a:endParaRPr lang="en-US" altLang="zh-TW"/>
          </a:p>
        </p:txBody>
      </p:sp>
      <p:sp>
        <p:nvSpPr>
          <p:cNvPr id="5" name="Rectangle 46"/>
          <p:cNvSpPr>
            <a:spLocks noGrp="1" noChangeArrowheads="1"/>
          </p:cNvSpPr>
          <p:nvPr>
            <p:ph type="ftr" sz="quarter" idx="11"/>
          </p:nvPr>
        </p:nvSpPr>
        <p:spPr/>
        <p:txBody>
          <a:bodyPr/>
          <a:lstStyle>
            <a:lvl1pPr fontAlgn="auto">
              <a:spcBef>
                <a:spcPts val="0"/>
              </a:spcBef>
              <a:spcAft>
                <a:spcPts val="0"/>
              </a:spcAft>
              <a:defRPr kumimoji="0"/>
            </a:lvl1pPr>
          </a:lstStyle>
          <a:p>
            <a:pPr>
              <a:defRPr/>
            </a:pPr>
            <a:endParaRPr lang="en-US" altLang="zh-TW"/>
          </a:p>
        </p:txBody>
      </p:sp>
      <p:sp>
        <p:nvSpPr>
          <p:cNvPr id="6" name="Rectangle 47"/>
          <p:cNvSpPr>
            <a:spLocks noGrp="1" noChangeArrowheads="1"/>
          </p:cNvSpPr>
          <p:nvPr>
            <p:ph type="sldNum" sz="quarter" idx="12"/>
          </p:nvPr>
        </p:nvSpPr>
        <p:spPr/>
        <p:txBody>
          <a:bodyPr/>
          <a:lstStyle>
            <a:lvl1pPr>
              <a:defRPr kumimoji="0" smtClean="0"/>
            </a:lvl1pPr>
          </a:lstStyle>
          <a:p>
            <a:pPr>
              <a:defRPr/>
            </a:pPr>
            <a:fld id="{6A3DFEFE-7A20-48DE-B5DA-46609A7F34F1}" type="slidenum">
              <a:rPr lang="en-US" altLang="zh-TW"/>
              <a:pPr>
                <a:defRPr/>
              </a:pPr>
              <a:t>‹#›</a:t>
            </a:fld>
            <a:endParaRPr lang="en-US" altLang="zh-TW"/>
          </a:p>
        </p:txBody>
      </p:sp>
    </p:spTree>
    <p:extLst>
      <p:ext uri="{BB962C8B-B14F-4D97-AF65-F5344CB8AC3E}">
        <p14:creationId xmlns:p14="http://schemas.microsoft.com/office/powerpoint/2010/main" val="37352562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4"/>
            <a:ext cx="7772400" cy="1362075"/>
          </a:xfrm>
        </p:spPr>
        <p:txBody>
          <a:bodyPr anchor="t"/>
          <a:lstStyle>
            <a:lvl1pPr algn="ctr">
              <a:defRPr sz="2250" b="0" cap="all"/>
            </a:lvl1pPr>
          </a:lstStyle>
          <a:p>
            <a:r>
              <a:rPr lang="zh-TW" altLang="en-US" dirty="0"/>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lgn="ctr">
              <a:buNone/>
              <a:defRPr sz="1125"/>
            </a:lvl1pPr>
            <a:lvl2pPr marL="257175" indent="0">
              <a:buNone/>
              <a:defRPr sz="1013"/>
            </a:lvl2pPr>
            <a:lvl3pPr marL="514350" indent="0">
              <a:buNone/>
              <a:defRPr sz="900"/>
            </a:lvl3pPr>
            <a:lvl4pPr marL="771525" indent="0">
              <a:buNone/>
              <a:defRPr sz="788"/>
            </a:lvl4pPr>
            <a:lvl5pPr marL="1028700" indent="0">
              <a:buNone/>
              <a:defRPr sz="788"/>
            </a:lvl5pPr>
            <a:lvl6pPr marL="1285875" indent="0">
              <a:buNone/>
              <a:defRPr sz="788"/>
            </a:lvl6pPr>
            <a:lvl7pPr marL="1543050" indent="0">
              <a:buNone/>
              <a:defRPr sz="788"/>
            </a:lvl7pPr>
            <a:lvl8pPr marL="1800225" indent="0">
              <a:buNone/>
              <a:defRPr sz="788"/>
            </a:lvl8pPr>
            <a:lvl9pPr marL="2057400" indent="0">
              <a:buNone/>
              <a:defRPr sz="788"/>
            </a:lvl9pPr>
          </a:lstStyle>
          <a:p>
            <a:pPr lvl="0"/>
            <a:r>
              <a:rPr lang="zh-TW" altLang="en-US"/>
              <a:t>按一下以編輯母片文字樣式</a:t>
            </a:r>
          </a:p>
        </p:txBody>
      </p:sp>
      <p:sp>
        <p:nvSpPr>
          <p:cNvPr id="4" name="Rectangle 45"/>
          <p:cNvSpPr>
            <a:spLocks noGrp="1" noChangeArrowheads="1"/>
          </p:cNvSpPr>
          <p:nvPr>
            <p:ph type="dt" sz="half" idx="10"/>
          </p:nvPr>
        </p:nvSpPr>
        <p:spPr/>
        <p:txBody>
          <a:bodyPr/>
          <a:lstStyle>
            <a:lvl1pPr>
              <a:defRPr kumimoji="0" smtClean="0"/>
            </a:lvl1pPr>
          </a:lstStyle>
          <a:p>
            <a:pPr>
              <a:defRPr/>
            </a:pPr>
            <a:fld id="{DFE058B0-823D-4EA6-BA88-585706D322B3}" type="datetime1">
              <a:rPr lang="zh-TW" altLang="en-US"/>
              <a:pPr>
                <a:defRPr/>
              </a:pPr>
              <a:t>2023/10/18</a:t>
            </a:fld>
            <a:endParaRPr lang="en-US" altLang="zh-TW"/>
          </a:p>
        </p:txBody>
      </p:sp>
      <p:sp>
        <p:nvSpPr>
          <p:cNvPr id="5" name="Rectangle 46"/>
          <p:cNvSpPr>
            <a:spLocks noGrp="1" noChangeArrowheads="1"/>
          </p:cNvSpPr>
          <p:nvPr>
            <p:ph type="ftr" sz="quarter" idx="11"/>
          </p:nvPr>
        </p:nvSpPr>
        <p:spPr/>
        <p:txBody>
          <a:bodyPr/>
          <a:lstStyle>
            <a:lvl1pPr fontAlgn="auto">
              <a:spcBef>
                <a:spcPts val="0"/>
              </a:spcBef>
              <a:spcAft>
                <a:spcPts val="0"/>
              </a:spcAft>
              <a:defRPr kumimoji="0"/>
            </a:lvl1pPr>
          </a:lstStyle>
          <a:p>
            <a:pPr>
              <a:defRPr/>
            </a:pPr>
            <a:endParaRPr lang="en-US" altLang="zh-TW"/>
          </a:p>
        </p:txBody>
      </p:sp>
      <p:sp>
        <p:nvSpPr>
          <p:cNvPr id="6" name="Rectangle 47"/>
          <p:cNvSpPr>
            <a:spLocks noGrp="1" noChangeArrowheads="1"/>
          </p:cNvSpPr>
          <p:nvPr>
            <p:ph type="sldNum" sz="quarter" idx="12"/>
          </p:nvPr>
        </p:nvSpPr>
        <p:spPr/>
        <p:txBody>
          <a:bodyPr/>
          <a:lstStyle>
            <a:lvl1pPr>
              <a:defRPr kumimoji="0" smtClean="0"/>
            </a:lvl1pPr>
          </a:lstStyle>
          <a:p>
            <a:pPr>
              <a:defRPr/>
            </a:pPr>
            <a:fld id="{BA25E815-6C29-4892-8EE9-E14EE76CB405}" type="slidenum">
              <a:rPr lang="en-US" altLang="zh-TW"/>
              <a:pPr>
                <a:defRPr/>
              </a:pPr>
              <a:t>‹#›</a:t>
            </a:fld>
            <a:endParaRPr lang="en-US" altLang="zh-TW"/>
          </a:p>
        </p:txBody>
      </p:sp>
    </p:spTree>
    <p:extLst>
      <p:ext uri="{BB962C8B-B14F-4D97-AF65-F5344CB8AC3E}">
        <p14:creationId xmlns:p14="http://schemas.microsoft.com/office/powerpoint/2010/main" val="235095319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a:defRPr/>
            </a:lvl1pPr>
          </a:lstStyle>
          <a:p>
            <a:r>
              <a:rPr lang="zh-TW" altLang="en-US" dirty="0"/>
              <a:t>按一下以編輯母片標題樣式</a:t>
            </a:r>
          </a:p>
        </p:txBody>
      </p:sp>
      <p:sp>
        <p:nvSpPr>
          <p:cNvPr id="3" name="Rectangle 45"/>
          <p:cNvSpPr>
            <a:spLocks noGrp="1" noChangeArrowheads="1"/>
          </p:cNvSpPr>
          <p:nvPr>
            <p:ph type="dt" sz="half" idx="10"/>
          </p:nvPr>
        </p:nvSpPr>
        <p:spPr/>
        <p:txBody>
          <a:bodyPr/>
          <a:lstStyle>
            <a:lvl1pPr>
              <a:defRPr kumimoji="0" smtClean="0"/>
            </a:lvl1pPr>
          </a:lstStyle>
          <a:p>
            <a:pPr>
              <a:defRPr/>
            </a:pPr>
            <a:fld id="{FF363B52-86AD-46D2-989D-81024F6EB552}" type="datetime1">
              <a:rPr lang="zh-TW" altLang="en-US"/>
              <a:pPr>
                <a:defRPr/>
              </a:pPr>
              <a:t>2023/10/18</a:t>
            </a:fld>
            <a:endParaRPr lang="en-US" altLang="zh-TW"/>
          </a:p>
        </p:txBody>
      </p:sp>
      <p:sp>
        <p:nvSpPr>
          <p:cNvPr id="4" name="Rectangle 46"/>
          <p:cNvSpPr>
            <a:spLocks noGrp="1" noChangeArrowheads="1"/>
          </p:cNvSpPr>
          <p:nvPr>
            <p:ph type="ftr" sz="quarter" idx="11"/>
          </p:nvPr>
        </p:nvSpPr>
        <p:spPr/>
        <p:txBody>
          <a:bodyPr/>
          <a:lstStyle>
            <a:lvl1pPr fontAlgn="auto">
              <a:spcBef>
                <a:spcPts val="0"/>
              </a:spcBef>
              <a:spcAft>
                <a:spcPts val="0"/>
              </a:spcAft>
              <a:defRPr kumimoji="0"/>
            </a:lvl1pPr>
          </a:lstStyle>
          <a:p>
            <a:pPr>
              <a:defRPr/>
            </a:pPr>
            <a:endParaRPr lang="en-US" altLang="zh-TW"/>
          </a:p>
        </p:txBody>
      </p:sp>
      <p:sp>
        <p:nvSpPr>
          <p:cNvPr id="5" name="Rectangle 47"/>
          <p:cNvSpPr>
            <a:spLocks noGrp="1" noChangeArrowheads="1"/>
          </p:cNvSpPr>
          <p:nvPr>
            <p:ph type="sldNum" sz="quarter" idx="12"/>
          </p:nvPr>
        </p:nvSpPr>
        <p:spPr/>
        <p:txBody>
          <a:bodyPr/>
          <a:lstStyle>
            <a:lvl1pPr>
              <a:defRPr kumimoji="0" smtClean="0"/>
            </a:lvl1pPr>
          </a:lstStyle>
          <a:p>
            <a:pPr>
              <a:defRPr/>
            </a:pPr>
            <a:fld id="{AA8A88B4-6ED2-4246-8A0A-A94A81715272}" type="slidenum">
              <a:rPr lang="en-US" altLang="zh-TW"/>
              <a:pPr>
                <a:defRPr/>
              </a:pPr>
              <a:t>‹#›</a:t>
            </a:fld>
            <a:endParaRPr lang="en-US" altLang="zh-TW"/>
          </a:p>
        </p:txBody>
      </p:sp>
    </p:spTree>
    <p:extLst>
      <p:ext uri="{BB962C8B-B14F-4D97-AF65-F5344CB8AC3E}">
        <p14:creationId xmlns:p14="http://schemas.microsoft.com/office/powerpoint/2010/main" val="419672495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pic>
        <p:nvPicPr>
          <p:cNvPr id="12" name="Picture 57" descr="E版"/>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81750" y="4110038"/>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0" y="6618288"/>
            <a:ext cx="9144000"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pic>
        <p:nvPicPr>
          <p:cNvPr id="6" name="Picture 26" descr="itri_CEL_A_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7225" y="528638"/>
            <a:ext cx="3328988"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1" name="Rectangle 21"/>
          <p:cNvSpPr>
            <a:spLocks noGrp="1" noChangeArrowheads="1"/>
          </p:cNvSpPr>
          <p:nvPr>
            <p:ph type="ctrTitle" hasCustomPrompt="1"/>
          </p:nvPr>
        </p:nvSpPr>
        <p:spPr>
          <a:xfrm>
            <a:off x="546140" y="2584703"/>
            <a:ext cx="6596065" cy="1219201"/>
          </a:xfrm>
        </p:spPr>
        <p:txBody>
          <a:bodyPr anchor="t" anchorCtr="0"/>
          <a:lstStyle>
            <a:lvl1pPr>
              <a:defRPr sz="4400" b="1">
                <a:solidFill>
                  <a:srgbClr val="00B2B3"/>
                </a:solidFill>
              </a:defRPr>
            </a:lvl1pPr>
          </a:lstStyle>
          <a:p>
            <a:r>
              <a:rPr lang="zh-TW" altLang="en-US" dirty="0"/>
              <a:t>簡報標題</a:t>
            </a:r>
          </a:p>
        </p:txBody>
      </p:sp>
      <p:sp>
        <p:nvSpPr>
          <p:cNvPr id="30742" name="Rectangle 22"/>
          <p:cNvSpPr>
            <a:spLocks noGrp="1" noChangeArrowheads="1"/>
          </p:cNvSpPr>
          <p:nvPr>
            <p:ph type="subTitle" idx="1" hasCustomPrompt="1"/>
          </p:nvPr>
        </p:nvSpPr>
        <p:spPr>
          <a:xfrm>
            <a:off x="546141" y="5059680"/>
            <a:ext cx="6770872" cy="755904"/>
          </a:xfrm>
        </p:spPr>
        <p:txBody>
          <a:bodyPr anchor="b" anchorCtr="0"/>
          <a:lstStyle>
            <a:lvl1pPr marL="0" indent="0" eaLnBrk="1" hangingPunct="1">
              <a:lnSpc>
                <a:spcPct val="80000"/>
              </a:lnSpc>
              <a:spcBef>
                <a:spcPct val="0"/>
              </a:spcBef>
              <a:buFontTx/>
              <a:buNone/>
              <a:defRPr sz="2000">
                <a:solidFill>
                  <a:schemeClr val="tx1"/>
                </a:solidFill>
                <a:latin typeface="+mn-ea"/>
                <a:ea typeface="+mn-ea"/>
              </a:defRPr>
            </a:lvl1pPr>
          </a:lstStyle>
          <a:p>
            <a:pPr eaLnBrk="1" hangingPunct="1">
              <a:lnSpc>
                <a:spcPct val="80000"/>
              </a:lnSpc>
              <a:spcBef>
                <a:spcPct val="0"/>
              </a:spcBef>
              <a:buFontTx/>
              <a:buNone/>
            </a:pPr>
            <a:r>
              <a:rPr lang="zh-TW" altLang="en-US" sz="2000" dirty="0"/>
              <a:t>簡報單位 簡報人名稱</a:t>
            </a:r>
            <a:r>
              <a:rPr lang="en-US" altLang="zh-TW" sz="2000" dirty="0"/>
              <a:t> </a:t>
            </a:r>
            <a:r>
              <a:rPr lang="zh-TW" altLang="en-US" sz="2000" dirty="0"/>
              <a:t>職稱</a:t>
            </a:r>
            <a:endParaRPr lang="en-US" altLang="zh-TW" sz="2000" dirty="0"/>
          </a:p>
        </p:txBody>
      </p:sp>
      <p:sp>
        <p:nvSpPr>
          <p:cNvPr id="4" name="投影片編號版面配置區 3"/>
          <p:cNvSpPr>
            <a:spLocks noGrp="1"/>
          </p:cNvSpPr>
          <p:nvPr>
            <p:ph type="sldNum" sz="quarter" idx="11"/>
          </p:nvPr>
        </p:nvSpPr>
        <p:spPr/>
        <p:txBody>
          <a:bodyPr/>
          <a:lstStyle/>
          <a:p>
            <a:pPr>
              <a:defRPr/>
            </a:pPr>
            <a:fld id="{1A71FFAD-F905-4792-971B-681FA4F61CA8}" type="slidenum">
              <a:rPr lang="en-US" altLang="zh-TW" smtClean="0"/>
              <a:pPr>
                <a:defRPr/>
              </a:pPr>
              <a:t>‹#›</a:t>
            </a:fld>
            <a:endParaRPr lang="en-US" altLang="zh-TW"/>
          </a:p>
        </p:txBody>
      </p:sp>
      <p:sp>
        <p:nvSpPr>
          <p:cNvPr id="9" name="文字版面配置區 8"/>
          <p:cNvSpPr>
            <a:spLocks noGrp="1"/>
          </p:cNvSpPr>
          <p:nvPr>
            <p:ph type="body" sz="quarter" idx="12" hasCustomPrompt="1"/>
          </p:nvPr>
        </p:nvSpPr>
        <p:spPr>
          <a:xfrm>
            <a:off x="546140" y="5902262"/>
            <a:ext cx="2788603" cy="432303"/>
          </a:xfrm>
        </p:spPr>
        <p:txBody>
          <a:bodyPr/>
          <a:lstStyle>
            <a:lvl1pPr marL="0" indent="0">
              <a:buNone/>
              <a:defRPr sz="1600"/>
            </a:lvl1pPr>
          </a:lstStyle>
          <a:p>
            <a:pPr lvl="0"/>
            <a:r>
              <a:rPr lang="zh-TW" altLang="en-US" dirty="0"/>
              <a:t>簡報日期</a:t>
            </a:r>
          </a:p>
        </p:txBody>
      </p:sp>
      <p:pic>
        <p:nvPicPr>
          <p:cNvPr id="17" name="圖片 16"/>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067230" y="182564"/>
            <a:ext cx="937070" cy="296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48"/>
          <p:cNvSpPr txBox="1">
            <a:spLocks noChangeArrowheads="1"/>
          </p:cNvSpPr>
          <p:nvPr userDrawn="1"/>
        </p:nvSpPr>
        <p:spPr bwMode="auto">
          <a:xfrm>
            <a:off x="-11500" y="6610192"/>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4188444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dirty="0">
              <a:solidFill>
                <a:prstClr val="black"/>
              </a:solidFill>
              <a:ea typeface="標楷體"/>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dirty="0">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854286300"/>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66617496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39863"/>
            <a:ext cx="6126480" cy="4757737"/>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5" name="圖片版面配置區 2"/>
          <p:cNvSpPr>
            <a:spLocks noGrp="1"/>
          </p:cNvSpPr>
          <p:nvPr>
            <p:ph type="pic" idx="11"/>
          </p:nvPr>
        </p:nvSpPr>
        <p:spPr>
          <a:xfrm>
            <a:off x="6721574" y="1439863"/>
            <a:ext cx="2098576" cy="4757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44072377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3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39863"/>
            <a:ext cx="8360228" cy="3184388"/>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a:xfrm>
            <a:off x="450849" y="316992"/>
            <a:ext cx="8366579" cy="889508"/>
          </a:xfrm>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6" name="圖片版面配置區 2"/>
          <p:cNvSpPr>
            <a:spLocks noGrp="1"/>
          </p:cNvSpPr>
          <p:nvPr>
            <p:ph type="pic" idx="11"/>
          </p:nvPr>
        </p:nvSpPr>
        <p:spPr>
          <a:xfrm>
            <a:off x="457200" y="4725145"/>
            <a:ext cx="8360228" cy="15841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150161090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9" name="標題 1"/>
          <p:cNvSpPr>
            <a:spLocks noGrp="1"/>
          </p:cNvSpPr>
          <p:nvPr>
            <p:ph type="ctrTitle"/>
          </p:nvPr>
        </p:nvSpPr>
        <p:spPr>
          <a:xfrm>
            <a:off x="685800" y="2564904"/>
            <a:ext cx="7772400" cy="1035546"/>
          </a:xfrm>
        </p:spPr>
        <p:txBody>
          <a:bodyPr anchor="t" anchorCtr="0">
            <a:noAutofit/>
          </a:bodyPr>
          <a:lstStyle>
            <a:lvl1pPr algn="ctr">
              <a:defRPr/>
            </a:lvl1pPr>
          </a:lstStyle>
          <a:p>
            <a:r>
              <a:rPr lang="zh-TW" altLang="en-US" dirty="0"/>
              <a:t>按一下以編輯母片標題樣式</a:t>
            </a:r>
          </a:p>
        </p:txBody>
      </p:sp>
      <p:sp>
        <p:nvSpPr>
          <p:cNvPr id="10"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11" name="投影片編號版面配置區 10"/>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54724456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區段標題">
    <p:spTree>
      <p:nvGrpSpPr>
        <p:cNvPr id="1" name=""/>
        <p:cNvGrpSpPr/>
        <p:nvPr/>
      </p:nvGrpSpPr>
      <p:grpSpPr>
        <a:xfrm>
          <a:off x="0" y="0"/>
          <a:ext cx="0" cy="0"/>
          <a:chOff x="0" y="0"/>
          <a:chExt cx="0" cy="0"/>
        </a:xfrm>
      </p:grpSpPr>
      <p:sp>
        <p:nvSpPr>
          <p:cNvPr id="8"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9"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81777148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兩項物件">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542733"/>
            <a:ext cx="4105275"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714875" y="1542733"/>
            <a:ext cx="4106863"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89617791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9" name="投影片編號版面配置區 1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20" name="Rectangle 43"/>
          <p:cNvSpPr>
            <a:spLocks noGrp="1" noChangeArrowheads="1"/>
          </p:cNvSpPr>
          <p:nvPr>
            <p:ph type="title"/>
          </p:nvPr>
        </p:nvSpPr>
        <p:spPr bwMode="auto">
          <a:xfrm>
            <a:off x="450850" y="316992"/>
            <a:ext cx="8369300"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Tree>
    <p:extLst>
      <p:ext uri="{BB962C8B-B14F-4D97-AF65-F5344CB8AC3E}">
        <p14:creationId xmlns:p14="http://schemas.microsoft.com/office/powerpoint/2010/main" val="65582500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4" name="標題 7"/>
          <p:cNvSpPr>
            <a:spLocks noGrp="1"/>
          </p:cNvSpPr>
          <p:nvPr>
            <p:ph type="title"/>
          </p:nvPr>
        </p:nvSpPr>
        <p:spPr>
          <a:xfrm>
            <a:off x="450850" y="316992"/>
            <a:ext cx="8369300" cy="889508"/>
          </a:xfrm>
        </p:spPr>
        <p:txBody>
          <a:bodyPr/>
          <a:lstStyle/>
          <a:p>
            <a:r>
              <a:rPr lang="zh-TW" altLang="en-US"/>
              <a:t>按一下以編輯母片標題樣式</a:t>
            </a:r>
          </a:p>
        </p:txBody>
      </p:sp>
    </p:spTree>
    <p:extLst>
      <p:ext uri="{BB962C8B-B14F-4D97-AF65-F5344CB8AC3E}">
        <p14:creationId xmlns:p14="http://schemas.microsoft.com/office/powerpoint/2010/main" val="2051906328"/>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6" name="投影片編號版面配置區 5"/>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1694839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063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66"/>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04934486"/>
      </p:ext>
    </p:extLst>
  </p:cSld>
  <p:clrMapOvr>
    <a:masterClrMapping/>
  </p:clrMapOvr>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40207601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4117089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9413" y="313944"/>
            <a:ext cx="2092325" cy="5864352"/>
          </a:xfrm>
        </p:spPr>
        <p:txBody>
          <a:bodyPr vert="eaVert"/>
          <a:lstStyle>
            <a:lvl1pPr algn="ctr">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450850" y="313944"/>
            <a:ext cx="6126163" cy="586435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496658192"/>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rtl="0" eaLnBrk="0" fontAlgn="base" hangingPunct="0">
              <a:spcBef>
                <a:spcPct val="0"/>
              </a:spcBef>
              <a:spcAft>
                <a:spcPct val="0"/>
              </a:spcAft>
              <a:defRPr kumimoji="1" lang="zh-TW" altLang="en-US" sz="4000" dirty="0">
                <a:solidFill>
                  <a:srgbClr val="00B2B3"/>
                </a:solidFill>
                <a:latin typeface="Arial" panose="020B0604020202020204" pitchFamily="34" charset="0"/>
                <a:ea typeface="微軟正黑體" panose="020B0604030504040204" pitchFamily="34" charset="-120"/>
                <a:cs typeface="+mj-cs"/>
              </a:defRPr>
            </a:lvl1p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5"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205696282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按一下以編輯母片標題樣式</a:t>
            </a:r>
          </a:p>
        </p:txBody>
      </p:sp>
      <p:sp>
        <p:nvSpPr>
          <p:cNvPr id="3" name="內容版面配置區 2"/>
          <p:cNvSpPr>
            <a:spLocks noGrp="1"/>
          </p:cNvSpPr>
          <p:nvPr>
            <p:ph sz="half" idx="1"/>
          </p:nvPr>
        </p:nvSpPr>
        <p:spPr>
          <a:xfrm>
            <a:off x="457201" y="1439864"/>
            <a:ext cx="4105275"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714876" y="1439864"/>
            <a:ext cx="4106863"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6"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782115072"/>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dirty="0"/>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8"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1464456642"/>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a:defRPr sz="4000">
                <a:latin typeface="+mj-lt"/>
                <a:ea typeface="+mj-ea"/>
              </a:defRPr>
            </a:lvl1pPr>
          </a:lstStyle>
          <a:p>
            <a:r>
              <a:rPr lang="zh-TW" altLang="en-US" dirty="0"/>
              <a:t>按一下以編輯母片標題樣式</a:t>
            </a:r>
          </a:p>
        </p:txBody>
      </p:sp>
      <p:sp>
        <p:nvSpPr>
          <p:cNvPr id="3"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4"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1369945364"/>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3"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194759268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rtl="0" eaLnBrk="0" fontAlgn="base" hangingPunct="0">
              <a:spcBef>
                <a:spcPct val="0"/>
              </a:spcBef>
              <a:spcAft>
                <a:spcPct val="0"/>
              </a:spcAft>
              <a:defRPr kumimoji="1" lang="zh-TW" altLang="en-US" sz="4000" dirty="0">
                <a:solidFill>
                  <a:srgbClr val="00B2B3"/>
                </a:solidFill>
                <a:latin typeface="Arial" panose="020B0604020202020204" pitchFamily="34" charset="0"/>
                <a:ea typeface="微軟正黑體" panose="020B0604030504040204" pitchFamily="34" charset="-120"/>
                <a:cs typeface="+mj-cs"/>
              </a:defRPr>
            </a:lvl1p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5"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2307059780"/>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按一下以編輯母片標題樣式</a:t>
            </a:r>
          </a:p>
        </p:txBody>
      </p:sp>
      <p:sp>
        <p:nvSpPr>
          <p:cNvPr id="3" name="內容版面配置區 2"/>
          <p:cNvSpPr>
            <a:spLocks noGrp="1"/>
          </p:cNvSpPr>
          <p:nvPr>
            <p:ph sz="half" idx="1"/>
          </p:nvPr>
        </p:nvSpPr>
        <p:spPr>
          <a:xfrm>
            <a:off x="457201" y="1439864"/>
            <a:ext cx="4105275"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714876" y="1439864"/>
            <a:ext cx="4106863"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6"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3836669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9738" name="Rectangle 42"/>
          <p:cNvSpPr>
            <a:spLocks noChangeArrowheads="1"/>
          </p:cNvSpPr>
          <p:nvPr/>
        </p:nvSpPr>
        <p:spPr bwMode="auto">
          <a:xfrm>
            <a:off x="0" y="6618288"/>
            <a:ext cx="9144000" cy="239712"/>
          </a:xfrm>
          <a:prstGeom prst="rect">
            <a:avLst/>
          </a:prstGeom>
          <a:solidFill>
            <a:srgbClr val="009FE2"/>
          </a:solidFill>
          <a:ln w="9525">
            <a:noFill/>
            <a:miter lim="800000"/>
            <a:headEnd/>
            <a:tailEnd/>
          </a:ln>
          <a:effectLst/>
        </p:spPr>
        <p:txBody>
          <a:bodyPr wrap="none" anchor="ctr"/>
          <a:lstStyle/>
          <a:p>
            <a:pPr algn="ctr" eaLnBrk="1" hangingPunct="1">
              <a:defRPr/>
            </a:pPr>
            <a:endParaRPr lang="zh-TW" altLang="en-US" sz="1800" b="0">
              <a:solidFill>
                <a:prstClr val="black"/>
              </a:solidFill>
              <a:latin typeface="Arial"/>
            </a:endParaRPr>
          </a:p>
        </p:txBody>
      </p:sp>
      <p:sp>
        <p:nvSpPr>
          <p:cNvPr id="17411" name="Rectangle 43"/>
          <p:cNvSpPr>
            <a:spLocks noGrp="1" noChangeArrowheads="1"/>
          </p:cNvSpPr>
          <p:nvPr>
            <p:ph type="ctrTitle"/>
          </p:nvPr>
        </p:nvSpPr>
        <p:spPr>
          <a:xfrm>
            <a:off x="685800" y="2130433"/>
            <a:ext cx="7772400" cy="1470025"/>
          </a:xfrm>
        </p:spPr>
        <p:txBody>
          <a:bodyPr/>
          <a:lstStyle>
            <a:lvl1pPr algn="ctr">
              <a:defRPr sz="4400" smtClean="0"/>
            </a:lvl1pPr>
          </a:lstStyle>
          <a:p>
            <a:pPr lvl="0"/>
            <a:r>
              <a:rPr lang="zh-TW" altLang="en-US" noProof="0" dirty="0"/>
              <a:t>按一下以編輯母片標題樣式</a:t>
            </a:r>
          </a:p>
        </p:txBody>
      </p:sp>
      <p:sp>
        <p:nvSpPr>
          <p:cNvPr id="17412" name="Rectangle 44"/>
          <p:cNvSpPr>
            <a:spLocks noGrp="1" noChangeArrowheads="1"/>
          </p:cNvSpPr>
          <p:nvPr>
            <p:ph type="subTitle" idx="1"/>
          </p:nvPr>
        </p:nvSpPr>
        <p:spPr>
          <a:xfrm>
            <a:off x="1371600" y="3886200"/>
            <a:ext cx="6400800" cy="1752600"/>
          </a:xfrm>
        </p:spPr>
        <p:txBody>
          <a:bodyPr/>
          <a:lstStyle>
            <a:lvl1pPr marL="0" indent="0" algn="ctr">
              <a:buFontTx/>
              <a:buNone/>
              <a:defRPr sz="2400" smtClean="0"/>
            </a:lvl1pPr>
          </a:lstStyle>
          <a:p>
            <a:pPr lvl="0"/>
            <a:r>
              <a:rPr lang="zh-TW" altLang="en-US" noProof="0" dirty="0"/>
              <a:t>按一下以編輯母片副標題樣式</a:t>
            </a:r>
          </a:p>
        </p:txBody>
      </p:sp>
      <p:sp>
        <p:nvSpPr>
          <p:cNvPr id="29741" name="Rectangle 45"/>
          <p:cNvSpPr>
            <a:spLocks noGrp="1" noChangeArrowheads="1"/>
          </p:cNvSpPr>
          <p:nvPr>
            <p:ph type="dt" sz="half" idx="2"/>
          </p:nvPr>
        </p:nvSpPr>
        <p:spPr>
          <a:xfrm>
            <a:off x="7044269" y="6635230"/>
            <a:ext cx="1223433" cy="192087"/>
          </a:xfrm>
        </p:spPr>
        <p:txBody>
          <a:bodyPr/>
          <a:lstStyle>
            <a:lvl1pPr>
              <a:defRPr/>
            </a:lvl1pPr>
          </a:lstStyle>
          <a:p>
            <a:fld id="{E3B59CBA-5CF0-471D-B01F-AD058EF9DD00}" type="datetime1">
              <a:rPr lang="zh-TW" altLang="en-US" smtClean="0">
                <a:solidFill>
                  <a:prstClr val="white"/>
                </a:solidFill>
              </a:rPr>
              <a:pPr/>
              <a:t>2023/10/18</a:t>
            </a:fld>
            <a:endParaRPr lang="en-US" altLang="zh-TW" dirty="0">
              <a:solidFill>
                <a:prstClr val="white"/>
              </a:solidFill>
            </a:endParaRPr>
          </a:p>
        </p:txBody>
      </p:sp>
      <p:sp>
        <p:nvSpPr>
          <p:cNvPr id="29742" name="Rectangle 46"/>
          <p:cNvSpPr>
            <a:spLocks noGrp="1" noChangeArrowheads="1"/>
          </p:cNvSpPr>
          <p:nvPr>
            <p:ph type="ftr" sz="quarter" idx="3"/>
          </p:nvPr>
        </p:nvSpPr>
        <p:spPr>
          <a:xfrm>
            <a:off x="19050" y="6388108"/>
            <a:ext cx="2895600" cy="180975"/>
          </a:xfrm>
        </p:spPr>
        <p:txBody>
          <a:bodyPr/>
          <a:lstStyle>
            <a:lvl1pPr>
              <a:defRPr/>
            </a:lvl1pPr>
          </a:lstStyle>
          <a:p>
            <a:endParaRPr lang="en-US" altLang="zh-TW" dirty="0">
              <a:solidFill>
                <a:prstClr val="black"/>
              </a:solidFill>
            </a:endParaRPr>
          </a:p>
        </p:txBody>
      </p:sp>
      <p:sp>
        <p:nvSpPr>
          <p:cNvPr id="29743" name="Rectangle 47"/>
          <p:cNvSpPr>
            <a:spLocks noGrp="1" noChangeArrowheads="1"/>
          </p:cNvSpPr>
          <p:nvPr>
            <p:ph type="sldNum" sz="quarter" idx="4"/>
          </p:nvPr>
        </p:nvSpPr>
        <p:spPr>
          <a:xfrm>
            <a:off x="8496302" y="6618826"/>
            <a:ext cx="600075" cy="225425"/>
          </a:xfrm>
        </p:spPr>
        <p:txBody>
          <a:bodyPr/>
          <a:lstStyle>
            <a:lvl1pPr algn="r" fontAlgn="ctr">
              <a:defRPr sz="1200" smtClean="0">
                <a:solidFill>
                  <a:schemeClr val="bg1"/>
                </a:solidFill>
                <a:ea typeface="+mn-ea"/>
              </a:defRPr>
            </a:lvl1pPr>
          </a:lstStyle>
          <a:p>
            <a:pPr>
              <a:defRPr/>
            </a:pPr>
            <a:fld id="{7F497C9D-2FBE-4BE5-BD8E-D511853B51C5}" type="slidenum">
              <a:rPr lang="en-US" altLang="zh-TW">
                <a:solidFill>
                  <a:prstClr val="white"/>
                </a:solidFill>
              </a:rPr>
              <a:pPr>
                <a:defRPr/>
              </a:pPr>
              <a:t>‹#›</a:t>
            </a:fld>
            <a:endParaRPr lang="en-US" altLang="zh-TW">
              <a:solidFill>
                <a:prstClr val="white"/>
              </a:solidFill>
            </a:endParaRPr>
          </a:p>
        </p:txBody>
      </p:sp>
      <p:sp>
        <p:nvSpPr>
          <p:cNvPr id="29746" name="Line 50"/>
          <p:cNvSpPr>
            <a:spLocks noChangeShapeType="1"/>
          </p:cNvSpPr>
          <p:nvPr/>
        </p:nvSpPr>
        <p:spPr bwMode="auto">
          <a:xfrm>
            <a:off x="-866774" y="776288"/>
            <a:ext cx="866775" cy="0"/>
          </a:xfrm>
          <a:prstGeom prst="line">
            <a:avLst/>
          </a:prstGeom>
          <a:noFill/>
          <a:ln w="9525">
            <a:solidFill>
              <a:srgbClr val="FF0000"/>
            </a:solidFill>
            <a:round/>
            <a:headEnd/>
            <a:tailEnd/>
          </a:ln>
          <a:effectLst/>
        </p:spPr>
        <p:txBody>
          <a:bodyPr/>
          <a:lstStyle/>
          <a:p>
            <a:pPr algn="ctr" eaLnBrk="1" hangingPunct="1">
              <a:defRPr/>
            </a:pPr>
            <a:endParaRPr lang="zh-TW" altLang="en-US" sz="1800" b="0">
              <a:solidFill>
                <a:prstClr val="black"/>
              </a:solidFill>
              <a:latin typeface="Arial"/>
            </a:endParaRPr>
          </a:p>
        </p:txBody>
      </p:sp>
      <p:sp>
        <p:nvSpPr>
          <p:cNvPr id="29747" name="Line 51"/>
          <p:cNvSpPr>
            <a:spLocks noChangeShapeType="1"/>
          </p:cNvSpPr>
          <p:nvPr/>
        </p:nvSpPr>
        <p:spPr bwMode="auto">
          <a:xfrm rot="5400000">
            <a:off x="1787529" y="-268287"/>
            <a:ext cx="536575" cy="0"/>
          </a:xfrm>
          <a:prstGeom prst="line">
            <a:avLst/>
          </a:prstGeom>
          <a:noFill/>
          <a:ln w="9525">
            <a:solidFill>
              <a:srgbClr val="FF0000"/>
            </a:solidFill>
            <a:round/>
            <a:headEnd/>
            <a:tailEnd/>
          </a:ln>
          <a:effectLst/>
        </p:spPr>
        <p:txBody>
          <a:bodyPr/>
          <a:lstStyle/>
          <a:p>
            <a:pPr algn="ctr" eaLnBrk="1" hangingPunct="1">
              <a:defRPr/>
            </a:pPr>
            <a:endParaRPr lang="zh-TW" altLang="en-US" sz="1800" b="0">
              <a:solidFill>
                <a:prstClr val="black"/>
              </a:solidFill>
              <a:latin typeface="Arial"/>
            </a:endParaRPr>
          </a:p>
        </p:txBody>
      </p:sp>
      <p:pic>
        <p:nvPicPr>
          <p:cNvPr id="17420" name="Picture 53" descr="itri_CEL_C"/>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9740" y="49736"/>
            <a:ext cx="1681163"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2" name="Text Box 14"/>
          <p:cNvSpPr txBox="1">
            <a:spLocks noChangeArrowheads="1"/>
          </p:cNvSpPr>
          <p:nvPr userDrawn="1"/>
        </p:nvSpPr>
        <p:spPr bwMode="auto">
          <a:xfrm>
            <a:off x="-60384" y="6519863"/>
            <a:ext cx="67104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zh-TW" altLang="en-US" sz="900" b="0">
                <a:solidFill>
                  <a:prstClr val="white"/>
                </a:solidFill>
                <a:latin typeface="微軟正黑體" pitchFamily="34" charset="-120"/>
                <a:ea typeface="微軟正黑體"/>
              </a:rPr>
              <a:t>工業技術研究院機密資料 禁止複製、轉載、外流    </a:t>
            </a:r>
            <a:r>
              <a:rPr lang="en-US" altLang="zh-TW" sz="900" b="0">
                <a:solidFill>
                  <a:prstClr val="white"/>
                </a:solidFill>
                <a:latin typeface="微軟正黑體" pitchFamily="34" charset="-120"/>
                <a:ea typeface="微軟正黑體"/>
              </a:rPr>
              <a:t>│ </a:t>
            </a:r>
            <a:r>
              <a:rPr lang="en-US" altLang="zh-TW" sz="900" b="0">
                <a:solidFill>
                  <a:prstClr val="white"/>
                </a:solidFill>
                <a:latin typeface="Arial"/>
                <a:ea typeface="微軟正黑體"/>
              </a:rPr>
              <a:t>ITRI  CONFIDENTIAL  DOCUMENT  DO  NOT  COPY  OR  DISTRIBUTE</a:t>
            </a:r>
            <a:r>
              <a:rPr lang="en-US" altLang="zh-TW" sz="1800" b="0">
                <a:solidFill>
                  <a:prstClr val="white"/>
                </a:solidFill>
                <a:latin typeface="Arial"/>
                <a:ea typeface="新細明體" charset="-120"/>
              </a:rPr>
              <a:t> </a:t>
            </a:r>
            <a:endParaRPr lang="zh-TW" altLang="en-US" sz="1800" b="0">
              <a:solidFill>
                <a:prstClr val="white"/>
              </a:solidFill>
              <a:latin typeface="Arial"/>
              <a:ea typeface="新細明體" charset="-120"/>
            </a:endParaRPr>
          </a:p>
        </p:txBody>
      </p:sp>
      <p:pic>
        <p:nvPicPr>
          <p:cNvPr id="17424" name="Picture 16" descr="限閱"/>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311638" y="49739"/>
            <a:ext cx="777875" cy="34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816484"/>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dirty="0"/>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8"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3786054392"/>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a:defRPr sz="4000">
                <a:latin typeface="+mj-lt"/>
                <a:ea typeface="+mj-ea"/>
              </a:defRPr>
            </a:lvl1pPr>
          </a:lstStyle>
          <a:p>
            <a:r>
              <a:rPr lang="zh-TW" altLang="en-US" dirty="0"/>
              <a:t>按一下以編輯母片標題樣式</a:t>
            </a:r>
          </a:p>
        </p:txBody>
      </p:sp>
      <p:sp>
        <p:nvSpPr>
          <p:cNvPr id="3"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4"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22949013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3"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51075351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type="title">
  <p:cSld name="標題投影片">
    <p:spTree>
      <p:nvGrpSpPr>
        <p:cNvPr id="1" name=""/>
        <p:cNvGrpSpPr/>
        <p:nvPr/>
      </p:nvGrpSpPr>
      <p:grpSpPr>
        <a:xfrm>
          <a:off x="0" y="0"/>
          <a:ext cx="0" cy="0"/>
          <a:chOff x="0" y="0"/>
          <a:chExt cx="0" cy="0"/>
        </a:xfrm>
      </p:grpSpPr>
      <p:pic>
        <p:nvPicPr>
          <p:cNvPr id="4" name="Picture 26" descr="itri_CEL_A_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225" y="528638"/>
            <a:ext cx="3328988"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7" descr="E版"/>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381750" y="4110038"/>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1" name="Rectangle 21"/>
          <p:cNvSpPr>
            <a:spLocks noGrp="1" noChangeArrowheads="1"/>
          </p:cNvSpPr>
          <p:nvPr>
            <p:ph type="ctrTitle"/>
          </p:nvPr>
        </p:nvSpPr>
        <p:spPr>
          <a:xfrm>
            <a:off x="719138" y="2338388"/>
            <a:ext cx="7772400" cy="765175"/>
          </a:xfrm>
        </p:spPr>
        <p:txBody>
          <a:bodyPr/>
          <a:lstStyle>
            <a:lvl1pPr algn="l" rtl="0" eaLnBrk="1" fontAlgn="base" hangingPunct="1">
              <a:lnSpc>
                <a:spcPct val="80000"/>
              </a:lnSpc>
              <a:spcBef>
                <a:spcPct val="0"/>
              </a:spcBef>
              <a:spcAft>
                <a:spcPct val="0"/>
              </a:spcAft>
              <a:buFontTx/>
              <a:buNone/>
              <a:defRPr kumimoji="1" lang="zh-TW" altLang="en-US" sz="4400" kern="1200" dirty="0">
                <a:solidFill>
                  <a:srgbClr val="0070C0"/>
                </a:solidFill>
                <a:latin typeface="Arial" panose="020B0604020202020204" pitchFamily="34" charset="0"/>
                <a:ea typeface="微軟正黑體" panose="020B0604030504040204" pitchFamily="34" charset="-120"/>
                <a:cs typeface="+mn-cs"/>
              </a:defRPr>
            </a:lvl1pPr>
          </a:lstStyle>
          <a:p>
            <a:r>
              <a:rPr lang="zh-TW" altLang="en-US" dirty="0"/>
              <a:t>按一下以編輯母片標題樣式</a:t>
            </a:r>
          </a:p>
        </p:txBody>
      </p:sp>
      <p:sp>
        <p:nvSpPr>
          <p:cNvPr id="30742" name="Rectangle 22"/>
          <p:cNvSpPr>
            <a:spLocks noGrp="1" noChangeArrowheads="1"/>
          </p:cNvSpPr>
          <p:nvPr>
            <p:ph type="subTitle" idx="1"/>
          </p:nvPr>
        </p:nvSpPr>
        <p:spPr>
          <a:xfrm>
            <a:off x="719138" y="3598863"/>
            <a:ext cx="7013575" cy="914400"/>
          </a:xfrm>
        </p:spPr>
        <p:txBody>
          <a:bodyPr anchor="ctr"/>
          <a:lstStyle>
            <a:lvl1pPr marL="0" indent="0">
              <a:buFontTx/>
              <a:buNone/>
              <a:defRPr sz="2000">
                <a:solidFill>
                  <a:schemeClr val="tx1"/>
                </a:solidFill>
              </a:defRPr>
            </a:lvl1pPr>
          </a:lstStyle>
          <a:p>
            <a:r>
              <a:rPr lang="zh-TW" altLang="en-US"/>
              <a:t>按一下以編輯母片副標題樣式</a:t>
            </a:r>
          </a:p>
        </p:txBody>
      </p:sp>
      <p:sp>
        <p:nvSpPr>
          <p:cNvPr id="6" name="Rectangle 23"/>
          <p:cNvSpPr>
            <a:spLocks noGrp="1" noChangeArrowheads="1"/>
          </p:cNvSpPr>
          <p:nvPr>
            <p:ph type="dt" sz="half" idx="10"/>
          </p:nvPr>
        </p:nvSpPr>
        <p:spPr>
          <a:xfrm>
            <a:off x="719138" y="5037138"/>
            <a:ext cx="2133600" cy="476250"/>
          </a:xfrm>
          <a:prstGeom prst="rect">
            <a:avLst/>
          </a:prstGeom>
        </p:spPr>
        <p:txBody>
          <a:bodyPr anchor="t"/>
          <a:lstStyle>
            <a:lvl1pPr>
              <a:defRPr sz="1400"/>
            </a:lvl1pPr>
          </a:lstStyle>
          <a:p>
            <a:pPr>
              <a:defRPr/>
            </a:pPr>
            <a:endParaRPr lang="en-US" altLang="zh-TW"/>
          </a:p>
        </p:txBody>
      </p:sp>
      <p:sp>
        <p:nvSpPr>
          <p:cNvPr id="10" name="Rectangle 42"/>
          <p:cNvSpPr>
            <a:spLocks noChangeArrowheads="1"/>
          </p:cNvSpPr>
          <p:nvPr userDrawn="1"/>
        </p:nvSpPr>
        <p:spPr bwMode="auto">
          <a:xfrm>
            <a:off x="-10317" y="6624558"/>
            <a:ext cx="9144000"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sp>
        <p:nvSpPr>
          <p:cNvPr id="11" name="Text Box 48"/>
          <p:cNvSpPr txBox="1">
            <a:spLocks noChangeArrowheads="1"/>
          </p:cNvSpPr>
          <p:nvPr userDrawn="1"/>
        </p:nvSpPr>
        <p:spPr bwMode="auto">
          <a:xfrm>
            <a:off x="0" y="6620017"/>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a:solidFill>
                  <a:schemeClr val="bg1"/>
                </a:solidFill>
                <a:latin typeface="+mj-ea"/>
                <a:ea typeface="+mj-ea"/>
              </a:rPr>
              <a:t>工業技術研究院機密資料 禁止複製、轉載、外流 </a:t>
            </a:r>
            <a:r>
              <a:rPr lang="en-US" altLang="zh-TW" sz="1000">
                <a:solidFill>
                  <a:schemeClr val="bg1"/>
                </a:solidFill>
                <a:latin typeface="+mj-ea"/>
                <a:ea typeface="+mj-ea"/>
              </a:rPr>
              <a:t>ITRI CONFIDENTIAL DOCUMENT DO NOT COPY OR DISTRIBUTE</a:t>
            </a:r>
          </a:p>
        </p:txBody>
      </p:sp>
      <p:sp>
        <p:nvSpPr>
          <p:cNvPr id="13" name="Rectangle 47"/>
          <p:cNvSpPr>
            <a:spLocks noGrp="1" noChangeArrowheads="1"/>
          </p:cNvSpPr>
          <p:nvPr>
            <p:ph type="sldNum" sz="quarter" idx="4"/>
          </p:nvPr>
        </p:nvSpPr>
        <p:spPr bwMode="auto">
          <a:xfrm>
            <a:off x="8572500" y="6619875"/>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D13FECD4-41AF-4443-BCF4-D4DDF02EF537}" type="slidenum">
              <a:rPr lang="en-US" altLang="zh-TW"/>
              <a:pPr>
                <a:defRPr/>
              </a:pPr>
              <a:t>‹#›</a:t>
            </a:fld>
            <a:endParaRPr lang="en-US" altLang="zh-TW"/>
          </a:p>
        </p:txBody>
      </p:sp>
      <p:pic>
        <p:nvPicPr>
          <p:cNvPr id="12" name="圖片 11"/>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343900" y="92269"/>
            <a:ext cx="750888"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2226999"/>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ea typeface="微軟正黑體" panose="020B0604030504040204" pitchFamily="34" charset="-120"/>
              </a:defRPr>
            </a:lvl1pPr>
          </a:lstStyle>
          <a:p>
            <a:pPr eaLnBrk="1" fontAlgn="auto" hangingPunct="1">
              <a:spcBef>
                <a:spcPts val="0"/>
              </a:spcBef>
              <a:spcAft>
                <a:spcPts val="0"/>
              </a:spcAft>
              <a:defRPr/>
            </a:pPr>
            <a:endParaRPr kumimoji="0" lang="zh-TW" altLang="en-US" sz="1800" b="0" dirty="0">
              <a:solidFill>
                <a:prstClr val="black"/>
              </a:solidFill>
              <a:latin typeface="Arial"/>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0740621"/>
      </p:ext>
    </p:extLst>
  </p:cSld>
  <p:clrMapOvr>
    <a:masterClrMapping/>
  </p:clrMapOvr>
  <p:transition/>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ea typeface="微軟正黑體" panose="020B0604030504040204" pitchFamily="34" charset="-120"/>
              </a:defRPr>
            </a:lvl1pPr>
          </a:lstStyle>
          <a:p>
            <a:pPr eaLnBrk="1" fontAlgn="auto" hangingPunct="1">
              <a:spcBef>
                <a:spcPts val="0"/>
              </a:spcBef>
              <a:spcAft>
                <a:spcPts val="0"/>
              </a:spcAft>
              <a:defRPr/>
            </a:pPr>
            <a:endParaRPr kumimoji="0" lang="zh-TW" altLang="en-US" sz="1800" b="0" dirty="0">
              <a:solidFill>
                <a:prstClr val="black"/>
              </a:solidFill>
              <a:latin typeface="Arial"/>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743986991"/>
      </p:ext>
    </p:extLst>
  </p:cSld>
  <p:clrMapOvr>
    <a:masterClrMapping/>
  </p:clrMapOvr>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dirty="0"/>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ea typeface="微軟正黑體" panose="020B0604030504040204" pitchFamily="34" charset="-120"/>
              </a:defRPr>
            </a:lvl1pPr>
          </a:lstStyle>
          <a:p>
            <a:pPr eaLnBrk="1" fontAlgn="auto" hangingPunct="1">
              <a:spcBef>
                <a:spcPts val="0"/>
              </a:spcBef>
              <a:spcAft>
                <a:spcPts val="0"/>
              </a:spcAft>
              <a:defRPr/>
            </a:pPr>
            <a:endParaRPr kumimoji="0" lang="zh-TW" altLang="en-US" sz="1800" b="0" dirty="0">
              <a:solidFill>
                <a:prstClr val="black"/>
              </a:solidFill>
              <a:latin typeface="Arial"/>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2728308304"/>
      </p:ext>
    </p:extLst>
  </p:cSld>
  <p:clrMapOvr>
    <a:masterClrMapping/>
  </p:clrMapOvr>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ea typeface="微軟正黑體" panose="020B0604030504040204" pitchFamily="34" charset="-120"/>
              </a:defRPr>
            </a:lvl1pPr>
          </a:lstStyle>
          <a:p>
            <a:pPr eaLnBrk="1" fontAlgn="auto" hangingPunct="1">
              <a:spcBef>
                <a:spcPts val="0"/>
              </a:spcBef>
              <a:spcAft>
                <a:spcPts val="0"/>
              </a:spcAft>
              <a:defRPr/>
            </a:pPr>
            <a:endParaRPr kumimoji="0" lang="zh-TW" altLang="en-US" sz="1800" b="0" dirty="0">
              <a:solidFill>
                <a:prstClr val="black"/>
              </a:solidFill>
              <a:latin typeface="Arial"/>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2849997177"/>
      </p:ext>
    </p:extLst>
  </p:cSld>
  <p:clrMapOvr>
    <a:masterClrMapping/>
  </p:clrMapOvr>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lvl5pPr>
              <a:defRPr>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內容版面配置區 3"/>
          <p:cNvSpPr>
            <a:spLocks noGrp="1"/>
          </p:cNvSpPr>
          <p:nvPr>
            <p:ph sz="quarter" idx="2"/>
          </p:nvPr>
        </p:nvSpPr>
        <p:spPr>
          <a:xfrm>
            <a:off x="4642338" y="981075"/>
            <a:ext cx="4044462" cy="2495550"/>
          </a:xfrm>
        </p:spPr>
        <p:txBody>
          <a:bodyPr/>
          <a:lstStyle>
            <a:lvl5pPr>
              <a:defRPr>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內容版面配置區 4"/>
          <p:cNvSpPr>
            <a:spLocks noGrp="1"/>
          </p:cNvSpPr>
          <p:nvPr>
            <p:ph sz="quarter" idx="3"/>
          </p:nvPr>
        </p:nvSpPr>
        <p:spPr>
          <a:xfrm>
            <a:off x="4642338" y="3629025"/>
            <a:ext cx="4044462" cy="2497138"/>
          </a:xfrm>
        </p:spPr>
        <p:txBody>
          <a:bodyPr/>
          <a:lstStyle>
            <a:lvl5pPr>
              <a:defRPr>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ea typeface="微軟正黑體" panose="020B0604030504040204" pitchFamily="34" charset="-120"/>
              </a:defRPr>
            </a:lvl1pPr>
          </a:lstStyle>
          <a:p>
            <a:pPr eaLnBrk="1" fontAlgn="auto" hangingPunct="1">
              <a:spcBef>
                <a:spcPts val="0"/>
              </a:spcBef>
              <a:spcAft>
                <a:spcPts val="0"/>
              </a:spcAft>
              <a:defRPr/>
            </a:pPr>
            <a:endParaRPr kumimoji="0" lang="zh-TW" altLang="en-US" sz="1800" b="0" dirty="0">
              <a:solidFill>
                <a:prstClr val="black"/>
              </a:solidFill>
              <a:latin typeface="Arial"/>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818597796"/>
      </p:ext>
    </p:extLst>
  </p:cSld>
  <p:clrMapOvr>
    <a:masterClrMapping/>
  </p:clrMapOvr>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ea typeface="微軟正黑體" panose="020B0604030504040204" pitchFamily="34" charset="-120"/>
              </a:defRPr>
            </a:lvl1pPr>
          </a:lstStyle>
          <a:p>
            <a:pPr eaLnBrk="1" fontAlgn="auto" hangingPunct="1">
              <a:spcBef>
                <a:spcPts val="0"/>
              </a:spcBef>
              <a:spcAft>
                <a:spcPts val="0"/>
              </a:spcAft>
              <a:defRPr/>
            </a:pPr>
            <a:endParaRPr kumimoji="0" lang="zh-TW" altLang="en-US" sz="1800" b="0" dirty="0">
              <a:solidFill>
                <a:prstClr val="black"/>
              </a:solidFill>
              <a:latin typeface="Arial"/>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lvl5pPr>
              <a:defRPr>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267563118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2400"/>
            </a:lvl1pPr>
            <a:lvl2pPr>
              <a:defRPr sz="2000"/>
            </a:lvl2pPr>
            <a:lvl3pPr>
              <a:defRPr sz="2000"/>
            </a:lvl3pPr>
            <a:lvl4pPr>
              <a:defRPr sz="2000"/>
            </a:lvl4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Rectangle 45"/>
          <p:cNvSpPr>
            <a:spLocks noGrp="1" noChangeArrowheads="1"/>
          </p:cNvSpPr>
          <p:nvPr>
            <p:ph type="dt" sz="half" idx="10"/>
          </p:nvPr>
        </p:nvSpPr>
        <p:spPr>
          <a:ln/>
        </p:spPr>
        <p:txBody>
          <a:bodyPr/>
          <a:lstStyle>
            <a:lvl1pPr>
              <a:defRPr/>
            </a:lvl1pPr>
          </a:lstStyle>
          <a:p>
            <a:fld id="{1CCA8529-A67C-4C99-9CB6-CD1D2B64E332}" type="datetime1">
              <a:rPr lang="zh-TW" altLang="en-US" smtClean="0">
                <a:solidFill>
                  <a:prstClr val="white"/>
                </a:solidFill>
              </a:rPr>
              <a:pPr/>
              <a:t>2023/10/18</a:t>
            </a:fld>
            <a:endParaRPr lang="en-US" altLang="zh-TW">
              <a:solidFill>
                <a:prstClr val="white"/>
              </a:solidFill>
            </a:endParaRPr>
          </a:p>
        </p:txBody>
      </p:sp>
      <p:sp>
        <p:nvSpPr>
          <p:cNvPr id="5" name="Rectangle 46"/>
          <p:cNvSpPr>
            <a:spLocks noGrp="1" noChangeArrowheads="1"/>
          </p:cNvSpPr>
          <p:nvPr>
            <p:ph type="ftr" sz="quarter" idx="11"/>
          </p:nvPr>
        </p:nvSpPr>
        <p:spPr>
          <a:ln/>
        </p:spPr>
        <p:txBody>
          <a:bodyPr/>
          <a:lstStyle>
            <a:lvl1pPr>
              <a:defRPr/>
            </a:lvl1pPr>
          </a:lstStyle>
          <a:p>
            <a:endParaRPr lang="en-US" altLang="zh-TW" dirty="0">
              <a:solidFill>
                <a:prstClr val="black"/>
              </a:solidFill>
            </a:endParaRPr>
          </a:p>
        </p:txBody>
      </p:sp>
      <p:sp>
        <p:nvSpPr>
          <p:cNvPr id="6" name="Rectangle 47"/>
          <p:cNvSpPr>
            <a:spLocks noGrp="1" noChangeArrowheads="1"/>
          </p:cNvSpPr>
          <p:nvPr>
            <p:ph type="sldNum" sz="quarter" idx="12"/>
          </p:nvPr>
        </p:nvSpPr>
        <p:spPr>
          <a:ln/>
        </p:spPr>
        <p:txBody>
          <a:bodyPr/>
          <a:lstStyle>
            <a:lvl1pPr>
              <a:defRPr/>
            </a:lvl1pPr>
          </a:lstStyle>
          <a:p>
            <a:pPr>
              <a:defRPr/>
            </a:pPr>
            <a:fld id="{B67D6CAE-1C06-425B-9462-B1B1C8F706A6}" type="slidenum">
              <a:rPr lang="en-US" altLang="zh-TW">
                <a:solidFill>
                  <a:prstClr val="white"/>
                </a:solidFill>
              </a:rPr>
              <a:pPr>
                <a:defRPr/>
              </a:pPr>
              <a:t>‹#›</a:t>
            </a:fld>
            <a:endParaRPr lang="en-US" altLang="zh-TW" dirty="0">
              <a:solidFill>
                <a:prstClr val="white"/>
              </a:solidFill>
            </a:endParaRPr>
          </a:p>
        </p:txBody>
      </p:sp>
    </p:spTree>
    <p:extLst>
      <p:ext uri="{BB962C8B-B14F-4D97-AF65-F5344CB8AC3E}">
        <p14:creationId xmlns:p14="http://schemas.microsoft.com/office/powerpoint/2010/main" val="171299758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ea typeface="微軟正黑體" panose="020B0604030504040204" pitchFamily="34" charset="-120"/>
              </a:defRPr>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ea typeface="微軟正黑體" panose="020B0604030504040204" pitchFamily="34" charset="-120"/>
              </a:defRPr>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ea typeface="微軟正黑體" panose="020B0604030504040204" pitchFamily="34" charset="-120"/>
              </a:defRPr>
            </a:lvl1pPr>
          </a:lstStyle>
          <a:p>
            <a:pPr eaLnBrk="1" fontAlgn="auto" hangingPunct="1">
              <a:spcBef>
                <a:spcPts val="0"/>
              </a:spcBef>
              <a:spcAft>
                <a:spcPts val="0"/>
              </a:spcAft>
              <a:defRPr/>
            </a:pPr>
            <a:endParaRPr kumimoji="0" lang="zh-TW" altLang="en-US" sz="1800" b="0" dirty="0">
              <a:solidFill>
                <a:prstClr val="black"/>
              </a:solidFill>
              <a:latin typeface="Arial"/>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736840862"/>
      </p:ext>
    </p:extLst>
  </p:cSld>
  <p:clrMapOvr>
    <a:masterClrMapping/>
  </p:clrMapOvr>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lvl5pPr>
              <a:defRPr>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ea typeface="微軟正黑體" panose="020B0604030504040204" pitchFamily="34" charset="-120"/>
              </a:defRPr>
            </a:lvl1pPr>
          </a:lstStyle>
          <a:p>
            <a:pPr eaLnBrk="1" fontAlgn="auto" hangingPunct="1">
              <a:spcBef>
                <a:spcPts val="0"/>
              </a:spcBef>
              <a:spcAft>
                <a:spcPts val="0"/>
              </a:spcAft>
              <a:defRPr/>
            </a:pPr>
            <a:endParaRPr kumimoji="0" lang="zh-TW" altLang="en-US" sz="1800" b="0" dirty="0">
              <a:solidFill>
                <a:prstClr val="black"/>
              </a:solidFill>
              <a:latin typeface="Arial"/>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2376595487"/>
      </p:ext>
    </p:extLst>
  </p:cSld>
  <p:clrMapOvr>
    <a:masterClrMapping/>
  </p:clrMapOvr>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endParaRPr lang="zh-TW" altLang="en-US" dirty="0"/>
          </a:p>
        </p:txBody>
      </p:sp>
      <p:sp>
        <p:nvSpPr>
          <p:cNvPr id="3" name="內容版面配置區 2"/>
          <p:cNvSpPr>
            <a:spLocks noGrp="1"/>
          </p:cNvSpPr>
          <p:nvPr>
            <p:ph idx="1"/>
          </p:nvPr>
        </p:nvSpPr>
        <p:spPr/>
        <p:txBody>
          <a:bodyPr/>
          <a:lstStyle>
            <a:lvl5pPr>
              <a:defRPr>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dirty="0">
              <a:solidFill>
                <a:prstClr val="white"/>
              </a:solidFill>
            </a:endParaRPr>
          </a:p>
        </p:txBody>
      </p:sp>
    </p:spTree>
    <p:extLst>
      <p:ext uri="{BB962C8B-B14F-4D97-AF65-F5344CB8AC3E}">
        <p14:creationId xmlns:p14="http://schemas.microsoft.com/office/powerpoint/2010/main" val="859014152"/>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ea typeface="微軟正黑體" panose="020B0604030504040204" pitchFamily="34" charset="-120"/>
              </a:defRPr>
            </a:lvl1pPr>
          </a:lstStyle>
          <a:p>
            <a:pPr eaLnBrk="1" fontAlgn="auto" hangingPunct="1">
              <a:spcBef>
                <a:spcPts val="0"/>
              </a:spcBef>
              <a:spcAft>
                <a:spcPts val="0"/>
              </a:spcAft>
              <a:defRPr/>
            </a:pPr>
            <a:endParaRPr kumimoji="0" lang="en-US" altLang="zh-TW" sz="1800" b="0" dirty="0">
              <a:solidFill>
                <a:prstClr val="black"/>
              </a:solidFill>
            </a:endParaRPr>
          </a:p>
        </p:txBody>
      </p:sp>
      <p:pic>
        <p:nvPicPr>
          <p:cNvPr id="7" name="Picture 60" descr="E版"/>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dirty="0">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3390310894"/>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645327940"/>
      </p:ext>
    </p:extLst>
  </p:cSld>
  <p:clrMapOvr>
    <a:masterClrMapping/>
  </p:clrMapOvr>
  <p:transition/>
</p:sldLayout>
</file>

<file path=ppt/slideLayouts/slideLayout15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713208025"/>
      </p:ext>
    </p:extLst>
  </p:cSld>
  <p:clrMapOvr>
    <a:masterClrMapping/>
  </p:clrMapOvr>
  <p:transition/>
</p:sldLayout>
</file>

<file path=ppt/slideLayouts/slideLayout15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dirty="0"/>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162311379"/>
      </p:ext>
    </p:extLst>
  </p:cSld>
  <p:clrMapOvr>
    <a:masterClrMapping/>
  </p:clrMapOvr>
  <p:transition/>
</p:sldLayout>
</file>

<file path=ppt/slideLayouts/slideLayout157.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800041516"/>
      </p:ext>
    </p:extLst>
  </p:cSld>
  <p:clrMapOvr>
    <a:masterClrMapping/>
  </p:clrMapOvr>
  <p:transition/>
</p:sldLayout>
</file>

<file path=ppt/slideLayouts/slideLayout158.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2493869523"/>
      </p:ext>
    </p:extLst>
  </p:cSld>
  <p:clrMapOvr>
    <a:masterClrMapping/>
  </p:clrMapOvr>
  <p:transition/>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54500186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dirty="0"/>
              <a:t>按一下以編輯母片標題樣式</a:t>
            </a:r>
          </a:p>
        </p:txBody>
      </p:sp>
      <p:sp>
        <p:nvSpPr>
          <p:cNvPr id="3" name="內容版面配置區 2"/>
          <p:cNvSpPr>
            <a:spLocks noGrp="1"/>
          </p:cNvSpPr>
          <p:nvPr>
            <p:ph sz="half" idx="1"/>
          </p:nvPr>
        </p:nvSpPr>
        <p:spPr>
          <a:xfrm>
            <a:off x="457202" y="1109133"/>
            <a:ext cx="4105275" cy="5215467"/>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內容版面配置區 3"/>
          <p:cNvSpPr>
            <a:spLocks noGrp="1"/>
          </p:cNvSpPr>
          <p:nvPr>
            <p:ph sz="half" idx="2"/>
          </p:nvPr>
        </p:nvSpPr>
        <p:spPr>
          <a:xfrm>
            <a:off x="4714879" y="1109133"/>
            <a:ext cx="4106863" cy="5215467"/>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5" name="Rectangle 45"/>
          <p:cNvSpPr>
            <a:spLocks noGrp="1" noChangeArrowheads="1"/>
          </p:cNvSpPr>
          <p:nvPr>
            <p:ph type="dt" sz="half" idx="10"/>
          </p:nvPr>
        </p:nvSpPr>
        <p:spPr>
          <a:ln/>
        </p:spPr>
        <p:txBody>
          <a:bodyPr/>
          <a:lstStyle>
            <a:lvl1pPr>
              <a:defRPr/>
            </a:lvl1pPr>
          </a:lstStyle>
          <a:p>
            <a:fld id="{5536F8D2-FD5E-41EB-80DC-A1DD10A04499}" type="datetime1">
              <a:rPr lang="zh-TW" altLang="en-US" smtClean="0">
                <a:solidFill>
                  <a:prstClr val="white"/>
                </a:solidFill>
              </a:rPr>
              <a:pPr/>
              <a:t>2023/10/18</a:t>
            </a:fld>
            <a:endParaRPr lang="en-US" altLang="zh-TW">
              <a:solidFill>
                <a:prstClr val="white"/>
              </a:solidFill>
            </a:endParaRPr>
          </a:p>
        </p:txBody>
      </p:sp>
      <p:sp>
        <p:nvSpPr>
          <p:cNvPr id="6" name="Rectangle 46"/>
          <p:cNvSpPr>
            <a:spLocks noGrp="1" noChangeArrowheads="1"/>
          </p:cNvSpPr>
          <p:nvPr>
            <p:ph type="ftr" sz="quarter" idx="11"/>
          </p:nvPr>
        </p:nvSpPr>
        <p:spPr>
          <a:ln/>
        </p:spPr>
        <p:txBody>
          <a:bodyPr/>
          <a:lstStyle>
            <a:lvl1pPr>
              <a:defRPr/>
            </a:lvl1pPr>
          </a:lstStyle>
          <a:p>
            <a:endParaRPr lang="en-US" altLang="zh-TW" dirty="0">
              <a:solidFill>
                <a:prstClr val="black"/>
              </a:solidFill>
            </a:endParaRPr>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3595342832"/>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316195442"/>
      </p:ext>
    </p:extLst>
  </p:cSld>
  <p:clrMapOvr>
    <a:masterClrMapping/>
  </p:clrMapOvr>
  <p:transition/>
</p:sldLayout>
</file>

<file path=ppt/slideLayouts/slideLayout161.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835937257"/>
      </p:ext>
    </p:extLst>
  </p:cSld>
  <p:clrMapOvr>
    <a:masterClrMapping/>
  </p:clrMapOvr>
  <p:transition/>
</p:sldLayout>
</file>

<file path=ppt/slideLayouts/slideLayout162.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dirty="0">
              <a:solidFill>
                <a:prstClr val="white"/>
              </a:solidFill>
            </a:endParaRPr>
          </a:p>
        </p:txBody>
      </p:sp>
    </p:spTree>
    <p:extLst>
      <p:ext uri="{BB962C8B-B14F-4D97-AF65-F5344CB8AC3E}">
        <p14:creationId xmlns:p14="http://schemas.microsoft.com/office/powerpoint/2010/main" val="2445053851"/>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3" y="1278467"/>
            <a:ext cx="8364538" cy="4919134"/>
          </a:xfrm>
        </p:spPr>
        <p:txBody>
          <a:bodyPr/>
          <a:lstStyle>
            <a:lvl1pPr>
              <a:defRPr sz="2400">
                <a:latin typeface="+mn-lt"/>
                <a:ea typeface="+mn-ea"/>
              </a:defRPr>
            </a:lvl1pPr>
            <a:lvl2pPr>
              <a:defRPr>
                <a:solidFill>
                  <a:srgbClr val="0000CC"/>
                </a:solidFill>
                <a:latin typeface="+mn-lt"/>
                <a:ea typeface="+mn-ea"/>
              </a:defRPr>
            </a:lvl2pPr>
            <a:lvl3pPr>
              <a:defRPr>
                <a:latin typeface="+mn-lt"/>
                <a:ea typeface="+mn-ea"/>
              </a:defRPr>
            </a:lvl3pPr>
            <a:lvl4pPr>
              <a:defRPr sz="1800">
                <a:solidFill>
                  <a:srgbClr val="0000CC"/>
                </a:solidFill>
                <a:latin typeface="+mn-lt"/>
                <a:ea typeface="+mn-ea"/>
              </a:defRPr>
            </a:lvl4pPr>
            <a:lvl5pPr>
              <a:defRPr sz="1600">
                <a:latin typeface="+mn-lt"/>
                <a:ea typeface="+mn-ea"/>
              </a:defRPr>
            </a:lvl5pPr>
            <a:lvl6pPr>
              <a:defRPr sz="1600">
                <a:latin typeface="+mn-lt"/>
                <a:ea typeface="+mn-ea"/>
              </a:defRPr>
            </a:lvl6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5" name="Rectangle 46"/>
          <p:cNvSpPr>
            <a:spLocks noGrp="1" noChangeArrowheads="1"/>
          </p:cNvSpPr>
          <p:nvPr>
            <p:ph type="ftr" sz="quarter" idx="11"/>
          </p:nvPr>
        </p:nvSpPr>
        <p:spPr>
          <a:xfrm>
            <a:off x="3641861" y="6628132"/>
            <a:ext cx="2920215" cy="229868"/>
          </a:xfrm>
          <a:prstGeom prst="rect">
            <a:avLst/>
          </a:prstGeom>
          <a:ln/>
        </p:spPr>
        <p:txBody>
          <a:bodyPr/>
          <a:lstStyle>
            <a:lvl1pPr>
              <a:defRPr>
                <a:latin typeface="Calibri" pitchFamily="34" charset="0"/>
              </a:defRPr>
            </a:lvl1pPr>
          </a:lstStyle>
          <a:p>
            <a:pPr algn="ctr" eaLnBrk="1" hangingPunct="1">
              <a:defRPr/>
            </a:pPr>
            <a:endParaRPr lang="en-US" altLang="zh-TW" b="0">
              <a:solidFill>
                <a:prstClr val="black"/>
              </a:solidFill>
              <a:ea typeface="新細明體" charset="-120"/>
            </a:endParaRPr>
          </a:p>
        </p:txBody>
      </p:sp>
      <p:sp>
        <p:nvSpPr>
          <p:cNvPr id="6" name="Rectangle 47"/>
          <p:cNvSpPr>
            <a:spLocks noGrp="1" noChangeArrowheads="1"/>
          </p:cNvSpPr>
          <p:nvPr>
            <p:ph type="sldNum" sz="quarter" idx="12"/>
          </p:nvPr>
        </p:nvSpPr>
        <p:spPr>
          <a:ln/>
        </p:spPr>
        <p:txBody>
          <a:bodyPr/>
          <a:lstStyle>
            <a:lvl1pPr>
              <a:defRPr/>
            </a:lvl1pPr>
          </a:lstStyle>
          <a:p>
            <a:pPr>
              <a:defRPr/>
            </a:pPr>
            <a:fld id="{06C282D4-C369-4B2F-B36D-CA76C3634FCD}" type="slidenum">
              <a:rPr lang="en-US" altLang="zh-TW">
                <a:solidFill>
                  <a:prstClr val="white"/>
                </a:solidFill>
              </a:rPr>
              <a:pPr>
                <a:defRPr/>
              </a:pPr>
              <a:t>‹#›</a:t>
            </a:fld>
            <a:endParaRPr lang="en-US" altLang="zh-TW">
              <a:solidFill>
                <a:prstClr val="white"/>
              </a:solidFill>
            </a:endParaRPr>
          </a:p>
        </p:txBody>
      </p:sp>
      <p:sp>
        <p:nvSpPr>
          <p:cNvPr id="7" name="Rectangle 43"/>
          <p:cNvSpPr>
            <a:spLocks noGrp="1" noChangeArrowheads="1"/>
          </p:cNvSpPr>
          <p:nvPr>
            <p:ph type="title"/>
          </p:nvPr>
        </p:nvSpPr>
        <p:spPr bwMode="auto">
          <a:xfrm>
            <a:off x="0" y="405141"/>
            <a:ext cx="9144000" cy="77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endParaRPr lang="zh-TW" altLang="en-US" dirty="0"/>
          </a:p>
        </p:txBody>
      </p:sp>
      <p:sp>
        <p:nvSpPr>
          <p:cNvPr id="8" name="日期版面配置區 2"/>
          <p:cNvSpPr>
            <a:spLocks noGrp="1"/>
          </p:cNvSpPr>
          <p:nvPr>
            <p:ph type="dt" sz="half" idx="10"/>
          </p:nvPr>
        </p:nvSpPr>
        <p:spPr>
          <a:xfrm>
            <a:off x="6605588" y="6619893"/>
            <a:ext cx="1800225" cy="238125"/>
          </a:xfrm>
          <a:prstGeom prst="rect">
            <a:avLst/>
          </a:prstGeom>
        </p:spPr>
        <p:txBody>
          <a:bodyPr/>
          <a:lstStyle/>
          <a:p>
            <a:pPr algn="ctr" eaLnBrk="1" hangingPunct="1">
              <a:defRPr/>
            </a:pPr>
            <a:fld id="{2DC04D06-70D8-48A2-B2C8-F3E08559F2BE}" type="datetime1">
              <a:rPr lang="zh-TW" altLang="en-US" b="0" smtClean="0">
                <a:solidFill>
                  <a:prstClr val="black"/>
                </a:solidFill>
                <a:latin typeface="Arial"/>
                <a:ea typeface="新細明體" charset="-120"/>
              </a:rPr>
              <a:pPr algn="ctr" eaLnBrk="1" hangingPunct="1">
                <a:defRPr/>
              </a:pPr>
              <a:t>2023/10/18</a:t>
            </a:fld>
            <a:endParaRPr lang="en-US" altLang="zh-TW" b="0" dirty="0">
              <a:solidFill>
                <a:prstClr val="black"/>
              </a:solidFill>
              <a:latin typeface="Arial"/>
              <a:ea typeface="新細明體" charset="-120"/>
            </a:endParaRPr>
          </a:p>
        </p:txBody>
      </p:sp>
    </p:spTree>
    <p:extLst>
      <p:ext uri="{BB962C8B-B14F-4D97-AF65-F5344CB8AC3E}">
        <p14:creationId xmlns:p14="http://schemas.microsoft.com/office/powerpoint/2010/main" val="3679325252"/>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endParaRPr lang="en-US" altLang="zh-TW" dirty="0"/>
          </a:p>
          <a:p>
            <a:pPr lvl="3"/>
            <a:r>
              <a:rPr lang="zh-TW" altLang="en-US" dirty="0"/>
              <a:t>第四層</a:t>
            </a:r>
            <a:endParaRPr lang="en-US" altLang="zh-TW" dirty="0"/>
          </a:p>
          <a:p>
            <a:pPr lvl="4"/>
            <a:endParaRPr lang="zh-TW" altLang="en-US" dirty="0"/>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46322070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dirty="0">
              <a:solidFill>
                <a:prstClr val="black"/>
              </a:solidFill>
              <a:ea typeface="標楷體"/>
            </a:endParaRPr>
          </a:p>
        </p:txBody>
      </p:sp>
      <p:pic>
        <p:nvPicPr>
          <p:cNvPr id="7" name="Picture 60" descr="E版"/>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dirty="0">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1259802100"/>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a:solidFill>
                <a:prstClr val="black"/>
              </a:solidFill>
              <a:latin typeface="Arial"/>
              <a:ea typeface="標楷體"/>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913841319"/>
      </p:ext>
    </p:extLst>
  </p:cSld>
  <p:clrMapOvr>
    <a:masterClrMapping/>
  </p:clrMapOvr>
  <p:transition/>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7"/>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16531" indent="-316531">
              <a:buClr>
                <a:srgbClr val="0070C0"/>
              </a:buClr>
              <a:buFont typeface="Wingdings" panose="05000000000000000000" pitchFamily="2" charset="2"/>
              <a:buChar char="n"/>
              <a:defRPr>
                <a:solidFill>
                  <a:srgbClr val="0070C0"/>
                </a:solidFill>
              </a:defRPr>
            </a:lvl1pPr>
            <a:lvl2pPr marL="685817" indent="-263776">
              <a:buFont typeface="Times New Roman" panose="02020603050405020304" pitchFamily="18" charset="0"/>
              <a:buChar char="−"/>
              <a:defRPr>
                <a:solidFill>
                  <a:schemeClr val="tx1"/>
                </a:solidFill>
              </a:defRPr>
            </a:lvl2pPr>
            <a:lvl3pPr>
              <a:buClrTx/>
              <a:defRPr/>
            </a:lvl3pPr>
            <a:lvl4pPr marL="1477145" indent="-211021">
              <a:buClrTx/>
              <a:buFont typeface="Wingdings" panose="05000000000000000000" pitchFamily="2" charset="2"/>
              <a:buChar char="ü"/>
              <a:defRPr>
                <a:solidFill>
                  <a:schemeClr val="tx1"/>
                </a:solidFill>
              </a:defRPr>
            </a:lvl4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a:solidFill>
                <a:prstClr val="black"/>
              </a:solidFill>
              <a:latin typeface="Arial"/>
              <a:ea typeface="標楷體"/>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277895155"/>
      </p:ext>
    </p:extLst>
  </p:cSld>
  <p:clrMapOvr>
    <a:masterClrMapping/>
  </p:clrMapOvr>
  <p:transition/>
</p:sldLayout>
</file>

<file path=ppt/slideLayouts/slideLayout16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7"/>
            <a:ext cx="8229600" cy="765175"/>
          </a:xfrm>
        </p:spPr>
        <p:txBody>
          <a:bodyPr/>
          <a:lstStyle/>
          <a:p>
            <a:r>
              <a:rPr lang="zh-TW" altLang="en-US" dirty="0"/>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a:solidFill>
                <a:prstClr val="black"/>
              </a:solidFill>
              <a:latin typeface="Arial"/>
              <a:ea typeface="標楷體"/>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521990709"/>
      </p:ext>
    </p:extLst>
  </p:cSld>
  <p:clrMapOvr>
    <a:masterClrMapping/>
  </p:clrMapOvr>
  <p:transition/>
</p:sldLayout>
</file>

<file path=ppt/slideLayouts/slideLayout169.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7"/>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a:solidFill>
                <a:prstClr val="black"/>
              </a:solidFill>
              <a:latin typeface="Arial"/>
              <a:ea typeface="標楷體"/>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58798269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199" y="435519"/>
            <a:ext cx="8339667" cy="605889"/>
          </a:xfrm>
        </p:spPr>
        <p:txBody>
          <a:bodyPr/>
          <a:lstStyle>
            <a:lvl1pPr algn="ctr">
              <a:defRPr/>
            </a:lvl1pPr>
          </a:lstStyle>
          <a:p>
            <a:r>
              <a:rPr lang="zh-TW" altLang="en-US" dirty="0"/>
              <a:t>按一下以編輯母片標題樣式</a:t>
            </a:r>
          </a:p>
        </p:txBody>
      </p:sp>
      <p:sp>
        <p:nvSpPr>
          <p:cNvPr id="3" name="文字版面配置區 2"/>
          <p:cNvSpPr>
            <a:spLocks noGrp="1"/>
          </p:cNvSpPr>
          <p:nvPr>
            <p:ph type="body" idx="1"/>
          </p:nvPr>
        </p:nvSpPr>
        <p:spPr>
          <a:xfrm>
            <a:off x="457200" y="110329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dirty="0"/>
              <a:t>按一下以編輯母片文字樣式</a:t>
            </a:r>
          </a:p>
        </p:txBody>
      </p:sp>
      <p:sp>
        <p:nvSpPr>
          <p:cNvPr id="4" name="內容版面配置區 3"/>
          <p:cNvSpPr>
            <a:spLocks noGrp="1"/>
          </p:cNvSpPr>
          <p:nvPr>
            <p:ph sz="half" idx="2"/>
          </p:nvPr>
        </p:nvSpPr>
        <p:spPr>
          <a:xfrm>
            <a:off x="457200" y="1744133"/>
            <a:ext cx="4040188" cy="4597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5" name="文字版面配置區 4"/>
          <p:cNvSpPr>
            <a:spLocks noGrp="1"/>
          </p:cNvSpPr>
          <p:nvPr>
            <p:ph type="body" sz="quarter" idx="3"/>
          </p:nvPr>
        </p:nvSpPr>
        <p:spPr>
          <a:xfrm>
            <a:off x="4755100" y="109482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dirty="0"/>
              <a:t>按一下以編輯母片文字樣式</a:t>
            </a:r>
          </a:p>
        </p:txBody>
      </p:sp>
      <p:sp>
        <p:nvSpPr>
          <p:cNvPr id="6" name="內容版面配置區 5"/>
          <p:cNvSpPr>
            <a:spLocks noGrp="1"/>
          </p:cNvSpPr>
          <p:nvPr>
            <p:ph sz="quarter" idx="4"/>
          </p:nvPr>
        </p:nvSpPr>
        <p:spPr>
          <a:xfrm>
            <a:off x="4755100" y="1752600"/>
            <a:ext cx="4041775" cy="4572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7" name="Rectangle 45"/>
          <p:cNvSpPr>
            <a:spLocks noGrp="1" noChangeArrowheads="1"/>
          </p:cNvSpPr>
          <p:nvPr>
            <p:ph type="dt" sz="half" idx="10"/>
          </p:nvPr>
        </p:nvSpPr>
        <p:spPr>
          <a:ln/>
        </p:spPr>
        <p:txBody>
          <a:bodyPr/>
          <a:lstStyle>
            <a:lvl1pPr>
              <a:defRPr/>
            </a:lvl1pPr>
          </a:lstStyle>
          <a:p>
            <a:fld id="{478545CD-D93E-4CEC-B5CB-A3E15E138C86}" type="datetime1">
              <a:rPr lang="zh-TW" altLang="en-US" smtClean="0">
                <a:solidFill>
                  <a:prstClr val="white"/>
                </a:solidFill>
              </a:rPr>
              <a:pPr/>
              <a:t>2023/10/18</a:t>
            </a:fld>
            <a:endParaRPr lang="en-US" altLang="zh-TW">
              <a:solidFill>
                <a:prstClr val="white"/>
              </a:solidFill>
            </a:endParaRPr>
          </a:p>
        </p:txBody>
      </p:sp>
      <p:sp>
        <p:nvSpPr>
          <p:cNvPr id="8" name="Rectangle 46"/>
          <p:cNvSpPr>
            <a:spLocks noGrp="1" noChangeArrowheads="1"/>
          </p:cNvSpPr>
          <p:nvPr>
            <p:ph type="ftr" sz="quarter" idx="11"/>
          </p:nvPr>
        </p:nvSpPr>
        <p:spPr>
          <a:ln/>
        </p:spPr>
        <p:txBody>
          <a:bodyPr/>
          <a:lstStyle>
            <a:lvl1pPr>
              <a:defRPr/>
            </a:lvl1pPr>
          </a:lstStyle>
          <a:p>
            <a:endParaRPr lang="en-US" altLang="zh-TW" dirty="0">
              <a:solidFill>
                <a:prstClr val="black"/>
              </a:solidFill>
            </a:endParaRPr>
          </a:p>
        </p:txBody>
      </p:sp>
      <p:sp>
        <p:nvSpPr>
          <p:cNvPr id="9" name="Rectangle 47"/>
          <p:cNvSpPr>
            <a:spLocks noGrp="1" noChangeArrowheads="1"/>
          </p:cNvSpPr>
          <p:nvPr>
            <p:ph type="sldNum" sz="quarter" idx="12"/>
          </p:nvPr>
        </p:nvSpPr>
        <p:spPr>
          <a:ln/>
        </p:spPr>
        <p:txBody>
          <a:bodyPr/>
          <a:lstStyle>
            <a:lvl1pPr>
              <a:defRPr/>
            </a:lvl1pPr>
          </a:lstStyle>
          <a:p>
            <a:pPr>
              <a:defRPr/>
            </a:pPr>
            <a:fld id="{CD622E16-6DF7-409D-ABF4-B11941A608F3}"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369874568"/>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7"/>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a:solidFill>
                <a:prstClr val="black"/>
              </a:solidFill>
              <a:latin typeface="Arial"/>
              <a:ea typeface="標楷體"/>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927151188"/>
      </p:ext>
    </p:extLst>
  </p:cSld>
  <p:clrMapOvr>
    <a:masterClrMapping/>
  </p:clrMapOvr>
  <p:transition/>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2"/>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a:solidFill>
                <a:prstClr val="black"/>
              </a:solidFill>
              <a:latin typeface="Arial"/>
              <a:ea typeface="標楷體"/>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828694304"/>
      </p:ext>
    </p:extLst>
  </p:cSld>
  <p:clrMapOvr>
    <a:masterClrMapping/>
  </p:clrMapOvr>
  <p:transition/>
</p:sldLayout>
</file>

<file path=ppt/slideLayouts/slideLayout172.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7"/>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a:solidFill>
                <a:prstClr val="black"/>
              </a:solidFill>
              <a:latin typeface="Arial"/>
              <a:ea typeface="標楷體"/>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090693824"/>
      </p:ext>
    </p:extLst>
  </p:cSld>
  <p:clrMapOvr>
    <a:masterClrMapping/>
  </p:clrMapOvr>
  <p:transition/>
</p:sldLayout>
</file>

<file path=ppt/slideLayouts/slideLayout173.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7"/>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zh-TW" altLang="en-US">
              <a:solidFill>
                <a:prstClr val="black"/>
              </a:solidFill>
              <a:latin typeface="Arial"/>
              <a:ea typeface="標楷體"/>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719312468"/>
      </p:ext>
    </p:extLst>
  </p:cSld>
  <p:clrMapOvr>
    <a:masterClrMapping/>
  </p:clrMapOvr>
  <p:transition/>
</p:sldLayout>
</file>

<file path=ppt/slideLayouts/slideLayout174.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2954"/>
            </a:lvl1pPr>
          </a:lstStyle>
          <a:p>
            <a:r>
              <a:rPr lang="zh-TW" altLang="en-US"/>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9" name="文字版面配置區 8"/>
          <p:cNvSpPr>
            <a:spLocks noGrp="1"/>
          </p:cNvSpPr>
          <p:nvPr>
            <p:ph type="body" sz="quarter" idx="13"/>
          </p:nvPr>
        </p:nvSpPr>
        <p:spPr>
          <a:xfrm>
            <a:off x="72001" y="6650298"/>
            <a:ext cx="3311972" cy="188641"/>
          </a:xfrm>
        </p:spPr>
        <p:txBody>
          <a:bodyPr lIns="0" tIns="0" rIns="0" bIns="0" anchor="ctr">
            <a:normAutofit/>
          </a:bodyPr>
          <a:lstStyle>
            <a:lvl1pPr marL="0" indent="0">
              <a:buFontTx/>
              <a:buNone/>
              <a:defRPr sz="1108"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2" y="6624646"/>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dirty="0">
              <a:solidFill>
                <a:prstClr val="white"/>
              </a:solidFill>
            </a:endParaRPr>
          </a:p>
        </p:txBody>
      </p:sp>
    </p:spTree>
    <p:extLst>
      <p:ext uri="{BB962C8B-B14F-4D97-AF65-F5344CB8AC3E}">
        <p14:creationId xmlns:p14="http://schemas.microsoft.com/office/powerpoint/2010/main" val="99800289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xfrm>
            <a:off x="-8092" y="6391285"/>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dirty="0">
              <a:solidFill>
                <a:prstClr val="black"/>
              </a:solidFill>
              <a:ea typeface="標楷體"/>
            </a:endParaRPr>
          </a:p>
        </p:txBody>
      </p:sp>
      <p:pic>
        <p:nvPicPr>
          <p:cNvPr id="7" name="Picture 60" descr="E版"/>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6" y="6618289"/>
            <a:ext cx="414867" cy="239712"/>
          </a:xfrm>
          <a:prstGeom prst="rect">
            <a:avLst/>
          </a:prstGeom>
        </p:spPr>
        <p:txBody>
          <a:bodyPr vert="horz" lIns="91440" tIns="45720" rIns="91440" bIns="45720" rtlCol="0" anchor="ctr"/>
          <a:lstStyle>
            <a:lvl1pPr algn="r">
              <a:defRPr sz="923">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dirty="0">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660905" indent="-250587">
              <a:buFont typeface="Times New Roman" panose="02020603050405020304" pitchFamily="18" charset="0"/>
              <a:buChar char="−"/>
              <a:defRPr>
                <a:latin typeface="Calibri" panose="020F0502020204030204" pitchFamily="34" charset="0"/>
              </a:defRPr>
            </a:lvl2pPr>
            <a:lvl3pPr marL="1058034" indent="-316531">
              <a:buFont typeface="Wingdings" panose="05000000000000000000" pitchFamily="2" charset="2"/>
              <a:buChar char="Ø"/>
              <a:tabLst>
                <a:tab pos="911492" algn="l"/>
              </a:tabLst>
              <a:defRPr>
                <a:latin typeface="Calibri" panose="020F0502020204030204" pitchFamily="34" charset="0"/>
              </a:defRPr>
            </a:lvl3pPr>
            <a:lvl4pPr>
              <a:defRPr>
                <a:latin typeface="Calibri" panose="020F0502020204030204" pitchFamily="34" charset="0"/>
              </a:defRPr>
            </a:lvl4pPr>
            <a:lvl5pPr marL="1588517" indent="-263776">
              <a:buFont typeface="Wingdings" panose="05000000000000000000" pitchFamily="2" charset="2"/>
              <a:buChar char="ü"/>
              <a:defRPr sz="1662">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187097600"/>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68"/>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fontAlgn="auto" hangingPunct="1">
              <a:spcBef>
                <a:spcPts val="0"/>
              </a:spcBef>
              <a:spcAft>
                <a:spcPts val="0"/>
              </a:spcAft>
              <a:defRPr/>
            </a:pPr>
            <a:endParaRPr kumimoji="0" lang="en-US" altLang="zh-TW">
              <a:solidFill>
                <a:prstClr val="black"/>
              </a:solidFill>
              <a:latin typeface="Arial"/>
              <a:ea typeface="標楷體"/>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07494165"/>
      </p:ext>
    </p:extLst>
  </p:cSld>
  <p:clrMapOvr>
    <a:masterClrMapping/>
  </p:clrMapOvr>
  <p:transition/>
</p:sldLayout>
</file>

<file path=ppt/slideLayouts/slideLayout177.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3"/>
            <a:ext cx="8487833" cy="614363"/>
          </a:xfrm>
        </p:spPr>
        <p:txBody>
          <a:bodyPr/>
          <a:lstStyle>
            <a:lvl1pPr>
              <a:defRPr>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52052" indent="-252052">
              <a:defRPr sz="2215">
                <a:latin typeface="Times New Roman" panose="02020603050405020304" pitchFamily="18" charset="0"/>
                <a:cs typeface="Times New Roman" panose="02020603050405020304" pitchFamily="18" charset="0"/>
              </a:defRPr>
            </a:lvl1pPr>
            <a:lvl2pPr marL="575911" indent="-323859">
              <a:defRPr sz="1846">
                <a:latin typeface="Times New Roman" panose="02020603050405020304" pitchFamily="18" charset="0"/>
                <a:cs typeface="Times New Roman" panose="02020603050405020304" pitchFamily="18" charset="0"/>
              </a:defRPr>
            </a:lvl2pPr>
            <a:lvl3pPr marL="827963" indent="-252052">
              <a:defRPr sz="1846">
                <a:latin typeface="Times New Roman" panose="02020603050405020304" pitchFamily="18" charset="0"/>
                <a:cs typeface="Times New Roman" panose="02020603050405020304" pitchFamily="18" charset="0"/>
              </a:defRPr>
            </a:lvl3pPr>
            <a:lvl4pPr marL="1080016" indent="-252052">
              <a:defRPr sz="1846">
                <a:latin typeface="Times New Roman" panose="02020603050405020304" pitchFamily="18" charset="0"/>
                <a:cs typeface="Times New Roman" panose="02020603050405020304" pitchFamily="18" charset="0"/>
              </a:defRPr>
            </a:lvl4pPr>
            <a:lvl5pPr>
              <a:defRPr sz="1662"/>
            </a:lvl5pPr>
            <a:lvl6pPr>
              <a:defRPr sz="1662"/>
            </a:lvl6pPr>
            <a:lvl7pPr>
              <a:defRPr sz="1662"/>
            </a:lvl7pPr>
            <a:lvl8pPr>
              <a:defRPr sz="1662"/>
            </a:lvl8pPr>
            <a:lvl9pPr>
              <a:defRPr sz="1662"/>
            </a:lvl9pPr>
          </a:lstStyle>
          <a:p>
            <a:pPr lvl="0"/>
            <a:r>
              <a:rPr lang="zh-TW" altLang="en-US" dirty="0"/>
              <a:t>按一下以編輯母片文字樣式</a:t>
            </a:r>
          </a:p>
          <a:p>
            <a:pPr lvl="1"/>
            <a:r>
              <a:rPr lang="zh-TW" altLang="en-US" dirty="0"/>
              <a:t>第二層</a:t>
            </a:r>
          </a:p>
          <a:p>
            <a:pPr lvl="2"/>
            <a:r>
              <a:rPr lang="zh-TW" altLang="en-US" dirty="0"/>
              <a:t>第三層</a:t>
            </a:r>
            <a:endParaRPr lang="en-US" altLang="zh-TW" dirty="0"/>
          </a:p>
          <a:p>
            <a:pPr lvl="3"/>
            <a:r>
              <a:rPr lang="zh-TW" altLang="en-US" dirty="0"/>
              <a:t>第四層</a:t>
            </a:r>
            <a:endParaRPr lang="en-US" altLang="zh-TW" dirty="0"/>
          </a:p>
          <a:p>
            <a:pPr lvl="4"/>
            <a:endParaRPr lang="zh-TW" altLang="en-US" dirty="0"/>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09272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dirty="0"/>
              <a:t>按一下以編輯母片標題樣式</a:t>
            </a:r>
          </a:p>
        </p:txBody>
      </p:sp>
      <p:sp>
        <p:nvSpPr>
          <p:cNvPr id="3" name="Rectangle 45"/>
          <p:cNvSpPr>
            <a:spLocks noGrp="1" noChangeArrowheads="1"/>
          </p:cNvSpPr>
          <p:nvPr>
            <p:ph type="dt" sz="half" idx="10"/>
          </p:nvPr>
        </p:nvSpPr>
        <p:spPr>
          <a:ln/>
        </p:spPr>
        <p:txBody>
          <a:bodyPr/>
          <a:lstStyle>
            <a:lvl1pPr>
              <a:defRPr/>
            </a:lvl1pPr>
          </a:lstStyle>
          <a:p>
            <a:fld id="{44836313-AF21-4796-A16F-9D3052C2D5E1}" type="datetime1">
              <a:rPr lang="zh-TW" altLang="en-US" smtClean="0">
                <a:solidFill>
                  <a:prstClr val="white"/>
                </a:solidFill>
              </a:rPr>
              <a:pPr/>
              <a:t>2023/10/18</a:t>
            </a:fld>
            <a:endParaRPr lang="en-US" altLang="zh-TW">
              <a:solidFill>
                <a:prstClr val="white"/>
              </a:solidFill>
            </a:endParaRPr>
          </a:p>
        </p:txBody>
      </p:sp>
      <p:sp>
        <p:nvSpPr>
          <p:cNvPr id="4" name="Rectangle 46"/>
          <p:cNvSpPr>
            <a:spLocks noGrp="1" noChangeArrowheads="1"/>
          </p:cNvSpPr>
          <p:nvPr>
            <p:ph type="ftr" sz="quarter" idx="11"/>
          </p:nvPr>
        </p:nvSpPr>
        <p:spPr>
          <a:ln/>
        </p:spPr>
        <p:txBody>
          <a:bodyPr/>
          <a:lstStyle>
            <a:lvl1pPr>
              <a:defRPr/>
            </a:lvl1pPr>
          </a:lstStyle>
          <a:p>
            <a:endParaRPr lang="en-US" altLang="zh-TW" dirty="0">
              <a:solidFill>
                <a:prstClr val="black"/>
              </a:solidFill>
            </a:endParaRPr>
          </a:p>
        </p:txBody>
      </p:sp>
      <p:sp>
        <p:nvSpPr>
          <p:cNvPr id="5" name="Rectangle 47"/>
          <p:cNvSpPr>
            <a:spLocks noGrp="1" noChangeArrowheads="1"/>
          </p:cNvSpPr>
          <p:nvPr>
            <p:ph type="sldNum" sz="quarter" idx="12"/>
          </p:nvPr>
        </p:nvSpPr>
        <p:spPr>
          <a:ln/>
        </p:spPr>
        <p:txBody>
          <a:bodyPr/>
          <a:lstStyle>
            <a:lvl1pPr>
              <a:defRPr/>
            </a:lvl1pPr>
          </a:lstStyle>
          <a:p>
            <a:pPr>
              <a:defRPr/>
            </a:pPr>
            <a:fld id="{AEAABFFE-670F-4DBC-8824-4DE57A2E8E5C}"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689254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5"/>
          <p:cNvSpPr>
            <a:spLocks noGrp="1" noChangeArrowheads="1"/>
          </p:cNvSpPr>
          <p:nvPr>
            <p:ph type="dt" sz="half" idx="10"/>
          </p:nvPr>
        </p:nvSpPr>
        <p:spPr>
          <a:ln/>
        </p:spPr>
        <p:txBody>
          <a:bodyPr/>
          <a:lstStyle>
            <a:lvl1pPr>
              <a:defRPr/>
            </a:lvl1pPr>
          </a:lstStyle>
          <a:p>
            <a:fld id="{B0C59EDB-5CD0-4190-A0F1-75C8C307A8A4}" type="datetime1">
              <a:rPr lang="zh-TW" altLang="en-US" smtClean="0">
                <a:solidFill>
                  <a:prstClr val="white"/>
                </a:solidFill>
              </a:rPr>
              <a:pPr/>
              <a:t>2023/10/18</a:t>
            </a:fld>
            <a:endParaRPr lang="en-US" altLang="zh-TW">
              <a:solidFill>
                <a:prstClr val="white"/>
              </a:solidFill>
            </a:endParaRPr>
          </a:p>
        </p:txBody>
      </p:sp>
      <p:sp>
        <p:nvSpPr>
          <p:cNvPr id="3" name="Rectangle 46"/>
          <p:cNvSpPr>
            <a:spLocks noGrp="1" noChangeArrowheads="1"/>
          </p:cNvSpPr>
          <p:nvPr>
            <p:ph type="ftr" sz="quarter" idx="11"/>
          </p:nvPr>
        </p:nvSpPr>
        <p:spPr>
          <a:ln/>
        </p:spPr>
        <p:txBody>
          <a:bodyPr/>
          <a:lstStyle>
            <a:lvl1pPr>
              <a:defRPr/>
            </a:lvl1pPr>
          </a:lstStyle>
          <a:p>
            <a:endParaRPr lang="en-US" altLang="zh-TW" dirty="0">
              <a:solidFill>
                <a:prstClr val="black"/>
              </a:solidFill>
            </a:endParaRPr>
          </a:p>
        </p:txBody>
      </p:sp>
      <p:sp>
        <p:nvSpPr>
          <p:cNvPr id="4" name="Rectangle 47"/>
          <p:cNvSpPr>
            <a:spLocks noGrp="1" noChangeArrowheads="1"/>
          </p:cNvSpPr>
          <p:nvPr>
            <p:ph type="sldNum" sz="quarter" idx="12"/>
          </p:nvPr>
        </p:nvSpPr>
        <p:spPr>
          <a:ln/>
        </p:spPr>
        <p:txBody>
          <a:bodyPr/>
          <a:lstStyle>
            <a:lvl1pPr>
              <a:defRPr/>
            </a:lvl1pPr>
          </a:lstStyle>
          <a:p>
            <a:pPr>
              <a:defRPr/>
            </a:pPr>
            <a:fld id="{14151323-51B8-4046-88ED-8CEB0751AF4C}"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27513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40143809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2" y="273050"/>
            <a:ext cx="3008313" cy="1162050"/>
          </a:xfrm>
        </p:spPr>
        <p:txBody>
          <a:bodyPr anchor="b"/>
          <a:lstStyle>
            <a:lvl1pPr algn="l">
              <a:defRPr sz="2000" b="1"/>
            </a:lvl1pPr>
          </a:lstStyle>
          <a:p>
            <a:r>
              <a:rPr lang="zh-TW" altLang="en-US" dirty="0"/>
              <a:t>按一下以編輯母片標題樣式</a:t>
            </a:r>
          </a:p>
        </p:txBody>
      </p:sp>
      <p:sp>
        <p:nvSpPr>
          <p:cNvPr id="3" name="內容版面配置區 2"/>
          <p:cNvSpPr>
            <a:spLocks noGrp="1"/>
          </p:cNvSpPr>
          <p:nvPr>
            <p:ph idx="1"/>
          </p:nvPr>
        </p:nvSpPr>
        <p:spPr>
          <a:xfrm>
            <a:off x="3575050" y="273058"/>
            <a:ext cx="5111750" cy="606848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文字版面配置區 3"/>
          <p:cNvSpPr>
            <a:spLocks noGrp="1"/>
          </p:cNvSpPr>
          <p:nvPr>
            <p:ph type="body" sz="half" idx="2"/>
          </p:nvPr>
        </p:nvSpPr>
        <p:spPr>
          <a:xfrm>
            <a:off x="457202" y="1435101"/>
            <a:ext cx="3008313" cy="49064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dirty="0"/>
              <a:t>按一下以編輯母片文字樣式</a:t>
            </a:r>
          </a:p>
        </p:txBody>
      </p:sp>
      <p:sp>
        <p:nvSpPr>
          <p:cNvPr id="5" name="Rectangle 45"/>
          <p:cNvSpPr>
            <a:spLocks noGrp="1" noChangeArrowheads="1"/>
          </p:cNvSpPr>
          <p:nvPr>
            <p:ph type="dt" sz="half" idx="10"/>
          </p:nvPr>
        </p:nvSpPr>
        <p:spPr>
          <a:ln/>
        </p:spPr>
        <p:txBody>
          <a:bodyPr/>
          <a:lstStyle>
            <a:lvl1pPr>
              <a:defRPr/>
            </a:lvl1pPr>
          </a:lstStyle>
          <a:p>
            <a:fld id="{A3D55982-6B52-43C7-BA69-7FD8B82E04A8}" type="datetime1">
              <a:rPr lang="zh-TW" altLang="en-US" smtClean="0">
                <a:solidFill>
                  <a:prstClr val="white"/>
                </a:solidFill>
              </a:rPr>
              <a:pPr/>
              <a:t>2023/10/18</a:t>
            </a:fld>
            <a:endParaRPr lang="en-US" altLang="zh-TW">
              <a:solidFill>
                <a:prstClr val="white"/>
              </a:solidFill>
            </a:endParaRPr>
          </a:p>
        </p:txBody>
      </p:sp>
      <p:sp>
        <p:nvSpPr>
          <p:cNvPr id="6" name="Rectangle 46"/>
          <p:cNvSpPr>
            <a:spLocks noGrp="1" noChangeArrowheads="1"/>
          </p:cNvSpPr>
          <p:nvPr>
            <p:ph type="ftr" sz="quarter" idx="11"/>
          </p:nvPr>
        </p:nvSpPr>
        <p:spPr>
          <a:ln/>
        </p:spPr>
        <p:txBody>
          <a:bodyPr/>
          <a:lstStyle>
            <a:lvl1pPr>
              <a:defRPr/>
            </a:lvl1pPr>
          </a:lstStyle>
          <a:p>
            <a:endParaRPr lang="en-US" altLang="zh-TW" dirty="0">
              <a:solidFill>
                <a:prstClr val="black"/>
              </a:solidFill>
            </a:endParaRPr>
          </a:p>
        </p:txBody>
      </p:sp>
      <p:sp>
        <p:nvSpPr>
          <p:cNvPr id="7" name="Rectangle 47"/>
          <p:cNvSpPr>
            <a:spLocks noGrp="1" noChangeArrowheads="1"/>
          </p:cNvSpPr>
          <p:nvPr>
            <p:ph type="sldNum" sz="quarter" idx="12"/>
          </p:nvPr>
        </p:nvSpPr>
        <p:spPr>
          <a:ln/>
        </p:spPr>
        <p:txBody>
          <a:bodyPr/>
          <a:lstStyle>
            <a:lvl1pPr>
              <a:defRPr/>
            </a:lvl1pPr>
          </a:lstStyle>
          <a:p>
            <a:pPr>
              <a:defRPr/>
            </a:pPr>
            <a:fld id="{788D64F3-C49A-4957-9EDD-33E963532478}"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42389009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dirty="0"/>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dirty="0"/>
              <a:t>按一下圖示以新增圖片</a:t>
            </a:r>
          </a:p>
        </p:txBody>
      </p:sp>
      <p:sp>
        <p:nvSpPr>
          <p:cNvPr id="4" name="文字版面配置區 3"/>
          <p:cNvSpPr>
            <a:spLocks noGrp="1"/>
          </p:cNvSpPr>
          <p:nvPr>
            <p:ph type="body" sz="half" idx="2"/>
          </p:nvPr>
        </p:nvSpPr>
        <p:spPr>
          <a:xfrm>
            <a:off x="1792288" y="5367345"/>
            <a:ext cx="5486400" cy="9403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dirty="0"/>
              <a:t>按一下以編輯母片文字樣式</a:t>
            </a:r>
          </a:p>
        </p:txBody>
      </p:sp>
      <p:sp>
        <p:nvSpPr>
          <p:cNvPr id="5" name="Rectangle 45"/>
          <p:cNvSpPr>
            <a:spLocks noGrp="1" noChangeArrowheads="1"/>
          </p:cNvSpPr>
          <p:nvPr>
            <p:ph type="dt" sz="half" idx="10"/>
          </p:nvPr>
        </p:nvSpPr>
        <p:spPr>
          <a:ln/>
        </p:spPr>
        <p:txBody>
          <a:bodyPr/>
          <a:lstStyle>
            <a:lvl1pPr>
              <a:defRPr/>
            </a:lvl1pPr>
          </a:lstStyle>
          <a:p>
            <a:fld id="{E11F68BA-FB43-4A50-962E-32AEF6E17487}" type="datetime1">
              <a:rPr lang="zh-TW" altLang="en-US" smtClean="0">
                <a:solidFill>
                  <a:prstClr val="white"/>
                </a:solidFill>
              </a:rPr>
              <a:pPr/>
              <a:t>2023/10/18</a:t>
            </a:fld>
            <a:endParaRPr lang="en-US" altLang="zh-TW">
              <a:solidFill>
                <a:prstClr val="white"/>
              </a:solidFill>
            </a:endParaRPr>
          </a:p>
        </p:txBody>
      </p:sp>
      <p:sp>
        <p:nvSpPr>
          <p:cNvPr id="6" name="Rectangle 46"/>
          <p:cNvSpPr>
            <a:spLocks noGrp="1" noChangeArrowheads="1"/>
          </p:cNvSpPr>
          <p:nvPr>
            <p:ph type="ftr" sz="quarter" idx="11"/>
          </p:nvPr>
        </p:nvSpPr>
        <p:spPr>
          <a:ln/>
        </p:spPr>
        <p:txBody>
          <a:bodyPr/>
          <a:lstStyle>
            <a:lvl1pPr>
              <a:defRPr/>
            </a:lvl1pPr>
          </a:lstStyle>
          <a:p>
            <a:endParaRPr lang="en-US" altLang="zh-TW" dirty="0">
              <a:solidFill>
                <a:prstClr val="black"/>
              </a:solidFill>
            </a:endParaRPr>
          </a:p>
        </p:txBody>
      </p:sp>
      <p:sp>
        <p:nvSpPr>
          <p:cNvPr id="7" name="Rectangle 47"/>
          <p:cNvSpPr>
            <a:spLocks noGrp="1" noChangeArrowheads="1"/>
          </p:cNvSpPr>
          <p:nvPr>
            <p:ph type="sldNum" sz="quarter" idx="12"/>
          </p:nvPr>
        </p:nvSpPr>
        <p:spPr>
          <a:ln/>
        </p:spPr>
        <p:txBody>
          <a:bodyPr/>
          <a:lstStyle>
            <a:lvl1pPr>
              <a:defRPr/>
            </a:lvl1pPr>
          </a:lstStyle>
          <a:p>
            <a:pPr>
              <a:defRPr/>
            </a:pPr>
            <a:fld id="{34413849-159F-4767-9B7D-CAA187C2FD12}"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35840881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dirty="0"/>
              <a:t>按一下以編輯母片標題樣式</a:t>
            </a:r>
          </a:p>
        </p:txBody>
      </p:sp>
      <p:sp>
        <p:nvSpPr>
          <p:cNvPr id="3" name="直排文字版面配置區 2"/>
          <p:cNvSpPr>
            <a:spLocks noGrp="1"/>
          </p:cNvSpPr>
          <p:nvPr>
            <p:ph type="body" orient="vert" idx="1"/>
          </p:nvPr>
        </p:nvSpPr>
        <p:spPr/>
        <p:txBody>
          <a:bodyPr vert="eaVert"/>
          <a:lstStyle>
            <a:lvl1pPr>
              <a:defRPr/>
            </a:lvl1pPr>
            <a:lvl2pPr>
              <a:defRPr/>
            </a:lvl2pPr>
            <a:lvl3pPr>
              <a:defRPr/>
            </a:lvl3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Rectangle 45"/>
          <p:cNvSpPr>
            <a:spLocks noGrp="1" noChangeArrowheads="1"/>
          </p:cNvSpPr>
          <p:nvPr>
            <p:ph type="dt" sz="half" idx="10"/>
          </p:nvPr>
        </p:nvSpPr>
        <p:spPr>
          <a:ln/>
        </p:spPr>
        <p:txBody>
          <a:bodyPr/>
          <a:lstStyle>
            <a:lvl1pPr>
              <a:defRPr/>
            </a:lvl1pPr>
          </a:lstStyle>
          <a:p>
            <a:fld id="{747A1A34-F500-4FAE-89DF-3BBCD61BD95B}" type="datetime1">
              <a:rPr lang="zh-TW" altLang="en-US" smtClean="0">
                <a:solidFill>
                  <a:prstClr val="white"/>
                </a:solidFill>
              </a:rPr>
              <a:pPr/>
              <a:t>2023/10/18</a:t>
            </a:fld>
            <a:endParaRPr lang="en-US" altLang="zh-TW">
              <a:solidFill>
                <a:prstClr val="white"/>
              </a:solidFill>
            </a:endParaRPr>
          </a:p>
        </p:txBody>
      </p:sp>
      <p:sp>
        <p:nvSpPr>
          <p:cNvPr id="5" name="Rectangle 46"/>
          <p:cNvSpPr>
            <a:spLocks noGrp="1" noChangeArrowheads="1"/>
          </p:cNvSpPr>
          <p:nvPr>
            <p:ph type="ftr" sz="quarter" idx="11"/>
          </p:nvPr>
        </p:nvSpPr>
        <p:spPr>
          <a:ln/>
        </p:spPr>
        <p:txBody>
          <a:bodyPr/>
          <a:lstStyle>
            <a:lvl1pPr>
              <a:defRPr/>
            </a:lvl1pPr>
          </a:lstStyle>
          <a:p>
            <a:endParaRPr lang="en-US" altLang="zh-TW" dirty="0">
              <a:solidFill>
                <a:prstClr val="black"/>
              </a:solidFill>
            </a:endParaRPr>
          </a:p>
        </p:txBody>
      </p:sp>
      <p:sp>
        <p:nvSpPr>
          <p:cNvPr id="6" name="Rectangle 47"/>
          <p:cNvSpPr>
            <a:spLocks noGrp="1" noChangeArrowheads="1"/>
          </p:cNvSpPr>
          <p:nvPr>
            <p:ph type="sldNum" sz="quarter" idx="12"/>
          </p:nvPr>
        </p:nvSpPr>
        <p:spPr>
          <a:ln/>
        </p:spPr>
        <p:txBody>
          <a:bodyPr/>
          <a:lstStyle>
            <a:lvl1pPr>
              <a:defRPr/>
            </a:lvl1pPr>
          </a:lstStyle>
          <a:p>
            <a:pPr>
              <a:defRPr/>
            </a:pPr>
            <a:fld id="{24A3BB39-26BF-4C24-833E-128E61303D96}"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34040495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910390" y="-1"/>
            <a:ext cx="2151062" cy="6316133"/>
          </a:xfrm>
        </p:spPr>
        <p:txBody>
          <a:bodyPr vert="eaVert"/>
          <a:lstStyle>
            <a:lvl1pPr>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457201" y="0"/>
            <a:ext cx="6300788" cy="6324600"/>
          </a:xfrm>
        </p:spPr>
        <p:txBody>
          <a:bodyPr vert="eaVert"/>
          <a:lstStyle>
            <a:lvl1pPr>
              <a:defRPr/>
            </a:lvl1pPr>
            <a:lvl2pPr>
              <a:defRPr/>
            </a:lvl2pPr>
            <a:lvl3pPr>
              <a:defRPr/>
            </a:lvl3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Rectangle 45"/>
          <p:cNvSpPr>
            <a:spLocks noGrp="1" noChangeArrowheads="1"/>
          </p:cNvSpPr>
          <p:nvPr>
            <p:ph type="dt" sz="half" idx="10"/>
          </p:nvPr>
        </p:nvSpPr>
        <p:spPr>
          <a:ln/>
        </p:spPr>
        <p:txBody>
          <a:bodyPr/>
          <a:lstStyle>
            <a:lvl1pPr>
              <a:defRPr/>
            </a:lvl1pPr>
          </a:lstStyle>
          <a:p>
            <a:fld id="{267188A6-F978-4428-8834-F6A99B778C6F}" type="datetime1">
              <a:rPr lang="zh-TW" altLang="en-US" smtClean="0">
                <a:solidFill>
                  <a:prstClr val="white"/>
                </a:solidFill>
              </a:rPr>
              <a:pPr/>
              <a:t>2023/10/18</a:t>
            </a:fld>
            <a:endParaRPr lang="en-US" altLang="zh-TW">
              <a:solidFill>
                <a:prstClr val="white"/>
              </a:solidFill>
            </a:endParaRPr>
          </a:p>
        </p:txBody>
      </p:sp>
      <p:sp>
        <p:nvSpPr>
          <p:cNvPr id="5" name="Rectangle 46"/>
          <p:cNvSpPr>
            <a:spLocks noGrp="1" noChangeArrowheads="1"/>
          </p:cNvSpPr>
          <p:nvPr>
            <p:ph type="ftr" sz="quarter" idx="11"/>
          </p:nvPr>
        </p:nvSpPr>
        <p:spPr>
          <a:ln/>
        </p:spPr>
        <p:txBody>
          <a:bodyPr/>
          <a:lstStyle>
            <a:lvl1pPr>
              <a:defRPr/>
            </a:lvl1pPr>
          </a:lstStyle>
          <a:p>
            <a:endParaRPr lang="en-US" altLang="zh-TW" dirty="0">
              <a:solidFill>
                <a:prstClr val="black"/>
              </a:solidFill>
            </a:endParaRPr>
          </a:p>
        </p:txBody>
      </p:sp>
      <p:sp>
        <p:nvSpPr>
          <p:cNvPr id="6" name="Rectangle 47"/>
          <p:cNvSpPr>
            <a:spLocks noGrp="1" noChangeArrowheads="1"/>
          </p:cNvSpPr>
          <p:nvPr>
            <p:ph type="sldNum" sz="quarter" idx="12"/>
          </p:nvPr>
        </p:nvSpPr>
        <p:spPr>
          <a:ln/>
        </p:spPr>
        <p:txBody>
          <a:bodyPr/>
          <a:lstStyle>
            <a:lvl1pPr>
              <a:defRPr/>
            </a:lvl1pPr>
          </a:lstStyle>
          <a:p>
            <a:pPr>
              <a:defRPr/>
            </a:pPr>
            <a:fld id="{8F4DA1C8-CF94-46EB-A9D6-6158905C53AE}"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40014878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dirty="0">
              <a:solidFill>
                <a:srgbClr val="000000">
                  <a:lumMod val="75000"/>
                  <a:lumOff val="25000"/>
                </a:srgbClr>
              </a:solidFill>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9015882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空白">
    <p:spTree>
      <p:nvGrpSpPr>
        <p:cNvPr id="1" name=""/>
        <p:cNvGrpSpPr/>
        <p:nvPr/>
      </p:nvGrpSpPr>
      <p:grpSpPr>
        <a:xfrm>
          <a:off x="0" y="0"/>
          <a:ext cx="0" cy="0"/>
          <a:chOff x="0" y="0"/>
          <a:chExt cx="0" cy="0"/>
        </a:xfrm>
      </p:grpSpPr>
      <p:sp>
        <p:nvSpPr>
          <p:cNvPr id="5" name="Rectangle 42"/>
          <p:cNvSpPr>
            <a:spLocks noChangeArrowheads="1"/>
          </p:cNvSpPr>
          <p:nvPr userDrawn="1"/>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fontAlgn="auto" hangingPunct="1">
              <a:spcBef>
                <a:spcPts val="0"/>
              </a:spcBef>
              <a:spcAft>
                <a:spcPts val="0"/>
              </a:spcAft>
            </a:pPr>
            <a:endParaRPr kumimoji="0" lang="zh-TW" altLang="en-US" sz="1800" b="0">
              <a:solidFill>
                <a:srgbClr val="000000"/>
              </a:solidFill>
              <a:latin typeface="Calibri" panose="020F0502020204030204" pitchFamily="34" charset="0"/>
              <a:ea typeface="微軟正黑體"/>
            </a:endParaRPr>
          </a:p>
        </p:txBody>
      </p:sp>
      <p:sp>
        <p:nvSpPr>
          <p:cNvPr id="3"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a:solidFill>
                <a:srgbClr val="000000">
                  <a:lumMod val="75000"/>
                  <a:lumOff val="25000"/>
                </a:srgbClr>
              </a:solidFill>
            </a:endParaRPr>
          </a:p>
        </p:txBody>
      </p:sp>
      <p:sp>
        <p:nvSpPr>
          <p:cNvPr id="11"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10" name="Text Box 48"/>
          <p:cNvSpPr txBox="1">
            <a:spLocks noChangeArrowheads="1"/>
          </p:cNvSpPr>
          <p:nvPr userDrawn="1"/>
        </p:nvSpPr>
        <p:spPr bwMode="auto">
          <a:xfrm>
            <a:off x="-1" y="6621470"/>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1000" b="0" dirty="0">
                <a:solidFill>
                  <a:srgbClr val="FFFFFF"/>
                </a:solidFill>
                <a:latin typeface="Calibri" panose="020F0502020204030204" pitchFamily="34" charset="0"/>
                <a:ea typeface="微軟正黑體"/>
              </a:rPr>
              <a:t>工業技術研究院機密資料 禁止複製、轉載、外流  </a:t>
            </a:r>
            <a:r>
              <a:rPr lang="en-US" altLang="zh-TW" sz="1000" b="0" dirty="0">
                <a:solidFill>
                  <a:srgbClr val="FFFFFF"/>
                </a:solidFill>
                <a:latin typeface="Calibri" panose="020F0502020204030204" pitchFamily="34" charset="0"/>
                <a:ea typeface="微軟正黑體"/>
              </a:rPr>
              <a:t>ITRI CONFIDENTIAL DOCUMENT DO NOT COPY OR DISTRIBUTE</a:t>
            </a:r>
            <a:endParaRPr lang="zh-TW" altLang="en-US" sz="1000" b="0" dirty="0">
              <a:solidFill>
                <a:srgbClr val="FFFFFF"/>
              </a:solidFill>
              <a:latin typeface="Calibri" panose="020F0502020204030204" pitchFamily="34" charset="0"/>
              <a:ea typeface="微軟正黑體"/>
            </a:endParaRPr>
          </a:p>
        </p:txBody>
      </p:sp>
      <p:pic>
        <p:nvPicPr>
          <p:cNvPr id="12" name="圖片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256067" y="89862"/>
            <a:ext cx="790243" cy="324000"/>
          </a:xfrm>
          <a:prstGeom prst="rect">
            <a:avLst/>
          </a:prstGeom>
          <a:noFill/>
          <a:ln>
            <a:noFill/>
          </a:ln>
        </p:spPr>
      </p:pic>
      <p:pic>
        <p:nvPicPr>
          <p:cNvPr id="8" name="Picture 53" descr="itri_CEL_C"/>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96840" y="65091"/>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403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atin typeface="Calibri" panose="020F0502020204030204" pitchFamily="34" charset="0"/>
                <a:ea typeface="標楷體" panose="03000509000000000000" pitchFamily="65" charset="-120"/>
              </a:defRPr>
            </a:lvl1pPr>
          </a:lstStyle>
          <a:p>
            <a:r>
              <a:rPr lang="zh-TW" altLang="en-US" dirty="0"/>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atin typeface="Calibri" panose="020F0502020204030204" pitchFamily="34" charset="0"/>
                <a:ea typeface="標楷體" panose="03000509000000000000" pitchFamily="65"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5" name="文字版面配置區 4"/>
          <p:cNvSpPr>
            <a:spLocks noGrp="1"/>
          </p:cNvSpPr>
          <p:nvPr>
            <p:ph type="body" sz="quarter" idx="3"/>
          </p:nvPr>
        </p:nvSpPr>
        <p:spPr>
          <a:xfrm>
            <a:off x="4645029" y="1535113"/>
            <a:ext cx="4041775" cy="639762"/>
          </a:xfrm>
        </p:spPr>
        <p:txBody>
          <a:bodyPr anchor="b"/>
          <a:lstStyle>
            <a:lvl1pPr marL="0" indent="0">
              <a:buNone/>
              <a:defRPr sz="2400" b="1">
                <a:latin typeface="Calibri" panose="020F0502020204030204" pitchFamily="34" charset="0"/>
                <a:ea typeface="標楷體" panose="03000509000000000000" pitchFamily="65"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8"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solidFill>
                <a:srgbClr val="000000">
                  <a:lumMod val="75000"/>
                  <a:lumOff val="25000"/>
                </a:srgbClr>
              </a:solidFill>
            </a:endParaRPr>
          </a:p>
        </p:txBody>
      </p:sp>
      <p:sp>
        <p:nvSpPr>
          <p:cNvPr id="12" name="投影片編號版面配置區 1"/>
          <p:cNvSpPr>
            <a:spLocks noGrp="1"/>
          </p:cNvSpPr>
          <p:nvPr>
            <p:ph type="sldNum" sz="quarter" idx="12"/>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9" name="內容版面配置區 8"/>
          <p:cNvSpPr>
            <a:spLocks noGrp="1"/>
          </p:cNvSpPr>
          <p:nvPr>
            <p:ph sz="quarter" idx="13"/>
          </p:nvPr>
        </p:nvSpPr>
        <p:spPr>
          <a:xfrm>
            <a:off x="457200" y="2174875"/>
            <a:ext cx="4040188" cy="3951288"/>
          </a:xfrm>
        </p:spPr>
        <p:txBody>
          <a:bodyPr/>
          <a:lstStyle>
            <a:lvl1pPr marL="271463" indent="-271463">
              <a:defRPr sz="2400">
                <a:latin typeface="Calibri" panose="020F0502020204030204" pitchFamily="34" charset="0"/>
                <a:ea typeface="標楷體" panose="03000509000000000000" pitchFamily="65" charset="-120"/>
              </a:defRPr>
            </a:lvl1pPr>
            <a:lvl2pPr marL="533400" indent="-180975">
              <a:defRPr sz="2000">
                <a:latin typeface="Calibri" panose="020F0502020204030204" pitchFamily="34" charset="0"/>
                <a:ea typeface="標楷體" panose="03000509000000000000" pitchFamily="65" charset="-120"/>
              </a:defRPr>
            </a:lvl2pPr>
            <a:lvl3pPr marL="806450" indent="-184150">
              <a:tabLst>
                <a:tab pos="896938" algn="l"/>
              </a:tabLst>
              <a:defRPr sz="1800">
                <a:latin typeface="Calibri" panose="020F0502020204030204" pitchFamily="34" charset="0"/>
                <a:ea typeface="標楷體" panose="03000509000000000000" pitchFamily="65" charset="-120"/>
              </a:defRPr>
            </a:lvl3pPr>
            <a:lvl4pPr marL="1077913" indent="-187325">
              <a:tabLst>
                <a:tab pos="1077913" algn="l"/>
              </a:tabLst>
              <a:defRPr sz="1600">
                <a:latin typeface="Calibri" panose="020F0502020204030204" pitchFamily="34" charset="0"/>
                <a:ea typeface="標楷體" panose="03000509000000000000" pitchFamily="65" charset="-120"/>
              </a:defRPr>
            </a:lvl4pPr>
            <a:lvl5pPr marL="1168400" indent="-85725">
              <a:defRPr sz="1600">
                <a:latin typeface="Calibri" panose="020F0502020204030204" pitchFamily="34" charset="0"/>
                <a:ea typeface="標楷體" panose="03000509000000000000" pitchFamily="65" charset="-120"/>
              </a:defRPr>
            </a:lvl5p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13" name="內容版面配置區 8"/>
          <p:cNvSpPr>
            <a:spLocks noGrp="1"/>
          </p:cNvSpPr>
          <p:nvPr>
            <p:ph sz="quarter" idx="14"/>
          </p:nvPr>
        </p:nvSpPr>
        <p:spPr>
          <a:xfrm>
            <a:off x="4646613" y="2174875"/>
            <a:ext cx="4040188" cy="3951288"/>
          </a:xfrm>
        </p:spPr>
        <p:txBody>
          <a:bodyPr/>
          <a:lstStyle>
            <a:lvl1pPr marL="271463" indent="-271463">
              <a:defRPr sz="2400">
                <a:latin typeface="Calibri" panose="020F0502020204030204" pitchFamily="34" charset="0"/>
                <a:ea typeface="標楷體" panose="03000509000000000000" pitchFamily="65" charset="-120"/>
              </a:defRPr>
            </a:lvl1pPr>
            <a:lvl2pPr marL="533400" indent="-180975">
              <a:defRPr sz="2000">
                <a:latin typeface="Calibri" panose="020F0502020204030204" pitchFamily="34" charset="0"/>
                <a:ea typeface="標楷體" panose="03000509000000000000" pitchFamily="65" charset="-120"/>
              </a:defRPr>
            </a:lvl2pPr>
            <a:lvl3pPr marL="806450" indent="-184150">
              <a:tabLst>
                <a:tab pos="896938" algn="l"/>
              </a:tabLst>
              <a:defRPr sz="1800">
                <a:latin typeface="Calibri" panose="020F0502020204030204" pitchFamily="34" charset="0"/>
                <a:ea typeface="標楷體" panose="03000509000000000000" pitchFamily="65" charset="-120"/>
              </a:defRPr>
            </a:lvl3pPr>
            <a:lvl4pPr marL="1077913" indent="-187325">
              <a:tabLst>
                <a:tab pos="1077913" algn="l"/>
              </a:tabLst>
              <a:defRPr sz="1600">
                <a:latin typeface="Calibri" panose="020F0502020204030204" pitchFamily="34" charset="0"/>
                <a:ea typeface="標楷體" panose="03000509000000000000" pitchFamily="65" charset="-120"/>
              </a:defRPr>
            </a:lvl4pPr>
            <a:lvl5pPr marL="1168400" indent="-85725">
              <a:defRPr sz="1600">
                <a:latin typeface="Calibri" panose="020F0502020204030204" pitchFamily="34" charset="0"/>
                <a:ea typeface="標楷體" panose="03000509000000000000" pitchFamily="65" charset="-120"/>
              </a:defRPr>
            </a:lvl5p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11442571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2" y="531994"/>
            <a:ext cx="3008313" cy="1162050"/>
          </a:xfrm>
        </p:spPr>
        <p:txBody>
          <a:bodyPr anchor="b"/>
          <a:lstStyle>
            <a:lvl1pPr algn="l">
              <a:defRPr sz="2000" b="1">
                <a:latin typeface="Calibri" panose="020F0502020204030204" pitchFamily="34" charset="0"/>
                <a:ea typeface="標楷體" panose="03000509000000000000" pitchFamily="65" charset="-120"/>
              </a:defRPr>
            </a:lvl1pPr>
          </a:lstStyle>
          <a:p>
            <a:r>
              <a:rPr lang="zh-TW" altLang="en-US"/>
              <a:t>按一下以編輯母片標題樣式</a:t>
            </a:r>
          </a:p>
        </p:txBody>
      </p:sp>
      <p:sp>
        <p:nvSpPr>
          <p:cNvPr id="4" name="文字版面配置區 3"/>
          <p:cNvSpPr>
            <a:spLocks noGrp="1"/>
          </p:cNvSpPr>
          <p:nvPr>
            <p:ph type="body" sz="half" idx="2"/>
          </p:nvPr>
        </p:nvSpPr>
        <p:spPr>
          <a:xfrm>
            <a:off x="457202" y="1694047"/>
            <a:ext cx="3008313" cy="4691063"/>
          </a:xfrm>
        </p:spPr>
        <p:txBody>
          <a:bodyPr/>
          <a:lstStyle>
            <a:lvl1pPr marL="0" indent="0">
              <a:buNone/>
              <a:defRPr sz="1400">
                <a:latin typeface="Calibri" panose="020F0502020204030204" pitchFamily="34" charset="0"/>
                <a:ea typeface="標楷體" panose="03000509000000000000" pitchFamily="65" charset="-12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6"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solidFill>
                <a:srgbClr val="000000">
                  <a:lumMod val="75000"/>
                  <a:lumOff val="25000"/>
                </a:srgbClr>
              </a:solidFill>
            </a:endParaRPr>
          </a:p>
        </p:txBody>
      </p:sp>
      <p:sp>
        <p:nvSpPr>
          <p:cNvPr id="10"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7" name="內容版面配置區 6"/>
          <p:cNvSpPr>
            <a:spLocks noGrp="1"/>
          </p:cNvSpPr>
          <p:nvPr>
            <p:ph sz="quarter" idx="12"/>
          </p:nvPr>
        </p:nvSpPr>
        <p:spPr>
          <a:xfrm>
            <a:off x="3576638" y="531994"/>
            <a:ext cx="5430837" cy="5853113"/>
          </a:xfrm>
        </p:spPr>
        <p:txBody>
          <a:bodyPr/>
          <a:lstStyle>
            <a:lvl1pPr>
              <a:defRPr>
                <a:latin typeface="Calibri" panose="020F0502020204030204" pitchFamily="34" charset="0"/>
                <a:ea typeface="標楷體" panose="03000509000000000000" pitchFamily="65" charset="-120"/>
              </a:defRPr>
            </a:lvl1pPr>
            <a:lvl2pPr>
              <a:defRPr>
                <a:latin typeface="Calibri" panose="020F0502020204030204" pitchFamily="34" charset="0"/>
                <a:ea typeface="標楷體" panose="03000509000000000000" pitchFamily="65" charset="-120"/>
              </a:defRPr>
            </a:lvl2pPr>
            <a:lvl3pPr>
              <a:defRPr>
                <a:latin typeface="Calibri" panose="020F0502020204030204" pitchFamily="34" charset="0"/>
                <a:ea typeface="標楷體" panose="03000509000000000000" pitchFamily="65" charset="-120"/>
              </a:defRPr>
            </a:lvl3pPr>
            <a:lvl4pPr>
              <a:defRPr>
                <a:latin typeface="Calibri" panose="020F0502020204030204" pitchFamily="34" charset="0"/>
                <a:ea typeface="標楷體" panose="03000509000000000000" pitchFamily="65" charset="-120"/>
              </a:defRPr>
            </a:lvl4pPr>
            <a:lvl5pPr>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25837660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只有標題">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9589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9738" name="Rectangle 42"/>
          <p:cNvSpPr>
            <a:spLocks noChangeArrowheads="1"/>
          </p:cNvSpPr>
          <p:nvPr/>
        </p:nvSpPr>
        <p:spPr bwMode="auto">
          <a:xfrm>
            <a:off x="0" y="6618288"/>
            <a:ext cx="9144000" cy="239712"/>
          </a:xfrm>
          <a:prstGeom prst="rect">
            <a:avLst/>
          </a:prstGeom>
          <a:solidFill>
            <a:srgbClr val="009FE2"/>
          </a:solidFill>
          <a:ln w="9525">
            <a:noFill/>
            <a:miter lim="800000"/>
            <a:headEnd/>
            <a:tailEnd/>
          </a:ln>
          <a:effectLst/>
        </p:spPr>
        <p:txBody>
          <a:bodyPr wrap="none" anchor="ctr"/>
          <a:lstStyle/>
          <a:p>
            <a:pPr algn="ctr" eaLnBrk="1" hangingPunct="1">
              <a:defRPr/>
            </a:pPr>
            <a:endParaRPr lang="zh-TW" altLang="en-US" sz="1800" b="0">
              <a:solidFill>
                <a:srgbClr val="000000"/>
              </a:solidFill>
              <a:latin typeface="Arial"/>
            </a:endParaRPr>
          </a:p>
        </p:txBody>
      </p:sp>
      <p:sp>
        <p:nvSpPr>
          <p:cNvPr id="17411" name="Rectangle 43"/>
          <p:cNvSpPr>
            <a:spLocks noGrp="1" noChangeArrowheads="1"/>
          </p:cNvSpPr>
          <p:nvPr>
            <p:ph type="ctrTitle"/>
          </p:nvPr>
        </p:nvSpPr>
        <p:spPr>
          <a:xfrm>
            <a:off x="685800" y="2130433"/>
            <a:ext cx="7772400" cy="1470025"/>
          </a:xfrm>
        </p:spPr>
        <p:txBody>
          <a:bodyPr/>
          <a:lstStyle>
            <a:lvl1pPr algn="ctr">
              <a:defRPr sz="4400" smtClean="0"/>
            </a:lvl1pPr>
          </a:lstStyle>
          <a:p>
            <a:pPr lvl="0"/>
            <a:r>
              <a:rPr lang="zh-TW" altLang="en-US" noProof="0" dirty="0"/>
              <a:t>按一下以編輯母片標題樣式</a:t>
            </a:r>
          </a:p>
        </p:txBody>
      </p:sp>
      <p:sp>
        <p:nvSpPr>
          <p:cNvPr id="17412" name="Rectangle 44"/>
          <p:cNvSpPr>
            <a:spLocks noGrp="1" noChangeArrowheads="1"/>
          </p:cNvSpPr>
          <p:nvPr>
            <p:ph type="subTitle" idx="1"/>
          </p:nvPr>
        </p:nvSpPr>
        <p:spPr>
          <a:xfrm>
            <a:off x="1371600" y="3886200"/>
            <a:ext cx="6400800" cy="1752600"/>
          </a:xfrm>
        </p:spPr>
        <p:txBody>
          <a:bodyPr/>
          <a:lstStyle>
            <a:lvl1pPr marL="0" indent="0" algn="ctr">
              <a:buFontTx/>
              <a:buNone/>
              <a:defRPr sz="2400" smtClean="0"/>
            </a:lvl1pPr>
          </a:lstStyle>
          <a:p>
            <a:pPr lvl="0"/>
            <a:r>
              <a:rPr lang="zh-TW" altLang="en-US" noProof="0" dirty="0"/>
              <a:t>按一下以編輯母片副標題樣式</a:t>
            </a:r>
          </a:p>
        </p:txBody>
      </p:sp>
      <p:sp>
        <p:nvSpPr>
          <p:cNvPr id="29741" name="Rectangle 45"/>
          <p:cNvSpPr>
            <a:spLocks noGrp="1" noChangeArrowheads="1"/>
          </p:cNvSpPr>
          <p:nvPr>
            <p:ph type="dt" sz="half" idx="2"/>
          </p:nvPr>
        </p:nvSpPr>
        <p:spPr>
          <a:xfrm>
            <a:off x="7044269" y="6635230"/>
            <a:ext cx="1223433" cy="192087"/>
          </a:xfrm>
        </p:spPr>
        <p:txBody>
          <a:bodyPr/>
          <a:lstStyle>
            <a:lvl1pPr>
              <a:defRPr/>
            </a:lvl1pPr>
          </a:lstStyle>
          <a:p>
            <a:fld id="{1ED0ACCB-7E60-4A59-8498-66F65CDC943B}" type="datetime1">
              <a:rPr lang="zh-TW" altLang="en-US" smtClean="0">
                <a:solidFill>
                  <a:srgbClr val="FFFFFF"/>
                </a:solidFill>
              </a:rPr>
              <a:pPr/>
              <a:t>2023/10/18</a:t>
            </a:fld>
            <a:endParaRPr lang="en-US" altLang="zh-TW" dirty="0">
              <a:solidFill>
                <a:srgbClr val="FFFFFF"/>
              </a:solidFill>
            </a:endParaRPr>
          </a:p>
        </p:txBody>
      </p:sp>
      <p:sp>
        <p:nvSpPr>
          <p:cNvPr id="29742" name="Rectangle 46"/>
          <p:cNvSpPr>
            <a:spLocks noGrp="1" noChangeArrowheads="1"/>
          </p:cNvSpPr>
          <p:nvPr>
            <p:ph type="ftr" sz="quarter" idx="3"/>
          </p:nvPr>
        </p:nvSpPr>
        <p:spPr>
          <a:xfrm>
            <a:off x="19050" y="6388108"/>
            <a:ext cx="2895600" cy="180975"/>
          </a:xfrm>
        </p:spPr>
        <p:txBody>
          <a:bodyPr/>
          <a:lstStyle>
            <a:lvl1pPr>
              <a:defRPr/>
            </a:lvl1pPr>
          </a:lstStyle>
          <a:p>
            <a:endParaRPr lang="en-US" altLang="zh-TW" dirty="0">
              <a:solidFill>
                <a:srgbClr val="000000"/>
              </a:solidFill>
            </a:endParaRPr>
          </a:p>
        </p:txBody>
      </p:sp>
      <p:sp>
        <p:nvSpPr>
          <p:cNvPr id="29743" name="Rectangle 47"/>
          <p:cNvSpPr>
            <a:spLocks noGrp="1" noChangeArrowheads="1"/>
          </p:cNvSpPr>
          <p:nvPr>
            <p:ph type="sldNum" sz="quarter" idx="4"/>
          </p:nvPr>
        </p:nvSpPr>
        <p:spPr>
          <a:xfrm>
            <a:off x="8496302" y="6618826"/>
            <a:ext cx="600075" cy="225425"/>
          </a:xfrm>
        </p:spPr>
        <p:txBody>
          <a:bodyPr/>
          <a:lstStyle>
            <a:lvl1pPr algn="r" fontAlgn="ctr">
              <a:defRPr sz="1200" smtClean="0">
                <a:solidFill>
                  <a:schemeClr val="bg1"/>
                </a:solidFill>
                <a:ea typeface="+mn-ea"/>
              </a:defRPr>
            </a:lvl1pPr>
          </a:lstStyle>
          <a:p>
            <a:pPr>
              <a:defRPr/>
            </a:pPr>
            <a:fld id="{7F497C9D-2FBE-4BE5-BD8E-D511853B51C5}" type="slidenum">
              <a:rPr lang="en-US" altLang="zh-TW">
                <a:solidFill>
                  <a:srgbClr val="FFFFFF"/>
                </a:solidFill>
              </a:rPr>
              <a:pPr>
                <a:defRPr/>
              </a:pPr>
              <a:t>‹#›</a:t>
            </a:fld>
            <a:endParaRPr lang="en-US" altLang="zh-TW">
              <a:solidFill>
                <a:srgbClr val="FFFFFF"/>
              </a:solidFill>
            </a:endParaRPr>
          </a:p>
        </p:txBody>
      </p:sp>
      <p:pic>
        <p:nvPicPr>
          <p:cNvPr id="17420" name="Picture 53" descr="itri_CEL_C"/>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9740" y="49736"/>
            <a:ext cx="1681163"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2" name="Text Box 14"/>
          <p:cNvSpPr txBox="1">
            <a:spLocks noChangeArrowheads="1"/>
          </p:cNvSpPr>
          <p:nvPr userDrawn="1"/>
        </p:nvSpPr>
        <p:spPr bwMode="auto">
          <a:xfrm>
            <a:off x="-60384" y="6519863"/>
            <a:ext cx="67104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zh-TW" altLang="en-US" sz="900" b="0">
                <a:solidFill>
                  <a:srgbClr val="FFFFFF"/>
                </a:solidFill>
                <a:latin typeface="微軟正黑體" pitchFamily="34" charset="-120"/>
                <a:ea typeface="微軟正黑體"/>
              </a:rPr>
              <a:t>工業技術研究院機密資料 禁止複製、轉載、外流    </a:t>
            </a:r>
            <a:r>
              <a:rPr lang="en-US" altLang="zh-TW" sz="900" b="0">
                <a:solidFill>
                  <a:srgbClr val="FFFFFF"/>
                </a:solidFill>
                <a:latin typeface="微軟正黑體" pitchFamily="34" charset="-120"/>
                <a:ea typeface="微軟正黑體"/>
              </a:rPr>
              <a:t>│ </a:t>
            </a:r>
            <a:r>
              <a:rPr lang="en-US" altLang="zh-TW" sz="900" b="0">
                <a:solidFill>
                  <a:srgbClr val="FFFFFF"/>
                </a:solidFill>
                <a:latin typeface="Arial"/>
                <a:ea typeface="微軟正黑體"/>
              </a:rPr>
              <a:t>ITRI  CONFIDENTIAL  DOCUMENT  DO  NOT  COPY  OR  DISTRIBUTE</a:t>
            </a:r>
            <a:r>
              <a:rPr lang="en-US" altLang="zh-TW" sz="1800" b="0">
                <a:solidFill>
                  <a:srgbClr val="FFFFFF"/>
                </a:solidFill>
                <a:latin typeface="Arial"/>
                <a:ea typeface="新細明體" charset="-120"/>
              </a:rPr>
              <a:t> </a:t>
            </a:r>
            <a:endParaRPr lang="zh-TW" altLang="en-US" sz="1800" b="0">
              <a:solidFill>
                <a:srgbClr val="FFFFFF"/>
              </a:solidFill>
              <a:latin typeface="Arial"/>
              <a:ea typeface="新細明體" charset="-120"/>
            </a:endParaRPr>
          </a:p>
        </p:txBody>
      </p:sp>
      <p:pic>
        <p:nvPicPr>
          <p:cNvPr id="17424" name="Picture 16" descr="限閱"/>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311638" y="49739"/>
            <a:ext cx="777875" cy="34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66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dirty="0"/>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146340200"/>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2400"/>
            </a:lvl1pPr>
            <a:lvl2pPr>
              <a:defRPr sz="2000"/>
            </a:lvl2pPr>
            <a:lvl3pPr>
              <a:defRPr sz="2000"/>
            </a:lvl3pPr>
            <a:lvl4pPr>
              <a:defRPr sz="2000"/>
            </a:lvl4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Rectangle 45"/>
          <p:cNvSpPr>
            <a:spLocks noGrp="1" noChangeArrowheads="1"/>
          </p:cNvSpPr>
          <p:nvPr>
            <p:ph type="dt" sz="half" idx="10"/>
          </p:nvPr>
        </p:nvSpPr>
        <p:spPr>
          <a:ln/>
        </p:spPr>
        <p:txBody>
          <a:bodyPr/>
          <a:lstStyle>
            <a:lvl1pPr>
              <a:defRPr/>
            </a:lvl1pPr>
          </a:lstStyle>
          <a:p>
            <a:fld id="{B94BAC99-F408-4F72-8CAA-9E76CDADE1E7}" type="datetime1">
              <a:rPr lang="zh-TW" altLang="en-US" smtClean="0">
                <a:solidFill>
                  <a:srgbClr val="FFFFFF"/>
                </a:solidFill>
              </a:rPr>
              <a:pPr/>
              <a:t>2023/10/18</a:t>
            </a:fld>
            <a:endParaRPr lang="en-US" altLang="zh-TW">
              <a:solidFill>
                <a:srgbClr val="FFFFFF"/>
              </a:solidFill>
            </a:endParaRPr>
          </a:p>
        </p:txBody>
      </p:sp>
      <p:sp>
        <p:nvSpPr>
          <p:cNvPr id="5" name="Rectangle 46"/>
          <p:cNvSpPr>
            <a:spLocks noGrp="1" noChangeArrowheads="1"/>
          </p:cNvSpPr>
          <p:nvPr>
            <p:ph type="ftr" sz="quarter" idx="11"/>
          </p:nvPr>
        </p:nvSpPr>
        <p:spPr>
          <a:ln/>
        </p:spPr>
        <p:txBody>
          <a:bodyPr/>
          <a:lstStyle>
            <a:lvl1pPr>
              <a:defRPr/>
            </a:lvl1pPr>
          </a:lstStyle>
          <a:p>
            <a:endParaRPr lang="en-US" altLang="zh-TW" dirty="0">
              <a:solidFill>
                <a:srgbClr val="000000"/>
              </a:solidFill>
            </a:endParaRPr>
          </a:p>
        </p:txBody>
      </p:sp>
      <p:sp>
        <p:nvSpPr>
          <p:cNvPr id="6" name="Rectangle 47"/>
          <p:cNvSpPr>
            <a:spLocks noGrp="1" noChangeArrowheads="1"/>
          </p:cNvSpPr>
          <p:nvPr>
            <p:ph type="sldNum" sz="quarter" idx="12"/>
          </p:nvPr>
        </p:nvSpPr>
        <p:spPr>
          <a:ln/>
        </p:spPr>
        <p:txBody>
          <a:bodyPr/>
          <a:lstStyle>
            <a:lvl1pPr>
              <a:defRPr/>
            </a:lvl1pPr>
          </a:lstStyle>
          <a:p>
            <a:pPr>
              <a:defRPr/>
            </a:pPr>
            <a:fld id="{B67D6CAE-1C06-425B-9462-B1B1C8F706A6}"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36644033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dirty="0"/>
              <a:t>按一下以編輯母片標題樣式</a:t>
            </a:r>
          </a:p>
        </p:txBody>
      </p:sp>
      <p:sp>
        <p:nvSpPr>
          <p:cNvPr id="3" name="內容版面配置區 2"/>
          <p:cNvSpPr>
            <a:spLocks noGrp="1"/>
          </p:cNvSpPr>
          <p:nvPr>
            <p:ph sz="half" idx="1"/>
          </p:nvPr>
        </p:nvSpPr>
        <p:spPr>
          <a:xfrm>
            <a:off x="457202" y="1109133"/>
            <a:ext cx="4105275" cy="5215467"/>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內容版面配置區 3"/>
          <p:cNvSpPr>
            <a:spLocks noGrp="1"/>
          </p:cNvSpPr>
          <p:nvPr>
            <p:ph sz="half" idx="2"/>
          </p:nvPr>
        </p:nvSpPr>
        <p:spPr>
          <a:xfrm>
            <a:off x="4714879" y="1109133"/>
            <a:ext cx="4106863" cy="5215467"/>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5" name="Rectangle 45"/>
          <p:cNvSpPr>
            <a:spLocks noGrp="1" noChangeArrowheads="1"/>
          </p:cNvSpPr>
          <p:nvPr>
            <p:ph type="dt" sz="half" idx="10"/>
          </p:nvPr>
        </p:nvSpPr>
        <p:spPr>
          <a:ln/>
        </p:spPr>
        <p:txBody>
          <a:bodyPr/>
          <a:lstStyle>
            <a:lvl1pPr>
              <a:defRPr/>
            </a:lvl1pPr>
          </a:lstStyle>
          <a:p>
            <a:fld id="{3B3DDAE5-1599-4577-989B-DBD6EC4E2094}" type="datetime1">
              <a:rPr lang="zh-TW" altLang="en-US" smtClean="0">
                <a:solidFill>
                  <a:srgbClr val="FFFFFF"/>
                </a:solidFill>
              </a:rPr>
              <a:pPr/>
              <a:t>2023/10/18</a:t>
            </a:fld>
            <a:endParaRPr lang="en-US" altLang="zh-TW">
              <a:solidFill>
                <a:srgbClr val="FFFFFF"/>
              </a:solidFill>
            </a:endParaRPr>
          </a:p>
        </p:txBody>
      </p:sp>
      <p:sp>
        <p:nvSpPr>
          <p:cNvPr id="6" name="Rectangle 46"/>
          <p:cNvSpPr>
            <a:spLocks noGrp="1" noChangeArrowheads="1"/>
          </p:cNvSpPr>
          <p:nvPr>
            <p:ph type="ftr" sz="quarter" idx="11"/>
          </p:nvPr>
        </p:nvSpPr>
        <p:spPr>
          <a:ln/>
        </p:spPr>
        <p:txBody>
          <a:bodyPr/>
          <a:lstStyle>
            <a:lvl1pPr>
              <a:defRPr/>
            </a:lvl1pPr>
          </a:lstStyle>
          <a:p>
            <a:endParaRPr lang="en-US" altLang="zh-TW" dirty="0">
              <a:solidFill>
                <a:srgbClr val="000000"/>
              </a:solidFill>
            </a:endParaRPr>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41826711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199" y="435519"/>
            <a:ext cx="8339667" cy="605889"/>
          </a:xfrm>
        </p:spPr>
        <p:txBody>
          <a:bodyPr/>
          <a:lstStyle>
            <a:lvl1pPr algn="ctr">
              <a:defRPr/>
            </a:lvl1pPr>
          </a:lstStyle>
          <a:p>
            <a:r>
              <a:rPr lang="zh-TW" altLang="en-US" dirty="0"/>
              <a:t>按一下以編輯母片標題樣式</a:t>
            </a:r>
          </a:p>
        </p:txBody>
      </p:sp>
      <p:sp>
        <p:nvSpPr>
          <p:cNvPr id="3" name="文字版面配置區 2"/>
          <p:cNvSpPr>
            <a:spLocks noGrp="1"/>
          </p:cNvSpPr>
          <p:nvPr>
            <p:ph type="body" idx="1"/>
          </p:nvPr>
        </p:nvSpPr>
        <p:spPr>
          <a:xfrm>
            <a:off x="457200" y="110329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dirty="0"/>
              <a:t>按一下以編輯母片文字樣式</a:t>
            </a:r>
          </a:p>
        </p:txBody>
      </p:sp>
      <p:sp>
        <p:nvSpPr>
          <p:cNvPr id="4" name="內容版面配置區 3"/>
          <p:cNvSpPr>
            <a:spLocks noGrp="1"/>
          </p:cNvSpPr>
          <p:nvPr>
            <p:ph sz="half" idx="2"/>
          </p:nvPr>
        </p:nvSpPr>
        <p:spPr>
          <a:xfrm>
            <a:off x="457200" y="1744133"/>
            <a:ext cx="4040188" cy="4597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5" name="文字版面配置區 4"/>
          <p:cNvSpPr>
            <a:spLocks noGrp="1"/>
          </p:cNvSpPr>
          <p:nvPr>
            <p:ph type="body" sz="quarter" idx="3"/>
          </p:nvPr>
        </p:nvSpPr>
        <p:spPr>
          <a:xfrm>
            <a:off x="4755100" y="109482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dirty="0"/>
              <a:t>按一下以編輯母片文字樣式</a:t>
            </a:r>
          </a:p>
        </p:txBody>
      </p:sp>
      <p:sp>
        <p:nvSpPr>
          <p:cNvPr id="6" name="內容版面配置區 5"/>
          <p:cNvSpPr>
            <a:spLocks noGrp="1"/>
          </p:cNvSpPr>
          <p:nvPr>
            <p:ph sz="quarter" idx="4"/>
          </p:nvPr>
        </p:nvSpPr>
        <p:spPr>
          <a:xfrm>
            <a:off x="4755100" y="1752600"/>
            <a:ext cx="4041775" cy="4572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7" name="Rectangle 45"/>
          <p:cNvSpPr>
            <a:spLocks noGrp="1" noChangeArrowheads="1"/>
          </p:cNvSpPr>
          <p:nvPr>
            <p:ph type="dt" sz="half" idx="10"/>
          </p:nvPr>
        </p:nvSpPr>
        <p:spPr>
          <a:ln/>
        </p:spPr>
        <p:txBody>
          <a:bodyPr/>
          <a:lstStyle>
            <a:lvl1pPr>
              <a:defRPr/>
            </a:lvl1pPr>
          </a:lstStyle>
          <a:p>
            <a:fld id="{810BF150-A97A-4E9B-B2A5-A9D411A16C08}" type="datetime1">
              <a:rPr lang="zh-TW" altLang="en-US" smtClean="0">
                <a:solidFill>
                  <a:srgbClr val="FFFFFF"/>
                </a:solidFill>
              </a:rPr>
              <a:pPr/>
              <a:t>2023/10/18</a:t>
            </a:fld>
            <a:endParaRPr lang="en-US" altLang="zh-TW">
              <a:solidFill>
                <a:srgbClr val="FFFFFF"/>
              </a:solidFill>
            </a:endParaRPr>
          </a:p>
        </p:txBody>
      </p:sp>
      <p:sp>
        <p:nvSpPr>
          <p:cNvPr id="8" name="Rectangle 46"/>
          <p:cNvSpPr>
            <a:spLocks noGrp="1" noChangeArrowheads="1"/>
          </p:cNvSpPr>
          <p:nvPr>
            <p:ph type="ftr" sz="quarter" idx="11"/>
          </p:nvPr>
        </p:nvSpPr>
        <p:spPr>
          <a:ln/>
        </p:spPr>
        <p:txBody>
          <a:bodyPr/>
          <a:lstStyle>
            <a:lvl1pPr>
              <a:defRPr/>
            </a:lvl1pPr>
          </a:lstStyle>
          <a:p>
            <a:endParaRPr lang="en-US" altLang="zh-TW" dirty="0">
              <a:solidFill>
                <a:srgbClr val="000000"/>
              </a:solidFill>
            </a:endParaRPr>
          </a:p>
        </p:txBody>
      </p:sp>
      <p:sp>
        <p:nvSpPr>
          <p:cNvPr id="9" name="Rectangle 47"/>
          <p:cNvSpPr>
            <a:spLocks noGrp="1" noChangeArrowheads="1"/>
          </p:cNvSpPr>
          <p:nvPr>
            <p:ph type="sldNum" sz="quarter" idx="12"/>
          </p:nvPr>
        </p:nvSpPr>
        <p:spPr>
          <a:ln/>
        </p:spPr>
        <p:txBody>
          <a:bodyPr/>
          <a:lstStyle>
            <a:lvl1pPr>
              <a:defRPr/>
            </a:lvl1pPr>
          </a:lstStyle>
          <a:p>
            <a:pPr>
              <a:defRPr/>
            </a:pPr>
            <a:fld id="{CD622E16-6DF7-409D-ABF4-B11941A608F3}"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10769696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dirty="0"/>
              <a:t>按一下以編輯母片標題樣式</a:t>
            </a:r>
          </a:p>
        </p:txBody>
      </p:sp>
      <p:sp>
        <p:nvSpPr>
          <p:cNvPr id="3" name="Rectangle 45"/>
          <p:cNvSpPr>
            <a:spLocks noGrp="1" noChangeArrowheads="1"/>
          </p:cNvSpPr>
          <p:nvPr>
            <p:ph type="dt" sz="half" idx="10"/>
          </p:nvPr>
        </p:nvSpPr>
        <p:spPr>
          <a:ln/>
        </p:spPr>
        <p:txBody>
          <a:bodyPr/>
          <a:lstStyle>
            <a:lvl1pPr>
              <a:defRPr/>
            </a:lvl1pPr>
          </a:lstStyle>
          <a:p>
            <a:fld id="{A2CA693C-5793-4510-BE22-5980332736EA}" type="datetime1">
              <a:rPr lang="zh-TW" altLang="en-US" smtClean="0">
                <a:solidFill>
                  <a:srgbClr val="FFFFFF"/>
                </a:solidFill>
              </a:rPr>
              <a:pPr/>
              <a:t>2023/10/18</a:t>
            </a:fld>
            <a:endParaRPr lang="en-US" altLang="zh-TW">
              <a:solidFill>
                <a:srgbClr val="FFFFFF"/>
              </a:solidFill>
            </a:endParaRPr>
          </a:p>
        </p:txBody>
      </p:sp>
      <p:sp>
        <p:nvSpPr>
          <p:cNvPr id="4" name="Rectangle 46"/>
          <p:cNvSpPr>
            <a:spLocks noGrp="1" noChangeArrowheads="1"/>
          </p:cNvSpPr>
          <p:nvPr>
            <p:ph type="ftr" sz="quarter" idx="11"/>
          </p:nvPr>
        </p:nvSpPr>
        <p:spPr>
          <a:ln/>
        </p:spPr>
        <p:txBody>
          <a:bodyPr/>
          <a:lstStyle>
            <a:lvl1pPr>
              <a:defRPr/>
            </a:lvl1pPr>
          </a:lstStyle>
          <a:p>
            <a:endParaRPr lang="en-US" altLang="zh-TW" dirty="0">
              <a:solidFill>
                <a:srgbClr val="000000"/>
              </a:solidFill>
            </a:endParaRPr>
          </a:p>
        </p:txBody>
      </p:sp>
      <p:sp>
        <p:nvSpPr>
          <p:cNvPr id="5" name="Rectangle 47"/>
          <p:cNvSpPr>
            <a:spLocks noGrp="1" noChangeArrowheads="1"/>
          </p:cNvSpPr>
          <p:nvPr>
            <p:ph type="sldNum" sz="quarter" idx="12"/>
          </p:nvPr>
        </p:nvSpPr>
        <p:spPr>
          <a:ln/>
        </p:spPr>
        <p:txBody>
          <a:bodyPr/>
          <a:lstStyle>
            <a:lvl1pPr>
              <a:defRPr/>
            </a:lvl1pPr>
          </a:lstStyle>
          <a:p>
            <a:pPr>
              <a:defRPr/>
            </a:pPr>
            <a:fld id="{AEAABFFE-670F-4DBC-8824-4DE57A2E8E5C}"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18881429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5"/>
          <p:cNvSpPr>
            <a:spLocks noGrp="1" noChangeArrowheads="1"/>
          </p:cNvSpPr>
          <p:nvPr>
            <p:ph type="dt" sz="half" idx="10"/>
          </p:nvPr>
        </p:nvSpPr>
        <p:spPr>
          <a:ln/>
        </p:spPr>
        <p:txBody>
          <a:bodyPr/>
          <a:lstStyle>
            <a:lvl1pPr>
              <a:defRPr/>
            </a:lvl1pPr>
          </a:lstStyle>
          <a:p>
            <a:fld id="{4ACA0161-8257-4597-B10E-312E12140448}" type="datetime1">
              <a:rPr lang="zh-TW" altLang="en-US" smtClean="0">
                <a:solidFill>
                  <a:srgbClr val="FFFFFF"/>
                </a:solidFill>
              </a:rPr>
              <a:pPr/>
              <a:t>2023/10/18</a:t>
            </a:fld>
            <a:endParaRPr lang="en-US" altLang="zh-TW">
              <a:solidFill>
                <a:srgbClr val="FFFFFF"/>
              </a:solidFill>
            </a:endParaRPr>
          </a:p>
        </p:txBody>
      </p:sp>
      <p:sp>
        <p:nvSpPr>
          <p:cNvPr id="3" name="Rectangle 46"/>
          <p:cNvSpPr>
            <a:spLocks noGrp="1" noChangeArrowheads="1"/>
          </p:cNvSpPr>
          <p:nvPr>
            <p:ph type="ftr" sz="quarter" idx="11"/>
          </p:nvPr>
        </p:nvSpPr>
        <p:spPr>
          <a:ln/>
        </p:spPr>
        <p:txBody>
          <a:bodyPr/>
          <a:lstStyle>
            <a:lvl1pPr>
              <a:defRPr/>
            </a:lvl1pPr>
          </a:lstStyle>
          <a:p>
            <a:endParaRPr lang="en-US" altLang="zh-TW" dirty="0">
              <a:solidFill>
                <a:srgbClr val="000000"/>
              </a:solidFill>
            </a:endParaRPr>
          </a:p>
        </p:txBody>
      </p:sp>
      <p:sp>
        <p:nvSpPr>
          <p:cNvPr id="4" name="Rectangle 47"/>
          <p:cNvSpPr>
            <a:spLocks noGrp="1" noChangeArrowheads="1"/>
          </p:cNvSpPr>
          <p:nvPr>
            <p:ph type="sldNum" sz="quarter" idx="12"/>
          </p:nvPr>
        </p:nvSpPr>
        <p:spPr>
          <a:ln/>
        </p:spPr>
        <p:txBody>
          <a:bodyPr/>
          <a:lstStyle>
            <a:lvl1pPr>
              <a:defRPr/>
            </a:lvl1pPr>
          </a:lstStyle>
          <a:p>
            <a:pPr>
              <a:defRPr/>
            </a:pPr>
            <a:fld id="{14151323-51B8-4046-88ED-8CEB0751AF4C}"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17806207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2" y="273050"/>
            <a:ext cx="3008313" cy="1162050"/>
          </a:xfrm>
        </p:spPr>
        <p:txBody>
          <a:bodyPr anchor="b"/>
          <a:lstStyle>
            <a:lvl1pPr algn="l">
              <a:defRPr sz="2000" b="1"/>
            </a:lvl1pPr>
          </a:lstStyle>
          <a:p>
            <a:r>
              <a:rPr lang="zh-TW" altLang="en-US" dirty="0"/>
              <a:t>按一下以編輯母片標題樣式</a:t>
            </a:r>
          </a:p>
        </p:txBody>
      </p:sp>
      <p:sp>
        <p:nvSpPr>
          <p:cNvPr id="3" name="內容版面配置區 2"/>
          <p:cNvSpPr>
            <a:spLocks noGrp="1"/>
          </p:cNvSpPr>
          <p:nvPr>
            <p:ph idx="1"/>
          </p:nvPr>
        </p:nvSpPr>
        <p:spPr>
          <a:xfrm>
            <a:off x="3575050" y="273058"/>
            <a:ext cx="5111750" cy="606848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文字版面配置區 3"/>
          <p:cNvSpPr>
            <a:spLocks noGrp="1"/>
          </p:cNvSpPr>
          <p:nvPr>
            <p:ph type="body" sz="half" idx="2"/>
          </p:nvPr>
        </p:nvSpPr>
        <p:spPr>
          <a:xfrm>
            <a:off x="457202" y="1435101"/>
            <a:ext cx="3008313" cy="49064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dirty="0"/>
              <a:t>按一下以編輯母片文字樣式</a:t>
            </a:r>
          </a:p>
        </p:txBody>
      </p:sp>
      <p:sp>
        <p:nvSpPr>
          <p:cNvPr id="5" name="Rectangle 45"/>
          <p:cNvSpPr>
            <a:spLocks noGrp="1" noChangeArrowheads="1"/>
          </p:cNvSpPr>
          <p:nvPr>
            <p:ph type="dt" sz="half" idx="10"/>
          </p:nvPr>
        </p:nvSpPr>
        <p:spPr>
          <a:ln/>
        </p:spPr>
        <p:txBody>
          <a:bodyPr/>
          <a:lstStyle>
            <a:lvl1pPr>
              <a:defRPr/>
            </a:lvl1pPr>
          </a:lstStyle>
          <a:p>
            <a:fld id="{86915686-0746-4A63-84FA-DC8AD7F277CD}" type="datetime1">
              <a:rPr lang="zh-TW" altLang="en-US" smtClean="0">
                <a:solidFill>
                  <a:srgbClr val="FFFFFF"/>
                </a:solidFill>
              </a:rPr>
              <a:pPr/>
              <a:t>2023/10/18</a:t>
            </a:fld>
            <a:endParaRPr lang="en-US" altLang="zh-TW">
              <a:solidFill>
                <a:srgbClr val="FFFFFF"/>
              </a:solidFill>
            </a:endParaRPr>
          </a:p>
        </p:txBody>
      </p:sp>
      <p:sp>
        <p:nvSpPr>
          <p:cNvPr id="6" name="Rectangle 46"/>
          <p:cNvSpPr>
            <a:spLocks noGrp="1" noChangeArrowheads="1"/>
          </p:cNvSpPr>
          <p:nvPr>
            <p:ph type="ftr" sz="quarter" idx="11"/>
          </p:nvPr>
        </p:nvSpPr>
        <p:spPr>
          <a:ln/>
        </p:spPr>
        <p:txBody>
          <a:bodyPr/>
          <a:lstStyle>
            <a:lvl1pPr>
              <a:defRPr/>
            </a:lvl1pPr>
          </a:lstStyle>
          <a:p>
            <a:endParaRPr lang="en-US" altLang="zh-TW" dirty="0">
              <a:solidFill>
                <a:srgbClr val="000000"/>
              </a:solidFill>
            </a:endParaRPr>
          </a:p>
        </p:txBody>
      </p:sp>
      <p:sp>
        <p:nvSpPr>
          <p:cNvPr id="7" name="Rectangle 47"/>
          <p:cNvSpPr>
            <a:spLocks noGrp="1" noChangeArrowheads="1"/>
          </p:cNvSpPr>
          <p:nvPr>
            <p:ph type="sldNum" sz="quarter" idx="12"/>
          </p:nvPr>
        </p:nvSpPr>
        <p:spPr>
          <a:ln/>
        </p:spPr>
        <p:txBody>
          <a:bodyPr/>
          <a:lstStyle>
            <a:lvl1pPr>
              <a:defRPr/>
            </a:lvl1pPr>
          </a:lstStyle>
          <a:p>
            <a:pPr>
              <a:defRPr/>
            </a:pPr>
            <a:fld id="{788D64F3-C49A-4957-9EDD-33E963532478}"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17940029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dirty="0"/>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dirty="0"/>
              <a:t>按一下圖示以新增圖片</a:t>
            </a:r>
          </a:p>
        </p:txBody>
      </p:sp>
      <p:sp>
        <p:nvSpPr>
          <p:cNvPr id="4" name="文字版面配置區 3"/>
          <p:cNvSpPr>
            <a:spLocks noGrp="1"/>
          </p:cNvSpPr>
          <p:nvPr>
            <p:ph type="body" sz="half" idx="2"/>
          </p:nvPr>
        </p:nvSpPr>
        <p:spPr>
          <a:xfrm>
            <a:off x="1792288" y="5367345"/>
            <a:ext cx="5486400" cy="9403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dirty="0"/>
              <a:t>按一下以編輯母片文字樣式</a:t>
            </a:r>
          </a:p>
        </p:txBody>
      </p:sp>
      <p:sp>
        <p:nvSpPr>
          <p:cNvPr id="5" name="Rectangle 45"/>
          <p:cNvSpPr>
            <a:spLocks noGrp="1" noChangeArrowheads="1"/>
          </p:cNvSpPr>
          <p:nvPr>
            <p:ph type="dt" sz="half" idx="10"/>
          </p:nvPr>
        </p:nvSpPr>
        <p:spPr>
          <a:ln/>
        </p:spPr>
        <p:txBody>
          <a:bodyPr/>
          <a:lstStyle>
            <a:lvl1pPr>
              <a:defRPr/>
            </a:lvl1pPr>
          </a:lstStyle>
          <a:p>
            <a:fld id="{186E7DDD-BAFC-41BD-BA0F-9C5B9B6EB1F7}" type="datetime1">
              <a:rPr lang="zh-TW" altLang="en-US" smtClean="0">
                <a:solidFill>
                  <a:srgbClr val="FFFFFF"/>
                </a:solidFill>
              </a:rPr>
              <a:pPr/>
              <a:t>2023/10/18</a:t>
            </a:fld>
            <a:endParaRPr lang="en-US" altLang="zh-TW">
              <a:solidFill>
                <a:srgbClr val="FFFFFF"/>
              </a:solidFill>
            </a:endParaRPr>
          </a:p>
        </p:txBody>
      </p:sp>
      <p:sp>
        <p:nvSpPr>
          <p:cNvPr id="6" name="Rectangle 46"/>
          <p:cNvSpPr>
            <a:spLocks noGrp="1" noChangeArrowheads="1"/>
          </p:cNvSpPr>
          <p:nvPr>
            <p:ph type="ftr" sz="quarter" idx="11"/>
          </p:nvPr>
        </p:nvSpPr>
        <p:spPr>
          <a:ln/>
        </p:spPr>
        <p:txBody>
          <a:bodyPr/>
          <a:lstStyle>
            <a:lvl1pPr>
              <a:defRPr/>
            </a:lvl1pPr>
          </a:lstStyle>
          <a:p>
            <a:endParaRPr lang="en-US" altLang="zh-TW" dirty="0">
              <a:solidFill>
                <a:srgbClr val="000000"/>
              </a:solidFill>
            </a:endParaRPr>
          </a:p>
        </p:txBody>
      </p:sp>
      <p:sp>
        <p:nvSpPr>
          <p:cNvPr id="7" name="Rectangle 47"/>
          <p:cNvSpPr>
            <a:spLocks noGrp="1" noChangeArrowheads="1"/>
          </p:cNvSpPr>
          <p:nvPr>
            <p:ph type="sldNum" sz="quarter" idx="12"/>
          </p:nvPr>
        </p:nvSpPr>
        <p:spPr>
          <a:ln/>
        </p:spPr>
        <p:txBody>
          <a:bodyPr/>
          <a:lstStyle>
            <a:lvl1pPr>
              <a:defRPr/>
            </a:lvl1pPr>
          </a:lstStyle>
          <a:p>
            <a:pPr>
              <a:defRPr/>
            </a:pPr>
            <a:fld id="{34413849-159F-4767-9B7D-CAA187C2FD12}"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16564920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dirty="0"/>
              <a:t>按一下以編輯母片標題樣式</a:t>
            </a:r>
          </a:p>
        </p:txBody>
      </p:sp>
      <p:sp>
        <p:nvSpPr>
          <p:cNvPr id="3" name="直排文字版面配置區 2"/>
          <p:cNvSpPr>
            <a:spLocks noGrp="1"/>
          </p:cNvSpPr>
          <p:nvPr>
            <p:ph type="body" orient="vert" idx="1"/>
          </p:nvPr>
        </p:nvSpPr>
        <p:spPr/>
        <p:txBody>
          <a:bodyPr vert="eaVert"/>
          <a:lstStyle>
            <a:lvl1pPr>
              <a:defRPr/>
            </a:lvl1pPr>
            <a:lvl2pPr>
              <a:defRPr/>
            </a:lvl2pPr>
            <a:lvl3pPr>
              <a:defRPr/>
            </a:lvl3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Rectangle 45"/>
          <p:cNvSpPr>
            <a:spLocks noGrp="1" noChangeArrowheads="1"/>
          </p:cNvSpPr>
          <p:nvPr>
            <p:ph type="dt" sz="half" idx="10"/>
          </p:nvPr>
        </p:nvSpPr>
        <p:spPr>
          <a:ln/>
        </p:spPr>
        <p:txBody>
          <a:bodyPr/>
          <a:lstStyle>
            <a:lvl1pPr>
              <a:defRPr/>
            </a:lvl1pPr>
          </a:lstStyle>
          <a:p>
            <a:fld id="{C87AC0E5-2AB9-4ACB-9492-E471CE18B18E}" type="datetime1">
              <a:rPr lang="zh-TW" altLang="en-US" smtClean="0">
                <a:solidFill>
                  <a:srgbClr val="FFFFFF"/>
                </a:solidFill>
              </a:rPr>
              <a:pPr/>
              <a:t>2023/10/18</a:t>
            </a:fld>
            <a:endParaRPr lang="en-US" altLang="zh-TW">
              <a:solidFill>
                <a:srgbClr val="FFFFFF"/>
              </a:solidFill>
            </a:endParaRPr>
          </a:p>
        </p:txBody>
      </p:sp>
      <p:sp>
        <p:nvSpPr>
          <p:cNvPr id="5" name="Rectangle 46"/>
          <p:cNvSpPr>
            <a:spLocks noGrp="1" noChangeArrowheads="1"/>
          </p:cNvSpPr>
          <p:nvPr>
            <p:ph type="ftr" sz="quarter" idx="11"/>
          </p:nvPr>
        </p:nvSpPr>
        <p:spPr>
          <a:ln/>
        </p:spPr>
        <p:txBody>
          <a:bodyPr/>
          <a:lstStyle>
            <a:lvl1pPr>
              <a:defRPr/>
            </a:lvl1pPr>
          </a:lstStyle>
          <a:p>
            <a:endParaRPr lang="en-US" altLang="zh-TW" dirty="0">
              <a:solidFill>
                <a:srgbClr val="000000"/>
              </a:solidFill>
            </a:endParaRPr>
          </a:p>
        </p:txBody>
      </p:sp>
      <p:sp>
        <p:nvSpPr>
          <p:cNvPr id="6" name="Rectangle 47"/>
          <p:cNvSpPr>
            <a:spLocks noGrp="1" noChangeArrowheads="1"/>
          </p:cNvSpPr>
          <p:nvPr>
            <p:ph type="sldNum" sz="quarter" idx="12"/>
          </p:nvPr>
        </p:nvSpPr>
        <p:spPr>
          <a:ln/>
        </p:spPr>
        <p:txBody>
          <a:bodyPr/>
          <a:lstStyle>
            <a:lvl1pPr>
              <a:defRPr/>
            </a:lvl1pPr>
          </a:lstStyle>
          <a:p>
            <a:pPr>
              <a:defRPr/>
            </a:pPr>
            <a:fld id="{24A3BB39-26BF-4C24-833E-128E61303D96}"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31699727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910390" y="-1"/>
            <a:ext cx="2151062" cy="6316133"/>
          </a:xfrm>
        </p:spPr>
        <p:txBody>
          <a:bodyPr vert="eaVert"/>
          <a:lstStyle>
            <a:lvl1pPr>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457201" y="0"/>
            <a:ext cx="6300788" cy="6324600"/>
          </a:xfrm>
        </p:spPr>
        <p:txBody>
          <a:bodyPr vert="eaVert"/>
          <a:lstStyle>
            <a:lvl1pPr>
              <a:defRPr/>
            </a:lvl1pPr>
            <a:lvl2pPr>
              <a:defRPr/>
            </a:lvl2pPr>
            <a:lvl3pPr>
              <a:defRPr/>
            </a:lvl3p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Rectangle 45"/>
          <p:cNvSpPr>
            <a:spLocks noGrp="1" noChangeArrowheads="1"/>
          </p:cNvSpPr>
          <p:nvPr>
            <p:ph type="dt" sz="half" idx="10"/>
          </p:nvPr>
        </p:nvSpPr>
        <p:spPr>
          <a:ln/>
        </p:spPr>
        <p:txBody>
          <a:bodyPr/>
          <a:lstStyle>
            <a:lvl1pPr>
              <a:defRPr/>
            </a:lvl1pPr>
          </a:lstStyle>
          <a:p>
            <a:fld id="{F90E3962-D979-40C3-BB06-A2DF77B7BE7A}" type="datetime1">
              <a:rPr lang="zh-TW" altLang="en-US" smtClean="0">
                <a:solidFill>
                  <a:srgbClr val="FFFFFF"/>
                </a:solidFill>
              </a:rPr>
              <a:pPr/>
              <a:t>2023/10/18</a:t>
            </a:fld>
            <a:endParaRPr lang="en-US" altLang="zh-TW">
              <a:solidFill>
                <a:srgbClr val="FFFFFF"/>
              </a:solidFill>
            </a:endParaRPr>
          </a:p>
        </p:txBody>
      </p:sp>
      <p:sp>
        <p:nvSpPr>
          <p:cNvPr id="5" name="Rectangle 46"/>
          <p:cNvSpPr>
            <a:spLocks noGrp="1" noChangeArrowheads="1"/>
          </p:cNvSpPr>
          <p:nvPr>
            <p:ph type="ftr" sz="quarter" idx="11"/>
          </p:nvPr>
        </p:nvSpPr>
        <p:spPr>
          <a:ln/>
        </p:spPr>
        <p:txBody>
          <a:bodyPr/>
          <a:lstStyle>
            <a:lvl1pPr>
              <a:defRPr/>
            </a:lvl1pPr>
          </a:lstStyle>
          <a:p>
            <a:endParaRPr lang="en-US" altLang="zh-TW" dirty="0">
              <a:solidFill>
                <a:srgbClr val="000000"/>
              </a:solidFill>
            </a:endParaRPr>
          </a:p>
        </p:txBody>
      </p:sp>
      <p:sp>
        <p:nvSpPr>
          <p:cNvPr id="6" name="Rectangle 47"/>
          <p:cNvSpPr>
            <a:spLocks noGrp="1" noChangeArrowheads="1"/>
          </p:cNvSpPr>
          <p:nvPr>
            <p:ph type="sldNum" sz="quarter" idx="12"/>
          </p:nvPr>
        </p:nvSpPr>
        <p:spPr>
          <a:ln/>
        </p:spPr>
        <p:txBody>
          <a:bodyPr/>
          <a:lstStyle>
            <a:lvl1pPr>
              <a:defRPr/>
            </a:lvl1pPr>
          </a:lstStyle>
          <a:p>
            <a:pPr>
              <a:defRPr/>
            </a:pPr>
            <a:fld id="{8F4DA1C8-CF94-46EB-A9D6-6158905C53AE}" type="slidenum">
              <a:rPr lang="en-US" altLang="zh-TW">
                <a:solidFill>
                  <a:srgbClr val="FFFFFF"/>
                </a:solidFill>
              </a:rPr>
              <a:pPr>
                <a:defRPr/>
              </a:pPr>
              <a:t>‹#›</a:t>
            </a:fld>
            <a:endParaRPr lang="en-US" altLang="zh-TW">
              <a:solidFill>
                <a:srgbClr val="FFFFFF"/>
              </a:solidFill>
            </a:endParaRPr>
          </a:p>
        </p:txBody>
      </p:sp>
    </p:spTree>
    <p:extLst>
      <p:ext uri="{BB962C8B-B14F-4D97-AF65-F5344CB8AC3E}">
        <p14:creationId xmlns:p14="http://schemas.microsoft.com/office/powerpoint/2010/main" val="14131139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dirty="0">
              <a:solidFill>
                <a:srgbClr val="000000">
                  <a:lumMod val="75000"/>
                  <a:lumOff val="25000"/>
                </a:srgbClr>
              </a:solidFill>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81833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19423857"/>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_空白">
    <p:spTree>
      <p:nvGrpSpPr>
        <p:cNvPr id="1" name=""/>
        <p:cNvGrpSpPr/>
        <p:nvPr/>
      </p:nvGrpSpPr>
      <p:grpSpPr>
        <a:xfrm>
          <a:off x="0" y="0"/>
          <a:ext cx="0" cy="0"/>
          <a:chOff x="0" y="0"/>
          <a:chExt cx="0" cy="0"/>
        </a:xfrm>
      </p:grpSpPr>
      <p:sp>
        <p:nvSpPr>
          <p:cNvPr id="5" name="Rectangle 42"/>
          <p:cNvSpPr>
            <a:spLocks noChangeArrowheads="1"/>
          </p:cNvSpPr>
          <p:nvPr userDrawn="1"/>
        </p:nvSpPr>
        <p:spPr bwMode="auto">
          <a:xfrm>
            <a:off x="0" y="6618288"/>
            <a:ext cx="9144000" cy="239712"/>
          </a:xfrm>
          <a:prstGeom prst="rect">
            <a:avLst/>
          </a:prstGeom>
          <a:solidFill>
            <a:srgbClr val="009F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fontAlgn="auto" hangingPunct="1">
              <a:spcBef>
                <a:spcPts val="0"/>
              </a:spcBef>
              <a:spcAft>
                <a:spcPts val="0"/>
              </a:spcAft>
            </a:pPr>
            <a:endParaRPr kumimoji="0" lang="zh-TW" altLang="en-US" sz="1800" b="0">
              <a:solidFill>
                <a:srgbClr val="000000"/>
              </a:solidFill>
              <a:latin typeface="Calibri" panose="020F0502020204030204" pitchFamily="34" charset="0"/>
              <a:ea typeface="微軟正黑體"/>
            </a:endParaRPr>
          </a:p>
        </p:txBody>
      </p:sp>
      <p:sp>
        <p:nvSpPr>
          <p:cNvPr id="3" name="Rectangle 46"/>
          <p:cNvSpPr>
            <a:spLocks noGrp="1" noChangeArrowheads="1"/>
          </p:cNvSpPr>
          <p:nvPr>
            <p:ph type="ftr" sz="quarter" idx="11"/>
          </p:nvPr>
        </p:nvSpPr>
        <p:spPr>
          <a:ln/>
        </p:spPr>
        <p:txBody>
          <a:bodyPr/>
          <a:lstStyle>
            <a:lvl1pPr>
              <a:defRPr>
                <a:latin typeface="Calibri" panose="020F0502020204030204" pitchFamily="34" charset="0"/>
              </a:defRPr>
            </a:lvl1pPr>
          </a:lstStyle>
          <a:p>
            <a:pPr>
              <a:defRPr/>
            </a:pPr>
            <a:endParaRPr lang="en-US" altLang="zh-TW">
              <a:solidFill>
                <a:srgbClr val="000000">
                  <a:lumMod val="75000"/>
                  <a:lumOff val="25000"/>
                </a:srgbClr>
              </a:solidFill>
            </a:endParaRPr>
          </a:p>
        </p:txBody>
      </p:sp>
      <p:sp>
        <p:nvSpPr>
          <p:cNvPr id="11"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10" name="Text Box 48"/>
          <p:cNvSpPr txBox="1">
            <a:spLocks noChangeArrowheads="1"/>
          </p:cNvSpPr>
          <p:nvPr userDrawn="1"/>
        </p:nvSpPr>
        <p:spPr bwMode="auto">
          <a:xfrm>
            <a:off x="-1" y="6621470"/>
            <a:ext cx="695306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1000" b="0" dirty="0">
                <a:solidFill>
                  <a:srgbClr val="FFFFFF"/>
                </a:solidFill>
                <a:latin typeface="Calibri" panose="020F0502020204030204" pitchFamily="34" charset="0"/>
                <a:ea typeface="微軟正黑體"/>
              </a:rPr>
              <a:t>工業技術研究院機密資料 禁止複製、轉載、外流  </a:t>
            </a:r>
            <a:r>
              <a:rPr lang="en-US" altLang="zh-TW" sz="1000" b="0" dirty="0">
                <a:solidFill>
                  <a:srgbClr val="FFFFFF"/>
                </a:solidFill>
                <a:latin typeface="Calibri" panose="020F0502020204030204" pitchFamily="34" charset="0"/>
                <a:ea typeface="微軟正黑體"/>
              </a:rPr>
              <a:t>ITRI CONFIDENTIAL DOCUMENT DO NOT COPY OR DISTRIBUTE</a:t>
            </a:r>
            <a:endParaRPr lang="zh-TW" altLang="en-US" sz="1000" b="0" dirty="0">
              <a:solidFill>
                <a:srgbClr val="FFFFFF"/>
              </a:solidFill>
              <a:latin typeface="Calibri" panose="020F0502020204030204" pitchFamily="34" charset="0"/>
              <a:ea typeface="微軟正黑體"/>
            </a:endParaRPr>
          </a:p>
        </p:txBody>
      </p:sp>
      <p:pic>
        <p:nvPicPr>
          <p:cNvPr id="12" name="圖片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256067" y="89862"/>
            <a:ext cx="790243" cy="324000"/>
          </a:xfrm>
          <a:prstGeom prst="rect">
            <a:avLst/>
          </a:prstGeom>
          <a:noFill/>
          <a:ln>
            <a:noFill/>
          </a:ln>
        </p:spPr>
      </p:pic>
      <p:pic>
        <p:nvPicPr>
          <p:cNvPr id="8" name="Picture 53" descr="itri_CEL_C"/>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96840" y="65091"/>
            <a:ext cx="1681162"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38481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atin typeface="Calibri" panose="020F0502020204030204" pitchFamily="34" charset="0"/>
                <a:ea typeface="標楷體" panose="03000509000000000000" pitchFamily="65" charset="-120"/>
              </a:defRPr>
            </a:lvl1pPr>
          </a:lstStyle>
          <a:p>
            <a:r>
              <a:rPr lang="zh-TW" altLang="en-US" dirty="0"/>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atin typeface="Calibri" panose="020F0502020204030204" pitchFamily="34" charset="0"/>
                <a:ea typeface="標楷體" panose="03000509000000000000" pitchFamily="65"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5" name="文字版面配置區 4"/>
          <p:cNvSpPr>
            <a:spLocks noGrp="1"/>
          </p:cNvSpPr>
          <p:nvPr>
            <p:ph type="body" sz="quarter" idx="3"/>
          </p:nvPr>
        </p:nvSpPr>
        <p:spPr>
          <a:xfrm>
            <a:off x="4645029" y="1535113"/>
            <a:ext cx="4041775" cy="639762"/>
          </a:xfrm>
        </p:spPr>
        <p:txBody>
          <a:bodyPr anchor="b"/>
          <a:lstStyle>
            <a:lvl1pPr marL="0" indent="0">
              <a:buNone/>
              <a:defRPr sz="2400" b="1">
                <a:latin typeface="Calibri" panose="020F0502020204030204" pitchFamily="34" charset="0"/>
                <a:ea typeface="標楷體" panose="03000509000000000000" pitchFamily="65"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8"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solidFill>
                <a:srgbClr val="000000">
                  <a:lumMod val="75000"/>
                  <a:lumOff val="25000"/>
                </a:srgbClr>
              </a:solidFill>
            </a:endParaRPr>
          </a:p>
        </p:txBody>
      </p:sp>
      <p:sp>
        <p:nvSpPr>
          <p:cNvPr id="12" name="投影片編號版面配置區 1"/>
          <p:cNvSpPr>
            <a:spLocks noGrp="1"/>
          </p:cNvSpPr>
          <p:nvPr>
            <p:ph type="sldNum" sz="quarter" idx="12"/>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9" name="內容版面配置區 8"/>
          <p:cNvSpPr>
            <a:spLocks noGrp="1"/>
          </p:cNvSpPr>
          <p:nvPr>
            <p:ph sz="quarter" idx="13"/>
          </p:nvPr>
        </p:nvSpPr>
        <p:spPr>
          <a:xfrm>
            <a:off x="457200" y="2174875"/>
            <a:ext cx="4040188" cy="3951288"/>
          </a:xfrm>
        </p:spPr>
        <p:txBody>
          <a:bodyPr/>
          <a:lstStyle>
            <a:lvl1pPr marL="271463" indent="-271463">
              <a:defRPr sz="2400">
                <a:latin typeface="Calibri" panose="020F0502020204030204" pitchFamily="34" charset="0"/>
                <a:ea typeface="標楷體" panose="03000509000000000000" pitchFamily="65" charset="-120"/>
              </a:defRPr>
            </a:lvl1pPr>
            <a:lvl2pPr marL="533400" indent="-180975">
              <a:defRPr sz="2000">
                <a:latin typeface="Calibri" panose="020F0502020204030204" pitchFamily="34" charset="0"/>
                <a:ea typeface="標楷體" panose="03000509000000000000" pitchFamily="65" charset="-120"/>
              </a:defRPr>
            </a:lvl2pPr>
            <a:lvl3pPr marL="806450" indent="-184150">
              <a:tabLst>
                <a:tab pos="896938" algn="l"/>
              </a:tabLst>
              <a:defRPr sz="1800">
                <a:latin typeface="Calibri" panose="020F0502020204030204" pitchFamily="34" charset="0"/>
                <a:ea typeface="標楷體" panose="03000509000000000000" pitchFamily="65" charset="-120"/>
              </a:defRPr>
            </a:lvl3pPr>
            <a:lvl4pPr marL="1077913" indent="-187325">
              <a:tabLst>
                <a:tab pos="1077913" algn="l"/>
              </a:tabLst>
              <a:defRPr sz="1600">
                <a:latin typeface="Calibri" panose="020F0502020204030204" pitchFamily="34" charset="0"/>
                <a:ea typeface="標楷體" panose="03000509000000000000" pitchFamily="65" charset="-120"/>
              </a:defRPr>
            </a:lvl4pPr>
            <a:lvl5pPr marL="1168400" indent="-85725">
              <a:defRPr sz="1600">
                <a:latin typeface="Calibri" panose="020F0502020204030204" pitchFamily="34" charset="0"/>
                <a:ea typeface="標楷體" panose="03000509000000000000" pitchFamily="65" charset="-120"/>
              </a:defRPr>
            </a:lvl5p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13" name="內容版面配置區 8"/>
          <p:cNvSpPr>
            <a:spLocks noGrp="1"/>
          </p:cNvSpPr>
          <p:nvPr>
            <p:ph sz="quarter" idx="14"/>
          </p:nvPr>
        </p:nvSpPr>
        <p:spPr>
          <a:xfrm>
            <a:off x="4646613" y="2174875"/>
            <a:ext cx="4040188" cy="3951288"/>
          </a:xfrm>
        </p:spPr>
        <p:txBody>
          <a:bodyPr/>
          <a:lstStyle>
            <a:lvl1pPr marL="271463" indent="-271463">
              <a:defRPr sz="2400">
                <a:latin typeface="Calibri" panose="020F0502020204030204" pitchFamily="34" charset="0"/>
                <a:ea typeface="標楷體" panose="03000509000000000000" pitchFamily="65" charset="-120"/>
              </a:defRPr>
            </a:lvl1pPr>
            <a:lvl2pPr marL="533400" indent="-180975">
              <a:defRPr sz="2000">
                <a:latin typeface="Calibri" panose="020F0502020204030204" pitchFamily="34" charset="0"/>
                <a:ea typeface="標楷體" panose="03000509000000000000" pitchFamily="65" charset="-120"/>
              </a:defRPr>
            </a:lvl2pPr>
            <a:lvl3pPr marL="806450" indent="-184150">
              <a:tabLst>
                <a:tab pos="896938" algn="l"/>
              </a:tabLst>
              <a:defRPr sz="1800">
                <a:latin typeface="Calibri" panose="020F0502020204030204" pitchFamily="34" charset="0"/>
                <a:ea typeface="標楷體" panose="03000509000000000000" pitchFamily="65" charset="-120"/>
              </a:defRPr>
            </a:lvl3pPr>
            <a:lvl4pPr marL="1077913" indent="-187325">
              <a:tabLst>
                <a:tab pos="1077913" algn="l"/>
              </a:tabLst>
              <a:defRPr sz="1600">
                <a:latin typeface="Calibri" panose="020F0502020204030204" pitchFamily="34" charset="0"/>
                <a:ea typeface="標楷體" panose="03000509000000000000" pitchFamily="65" charset="-120"/>
              </a:defRPr>
            </a:lvl4pPr>
            <a:lvl5pPr marL="1168400" indent="-85725">
              <a:defRPr sz="1600">
                <a:latin typeface="Calibri" panose="020F0502020204030204" pitchFamily="34" charset="0"/>
                <a:ea typeface="標楷體" panose="03000509000000000000" pitchFamily="65" charset="-120"/>
              </a:defRPr>
            </a:lvl5p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12439117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2" y="531994"/>
            <a:ext cx="3008313" cy="1162050"/>
          </a:xfrm>
        </p:spPr>
        <p:txBody>
          <a:bodyPr anchor="b"/>
          <a:lstStyle>
            <a:lvl1pPr algn="l">
              <a:defRPr sz="2000" b="1">
                <a:latin typeface="Calibri" panose="020F0502020204030204" pitchFamily="34" charset="0"/>
                <a:ea typeface="標楷體" panose="03000509000000000000" pitchFamily="65" charset="-120"/>
              </a:defRPr>
            </a:lvl1pPr>
          </a:lstStyle>
          <a:p>
            <a:r>
              <a:rPr lang="zh-TW" altLang="en-US"/>
              <a:t>按一下以編輯母片標題樣式</a:t>
            </a:r>
          </a:p>
        </p:txBody>
      </p:sp>
      <p:sp>
        <p:nvSpPr>
          <p:cNvPr id="4" name="文字版面配置區 3"/>
          <p:cNvSpPr>
            <a:spLocks noGrp="1"/>
          </p:cNvSpPr>
          <p:nvPr>
            <p:ph type="body" sz="half" idx="2"/>
          </p:nvPr>
        </p:nvSpPr>
        <p:spPr>
          <a:xfrm>
            <a:off x="457202" y="1694047"/>
            <a:ext cx="3008313" cy="4691063"/>
          </a:xfrm>
        </p:spPr>
        <p:txBody>
          <a:bodyPr/>
          <a:lstStyle>
            <a:lvl1pPr marL="0" indent="0">
              <a:buNone/>
              <a:defRPr sz="1400">
                <a:latin typeface="Calibri" panose="020F0502020204030204" pitchFamily="34" charset="0"/>
                <a:ea typeface="標楷體" panose="03000509000000000000" pitchFamily="65" charset="-12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6" name="Rectangle 46"/>
          <p:cNvSpPr>
            <a:spLocks noGrp="1" noChangeArrowheads="1"/>
          </p:cNvSpPr>
          <p:nvPr>
            <p:ph type="ftr" sz="quarter" idx="11"/>
          </p:nvPr>
        </p:nvSpPr>
        <p:spPr>
          <a:ln/>
        </p:spPr>
        <p:txBody>
          <a:bodyPr/>
          <a:lstStyle>
            <a:lvl1pPr>
              <a:defRPr>
                <a:latin typeface="Calibri" panose="020F0502020204030204" pitchFamily="34" charset="0"/>
                <a:ea typeface="標楷體" panose="03000509000000000000" pitchFamily="65" charset="-120"/>
              </a:defRPr>
            </a:lvl1pPr>
          </a:lstStyle>
          <a:p>
            <a:pPr>
              <a:defRPr/>
            </a:pPr>
            <a:endParaRPr lang="en-US" altLang="zh-TW">
              <a:solidFill>
                <a:srgbClr val="000000">
                  <a:lumMod val="75000"/>
                  <a:lumOff val="25000"/>
                </a:srgbClr>
              </a:solidFill>
            </a:endParaRPr>
          </a:p>
        </p:txBody>
      </p:sp>
      <p:sp>
        <p:nvSpPr>
          <p:cNvPr id="10" name="投影片編號版面配置區 1"/>
          <p:cNvSpPr>
            <a:spLocks noGrp="1"/>
          </p:cNvSpPr>
          <p:nvPr>
            <p:ph type="sldNum" sz="quarter" idx="4"/>
          </p:nvPr>
        </p:nvSpPr>
        <p:spPr>
          <a:xfrm>
            <a:off x="8729132"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ea typeface="標楷體" panose="03000509000000000000" pitchFamily="65" charset="-120"/>
              </a:defRPr>
            </a:lvl1pPr>
          </a:lstStyle>
          <a:p>
            <a:fld id="{F6602ED5-4A91-4AD9-AC63-D57B56DD798C}" type="slidenum">
              <a:rPr lang="zh-TW" altLang="en-US" smtClean="0">
                <a:solidFill>
                  <a:srgbClr val="FFFFFF"/>
                </a:solidFill>
              </a:rPr>
              <a:pPr/>
              <a:t>‹#›</a:t>
            </a:fld>
            <a:endParaRPr lang="zh-TW" altLang="en-US" dirty="0">
              <a:solidFill>
                <a:srgbClr val="FFFFFF"/>
              </a:solidFill>
            </a:endParaRPr>
          </a:p>
        </p:txBody>
      </p:sp>
      <p:sp>
        <p:nvSpPr>
          <p:cNvPr id="7" name="內容版面配置區 6"/>
          <p:cNvSpPr>
            <a:spLocks noGrp="1"/>
          </p:cNvSpPr>
          <p:nvPr>
            <p:ph sz="quarter" idx="12"/>
          </p:nvPr>
        </p:nvSpPr>
        <p:spPr>
          <a:xfrm>
            <a:off x="3576638" y="531994"/>
            <a:ext cx="5430837" cy="5853113"/>
          </a:xfrm>
        </p:spPr>
        <p:txBody>
          <a:bodyPr/>
          <a:lstStyle>
            <a:lvl1pPr>
              <a:defRPr>
                <a:latin typeface="Calibri" panose="020F0502020204030204" pitchFamily="34" charset="0"/>
                <a:ea typeface="標楷體" panose="03000509000000000000" pitchFamily="65" charset="-120"/>
              </a:defRPr>
            </a:lvl1pPr>
            <a:lvl2pPr>
              <a:defRPr>
                <a:latin typeface="Calibri" panose="020F0502020204030204" pitchFamily="34" charset="0"/>
                <a:ea typeface="標楷體" panose="03000509000000000000" pitchFamily="65" charset="-120"/>
              </a:defRPr>
            </a:lvl2pPr>
            <a:lvl3pPr>
              <a:defRPr>
                <a:latin typeface="Calibri" panose="020F0502020204030204" pitchFamily="34" charset="0"/>
                <a:ea typeface="標楷體" panose="03000509000000000000" pitchFamily="65" charset="-120"/>
              </a:defRPr>
            </a:lvl3pPr>
            <a:lvl4pPr>
              <a:defRPr>
                <a:latin typeface="Calibri" panose="020F0502020204030204" pitchFamily="34" charset="0"/>
                <a:ea typeface="標楷體" panose="03000509000000000000" pitchFamily="65" charset="-120"/>
              </a:defRPr>
            </a:lvl4pPr>
            <a:lvl5pPr>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15278935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只有標題">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4346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自訂版面配置">
    <p:spTree>
      <p:nvGrpSpPr>
        <p:cNvPr id="1" name=""/>
        <p:cNvGrpSpPr/>
        <p:nvPr/>
      </p:nvGrpSpPr>
      <p:grpSpPr>
        <a:xfrm>
          <a:off x="0" y="0"/>
          <a:ext cx="0" cy="0"/>
          <a:chOff x="0" y="0"/>
          <a:chExt cx="0" cy="0"/>
        </a:xfrm>
      </p:grpSpPr>
      <p:sp>
        <p:nvSpPr>
          <p:cNvPr id="4" name="頁尾版面配置區 3"/>
          <p:cNvSpPr>
            <a:spLocks noGrp="1"/>
          </p:cNvSpPr>
          <p:nvPr>
            <p:ph type="ftr" sz="quarter" idx="11"/>
          </p:nvPr>
        </p:nvSpPr>
        <p:spPr/>
        <p:txBody>
          <a:bodyPr/>
          <a:lstStyle/>
          <a:p>
            <a:endParaRPr lang="zh-TW" altLang="en-US">
              <a:solidFill>
                <a:prstClr val="black">
                  <a:tint val="75000"/>
                </a:prstClr>
              </a:solidFill>
            </a:endParaRPr>
          </a:p>
        </p:txBody>
      </p:sp>
      <p:sp>
        <p:nvSpPr>
          <p:cNvPr id="5" name="投影片編號版面配置區 4"/>
          <p:cNvSpPr>
            <a:spLocks noGrp="1"/>
          </p:cNvSpPr>
          <p:nvPr>
            <p:ph type="sldNum" sz="quarter" idx="12"/>
          </p:nvPr>
        </p:nvSpPr>
        <p:spPr/>
        <p:txBody>
          <a:bodyPr/>
          <a:lstStyle/>
          <a:p>
            <a:fld id="{93B68095-C8B2-4A76-90AA-E601358CCBC3}" type="slidenum">
              <a:rPr lang="zh-TW" altLang="en-US">
                <a:solidFill>
                  <a:prstClr val="black">
                    <a:tint val="75000"/>
                  </a:prstClr>
                </a:solidFill>
              </a:rPr>
              <a:pPr/>
              <a:t>‹#›</a:t>
            </a:fld>
            <a:endParaRPr lang="zh-TW" altLang="en-US">
              <a:solidFill>
                <a:prstClr val="black">
                  <a:tint val="75000"/>
                </a:prstClr>
              </a:solidFill>
            </a:endParaRPr>
          </a:p>
        </p:txBody>
      </p:sp>
      <p:sp>
        <p:nvSpPr>
          <p:cNvPr id="7" name="圖片版面配置區 6"/>
          <p:cNvSpPr>
            <a:spLocks noGrp="1"/>
          </p:cNvSpPr>
          <p:nvPr>
            <p:ph type="pic" sz="quarter" idx="13"/>
          </p:nvPr>
        </p:nvSpPr>
        <p:spPr>
          <a:xfrm>
            <a:off x="280675" y="1662113"/>
            <a:ext cx="1935163" cy="1936750"/>
          </a:xfrm>
        </p:spPr>
        <p:txBody>
          <a:bodyPr>
            <a:normAutofit/>
          </a:bodyPr>
          <a:lstStyle>
            <a:lvl1pPr>
              <a:defRPr sz="825"/>
            </a:lvl1pPr>
          </a:lstStyle>
          <a:p>
            <a:endParaRPr lang="zh-TW" altLang="en-US"/>
          </a:p>
        </p:txBody>
      </p:sp>
      <p:sp>
        <p:nvSpPr>
          <p:cNvPr id="8" name="圖片版面配置區 6"/>
          <p:cNvSpPr>
            <a:spLocks noGrp="1"/>
          </p:cNvSpPr>
          <p:nvPr>
            <p:ph type="pic" sz="quarter" idx="14"/>
          </p:nvPr>
        </p:nvSpPr>
        <p:spPr>
          <a:xfrm>
            <a:off x="2496508" y="1662113"/>
            <a:ext cx="1935163" cy="1936750"/>
          </a:xfrm>
        </p:spPr>
        <p:txBody>
          <a:bodyPr>
            <a:normAutofit/>
          </a:bodyPr>
          <a:lstStyle>
            <a:lvl1pPr>
              <a:defRPr sz="825"/>
            </a:lvl1pPr>
          </a:lstStyle>
          <a:p>
            <a:endParaRPr lang="zh-TW" altLang="en-US"/>
          </a:p>
        </p:txBody>
      </p:sp>
      <p:sp>
        <p:nvSpPr>
          <p:cNvPr id="9" name="圖片版面配置區 6"/>
          <p:cNvSpPr>
            <a:spLocks noGrp="1"/>
          </p:cNvSpPr>
          <p:nvPr>
            <p:ph type="pic" sz="quarter" idx="15"/>
          </p:nvPr>
        </p:nvSpPr>
        <p:spPr>
          <a:xfrm>
            <a:off x="4712341" y="1662113"/>
            <a:ext cx="1935163" cy="1936750"/>
          </a:xfrm>
        </p:spPr>
        <p:txBody>
          <a:bodyPr>
            <a:normAutofit/>
          </a:bodyPr>
          <a:lstStyle>
            <a:lvl1pPr>
              <a:defRPr sz="825"/>
            </a:lvl1pPr>
          </a:lstStyle>
          <a:p>
            <a:endParaRPr lang="zh-TW" altLang="en-US"/>
          </a:p>
        </p:txBody>
      </p:sp>
      <p:sp>
        <p:nvSpPr>
          <p:cNvPr id="11" name="圖片版面配置區 6"/>
          <p:cNvSpPr>
            <a:spLocks noGrp="1"/>
          </p:cNvSpPr>
          <p:nvPr>
            <p:ph type="pic" sz="quarter" idx="17"/>
          </p:nvPr>
        </p:nvSpPr>
        <p:spPr>
          <a:xfrm>
            <a:off x="280675" y="3933056"/>
            <a:ext cx="1935163" cy="1936750"/>
          </a:xfrm>
        </p:spPr>
        <p:txBody>
          <a:bodyPr>
            <a:normAutofit/>
          </a:bodyPr>
          <a:lstStyle>
            <a:lvl1pPr>
              <a:defRPr sz="825"/>
            </a:lvl1pPr>
          </a:lstStyle>
          <a:p>
            <a:endParaRPr lang="zh-TW" altLang="en-US"/>
          </a:p>
        </p:txBody>
      </p:sp>
      <p:sp>
        <p:nvSpPr>
          <p:cNvPr id="12" name="圖片版面配置區 6"/>
          <p:cNvSpPr>
            <a:spLocks noGrp="1"/>
          </p:cNvSpPr>
          <p:nvPr>
            <p:ph type="pic" sz="quarter" idx="18"/>
          </p:nvPr>
        </p:nvSpPr>
        <p:spPr>
          <a:xfrm>
            <a:off x="2496508" y="3933056"/>
            <a:ext cx="1935163" cy="1936750"/>
          </a:xfrm>
        </p:spPr>
        <p:txBody>
          <a:bodyPr>
            <a:normAutofit/>
          </a:bodyPr>
          <a:lstStyle>
            <a:lvl1pPr>
              <a:defRPr sz="825"/>
            </a:lvl1pPr>
          </a:lstStyle>
          <a:p>
            <a:endParaRPr lang="zh-TW" altLang="en-US"/>
          </a:p>
        </p:txBody>
      </p:sp>
      <p:sp>
        <p:nvSpPr>
          <p:cNvPr id="13" name="圖片版面配置區 6"/>
          <p:cNvSpPr>
            <a:spLocks noGrp="1"/>
          </p:cNvSpPr>
          <p:nvPr>
            <p:ph type="pic" sz="quarter" idx="19"/>
          </p:nvPr>
        </p:nvSpPr>
        <p:spPr>
          <a:xfrm>
            <a:off x="4712341" y="3933056"/>
            <a:ext cx="1935163" cy="1936750"/>
          </a:xfrm>
        </p:spPr>
        <p:txBody>
          <a:bodyPr>
            <a:normAutofit/>
          </a:bodyPr>
          <a:lstStyle>
            <a:lvl1pPr>
              <a:defRPr sz="825"/>
            </a:lvl1pPr>
          </a:lstStyle>
          <a:p>
            <a:endParaRPr lang="zh-TW" altLang="en-US"/>
          </a:p>
        </p:txBody>
      </p:sp>
    </p:spTree>
    <p:extLst>
      <p:ext uri="{BB962C8B-B14F-4D97-AF65-F5344CB8AC3E}">
        <p14:creationId xmlns:p14="http://schemas.microsoft.com/office/powerpoint/2010/main" val="26519635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標題，文字及物件">
    <p:spTree>
      <p:nvGrpSpPr>
        <p:cNvPr id="1" name=""/>
        <p:cNvGrpSpPr/>
        <p:nvPr/>
      </p:nvGrpSpPr>
      <p:grpSpPr>
        <a:xfrm>
          <a:off x="0" y="0"/>
          <a:ext cx="0" cy="0"/>
          <a:chOff x="0" y="0"/>
          <a:chExt cx="0" cy="0"/>
        </a:xfrm>
      </p:grpSpPr>
      <p:sp>
        <p:nvSpPr>
          <p:cNvPr id="23" name="標題 1"/>
          <p:cNvSpPr>
            <a:spLocks noGrp="1"/>
          </p:cNvSpPr>
          <p:nvPr>
            <p:ph type="title"/>
          </p:nvPr>
        </p:nvSpPr>
        <p:spPr>
          <a:xfrm>
            <a:off x="472279" y="735280"/>
            <a:ext cx="8370275" cy="775369"/>
          </a:xfrm>
          <a:prstGeom prst="rect">
            <a:avLst/>
          </a:prstGeom>
        </p:spPr>
        <p:txBody>
          <a:bodyPr/>
          <a:lstStyle>
            <a:lvl1pPr>
              <a:defRPr sz="3750">
                <a:solidFill>
                  <a:srgbClr val="0099CC"/>
                </a:solidFill>
                <a:latin typeface="+mj-lt"/>
                <a:ea typeface="標楷體" pitchFamily="65" charset="-120"/>
              </a:defRPr>
            </a:lvl1pPr>
          </a:lstStyle>
          <a:p>
            <a:r>
              <a:rPr lang="zh-TW" altLang="en-US" dirty="0"/>
              <a:t>按一下以編輯母片標題樣式</a:t>
            </a:r>
          </a:p>
        </p:txBody>
      </p:sp>
      <p:sp>
        <p:nvSpPr>
          <p:cNvPr id="24" name="內容版面配置區 2"/>
          <p:cNvSpPr>
            <a:spLocks noGrp="1"/>
          </p:cNvSpPr>
          <p:nvPr>
            <p:ph idx="1"/>
          </p:nvPr>
        </p:nvSpPr>
        <p:spPr>
          <a:xfrm>
            <a:off x="470569" y="1600283"/>
            <a:ext cx="8364538" cy="4602664"/>
          </a:xfrm>
          <a:prstGeom prst="rect">
            <a:avLst/>
          </a:prstGeom>
        </p:spPr>
        <p:txBody>
          <a:bodyPr/>
          <a:lstStyle>
            <a:lvl1pPr>
              <a:defRPr>
                <a:latin typeface="+mn-lt"/>
                <a:ea typeface="標楷體" pitchFamily="65" charset="-120"/>
                <a:cs typeface="標楷體" pitchFamily="65" charset="-120"/>
              </a:defRPr>
            </a:lvl1pPr>
            <a:lvl2pPr>
              <a:defRPr>
                <a:latin typeface="+mn-lt"/>
                <a:ea typeface="標楷體" pitchFamily="65" charset="-120"/>
                <a:cs typeface="標楷體" pitchFamily="65" charset="-120"/>
              </a:defRPr>
            </a:lvl2pPr>
            <a:lvl3pPr>
              <a:defRPr>
                <a:latin typeface="+mn-lt"/>
                <a:ea typeface="標楷體" pitchFamily="65" charset="-120"/>
                <a:cs typeface="標楷體" pitchFamily="65" charset="-120"/>
              </a:defRPr>
            </a:lvl3pPr>
            <a:lvl4pPr>
              <a:defRPr>
                <a:latin typeface="+mn-lt"/>
                <a:ea typeface="標楷體" pitchFamily="65" charset="-120"/>
                <a:cs typeface="標楷體" pitchFamily="65" charset="-120"/>
              </a:defRPr>
            </a:lvl4pPr>
            <a:lvl5pPr>
              <a:defRPr>
                <a:latin typeface="+mn-lt"/>
                <a:ea typeface="標楷體" pitchFamily="65" charset="-120"/>
                <a:cs typeface="標楷體"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27"/>
          <p:cNvSpPr>
            <a:spLocks noGrp="1" noChangeArrowheads="1"/>
          </p:cNvSpPr>
          <p:nvPr>
            <p:ph type="ftr" sz="quarter" idx="10"/>
          </p:nvPr>
        </p:nvSpPr>
        <p:spPr>
          <a:xfrm>
            <a:off x="0" y="6391276"/>
            <a:ext cx="6096000" cy="238125"/>
          </a:xfrm>
          <a:prstGeom prst="rect">
            <a:avLst/>
          </a:prstGeom>
        </p:spPr>
        <p:txBody>
          <a:bodyPr/>
          <a:lstStyle>
            <a:lvl1pPr>
              <a:defRPr>
                <a:solidFill>
                  <a:srgbClr val="000000"/>
                </a:solidFill>
              </a:defRPr>
            </a:lvl1pPr>
          </a:lstStyle>
          <a:p>
            <a:pPr>
              <a:defRPr/>
            </a:pPr>
            <a:endParaRPr lang="en-US" altLang="zh-TW" sz="1800" b="0">
              <a:latin typeface="Arial"/>
            </a:endParaRPr>
          </a:p>
        </p:txBody>
      </p:sp>
      <p:sp>
        <p:nvSpPr>
          <p:cNvPr id="5" name="投影片編號版面配置區 5"/>
          <p:cNvSpPr>
            <a:spLocks noGrp="1"/>
          </p:cNvSpPr>
          <p:nvPr>
            <p:ph type="sldNum" sz="quarter" idx="4"/>
          </p:nvPr>
        </p:nvSpPr>
        <p:spPr>
          <a:xfrm>
            <a:off x="6899275"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solidFill>
                  <a:srgbClr val="FFFFFF"/>
                </a:solidFill>
                <a:latin typeface="Arial"/>
                <a:ea typeface="微軟正黑體"/>
              </a:rPr>
              <a:pPr eaLnBrk="1" fontAlgn="auto" hangingPunct="1">
                <a:spcBef>
                  <a:spcPts val="0"/>
                </a:spcBef>
                <a:spcAft>
                  <a:spcPts val="0"/>
                </a:spcAft>
              </a:pPr>
              <a:t>‹#›</a:t>
            </a:fld>
            <a:endParaRPr kumimoji="0" lang="zh-TW" altLang="en-US" b="0" dirty="0">
              <a:solidFill>
                <a:srgbClr val="FFFFFF"/>
              </a:solidFill>
              <a:latin typeface="Arial"/>
              <a:ea typeface="微軟正黑體"/>
            </a:endParaRPr>
          </a:p>
        </p:txBody>
      </p:sp>
    </p:spTree>
    <p:extLst>
      <p:ext uri="{BB962C8B-B14F-4D97-AF65-F5344CB8AC3E}">
        <p14:creationId xmlns:p14="http://schemas.microsoft.com/office/powerpoint/2010/main" val="26990052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6_標題，文字及物件">
    <p:spTree>
      <p:nvGrpSpPr>
        <p:cNvPr id="1" name=""/>
        <p:cNvGrpSpPr/>
        <p:nvPr/>
      </p:nvGrpSpPr>
      <p:grpSpPr>
        <a:xfrm>
          <a:off x="0" y="0"/>
          <a:ext cx="0" cy="0"/>
          <a:chOff x="0" y="0"/>
          <a:chExt cx="0" cy="0"/>
        </a:xfrm>
      </p:grpSpPr>
      <p:sp>
        <p:nvSpPr>
          <p:cNvPr id="23" name="標題 1"/>
          <p:cNvSpPr>
            <a:spLocks noGrp="1"/>
          </p:cNvSpPr>
          <p:nvPr>
            <p:ph type="title"/>
          </p:nvPr>
        </p:nvSpPr>
        <p:spPr>
          <a:xfrm>
            <a:off x="472279" y="735280"/>
            <a:ext cx="8370275" cy="775369"/>
          </a:xfrm>
          <a:prstGeom prst="rect">
            <a:avLst/>
          </a:prstGeom>
        </p:spPr>
        <p:txBody>
          <a:bodyPr/>
          <a:lstStyle>
            <a:lvl1pPr>
              <a:defRPr sz="3750">
                <a:solidFill>
                  <a:srgbClr val="0099CC"/>
                </a:solidFill>
                <a:latin typeface="+mj-lt"/>
                <a:ea typeface="標楷體" pitchFamily="65" charset="-120"/>
              </a:defRPr>
            </a:lvl1pPr>
          </a:lstStyle>
          <a:p>
            <a:r>
              <a:rPr lang="zh-TW" altLang="en-US" dirty="0"/>
              <a:t>按一下以編輯母片標題樣式</a:t>
            </a:r>
          </a:p>
        </p:txBody>
      </p:sp>
      <p:sp>
        <p:nvSpPr>
          <p:cNvPr id="24" name="內容版面配置區 2"/>
          <p:cNvSpPr>
            <a:spLocks noGrp="1"/>
          </p:cNvSpPr>
          <p:nvPr>
            <p:ph idx="1"/>
          </p:nvPr>
        </p:nvSpPr>
        <p:spPr>
          <a:xfrm>
            <a:off x="470569" y="1600283"/>
            <a:ext cx="8364538" cy="4602664"/>
          </a:xfrm>
          <a:prstGeom prst="rect">
            <a:avLst/>
          </a:prstGeom>
        </p:spPr>
        <p:txBody>
          <a:bodyPr/>
          <a:lstStyle>
            <a:lvl1pPr>
              <a:defRPr>
                <a:latin typeface="+mn-lt"/>
                <a:ea typeface="標楷體" pitchFamily="65" charset="-120"/>
                <a:cs typeface="標楷體" pitchFamily="65" charset="-120"/>
              </a:defRPr>
            </a:lvl1pPr>
            <a:lvl2pPr>
              <a:defRPr>
                <a:latin typeface="+mn-lt"/>
                <a:ea typeface="標楷體" pitchFamily="65" charset="-120"/>
                <a:cs typeface="標楷體" pitchFamily="65" charset="-120"/>
              </a:defRPr>
            </a:lvl2pPr>
            <a:lvl3pPr>
              <a:defRPr>
                <a:latin typeface="+mn-lt"/>
                <a:ea typeface="標楷體" pitchFamily="65" charset="-120"/>
                <a:cs typeface="標楷體" pitchFamily="65" charset="-120"/>
              </a:defRPr>
            </a:lvl3pPr>
            <a:lvl4pPr>
              <a:defRPr>
                <a:latin typeface="+mn-lt"/>
                <a:ea typeface="標楷體" pitchFamily="65" charset="-120"/>
                <a:cs typeface="標楷體" pitchFamily="65" charset="-120"/>
              </a:defRPr>
            </a:lvl4pPr>
            <a:lvl5pPr>
              <a:defRPr>
                <a:latin typeface="+mn-lt"/>
                <a:ea typeface="標楷體" pitchFamily="65" charset="-120"/>
                <a:cs typeface="標楷體"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27"/>
          <p:cNvSpPr>
            <a:spLocks noGrp="1" noChangeArrowheads="1"/>
          </p:cNvSpPr>
          <p:nvPr>
            <p:ph type="ftr" sz="quarter" idx="10"/>
          </p:nvPr>
        </p:nvSpPr>
        <p:spPr>
          <a:xfrm>
            <a:off x="0" y="6391276"/>
            <a:ext cx="6096000" cy="238125"/>
          </a:xfrm>
          <a:prstGeom prst="rect">
            <a:avLst/>
          </a:prstGeom>
        </p:spPr>
        <p:txBody>
          <a:bodyPr/>
          <a:lstStyle>
            <a:lvl1pPr>
              <a:defRPr>
                <a:solidFill>
                  <a:srgbClr val="000000"/>
                </a:solidFill>
              </a:defRPr>
            </a:lvl1pPr>
          </a:lstStyle>
          <a:p>
            <a:pPr>
              <a:defRPr/>
            </a:pPr>
            <a:endParaRPr lang="en-US" altLang="zh-TW" sz="1800" b="0">
              <a:latin typeface="Arial"/>
            </a:endParaRPr>
          </a:p>
        </p:txBody>
      </p:sp>
    </p:spTree>
    <p:extLst>
      <p:ext uri="{BB962C8B-B14F-4D97-AF65-F5344CB8AC3E}">
        <p14:creationId xmlns:p14="http://schemas.microsoft.com/office/powerpoint/2010/main" val="32766583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cSld name="標題投影片">
    <p:spTree>
      <p:nvGrpSpPr>
        <p:cNvPr id="1" name=""/>
        <p:cNvGrpSpPr/>
        <p:nvPr/>
      </p:nvGrpSpPr>
      <p:grpSpPr>
        <a:xfrm>
          <a:off x="0" y="0"/>
          <a:ext cx="0" cy="0"/>
          <a:chOff x="0" y="0"/>
          <a:chExt cx="0" cy="0"/>
        </a:xfrm>
      </p:grpSpPr>
      <p:pic>
        <p:nvPicPr>
          <p:cNvPr id="4" name="Picture 8" descr="popword1"/>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7872048" y="203200"/>
            <a:ext cx="810358"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824413" y="6632024"/>
            <a:ext cx="5238935" cy="205890"/>
          </a:xfrm>
          <a:prstGeom prst="rect">
            <a:avLst/>
          </a:prstGeom>
          <a:noFill/>
          <a:ln>
            <a:noFill/>
          </a:ln>
          <a:effectLst/>
        </p:spPr>
        <p:txBody>
          <a:bodyPr wrap="none" anchor="ctr">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algn="ctr" eaLnBrk="0" fontAlgn="base" hangingPunct="0">
              <a:spcBef>
                <a:spcPct val="0"/>
              </a:spcBef>
              <a:spcAft>
                <a:spcPct val="0"/>
              </a:spcAft>
              <a:defRPr kumimoji="1">
                <a:solidFill>
                  <a:schemeClr val="tx1"/>
                </a:solidFill>
                <a:latin typeface="Arial" charset="0"/>
                <a:ea typeface="新細明體" charset="-120"/>
              </a:defRPr>
            </a:lvl6pPr>
            <a:lvl7pPr marL="2971800" indent="-228600" algn="ctr" eaLnBrk="0" fontAlgn="base" hangingPunct="0">
              <a:spcBef>
                <a:spcPct val="0"/>
              </a:spcBef>
              <a:spcAft>
                <a:spcPct val="0"/>
              </a:spcAft>
              <a:defRPr kumimoji="1">
                <a:solidFill>
                  <a:schemeClr val="tx1"/>
                </a:solidFill>
                <a:latin typeface="Arial" charset="0"/>
                <a:ea typeface="新細明體" charset="-120"/>
              </a:defRPr>
            </a:lvl7pPr>
            <a:lvl8pPr marL="3429000" indent="-228600" algn="ctr" eaLnBrk="0" fontAlgn="base" hangingPunct="0">
              <a:spcBef>
                <a:spcPct val="0"/>
              </a:spcBef>
              <a:spcAft>
                <a:spcPct val="0"/>
              </a:spcAft>
              <a:defRPr kumimoji="1">
                <a:solidFill>
                  <a:schemeClr val="tx1"/>
                </a:solidFill>
                <a:latin typeface="Arial" charset="0"/>
                <a:ea typeface="新細明體" charset="-120"/>
              </a:defRPr>
            </a:lvl8pPr>
            <a:lvl9pPr marL="3886200" indent="-228600" algn="ctr" eaLnBrk="0" fontAlgn="base" hangingPunct="0">
              <a:spcBef>
                <a:spcPct val="0"/>
              </a:spcBef>
              <a:spcAft>
                <a:spcPct val="0"/>
              </a:spcAft>
              <a:defRPr kumimoji="1">
                <a:solidFill>
                  <a:schemeClr val="tx1"/>
                </a:solidFill>
                <a:latin typeface="Arial" charset="0"/>
                <a:ea typeface="新細明體" charset="-120"/>
              </a:defRPr>
            </a:lvl9pPr>
          </a:lstStyle>
          <a:p>
            <a:pPr defTabSz="914400" eaLnBrk="1" fontAlgn="base" hangingPunct="1">
              <a:spcBef>
                <a:spcPct val="0"/>
              </a:spcBef>
              <a:spcAft>
                <a:spcPct val="0"/>
              </a:spcAft>
              <a:defRPr/>
            </a:pPr>
            <a:r>
              <a:rPr lang="zh-TW" altLang="en-US" sz="738" b="1">
                <a:solidFill>
                  <a:srgbClr val="000000"/>
                </a:solidFill>
              </a:rPr>
              <a:t>資通所重要營運資料，禁止複製、轉載、外流  </a:t>
            </a:r>
            <a:r>
              <a:rPr lang="en-US" altLang="zh-TW" sz="738" b="1">
                <a:solidFill>
                  <a:srgbClr val="000000"/>
                </a:solidFill>
              </a:rPr>
              <a:t>ITRI  CONFIDENTIAL  DOCUMENT  DO  NOT  COPY  OR  DISTRIBUTE</a:t>
            </a:r>
          </a:p>
        </p:txBody>
      </p:sp>
      <p:sp>
        <p:nvSpPr>
          <p:cNvPr id="6" name="Text Box 34"/>
          <p:cNvSpPr txBox="1">
            <a:spLocks noChangeArrowheads="1"/>
          </p:cNvSpPr>
          <p:nvPr userDrawn="1"/>
        </p:nvSpPr>
        <p:spPr bwMode="auto">
          <a:xfrm>
            <a:off x="5" y="6638925"/>
            <a:ext cx="1946031" cy="205890"/>
          </a:xfrm>
          <a:prstGeom prst="rect">
            <a:avLst/>
          </a:prstGeom>
          <a:noFill/>
          <a:ln>
            <a:noFill/>
          </a:ln>
        </p:spPr>
        <p:txBody>
          <a:bodyPr>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algn="ctr" eaLnBrk="0" fontAlgn="base" hangingPunct="0">
              <a:spcBef>
                <a:spcPct val="0"/>
              </a:spcBef>
              <a:spcAft>
                <a:spcPct val="0"/>
              </a:spcAft>
              <a:defRPr kumimoji="1">
                <a:solidFill>
                  <a:schemeClr val="tx1"/>
                </a:solidFill>
                <a:latin typeface="Arial" charset="0"/>
                <a:ea typeface="新細明體" charset="-120"/>
              </a:defRPr>
            </a:lvl6pPr>
            <a:lvl7pPr marL="2971800" indent="-228600" algn="ctr" eaLnBrk="0" fontAlgn="base" hangingPunct="0">
              <a:spcBef>
                <a:spcPct val="0"/>
              </a:spcBef>
              <a:spcAft>
                <a:spcPct val="0"/>
              </a:spcAft>
              <a:defRPr kumimoji="1">
                <a:solidFill>
                  <a:schemeClr val="tx1"/>
                </a:solidFill>
                <a:latin typeface="Arial" charset="0"/>
                <a:ea typeface="新細明體" charset="-120"/>
              </a:defRPr>
            </a:lvl7pPr>
            <a:lvl8pPr marL="3429000" indent="-228600" algn="ctr" eaLnBrk="0" fontAlgn="base" hangingPunct="0">
              <a:spcBef>
                <a:spcPct val="0"/>
              </a:spcBef>
              <a:spcAft>
                <a:spcPct val="0"/>
              </a:spcAft>
              <a:defRPr kumimoji="1">
                <a:solidFill>
                  <a:schemeClr val="tx1"/>
                </a:solidFill>
                <a:latin typeface="Arial" charset="0"/>
                <a:ea typeface="新細明體" charset="-120"/>
              </a:defRPr>
            </a:lvl8pPr>
            <a:lvl9pPr marL="3886200" indent="-228600" algn="ctr" eaLnBrk="0" fontAlgn="base" hangingPunct="0">
              <a:spcBef>
                <a:spcPct val="0"/>
              </a:spcBef>
              <a:spcAft>
                <a:spcPct val="0"/>
              </a:spcAft>
              <a:defRPr kumimoji="1">
                <a:solidFill>
                  <a:schemeClr val="tx1"/>
                </a:solidFill>
                <a:latin typeface="Arial" charset="0"/>
                <a:ea typeface="新細明體" charset="-120"/>
              </a:defRPr>
            </a:lvl9pPr>
          </a:lstStyle>
          <a:p>
            <a:pPr defTabSz="914400" eaLnBrk="1" fontAlgn="base" hangingPunct="1">
              <a:spcBef>
                <a:spcPct val="0"/>
              </a:spcBef>
              <a:spcAft>
                <a:spcPct val="0"/>
              </a:spcAft>
              <a:defRPr/>
            </a:pPr>
            <a:r>
              <a:rPr lang="en-US" altLang="zh-TW" sz="738" b="1">
                <a:solidFill>
                  <a:srgbClr val="000000"/>
                </a:solidFill>
                <a:ea typeface="微軟正黑體" pitchFamily="34" charset="-120"/>
              </a:rPr>
              <a:t>Copyright 2013 ITRI </a:t>
            </a:r>
            <a:r>
              <a:rPr lang="zh-TW" altLang="en-US" sz="738" b="1">
                <a:solidFill>
                  <a:srgbClr val="000000"/>
                </a:solidFill>
                <a:ea typeface="微軟正黑體" pitchFamily="34" charset="-120"/>
              </a:rPr>
              <a:t>工業技術研究院</a:t>
            </a:r>
            <a:endParaRPr lang="zh-TW" altLang="en-US" sz="738" b="1">
              <a:solidFill>
                <a:srgbClr val="000000"/>
              </a:solidFill>
            </a:endParaRPr>
          </a:p>
        </p:txBody>
      </p:sp>
      <p:pic>
        <p:nvPicPr>
          <p:cNvPr id="7" name="Picture 30" descr="itri_CEL_A"/>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 y="17"/>
            <a:ext cx="1157654"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275" name="Rectangle 35"/>
          <p:cNvSpPr>
            <a:spLocks noGrp="1" noChangeArrowheads="1"/>
          </p:cNvSpPr>
          <p:nvPr>
            <p:ph type="ctrTitle"/>
          </p:nvPr>
        </p:nvSpPr>
        <p:spPr>
          <a:xfrm>
            <a:off x="753213" y="2143154"/>
            <a:ext cx="7174523" cy="1470025"/>
          </a:xfrm>
          <a:prstGeom prst="rect">
            <a:avLst/>
          </a:prstGeom>
        </p:spPr>
        <p:txBody>
          <a:bodyPr/>
          <a:lstStyle>
            <a:lvl1pPr>
              <a:defRPr sz="4431">
                <a:solidFill>
                  <a:schemeClr val="accent2"/>
                </a:solidFill>
                <a:latin typeface="Arial" charset="0"/>
              </a:defRPr>
            </a:lvl1pPr>
          </a:lstStyle>
          <a:p>
            <a:r>
              <a:rPr lang="zh-TW" altLang="en-US" dirty="0"/>
              <a:t>按一下以編輯母片標題樣式</a:t>
            </a:r>
          </a:p>
        </p:txBody>
      </p:sp>
      <p:sp>
        <p:nvSpPr>
          <p:cNvPr id="138276" name="Rectangle 36"/>
          <p:cNvSpPr>
            <a:spLocks noGrp="1" noChangeArrowheads="1"/>
          </p:cNvSpPr>
          <p:nvPr>
            <p:ph type="subTitle" idx="1"/>
          </p:nvPr>
        </p:nvSpPr>
        <p:spPr>
          <a:xfrm>
            <a:off x="1446341" y="4113213"/>
            <a:ext cx="5908431" cy="1257300"/>
          </a:xfrm>
          <a:prstGeom prst="rect">
            <a:avLst/>
          </a:prstGeom>
        </p:spPr>
        <p:txBody>
          <a:bodyPr/>
          <a:lstStyle>
            <a:lvl1pPr marL="0" indent="0" algn="ctr">
              <a:buFont typeface="Wingdings" pitchFamily="2" charset="2"/>
              <a:buNone/>
              <a:defRPr sz="1846">
                <a:solidFill>
                  <a:schemeClr val="accent2"/>
                </a:solidFill>
                <a:effectLst/>
                <a:latin typeface="Arial" charset="0"/>
              </a:defRPr>
            </a:lvl1pPr>
          </a:lstStyle>
          <a:p>
            <a:r>
              <a:rPr lang="zh-TW" altLang="en-US"/>
              <a:t>按一下以編輯母片副標題樣式</a:t>
            </a:r>
            <a:br>
              <a:rPr lang="zh-TW" altLang="en-US"/>
            </a:br>
            <a:r>
              <a:rPr lang="zh-TW" altLang="en-US"/>
              <a:t>簡報人姓名、日期</a:t>
            </a:r>
          </a:p>
        </p:txBody>
      </p:sp>
    </p:spTree>
    <p:extLst>
      <p:ext uri="{BB962C8B-B14F-4D97-AF65-F5344CB8AC3E}">
        <p14:creationId xmlns:p14="http://schemas.microsoft.com/office/powerpoint/2010/main" val="42854981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標題，文字及物件">
    <p:spTree>
      <p:nvGrpSpPr>
        <p:cNvPr id="1" name=""/>
        <p:cNvGrpSpPr/>
        <p:nvPr/>
      </p:nvGrpSpPr>
      <p:grpSpPr>
        <a:xfrm>
          <a:off x="0" y="0"/>
          <a:ext cx="0" cy="0"/>
          <a:chOff x="0" y="0"/>
          <a:chExt cx="0" cy="0"/>
        </a:xfrm>
      </p:grpSpPr>
      <p:sp>
        <p:nvSpPr>
          <p:cNvPr id="23" name="標題 1"/>
          <p:cNvSpPr>
            <a:spLocks noGrp="1"/>
          </p:cNvSpPr>
          <p:nvPr>
            <p:ph type="title"/>
          </p:nvPr>
        </p:nvSpPr>
        <p:spPr>
          <a:xfrm>
            <a:off x="472281" y="735284"/>
            <a:ext cx="8370275" cy="775369"/>
          </a:xfrm>
          <a:prstGeom prst="rect">
            <a:avLst/>
          </a:prstGeom>
        </p:spPr>
        <p:txBody>
          <a:bodyPr/>
          <a:lstStyle>
            <a:lvl1pPr>
              <a:defRPr sz="3750">
                <a:solidFill>
                  <a:srgbClr val="0099CC"/>
                </a:solidFill>
                <a:latin typeface="+mj-lt"/>
                <a:ea typeface="標楷體" pitchFamily="65" charset="-120"/>
              </a:defRPr>
            </a:lvl1pPr>
          </a:lstStyle>
          <a:p>
            <a:r>
              <a:rPr lang="zh-TW" altLang="en-US" dirty="0"/>
              <a:t>按一下以編輯母片標題樣式</a:t>
            </a:r>
          </a:p>
        </p:txBody>
      </p:sp>
      <p:sp>
        <p:nvSpPr>
          <p:cNvPr id="24" name="內容版面配置區 2"/>
          <p:cNvSpPr>
            <a:spLocks noGrp="1"/>
          </p:cNvSpPr>
          <p:nvPr>
            <p:ph idx="1"/>
          </p:nvPr>
        </p:nvSpPr>
        <p:spPr>
          <a:xfrm>
            <a:off x="470571" y="1600283"/>
            <a:ext cx="8364538" cy="4602664"/>
          </a:xfrm>
          <a:prstGeom prst="rect">
            <a:avLst/>
          </a:prstGeom>
        </p:spPr>
        <p:txBody>
          <a:bodyPr/>
          <a:lstStyle>
            <a:lvl1pPr>
              <a:defRPr>
                <a:latin typeface="+mn-lt"/>
                <a:ea typeface="標楷體" pitchFamily="65" charset="-120"/>
                <a:cs typeface="標楷體" pitchFamily="65" charset="-120"/>
              </a:defRPr>
            </a:lvl1pPr>
            <a:lvl2pPr>
              <a:defRPr>
                <a:latin typeface="+mn-lt"/>
                <a:ea typeface="標楷體" pitchFamily="65" charset="-120"/>
                <a:cs typeface="標楷體" pitchFamily="65" charset="-120"/>
              </a:defRPr>
            </a:lvl2pPr>
            <a:lvl3pPr>
              <a:defRPr>
                <a:latin typeface="+mn-lt"/>
                <a:ea typeface="標楷體" pitchFamily="65" charset="-120"/>
                <a:cs typeface="標楷體" pitchFamily="65" charset="-120"/>
              </a:defRPr>
            </a:lvl3pPr>
            <a:lvl4pPr>
              <a:defRPr>
                <a:latin typeface="+mn-lt"/>
                <a:ea typeface="標楷體" pitchFamily="65" charset="-120"/>
                <a:cs typeface="標楷體" pitchFamily="65" charset="-120"/>
              </a:defRPr>
            </a:lvl4pPr>
            <a:lvl5pPr>
              <a:defRPr>
                <a:latin typeface="+mn-lt"/>
                <a:ea typeface="標楷體" pitchFamily="65" charset="-120"/>
                <a:cs typeface="標楷體"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27"/>
          <p:cNvSpPr>
            <a:spLocks noGrp="1" noChangeArrowheads="1"/>
          </p:cNvSpPr>
          <p:nvPr>
            <p:ph type="ftr" sz="quarter" idx="10"/>
          </p:nvPr>
        </p:nvSpPr>
        <p:spPr>
          <a:xfrm>
            <a:off x="0" y="6391280"/>
            <a:ext cx="6096000" cy="238125"/>
          </a:xfrm>
          <a:prstGeom prst="rect">
            <a:avLst/>
          </a:prstGeom>
        </p:spPr>
        <p:txBody>
          <a:bodyPr/>
          <a:lstStyle>
            <a:lvl1pPr>
              <a:defRPr>
                <a:solidFill>
                  <a:srgbClr val="000000"/>
                </a:solidFill>
              </a:defRPr>
            </a:lvl1pPr>
          </a:lstStyle>
          <a:p>
            <a:pPr defTabSz="914400" eaLnBrk="0" fontAlgn="base" hangingPunct="0">
              <a:spcBef>
                <a:spcPct val="0"/>
              </a:spcBef>
              <a:spcAft>
                <a:spcPct val="0"/>
              </a:spcAft>
              <a:defRPr/>
            </a:pPr>
            <a:endParaRPr kumimoji="1" lang="en-US" altLang="zh-TW">
              <a:ea typeface="新細明體" panose="02020500000000000000" pitchFamily="18" charset="-120"/>
            </a:endParaRPr>
          </a:p>
        </p:txBody>
      </p:sp>
      <p:sp>
        <p:nvSpPr>
          <p:cNvPr id="5" name="投影片編號版面配置區 5"/>
          <p:cNvSpPr>
            <a:spLocks noGrp="1"/>
          </p:cNvSpPr>
          <p:nvPr>
            <p:ph type="sldNum" sz="quarter" idx="4"/>
          </p:nvPr>
        </p:nvSpPr>
        <p:spPr>
          <a:xfrm>
            <a:off x="6899275" y="655479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solidFill>
                  <a:srgbClr val="FFFFFF"/>
                </a:solidFill>
                <a:latin typeface="Arial"/>
                <a:ea typeface="微軟正黑體"/>
              </a:rPr>
              <a:pPr eaLnBrk="1" fontAlgn="auto" hangingPunct="1">
                <a:spcBef>
                  <a:spcPts val="0"/>
                </a:spcBef>
                <a:spcAft>
                  <a:spcPts val="0"/>
                </a:spcAft>
              </a:pPr>
              <a:t>‹#›</a:t>
            </a:fld>
            <a:endParaRPr kumimoji="0" lang="zh-TW" altLang="en-US" b="0" dirty="0">
              <a:solidFill>
                <a:srgbClr val="FFFFFF"/>
              </a:solidFill>
              <a:latin typeface="Arial"/>
              <a:ea typeface="微軟正黑體"/>
            </a:endParaRPr>
          </a:p>
        </p:txBody>
      </p:sp>
    </p:spTree>
    <p:extLst>
      <p:ext uri="{BB962C8B-B14F-4D97-AF65-F5344CB8AC3E}">
        <p14:creationId xmlns:p14="http://schemas.microsoft.com/office/powerpoint/2010/main" val="5906135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27"/>
          <p:cNvSpPr>
            <a:spLocks noGrp="1" noChangeArrowheads="1"/>
          </p:cNvSpPr>
          <p:nvPr>
            <p:ph type="ftr" sz="quarter" idx="10"/>
          </p:nvPr>
        </p:nvSpPr>
        <p:spPr>
          <a:xfrm>
            <a:off x="11725" y="6391280"/>
            <a:ext cx="5627077" cy="238125"/>
          </a:xfrm>
          <a:prstGeom prst="rect">
            <a:avLst/>
          </a:prstGeom>
          <a:ln/>
        </p:spPr>
        <p:txBody>
          <a:bodyPr/>
          <a:lstStyle>
            <a:lvl1pPr>
              <a:defRPr/>
            </a:lvl1pPr>
          </a:lstStyle>
          <a:p>
            <a:pPr defTabSz="914400" eaLnBrk="0" fontAlgn="base" hangingPunct="0">
              <a:spcBef>
                <a:spcPct val="0"/>
              </a:spcBef>
              <a:spcAft>
                <a:spcPct val="0"/>
              </a:spcAft>
              <a:defRPr/>
            </a:pPr>
            <a:endParaRPr kumimoji="1" lang="en-US" altLang="zh-TW" sz="3200" b="1">
              <a:solidFill>
                <a:prstClr val="black"/>
              </a:solidFill>
              <a:ea typeface="新細明體" panose="02020500000000000000" pitchFamily="18" charset="-120"/>
            </a:endParaRPr>
          </a:p>
        </p:txBody>
      </p:sp>
    </p:spTree>
    <p:extLst>
      <p:ext uri="{BB962C8B-B14F-4D97-AF65-F5344CB8AC3E}">
        <p14:creationId xmlns:p14="http://schemas.microsoft.com/office/powerpoint/2010/main" val="1855285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896703248"/>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
  <p:cSld name="標題投影片">
    <p:spTree>
      <p:nvGrpSpPr>
        <p:cNvPr id="1" name=""/>
        <p:cNvGrpSpPr/>
        <p:nvPr/>
      </p:nvGrpSpPr>
      <p:grpSpPr>
        <a:xfrm>
          <a:off x="0" y="0"/>
          <a:ext cx="0" cy="0"/>
          <a:chOff x="0" y="0"/>
          <a:chExt cx="0" cy="0"/>
        </a:xfrm>
      </p:grpSpPr>
      <p:pic>
        <p:nvPicPr>
          <p:cNvPr id="4" name="Picture 8" descr="popword1"/>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7872048" y="203200"/>
            <a:ext cx="810358"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824413" y="6632024"/>
            <a:ext cx="5238935" cy="205890"/>
          </a:xfrm>
          <a:prstGeom prst="rect">
            <a:avLst/>
          </a:prstGeom>
          <a:noFill/>
          <a:ln>
            <a:noFill/>
          </a:ln>
          <a:effectLst/>
        </p:spPr>
        <p:txBody>
          <a:bodyPr wrap="none" anchor="ctr">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algn="ctr" eaLnBrk="0" fontAlgn="base" hangingPunct="0">
              <a:spcBef>
                <a:spcPct val="0"/>
              </a:spcBef>
              <a:spcAft>
                <a:spcPct val="0"/>
              </a:spcAft>
              <a:defRPr kumimoji="1">
                <a:solidFill>
                  <a:schemeClr val="tx1"/>
                </a:solidFill>
                <a:latin typeface="Arial" charset="0"/>
                <a:ea typeface="新細明體" charset="-120"/>
              </a:defRPr>
            </a:lvl6pPr>
            <a:lvl7pPr marL="2971800" indent="-228600" algn="ctr" eaLnBrk="0" fontAlgn="base" hangingPunct="0">
              <a:spcBef>
                <a:spcPct val="0"/>
              </a:spcBef>
              <a:spcAft>
                <a:spcPct val="0"/>
              </a:spcAft>
              <a:defRPr kumimoji="1">
                <a:solidFill>
                  <a:schemeClr val="tx1"/>
                </a:solidFill>
                <a:latin typeface="Arial" charset="0"/>
                <a:ea typeface="新細明體" charset="-120"/>
              </a:defRPr>
            </a:lvl7pPr>
            <a:lvl8pPr marL="3429000" indent="-228600" algn="ctr" eaLnBrk="0" fontAlgn="base" hangingPunct="0">
              <a:spcBef>
                <a:spcPct val="0"/>
              </a:spcBef>
              <a:spcAft>
                <a:spcPct val="0"/>
              </a:spcAft>
              <a:defRPr kumimoji="1">
                <a:solidFill>
                  <a:schemeClr val="tx1"/>
                </a:solidFill>
                <a:latin typeface="Arial" charset="0"/>
                <a:ea typeface="新細明體" charset="-120"/>
              </a:defRPr>
            </a:lvl8pPr>
            <a:lvl9pPr marL="3886200" indent="-228600" algn="ctr" eaLnBrk="0" fontAlgn="base" hangingPunct="0">
              <a:spcBef>
                <a:spcPct val="0"/>
              </a:spcBef>
              <a:spcAft>
                <a:spcPct val="0"/>
              </a:spcAft>
              <a:defRPr kumimoji="1">
                <a:solidFill>
                  <a:schemeClr val="tx1"/>
                </a:solidFill>
                <a:latin typeface="Arial" charset="0"/>
                <a:ea typeface="新細明體" charset="-120"/>
              </a:defRPr>
            </a:lvl9pPr>
          </a:lstStyle>
          <a:p>
            <a:pPr eaLnBrk="1" fontAlgn="base" hangingPunct="1">
              <a:spcBef>
                <a:spcPct val="0"/>
              </a:spcBef>
              <a:spcAft>
                <a:spcPct val="0"/>
              </a:spcAft>
              <a:defRPr/>
            </a:pPr>
            <a:r>
              <a:rPr lang="zh-TW" altLang="en-US" sz="738">
                <a:solidFill>
                  <a:srgbClr val="000000"/>
                </a:solidFill>
              </a:rPr>
              <a:t>資通所重要營運資料，禁止複製、轉載、外流  </a:t>
            </a:r>
            <a:r>
              <a:rPr lang="en-US" altLang="zh-TW" sz="738" b="1">
                <a:solidFill>
                  <a:srgbClr val="000000"/>
                </a:solidFill>
              </a:rPr>
              <a:t>ITRI  CONFIDENTIAL  DOCUMENT  DO  NOT  COPY  OR  DISTRIBUTE</a:t>
            </a:r>
            <a:endParaRPr lang="en-US" altLang="zh-TW" sz="738">
              <a:solidFill>
                <a:srgbClr val="000000"/>
              </a:solidFill>
            </a:endParaRPr>
          </a:p>
        </p:txBody>
      </p:sp>
      <p:sp>
        <p:nvSpPr>
          <p:cNvPr id="6" name="Text Box 34"/>
          <p:cNvSpPr txBox="1">
            <a:spLocks noChangeArrowheads="1"/>
          </p:cNvSpPr>
          <p:nvPr userDrawn="1"/>
        </p:nvSpPr>
        <p:spPr bwMode="auto">
          <a:xfrm>
            <a:off x="5" y="6638925"/>
            <a:ext cx="1946031" cy="205890"/>
          </a:xfrm>
          <a:prstGeom prst="rect">
            <a:avLst/>
          </a:prstGeom>
          <a:noFill/>
          <a:ln>
            <a:noFill/>
          </a:ln>
        </p:spPr>
        <p:txBody>
          <a:bodyPr>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algn="ctr" eaLnBrk="0" fontAlgn="base" hangingPunct="0">
              <a:spcBef>
                <a:spcPct val="0"/>
              </a:spcBef>
              <a:spcAft>
                <a:spcPct val="0"/>
              </a:spcAft>
              <a:defRPr kumimoji="1">
                <a:solidFill>
                  <a:schemeClr val="tx1"/>
                </a:solidFill>
                <a:latin typeface="Arial" charset="0"/>
                <a:ea typeface="新細明體" charset="-120"/>
              </a:defRPr>
            </a:lvl6pPr>
            <a:lvl7pPr marL="2971800" indent="-228600" algn="ctr" eaLnBrk="0" fontAlgn="base" hangingPunct="0">
              <a:spcBef>
                <a:spcPct val="0"/>
              </a:spcBef>
              <a:spcAft>
                <a:spcPct val="0"/>
              </a:spcAft>
              <a:defRPr kumimoji="1">
                <a:solidFill>
                  <a:schemeClr val="tx1"/>
                </a:solidFill>
                <a:latin typeface="Arial" charset="0"/>
                <a:ea typeface="新細明體" charset="-120"/>
              </a:defRPr>
            </a:lvl7pPr>
            <a:lvl8pPr marL="3429000" indent="-228600" algn="ctr" eaLnBrk="0" fontAlgn="base" hangingPunct="0">
              <a:spcBef>
                <a:spcPct val="0"/>
              </a:spcBef>
              <a:spcAft>
                <a:spcPct val="0"/>
              </a:spcAft>
              <a:defRPr kumimoji="1">
                <a:solidFill>
                  <a:schemeClr val="tx1"/>
                </a:solidFill>
                <a:latin typeface="Arial" charset="0"/>
                <a:ea typeface="新細明體" charset="-120"/>
              </a:defRPr>
            </a:lvl8pPr>
            <a:lvl9pPr marL="3886200" indent="-228600" algn="ctr" eaLnBrk="0" fontAlgn="base" hangingPunct="0">
              <a:spcBef>
                <a:spcPct val="0"/>
              </a:spcBef>
              <a:spcAft>
                <a:spcPct val="0"/>
              </a:spcAft>
              <a:defRPr kumimoji="1">
                <a:solidFill>
                  <a:schemeClr val="tx1"/>
                </a:solidFill>
                <a:latin typeface="Arial" charset="0"/>
                <a:ea typeface="新細明體" charset="-120"/>
              </a:defRPr>
            </a:lvl9pPr>
          </a:lstStyle>
          <a:p>
            <a:pPr eaLnBrk="1" fontAlgn="base" hangingPunct="1">
              <a:spcBef>
                <a:spcPct val="0"/>
              </a:spcBef>
              <a:spcAft>
                <a:spcPct val="0"/>
              </a:spcAft>
              <a:defRPr/>
            </a:pPr>
            <a:r>
              <a:rPr lang="en-US" altLang="zh-TW" sz="738">
                <a:solidFill>
                  <a:srgbClr val="000000"/>
                </a:solidFill>
                <a:ea typeface="微軟正黑體" pitchFamily="34" charset="-120"/>
              </a:rPr>
              <a:t>Copyright 2013 ITRI </a:t>
            </a:r>
            <a:r>
              <a:rPr lang="zh-TW" altLang="en-US" sz="738">
                <a:solidFill>
                  <a:srgbClr val="000000"/>
                </a:solidFill>
                <a:ea typeface="微軟正黑體" pitchFamily="34" charset="-120"/>
              </a:rPr>
              <a:t>工業技術研究院</a:t>
            </a:r>
            <a:endParaRPr lang="zh-TW" altLang="en-US" sz="738">
              <a:solidFill>
                <a:srgbClr val="000000"/>
              </a:solidFill>
            </a:endParaRPr>
          </a:p>
        </p:txBody>
      </p:sp>
      <p:pic>
        <p:nvPicPr>
          <p:cNvPr id="7" name="Picture 30" descr="itri_CEL_A"/>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1" y="17"/>
            <a:ext cx="1157654"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275" name="Rectangle 35"/>
          <p:cNvSpPr>
            <a:spLocks noGrp="1" noChangeArrowheads="1"/>
          </p:cNvSpPr>
          <p:nvPr>
            <p:ph type="ctrTitle"/>
          </p:nvPr>
        </p:nvSpPr>
        <p:spPr>
          <a:xfrm>
            <a:off x="753213" y="2143154"/>
            <a:ext cx="7174523" cy="1470025"/>
          </a:xfrm>
          <a:prstGeom prst="rect">
            <a:avLst/>
          </a:prstGeom>
        </p:spPr>
        <p:txBody>
          <a:bodyPr/>
          <a:lstStyle>
            <a:lvl1pPr>
              <a:defRPr sz="4431">
                <a:solidFill>
                  <a:schemeClr val="accent2"/>
                </a:solidFill>
                <a:latin typeface="Arial" charset="0"/>
              </a:defRPr>
            </a:lvl1pPr>
          </a:lstStyle>
          <a:p>
            <a:r>
              <a:rPr lang="zh-TW" altLang="en-US" dirty="0"/>
              <a:t>按一下以編輯母片標題樣式</a:t>
            </a:r>
          </a:p>
        </p:txBody>
      </p:sp>
      <p:sp>
        <p:nvSpPr>
          <p:cNvPr id="138276" name="Rectangle 36"/>
          <p:cNvSpPr>
            <a:spLocks noGrp="1" noChangeArrowheads="1"/>
          </p:cNvSpPr>
          <p:nvPr>
            <p:ph type="subTitle" idx="1"/>
          </p:nvPr>
        </p:nvSpPr>
        <p:spPr>
          <a:xfrm>
            <a:off x="1446341" y="4113213"/>
            <a:ext cx="5908431" cy="1257300"/>
          </a:xfrm>
          <a:prstGeom prst="rect">
            <a:avLst/>
          </a:prstGeom>
        </p:spPr>
        <p:txBody>
          <a:bodyPr/>
          <a:lstStyle>
            <a:lvl1pPr marL="0" indent="0" algn="ctr">
              <a:buFont typeface="Wingdings" pitchFamily="2" charset="2"/>
              <a:buNone/>
              <a:defRPr sz="1846">
                <a:solidFill>
                  <a:schemeClr val="accent2"/>
                </a:solidFill>
                <a:effectLst/>
                <a:latin typeface="Arial" charset="0"/>
              </a:defRPr>
            </a:lvl1pPr>
          </a:lstStyle>
          <a:p>
            <a:r>
              <a:rPr lang="zh-TW" altLang="en-US"/>
              <a:t>按一下以編輯母片副標題樣式</a:t>
            </a:r>
            <a:br>
              <a:rPr lang="zh-TW" altLang="en-US"/>
            </a:br>
            <a:r>
              <a:rPr lang="zh-TW" altLang="en-US"/>
              <a:t>簡報人姓名、日期</a:t>
            </a:r>
          </a:p>
        </p:txBody>
      </p:sp>
    </p:spTree>
    <p:extLst>
      <p:ext uri="{BB962C8B-B14F-4D97-AF65-F5344CB8AC3E}">
        <p14:creationId xmlns:p14="http://schemas.microsoft.com/office/powerpoint/2010/main" val="2199325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876300"/>
          </a:xfrm>
          <a:prstGeom prst="rect">
            <a:avLst/>
          </a:prstGeom>
        </p:spPr>
        <p:txBody>
          <a:bodyPr/>
          <a:lstStyle>
            <a:lvl1pPr>
              <a:defRPr sz="3323"/>
            </a:lvl1pPr>
          </a:lstStyle>
          <a:p>
            <a:r>
              <a:rPr lang="zh-TW" altLang="en-US" dirty="0"/>
              <a:t>按一下以編輯母片標題樣式</a:t>
            </a:r>
          </a:p>
        </p:txBody>
      </p:sp>
      <p:sp>
        <p:nvSpPr>
          <p:cNvPr id="3" name="內容版面配置區 2"/>
          <p:cNvSpPr>
            <a:spLocks noGrp="1"/>
          </p:cNvSpPr>
          <p:nvPr>
            <p:ph idx="1"/>
          </p:nvPr>
        </p:nvSpPr>
        <p:spPr>
          <a:xfrm>
            <a:off x="457200" y="1050472"/>
            <a:ext cx="8229600" cy="5147128"/>
          </a:xfrm>
          <a:prstGeom prst="rect">
            <a:avLst/>
          </a:prstGeo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27"/>
          <p:cNvSpPr>
            <a:spLocks noGrp="1" noChangeArrowheads="1"/>
          </p:cNvSpPr>
          <p:nvPr>
            <p:ph type="ftr" sz="quarter" idx="10"/>
          </p:nvPr>
        </p:nvSpPr>
        <p:spPr>
          <a:xfrm>
            <a:off x="11731" y="6391292"/>
            <a:ext cx="5627077" cy="238125"/>
          </a:xfrm>
          <a:prstGeom prst="rect">
            <a:avLst/>
          </a:prstGeom>
          <a:ln/>
        </p:spPr>
        <p:txBody>
          <a:bodyPr/>
          <a:lstStyle>
            <a:lvl1pPr>
              <a:defRPr/>
            </a:lvl1pPr>
          </a:lstStyle>
          <a:p>
            <a:pPr>
              <a:defRPr/>
            </a:pPr>
            <a:endParaRPr lang="en-US" altLang="zh-TW" dirty="0">
              <a:solidFill>
                <a:srgbClr val="000000"/>
              </a:solidFill>
            </a:endParaRPr>
          </a:p>
        </p:txBody>
      </p:sp>
      <p:sp>
        <p:nvSpPr>
          <p:cNvPr id="5" name="投影片編號版面配置區 5"/>
          <p:cNvSpPr>
            <a:spLocks noGrp="1"/>
          </p:cNvSpPr>
          <p:nvPr>
            <p:ph type="sldNum" sz="quarter" idx="4"/>
          </p:nvPr>
        </p:nvSpPr>
        <p:spPr>
          <a:xfrm>
            <a:off x="6899275" y="655479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solidFill>
                  <a:srgbClr val="FFFFFF"/>
                </a:solidFill>
                <a:latin typeface="Arial"/>
                <a:ea typeface="微軟正黑體"/>
              </a:rPr>
              <a:pPr eaLnBrk="1" fontAlgn="auto" hangingPunct="1">
                <a:spcBef>
                  <a:spcPts val="0"/>
                </a:spcBef>
                <a:spcAft>
                  <a:spcPts val="0"/>
                </a:spcAft>
              </a:pPr>
              <a:t>‹#›</a:t>
            </a:fld>
            <a:endParaRPr kumimoji="0" lang="zh-TW" altLang="en-US" b="0" dirty="0">
              <a:solidFill>
                <a:srgbClr val="FFFFFF"/>
              </a:solidFill>
              <a:latin typeface="Arial"/>
              <a:ea typeface="微軟正黑體"/>
            </a:endParaRPr>
          </a:p>
        </p:txBody>
      </p:sp>
    </p:spTree>
    <p:extLst>
      <p:ext uri="{BB962C8B-B14F-4D97-AF65-F5344CB8AC3E}">
        <p14:creationId xmlns:p14="http://schemas.microsoft.com/office/powerpoint/2010/main" val="618169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27"/>
          <p:cNvSpPr>
            <a:spLocks noGrp="1" noChangeArrowheads="1"/>
          </p:cNvSpPr>
          <p:nvPr>
            <p:ph type="ftr" sz="quarter" idx="10"/>
          </p:nvPr>
        </p:nvSpPr>
        <p:spPr>
          <a:xfrm>
            <a:off x="11725" y="6391280"/>
            <a:ext cx="5627077" cy="238125"/>
          </a:xfrm>
          <a:prstGeom prst="rect">
            <a:avLst/>
          </a:prstGeom>
          <a:ln/>
        </p:spPr>
        <p:txBody>
          <a:bodyPr/>
          <a:lstStyle>
            <a:lvl1pPr>
              <a:defRPr/>
            </a:lvl1pPr>
          </a:lstStyle>
          <a:p>
            <a:pPr>
              <a:defRPr/>
            </a:pPr>
            <a:endParaRPr lang="en-US" altLang="zh-TW"/>
          </a:p>
        </p:txBody>
      </p:sp>
    </p:spTree>
    <p:extLst>
      <p:ext uri="{BB962C8B-B14F-4D97-AF65-F5344CB8AC3E}">
        <p14:creationId xmlns:p14="http://schemas.microsoft.com/office/powerpoint/2010/main" val="25131108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30741" name="Rectangle 21"/>
          <p:cNvSpPr>
            <a:spLocks noGrp="1" noChangeArrowheads="1"/>
          </p:cNvSpPr>
          <p:nvPr>
            <p:ph type="ctrTitle"/>
          </p:nvPr>
        </p:nvSpPr>
        <p:spPr>
          <a:xfrm>
            <a:off x="719138" y="2338388"/>
            <a:ext cx="7772400" cy="765175"/>
          </a:xfrm>
        </p:spPr>
        <p:txBody>
          <a:bodyPr/>
          <a:lstStyle>
            <a:lvl1pPr algn="l" rtl="0" eaLnBrk="1" fontAlgn="base" hangingPunct="1">
              <a:lnSpc>
                <a:spcPct val="80000"/>
              </a:lnSpc>
              <a:spcBef>
                <a:spcPct val="0"/>
              </a:spcBef>
              <a:spcAft>
                <a:spcPct val="0"/>
              </a:spcAft>
              <a:buFontTx/>
              <a:buNone/>
              <a:defRPr kumimoji="1" lang="zh-TW" altLang="en-US" sz="4400" kern="1200" dirty="0">
                <a:solidFill>
                  <a:srgbClr val="00B2B3"/>
                </a:solidFill>
                <a:latin typeface="Arial" panose="020B0604020202020204" pitchFamily="34" charset="0"/>
                <a:ea typeface="微軟正黑體" panose="020B0604030504040204" pitchFamily="34" charset="-120"/>
                <a:cs typeface="+mn-cs"/>
              </a:defRPr>
            </a:lvl1pPr>
          </a:lstStyle>
          <a:p>
            <a:r>
              <a:rPr lang="zh-TW" altLang="en-US" dirty="0"/>
              <a:t>按一下以編輯母片標題樣式</a:t>
            </a:r>
          </a:p>
        </p:txBody>
      </p:sp>
      <p:sp>
        <p:nvSpPr>
          <p:cNvPr id="30742" name="Rectangle 22"/>
          <p:cNvSpPr>
            <a:spLocks noGrp="1" noChangeArrowheads="1"/>
          </p:cNvSpPr>
          <p:nvPr>
            <p:ph type="subTitle" idx="1"/>
          </p:nvPr>
        </p:nvSpPr>
        <p:spPr>
          <a:xfrm>
            <a:off x="719138" y="3598863"/>
            <a:ext cx="7013575" cy="914400"/>
          </a:xfrm>
        </p:spPr>
        <p:txBody>
          <a:bodyPr anchor="ctr"/>
          <a:lstStyle>
            <a:lvl1pPr marL="0" indent="0">
              <a:buFontTx/>
              <a:buNone/>
              <a:defRPr sz="2000">
                <a:solidFill>
                  <a:schemeClr val="tx1"/>
                </a:solidFill>
              </a:defRPr>
            </a:lvl1pPr>
          </a:lstStyle>
          <a:p>
            <a:r>
              <a:rPr lang="zh-TW" altLang="en-US"/>
              <a:t>按一下以編輯母片副標題樣式</a:t>
            </a:r>
          </a:p>
        </p:txBody>
      </p:sp>
      <p:sp>
        <p:nvSpPr>
          <p:cNvPr id="6" name="Rectangle 23"/>
          <p:cNvSpPr>
            <a:spLocks noGrp="1" noChangeArrowheads="1"/>
          </p:cNvSpPr>
          <p:nvPr>
            <p:ph type="dt" sz="half" idx="10"/>
          </p:nvPr>
        </p:nvSpPr>
        <p:spPr>
          <a:xfrm>
            <a:off x="719138" y="5037138"/>
            <a:ext cx="2133600" cy="476250"/>
          </a:xfrm>
          <a:prstGeom prst="rect">
            <a:avLst/>
          </a:prstGeom>
        </p:spPr>
        <p:txBody>
          <a:bodyPr anchor="t"/>
          <a:lstStyle>
            <a:lvl1pPr>
              <a:defRPr sz="1400"/>
            </a:lvl1pPr>
          </a:lstStyle>
          <a:p>
            <a:pPr>
              <a:defRPr/>
            </a:pPr>
            <a:endParaRPr lang="en-US" altLang="zh-TW"/>
          </a:p>
        </p:txBody>
      </p:sp>
      <p:pic>
        <p:nvPicPr>
          <p:cNvPr id="8" name="圖片 7"/>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8197056" y="193869"/>
            <a:ext cx="750888"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10318" y="6624558"/>
            <a:ext cx="9154317"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sp>
        <p:nvSpPr>
          <p:cNvPr id="11" name="Text Box 48"/>
          <p:cNvSpPr txBox="1">
            <a:spLocks noChangeArrowheads="1"/>
          </p:cNvSpPr>
          <p:nvPr userDrawn="1"/>
        </p:nvSpPr>
        <p:spPr bwMode="auto">
          <a:xfrm>
            <a:off x="0" y="6620017"/>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
        <p:nvSpPr>
          <p:cNvPr id="13" name="Rectangle 47"/>
          <p:cNvSpPr>
            <a:spLocks noGrp="1" noChangeArrowheads="1"/>
          </p:cNvSpPr>
          <p:nvPr>
            <p:ph type="sldNum" sz="quarter" idx="4"/>
          </p:nvPr>
        </p:nvSpPr>
        <p:spPr bwMode="auto">
          <a:xfrm>
            <a:off x="8572500" y="6619875"/>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D13FECD4-41AF-4443-BCF4-D4DDF02EF537}" type="slidenum">
              <a:rPr lang="en-US" altLang="zh-TW"/>
              <a:pPr>
                <a:defRPr/>
              </a:pPr>
              <a:t>‹#›</a:t>
            </a:fld>
            <a:endParaRPr lang="en-US" altLang="zh-TW"/>
          </a:p>
        </p:txBody>
      </p:sp>
      <p:pic>
        <p:nvPicPr>
          <p:cNvPr id="12" name="Picture 57" descr="E版"/>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6381750" y="3871913"/>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3" descr="itri_CEL_C"/>
          <p:cNvPicPr>
            <a:picLocks noChangeAspect="1" noChangeArrowheads="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22586" y="24280"/>
            <a:ext cx="1435823" cy="332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2263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 name="投影片編號預留位置 5"/>
          <p:cNvSpPr>
            <a:spLocks noGrp="1"/>
          </p:cNvSpPr>
          <p:nvPr>
            <p:ph type="sldNum" sz="quarter" idx="4"/>
          </p:nvPr>
        </p:nvSpPr>
        <p:spPr>
          <a:xfrm>
            <a:off x="8515185" y="6618288"/>
            <a:ext cx="628815" cy="235084"/>
          </a:xfrm>
          <a:prstGeom prst="rect">
            <a:avLst/>
          </a:prstGeom>
        </p:spPr>
        <p:txBody>
          <a:bodyPr vert="horz" lIns="91440" tIns="45720" rIns="91440" bIns="45720" rtlCol="0" anchor="ctr"/>
          <a:lstStyle>
            <a:lvl1pPr algn="r" rtl="0">
              <a:defRPr sz="923">
                <a:solidFill>
                  <a:schemeClr val="tx1"/>
                </a:solidFill>
                <a:latin typeface="Microsoft JhengHei UI" panose="020B0604030504040204" pitchFamily="34" charset="-120"/>
                <a:ea typeface="Microsoft JhengHei UI" panose="020B0604030504040204" pitchFamily="34" charset="-120"/>
              </a:defRPr>
            </a:lvl1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38991984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9" name="投影片編號預留位置 5"/>
          <p:cNvSpPr txBox="1">
            <a:spLocks/>
          </p:cNvSpPr>
          <p:nvPr userDrawn="1"/>
        </p:nvSpPr>
        <p:spPr>
          <a:xfrm>
            <a:off x="8515185" y="6618288"/>
            <a:ext cx="628815" cy="235084"/>
          </a:xfrm>
          <a:prstGeom prst="rect">
            <a:avLst/>
          </a:prstGeom>
        </p:spPr>
        <p:txBody>
          <a:bodyPr vert="horz" lIns="91440" tIns="45720" rIns="91440" bIns="45720" rtlCol="0" anchor="ctr"/>
          <a:lstStyle>
            <a:defPPr>
              <a:defRPr lang="zh-TW"/>
            </a:defPPr>
            <a:lvl1pPr algn="r" rtl="0" eaLnBrk="0" fontAlgn="base" hangingPunct="0">
              <a:spcBef>
                <a:spcPct val="0"/>
              </a:spcBef>
              <a:spcAft>
                <a:spcPct val="0"/>
              </a:spcAft>
              <a:defRPr kumimoji="1" sz="923" kern="1200">
                <a:solidFill>
                  <a:schemeClr val="tx1"/>
                </a:solidFill>
                <a:latin typeface="Microsoft JhengHei UI" panose="020B0604030504040204" pitchFamily="34" charset="-120"/>
                <a:ea typeface="Microsoft JhengHei UI"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79955569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按一下以編輯母片標題樣式</a:t>
            </a:r>
          </a:p>
        </p:txBody>
      </p:sp>
      <p:sp>
        <p:nvSpPr>
          <p:cNvPr id="3" name="內容版面配置區 2"/>
          <p:cNvSpPr>
            <a:spLocks noGrp="1"/>
          </p:cNvSpPr>
          <p:nvPr>
            <p:ph sz="half" idx="1"/>
          </p:nvPr>
        </p:nvSpPr>
        <p:spPr>
          <a:xfrm>
            <a:off x="457200" y="1439863"/>
            <a:ext cx="4105275"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714875" y="1439863"/>
            <a:ext cx="4106863"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 name="投影片編號預留位置 5"/>
          <p:cNvSpPr>
            <a:spLocks noGrp="1"/>
          </p:cNvSpPr>
          <p:nvPr>
            <p:ph type="sldNum" sz="quarter" idx="4"/>
          </p:nvPr>
        </p:nvSpPr>
        <p:spPr>
          <a:xfrm>
            <a:off x="8515185" y="6618288"/>
            <a:ext cx="628815" cy="235084"/>
          </a:xfrm>
          <a:prstGeom prst="rect">
            <a:avLst/>
          </a:prstGeom>
        </p:spPr>
        <p:txBody>
          <a:bodyPr vert="horz" lIns="91440" tIns="45720" rIns="91440" bIns="45720" rtlCol="0" anchor="ctr"/>
          <a:lstStyle>
            <a:lvl1pPr algn="r" rtl="0">
              <a:defRPr sz="923">
                <a:solidFill>
                  <a:schemeClr val="tx1"/>
                </a:solidFill>
                <a:latin typeface="Microsoft JhengHei UI" panose="020B0604030504040204" pitchFamily="34" charset="-120"/>
                <a:ea typeface="Microsoft JhengHei UI" panose="020B0604030504040204" pitchFamily="34" charset="-120"/>
              </a:defRPr>
            </a:lvl1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52380121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dirty="0"/>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1" name="投影片編號預留位置 5"/>
          <p:cNvSpPr txBox="1">
            <a:spLocks/>
          </p:cNvSpPr>
          <p:nvPr userDrawn="1"/>
        </p:nvSpPr>
        <p:spPr>
          <a:xfrm>
            <a:off x="8515185" y="6618288"/>
            <a:ext cx="628815" cy="235084"/>
          </a:xfrm>
          <a:prstGeom prst="rect">
            <a:avLst/>
          </a:prstGeom>
        </p:spPr>
        <p:txBody>
          <a:bodyPr vert="horz" lIns="91440" tIns="45720" rIns="91440" bIns="45720" rtlCol="0" anchor="ctr"/>
          <a:lstStyle>
            <a:defPPr>
              <a:defRPr lang="zh-TW"/>
            </a:defPPr>
            <a:lvl1pPr algn="r" rtl="0" eaLnBrk="0" fontAlgn="base" hangingPunct="0">
              <a:spcBef>
                <a:spcPct val="0"/>
              </a:spcBef>
              <a:spcAft>
                <a:spcPct val="0"/>
              </a:spcAft>
              <a:defRPr kumimoji="1" sz="923" kern="1200">
                <a:solidFill>
                  <a:schemeClr val="tx1"/>
                </a:solidFill>
                <a:latin typeface="Microsoft JhengHei UI" panose="020B0604030504040204" pitchFamily="34" charset="-120"/>
                <a:ea typeface="Microsoft JhengHei UI"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272300556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5" name="Rectangle 47"/>
          <p:cNvSpPr>
            <a:spLocks noGrp="1" noChangeArrowheads="1"/>
          </p:cNvSpPr>
          <p:nvPr>
            <p:ph type="sldNum" sz="quarter" idx="12"/>
          </p:nvPr>
        </p:nvSpPr>
        <p:spPr>
          <a:xfrm>
            <a:off x="8572500" y="6619875"/>
            <a:ext cx="571500" cy="238125"/>
          </a:xfrm>
          <a:prstGeom prst="rect">
            <a:avLst/>
          </a:prstGeom>
          <a:ln/>
        </p:spPr>
        <p:txBody>
          <a:bodyPr/>
          <a:lstStyle>
            <a:lvl1pPr>
              <a:defRPr>
                <a:solidFill>
                  <a:schemeClr val="bg1"/>
                </a:solidFill>
              </a:defRPr>
            </a:lvl1pPr>
          </a:lstStyle>
          <a:p>
            <a:pPr>
              <a:defRPr/>
            </a:pPr>
            <a:fld id="{BE72A720-652E-41CC-9DB2-1E782C89C31B}" type="slidenum">
              <a:rPr lang="en-US" altLang="zh-TW" smtClean="0"/>
              <a:pPr>
                <a:defRPr/>
              </a:pPr>
              <a:t>‹#›</a:t>
            </a:fld>
            <a:endParaRPr lang="en-US" altLang="zh-TW"/>
          </a:p>
        </p:txBody>
      </p:sp>
    </p:spTree>
    <p:extLst>
      <p:ext uri="{BB962C8B-B14F-4D97-AF65-F5344CB8AC3E}">
        <p14:creationId xmlns:p14="http://schemas.microsoft.com/office/powerpoint/2010/main" val="188323649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6" name="投影片編號預留位置 5"/>
          <p:cNvSpPr>
            <a:spLocks noGrp="1"/>
          </p:cNvSpPr>
          <p:nvPr>
            <p:ph type="sldNum" sz="quarter" idx="4"/>
          </p:nvPr>
        </p:nvSpPr>
        <p:spPr>
          <a:xfrm>
            <a:off x="8515185" y="6618288"/>
            <a:ext cx="628815" cy="235084"/>
          </a:xfrm>
          <a:prstGeom prst="rect">
            <a:avLst/>
          </a:prstGeom>
        </p:spPr>
        <p:txBody>
          <a:bodyPr vert="horz" lIns="91440" tIns="45720" rIns="91440" bIns="45720" rtlCol="0" anchor="ctr"/>
          <a:lstStyle>
            <a:lvl1pPr algn="r" rtl="0">
              <a:defRPr sz="923">
                <a:solidFill>
                  <a:schemeClr val="tx1"/>
                </a:solidFill>
                <a:latin typeface="Microsoft JhengHei UI" panose="020B0604030504040204" pitchFamily="34" charset="-120"/>
                <a:ea typeface="Microsoft JhengHei UI" panose="020B0604030504040204" pitchFamily="34" charset="-120"/>
              </a:defRPr>
            </a:lvl1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1873998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260788280"/>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9" name="投影片編號預留位置 5"/>
          <p:cNvSpPr txBox="1">
            <a:spLocks/>
          </p:cNvSpPr>
          <p:nvPr userDrawn="1"/>
        </p:nvSpPr>
        <p:spPr>
          <a:xfrm>
            <a:off x="8515185" y="6618288"/>
            <a:ext cx="628815" cy="235084"/>
          </a:xfrm>
          <a:prstGeom prst="rect">
            <a:avLst/>
          </a:prstGeom>
        </p:spPr>
        <p:txBody>
          <a:bodyPr vert="horz" lIns="91440" tIns="45720" rIns="91440" bIns="45720" rtlCol="0" anchor="ctr"/>
          <a:lstStyle>
            <a:defPPr>
              <a:defRPr lang="zh-TW"/>
            </a:defPPr>
            <a:lvl1pPr algn="r" rtl="0" eaLnBrk="0" fontAlgn="base" hangingPunct="0">
              <a:spcBef>
                <a:spcPct val="0"/>
              </a:spcBef>
              <a:spcAft>
                <a:spcPct val="0"/>
              </a:spcAft>
              <a:defRPr kumimoji="1" sz="923" kern="1200">
                <a:solidFill>
                  <a:schemeClr val="tx1"/>
                </a:solidFill>
                <a:latin typeface="Microsoft JhengHei UI" panose="020B0604030504040204" pitchFamily="34" charset="-120"/>
                <a:ea typeface="Microsoft JhengHei UI"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249441703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9" name="投影片編號預留位置 5"/>
          <p:cNvSpPr txBox="1">
            <a:spLocks/>
          </p:cNvSpPr>
          <p:nvPr userDrawn="1"/>
        </p:nvSpPr>
        <p:spPr>
          <a:xfrm>
            <a:off x="8515185" y="6618288"/>
            <a:ext cx="628815" cy="235084"/>
          </a:xfrm>
          <a:prstGeom prst="rect">
            <a:avLst/>
          </a:prstGeom>
        </p:spPr>
        <p:txBody>
          <a:bodyPr vert="horz" lIns="91440" tIns="45720" rIns="91440" bIns="45720" rtlCol="0" anchor="ctr"/>
          <a:lstStyle>
            <a:defPPr>
              <a:defRPr lang="zh-TW"/>
            </a:defPPr>
            <a:lvl1pPr algn="r" rtl="0" eaLnBrk="0" fontAlgn="base" hangingPunct="0">
              <a:spcBef>
                <a:spcPct val="0"/>
              </a:spcBef>
              <a:spcAft>
                <a:spcPct val="0"/>
              </a:spcAft>
              <a:defRPr kumimoji="1" sz="923" kern="1200">
                <a:solidFill>
                  <a:schemeClr val="tx1"/>
                </a:solidFill>
                <a:latin typeface="Microsoft JhengHei UI" panose="020B0604030504040204" pitchFamily="34" charset="-120"/>
                <a:ea typeface="Microsoft JhengHei UI"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332180513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投影片編號預留位置 5"/>
          <p:cNvSpPr txBox="1">
            <a:spLocks/>
          </p:cNvSpPr>
          <p:nvPr userDrawn="1"/>
        </p:nvSpPr>
        <p:spPr>
          <a:xfrm>
            <a:off x="8515185" y="6618288"/>
            <a:ext cx="628815" cy="235084"/>
          </a:xfrm>
          <a:prstGeom prst="rect">
            <a:avLst/>
          </a:prstGeom>
        </p:spPr>
        <p:txBody>
          <a:bodyPr vert="horz" lIns="91440" tIns="45720" rIns="91440" bIns="45720" rtlCol="0" anchor="ctr"/>
          <a:lstStyle>
            <a:defPPr>
              <a:defRPr lang="zh-TW"/>
            </a:defPPr>
            <a:lvl1pPr algn="r" rtl="0" eaLnBrk="0" fontAlgn="base" hangingPunct="0">
              <a:spcBef>
                <a:spcPct val="0"/>
              </a:spcBef>
              <a:spcAft>
                <a:spcPct val="0"/>
              </a:spcAft>
              <a:defRPr kumimoji="1" sz="923" kern="1200">
                <a:solidFill>
                  <a:schemeClr val="tx1"/>
                </a:solidFill>
                <a:latin typeface="Microsoft JhengHei UI" panose="020B0604030504040204" pitchFamily="34" charset="-120"/>
                <a:ea typeface="Microsoft JhengHei UI"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71576159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9413" y="0"/>
            <a:ext cx="2092325" cy="61976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0850" y="0"/>
            <a:ext cx="6126163" cy="61976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投影片編號預留位置 5"/>
          <p:cNvSpPr txBox="1">
            <a:spLocks/>
          </p:cNvSpPr>
          <p:nvPr userDrawn="1"/>
        </p:nvSpPr>
        <p:spPr>
          <a:xfrm>
            <a:off x="8515185" y="6618288"/>
            <a:ext cx="628815" cy="235084"/>
          </a:xfrm>
          <a:prstGeom prst="rect">
            <a:avLst/>
          </a:prstGeom>
        </p:spPr>
        <p:txBody>
          <a:bodyPr vert="horz" lIns="91440" tIns="45720" rIns="91440" bIns="45720" rtlCol="0" anchor="ctr"/>
          <a:lstStyle>
            <a:defPPr>
              <a:defRPr lang="zh-TW"/>
            </a:defPPr>
            <a:lvl1pPr algn="r" rtl="0" eaLnBrk="0" fontAlgn="base" hangingPunct="0">
              <a:spcBef>
                <a:spcPct val="0"/>
              </a:spcBef>
              <a:spcAft>
                <a:spcPct val="0"/>
              </a:spcAft>
              <a:defRPr kumimoji="1" sz="923" kern="1200">
                <a:solidFill>
                  <a:schemeClr val="tx1"/>
                </a:solidFill>
                <a:latin typeface="Microsoft JhengHei UI" panose="020B0604030504040204" pitchFamily="34" charset="-120"/>
                <a:ea typeface="Microsoft JhengHei UI"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19295638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4_重大效益配圖範本2">
    <p:spTree>
      <p:nvGrpSpPr>
        <p:cNvPr id="1" name=""/>
        <p:cNvGrpSpPr/>
        <p:nvPr/>
      </p:nvGrpSpPr>
      <p:grpSpPr>
        <a:xfrm>
          <a:off x="0" y="0"/>
          <a:ext cx="0" cy="0"/>
          <a:chOff x="0" y="0"/>
          <a:chExt cx="0" cy="0"/>
        </a:xfrm>
      </p:grpSpPr>
      <p:sp>
        <p:nvSpPr>
          <p:cNvPr id="4" name="標題 1"/>
          <p:cNvSpPr>
            <a:spLocks noGrp="1"/>
          </p:cNvSpPr>
          <p:nvPr>
            <p:ph type="title"/>
          </p:nvPr>
        </p:nvSpPr>
        <p:spPr>
          <a:xfrm>
            <a:off x="0" y="80712"/>
            <a:ext cx="9144000" cy="756000"/>
          </a:xfrm>
        </p:spPr>
        <p:txBody>
          <a:bodyPr/>
          <a:lstStyle>
            <a:lvl1pPr algn="ctr" rtl="0" eaLnBrk="0" fontAlgn="base" hangingPunct="0">
              <a:spcBef>
                <a:spcPct val="0"/>
              </a:spcBef>
              <a:spcAft>
                <a:spcPct val="0"/>
              </a:spcAft>
              <a:defRPr kumimoji="1" lang="zh-TW" altLang="en-US" sz="3600" b="0" dirty="0">
                <a:solidFill>
                  <a:srgbClr val="00B2B3"/>
                </a:solidFill>
                <a:latin typeface="+mn-lt"/>
                <a:ea typeface="+mj-ea"/>
                <a:cs typeface="+mj-cs"/>
              </a:defRPr>
            </a:lvl1pPr>
          </a:lstStyle>
          <a:p>
            <a:pPr lvl="0" algn="ctr" rtl="0" eaLnBrk="0" fontAlgn="base" hangingPunct="0">
              <a:spcBef>
                <a:spcPct val="0"/>
              </a:spcBef>
              <a:spcAft>
                <a:spcPct val="0"/>
              </a:spcAft>
            </a:pPr>
            <a:endParaRPr lang="zh-TW" altLang="en-US" dirty="0"/>
          </a:p>
        </p:txBody>
      </p:sp>
      <p:sp>
        <p:nvSpPr>
          <p:cNvPr id="5" name="內容版面配置區 2"/>
          <p:cNvSpPr>
            <a:spLocks noGrp="1"/>
          </p:cNvSpPr>
          <p:nvPr>
            <p:ph idx="1"/>
          </p:nvPr>
        </p:nvSpPr>
        <p:spPr>
          <a:xfrm>
            <a:off x="389793" y="980728"/>
            <a:ext cx="4737567" cy="5623044"/>
          </a:xfrm>
        </p:spPr>
        <p:txBody>
          <a:bodyPr/>
          <a:lstStyle>
            <a:lvl1pPr>
              <a:defRPr sz="1846" b="1" baseline="0">
                <a:solidFill>
                  <a:schemeClr val="tx1"/>
                </a:solidFill>
                <a:latin typeface="Calibri" panose="020F0502020204030204" pitchFamily="34" charset="0"/>
                <a:ea typeface="+mn-ea"/>
              </a:defRPr>
            </a:lvl1pPr>
            <a:lvl2pPr>
              <a:defRPr sz="1477" baseline="0">
                <a:latin typeface="微軟正黑體" panose="020B0604030504040204" pitchFamily="34" charset="-120"/>
                <a:ea typeface="微軟正黑體" panose="020B0604030504040204" pitchFamily="34" charset="-120"/>
              </a:defRPr>
            </a:lvl2pPr>
            <a:lvl3pPr marL="1107858" indent="-263776">
              <a:buFont typeface="Arial" panose="020B0604020202020204" pitchFamily="34" charset="0"/>
              <a:buChar char="•"/>
              <a:defRPr sz="1292" baseline="0">
                <a:latin typeface="微軟正黑體" panose="020B0604030504040204" pitchFamily="34" charset="-120"/>
                <a:ea typeface="微軟正黑體" panose="020B0604030504040204" pitchFamily="34" charset="-120"/>
              </a:defRPr>
            </a:lvl3pPr>
            <a:lvl4pPr marL="1529900" indent="-263776">
              <a:buFont typeface="微軟正黑體" panose="020B0604030504040204" pitchFamily="34" charset="-120"/>
              <a:buChar char="»"/>
              <a:defRPr sz="1108" baseline="0">
                <a:latin typeface="微軟正黑體" panose="020B0604030504040204" pitchFamily="34" charset="-120"/>
                <a:ea typeface="微軟正黑體" panose="020B0604030504040204" pitchFamily="34" charset="-120"/>
              </a:defRPr>
            </a:lvl4pPr>
            <a:lvl5pPr marL="1688165" indent="0">
              <a:buNone/>
              <a:defRPr baseline="0">
                <a:latin typeface="微軟正黑體" panose="020B0604030504040204" pitchFamily="34" charset="-120"/>
                <a:ea typeface="微軟正黑體" panose="020B0604030504040204" pitchFamily="34" charset="-120"/>
              </a:defRPr>
            </a:lvl5pPr>
          </a:lstStyle>
          <a:p>
            <a:pPr lvl="0"/>
            <a:endParaRPr lang="zh-TW" altLang="en-US" dirty="0"/>
          </a:p>
        </p:txBody>
      </p:sp>
      <p:sp>
        <p:nvSpPr>
          <p:cNvPr id="6" name="圖片版面配置區 5"/>
          <p:cNvSpPr>
            <a:spLocks noGrp="1"/>
          </p:cNvSpPr>
          <p:nvPr>
            <p:ph type="pic" sz="quarter" idx="12"/>
          </p:nvPr>
        </p:nvSpPr>
        <p:spPr>
          <a:xfrm>
            <a:off x="5555233" y="1001580"/>
            <a:ext cx="3248430" cy="2138741"/>
          </a:xfrm>
        </p:spPr>
        <p:txBody>
          <a:bodyPr/>
          <a:lstStyle>
            <a:lvl1pPr>
              <a:defRPr>
                <a:solidFill>
                  <a:srgbClr val="0070C0"/>
                </a:solidFill>
                <a:latin typeface="Calibri" panose="020F0502020204030204" pitchFamily="34" charset="0"/>
                <a:ea typeface="+mn-ea"/>
              </a:defRPr>
            </a:lvl1pPr>
          </a:lstStyle>
          <a:p>
            <a:endParaRPr lang="zh-TW" altLang="en-US" dirty="0"/>
          </a:p>
        </p:txBody>
      </p:sp>
      <p:sp>
        <p:nvSpPr>
          <p:cNvPr id="7" name="圖片版面配置區 5"/>
          <p:cNvSpPr>
            <a:spLocks noGrp="1"/>
          </p:cNvSpPr>
          <p:nvPr>
            <p:ph type="pic" sz="quarter" idx="13"/>
          </p:nvPr>
        </p:nvSpPr>
        <p:spPr>
          <a:xfrm>
            <a:off x="5554906" y="3868387"/>
            <a:ext cx="3248430" cy="2138741"/>
          </a:xfrm>
        </p:spPr>
        <p:txBody>
          <a:bodyPr/>
          <a:lstStyle>
            <a:lvl1pPr>
              <a:defRPr>
                <a:solidFill>
                  <a:srgbClr val="0070C0"/>
                </a:solidFill>
                <a:latin typeface="Calibri" panose="020F0502020204030204" pitchFamily="34" charset="0"/>
                <a:ea typeface="+mn-ea"/>
              </a:defRPr>
            </a:lvl1pPr>
          </a:lstStyle>
          <a:p>
            <a:endParaRPr lang="zh-TW" altLang="en-US"/>
          </a:p>
        </p:txBody>
      </p:sp>
      <p:sp>
        <p:nvSpPr>
          <p:cNvPr id="8" name="文字版面配置區 8"/>
          <p:cNvSpPr>
            <a:spLocks noGrp="1"/>
          </p:cNvSpPr>
          <p:nvPr>
            <p:ph type="body" sz="quarter" idx="14" hasCustomPrompt="1"/>
          </p:nvPr>
        </p:nvSpPr>
        <p:spPr>
          <a:xfrm>
            <a:off x="5554906" y="3171080"/>
            <a:ext cx="3248757" cy="373063"/>
          </a:xfrm>
        </p:spPr>
        <p:txBody>
          <a:bodyPr/>
          <a:lstStyle>
            <a:lvl1pPr marL="0" indent="0" algn="ctr">
              <a:buNone/>
              <a:defRPr sz="1292">
                <a:solidFill>
                  <a:srgbClr val="0033CC"/>
                </a:solidFill>
              </a:defRPr>
            </a:lvl1pPr>
          </a:lstStyle>
          <a:p>
            <a:pPr lvl="0"/>
            <a:r>
              <a:rPr lang="zh-TW" altLang="en-US" dirty="0"/>
              <a:t>圖說</a:t>
            </a:r>
          </a:p>
        </p:txBody>
      </p:sp>
      <p:sp>
        <p:nvSpPr>
          <p:cNvPr id="9" name="文字版面配置區 8"/>
          <p:cNvSpPr>
            <a:spLocks noGrp="1"/>
          </p:cNvSpPr>
          <p:nvPr>
            <p:ph type="body" sz="quarter" idx="15" hasCustomPrompt="1"/>
          </p:nvPr>
        </p:nvSpPr>
        <p:spPr>
          <a:xfrm>
            <a:off x="5554906" y="6007128"/>
            <a:ext cx="3248757" cy="373063"/>
          </a:xfrm>
        </p:spPr>
        <p:txBody>
          <a:bodyPr/>
          <a:lstStyle>
            <a:lvl1pPr marL="0" indent="0" algn="ctr">
              <a:buNone/>
              <a:defRPr sz="1292">
                <a:solidFill>
                  <a:srgbClr val="0033CC"/>
                </a:solidFill>
              </a:defRPr>
            </a:lvl1pPr>
          </a:lstStyle>
          <a:p>
            <a:pPr lvl="0"/>
            <a:r>
              <a:rPr lang="zh-TW" altLang="en-US" dirty="0"/>
              <a:t>圖說</a:t>
            </a:r>
          </a:p>
        </p:txBody>
      </p:sp>
      <p:sp>
        <p:nvSpPr>
          <p:cNvPr id="12" name="投影片編號預留位置 5"/>
          <p:cNvSpPr txBox="1">
            <a:spLocks/>
          </p:cNvSpPr>
          <p:nvPr userDrawn="1"/>
        </p:nvSpPr>
        <p:spPr>
          <a:xfrm>
            <a:off x="8515185" y="6618288"/>
            <a:ext cx="628815" cy="235084"/>
          </a:xfrm>
          <a:prstGeom prst="rect">
            <a:avLst/>
          </a:prstGeom>
        </p:spPr>
        <p:txBody>
          <a:bodyPr vert="horz" lIns="91440" tIns="45720" rIns="91440" bIns="45720" rtlCol="0" anchor="ctr"/>
          <a:lstStyle>
            <a:defPPr>
              <a:defRPr lang="zh-TW"/>
            </a:defPPr>
            <a:lvl1pPr algn="r" rtl="0" eaLnBrk="0" fontAlgn="base" hangingPunct="0">
              <a:spcBef>
                <a:spcPct val="0"/>
              </a:spcBef>
              <a:spcAft>
                <a:spcPct val="0"/>
              </a:spcAft>
              <a:defRPr kumimoji="1" sz="923" kern="1200">
                <a:solidFill>
                  <a:schemeClr val="tx1"/>
                </a:solidFill>
                <a:latin typeface="Microsoft JhengHei UI" panose="020B0604030504040204" pitchFamily="34" charset="-120"/>
                <a:ea typeface="Microsoft JhengHei UI" panose="020B0604030504040204" pitchFamily="34"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1927067273"/>
      </p:ext>
    </p:extLst>
  </p:cSld>
  <p:clrMapOvr>
    <a:masterClrMapping/>
  </p:clrMapOvr>
  <p:transition advClick="0"/>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1_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7" y="339510"/>
            <a:ext cx="8679898" cy="724247"/>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pPr lvl="0"/>
            <a:r>
              <a:rPr lang="en-US" altLang="ko-KR" dirty="0"/>
              <a:t>BASIC LAYOUT</a:t>
            </a:r>
          </a:p>
        </p:txBody>
      </p:sp>
      <p:sp>
        <p:nvSpPr>
          <p:cNvPr id="5" name="投影片編號預留位置 5"/>
          <p:cNvSpPr>
            <a:spLocks noGrp="1"/>
          </p:cNvSpPr>
          <p:nvPr>
            <p:ph type="sldNum" sz="quarter" idx="4"/>
          </p:nvPr>
        </p:nvSpPr>
        <p:spPr>
          <a:xfrm>
            <a:off x="8515185" y="6618288"/>
            <a:ext cx="628815" cy="235084"/>
          </a:xfrm>
          <a:prstGeom prst="rect">
            <a:avLst/>
          </a:prstGeom>
        </p:spPr>
        <p:txBody>
          <a:bodyPr vert="horz" lIns="91440" tIns="45720" rIns="91440" bIns="45720" rtlCol="0" anchor="ctr"/>
          <a:lstStyle>
            <a:lvl1pPr algn="r" rtl="0">
              <a:defRPr sz="923">
                <a:solidFill>
                  <a:schemeClr val="tx1"/>
                </a:solidFill>
                <a:latin typeface="Microsoft JhengHei UI" panose="020B0604030504040204" pitchFamily="34" charset="-120"/>
                <a:ea typeface="Microsoft JhengHei UI" panose="020B0604030504040204" pitchFamily="34" charset="-120"/>
              </a:defRPr>
            </a:lvl1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421730285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1_含標題的內容">
    <p:spTree>
      <p:nvGrpSpPr>
        <p:cNvPr id="1" name=""/>
        <p:cNvGrpSpPr/>
        <p:nvPr/>
      </p:nvGrpSpPr>
      <p:grpSpPr>
        <a:xfrm>
          <a:off x="0" y="0"/>
          <a:ext cx="0" cy="0"/>
          <a:chOff x="0" y="0"/>
          <a:chExt cx="0" cy="0"/>
        </a:xfrm>
      </p:grpSpPr>
      <p:sp>
        <p:nvSpPr>
          <p:cNvPr id="4" name="投影片編號預留位置 5"/>
          <p:cNvSpPr>
            <a:spLocks noGrp="1"/>
          </p:cNvSpPr>
          <p:nvPr>
            <p:ph type="sldNum" sz="quarter" idx="4"/>
          </p:nvPr>
        </p:nvSpPr>
        <p:spPr>
          <a:xfrm>
            <a:off x="8515185" y="6618288"/>
            <a:ext cx="628815" cy="235084"/>
          </a:xfrm>
          <a:prstGeom prst="rect">
            <a:avLst/>
          </a:prstGeom>
        </p:spPr>
        <p:txBody>
          <a:bodyPr vert="horz" lIns="91440" tIns="45720" rIns="91440" bIns="45720" rtlCol="0" anchor="ctr"/>
          <a:lstStyle>
            <a:lvl1pPr algn="r" rtl="0">
              <a:defRPr sz="923">
                <a:solidFill>
                  <a:schemeClr val="tx1"/>
                </a:solidFill>
                <a:latin typeface="Microsoft JhengHei UI" panose="020B0604030504040204" pitchFamily="34" charset="-120"/>
                <a:ea typeface="Microsoft JhengHei UI" panose="020B0604030504040204" pitchFamily="34" charset="-120"/>
              </a:defRPr>
            </a:lvl1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35457116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2_空白">
    <p:spTree>
      <p:nvGrpSpPr>
        <p:cNvPr id="1" name=""/>
        <p:cNvGrpSpPr/>
        <p:nvPr/>
      </p:nvGrpSpPr>
      <p:grpSpPr>
        <a:xfrm>
          <a:off x="0" y="0"/>
          <a:ext cx="0" cy="0"/>
          <a:chOff x="0" y="0"/>
          <a:chExt cx="0" cy="0"/>
        </a:xfrm>
      </p:grpSpPr>
      <p:sp>
        <p:nvSpPr>
          <p:cNvPr id="12" name="標題 1"/>
          <p:cNvSpPr>
            <a:spLocks noGrp="1"/>
          </p:cNvSpPr>
          <p:nvPr>
            <p:ph type="title"/>
          </p:nvPr>
        </p:nvSpPr>
        <p:spPr>
          <a:xfrm>
            <a:off x="450850" y="0"/>
            <a:ext cx="8369300" cy="1206500"/>
          </a:xfrm>
        </p:spPr>
        <p:txBody>
          <a:bodyPr>
            <a:normAutofit/>
          </a:bodyPr>
          <a:lstStyle>
            <a:lvl1pPr algn="ctr">
              <a:defRPr kumimoji="1" lang="zh-TW" altLang="en-US" sz="3600" kern="1200" dirty="0">
                <a:solidFill>
                  <a:srgbClr val="00B2B3"/>
                </a:solidFill>
                <a:latin typeface="Arial" panose="020B0604020202020204" pitchFamily="34" charset="0"/>
                <a:ea typeface="微軟正黑體" panose="020B0604030504040204" pitchFamily="34" charset="-120"/>
                <a:cs typeface="+mn-cs"/>
              </a:defRPr>
            </a:lvl1pPr>
          </a:lstStyle>
          <a:p>
            <a:r>
              <a:rPr lang="zh-TW" altLang="en-US" dirty="0"/>
              <a:t>按一下以編輯母片標題樣式</a:t>
            </a:r>
          </a:p>
        </p:txBody>
      </p:sp>
      <p:sp>
        <p:nvSpPr>
          <p:cNvPr id="13" name="文字版面配置區 2"/>
          <p:cNvSpPr>
            <a:spLocks noGrp="1"/>
          </p:cNvSpPr>
          <p:nvPr>
            <p:ph type="body" idx="1"/>
          </p:nvPr>
        </p:nvSpPr>
        <p:spPr>
          <a:xfrm>
            <a:off x="457200" y="1439863"/>
            <a:ext cx="8364538" cy="4757737"/>
          </a:xfrm>
        </p:spPr>
        <p:txBody>
          <a:bodyPr/>
          <a:lstStyle>
            <a:lvl2pPr marL="742950" indent="-285750">
              <a:buFont typeface="Times New Roman" panose="02020603050405020304" pitchFamily="18" charset="0"/>
              <a:buChar char="–"/>
              <a:defRPr/>
            </a:lvl2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6" name="投影片編號預留位置 5"/>
          <p:cNvSpPr>
            <a:spLocks noGrp="1"/>
          </p:cNvSpPr>
          <p:nvPr>
            <p:ph type="sldNum" sz="quarter" idx="4"/>
          </p:nvPr>
        </p:nvSpPr>
        <p:spPr>
          <a:xfrm>
            <a:off x="8515185" y="6618288"/>
            <a:ext cx="628815" cy="235084"/>
          </a:xfrm>
          <a:prstGeom prst="rect">
            <a:avLst/>
          </a:prstGeom>
        </p:spPr>
        <p:txBody>
          <a:bodyPr vert="horz" lIns="91440" tIns="45720" rIns="91440" bIns="45720" rtlCol="0" anchor="ctr"/>
          <a:lstStyle>
            <a:lvl1pPr algn="r" rtl="0">
              <a:defRPr sz="923">
                <a:solidFill>
                  <a:schemeClr val="tx1"/>
                </a:solidFill>
                <a:latin typeface="Microsoft JhengHei UI" panose="020B0604030504040204" pitchFamily="34" charset="-120"/>
                <a:ea typeface="Microsoft JhengHei UI" panose="020B0604030504040204" pitchFamily="34" charset="-120"/>
              </a:defRPr>
            </a:lvl1pPr>
          </a:lstStyle>
          <a:p>
            <a:fld id="{2A013F82-EE5E-44EE-A61D-E31C6657F26F}" type="slidenum">
              <a:rPr lang="en-US" altLang="zh-TW" smtClean="0">
                <a:solidFill>
                  <a:prstClr val="white"/>
                </a:solidFill>
              </a:rPr>
              <a:pPr/>
              <a:t>‹#›</a:t>
            </a:fld>
            <a:endParaRPr lang="zh-TW" altLang="en-US" dirty="0">
              <a:solidFill>
                <a:prstClr val="white"/>
              </a:solidFill>
            </a:endParaRPr>
          </a:p>
        </p:txBody>
      </p:sp>
    </p:spTree>
    <p:extLst>
      <p:ext uri="{BB962C8B-B14F-4D97-AF65-F5344CB8AC3E}">
        <p14:creationId xmlns:p14="http://schemas.microsoft.com/office/powerpoint/2010/main" val="247523117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74638"/>
            <a:ext cx="9144000" cy="1143000"/>
          </a:xfrm>
        </p:spPr>
        <p:txBody>
          <a:bodyPr/>
          <a:lstStyle>
            <a:lvl1pPr>
              <a:defRPr b="1">
                <a:solidFill>
                  <a:schemeClr val="accent3">
                    <a:lumMod val="50000"/>
                  </a:schemeClr>
                </a:solidFill>
                <a:latin typeface="+mn-lt"/>
              </a:defRPr>
            </a:lvl1pPr>
          </a:lstStyle>
          <a:p>
            <a:r>
              <a:rPr lang="zh-TW" altLang="en-US"/>
              <a:t>按一下以編輯母片標題樣式</a:t>
            </a:r>
          </a:p>
        </p:txBody>
      </p:sp>
    </p:spTree>
    <p:extLst>
      <p:ext uri="{BB962C8B-B14F-4D97-AF65-F5344CB8AC3E}">
        <p14:creationId xmlns:p14="http://schemas.microsoft.com/office/powerpoint/2010/main" val="46096179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standard">
    <p:spTree>
      <p:nvGrpSpPr>
        <p:cNvPr id="1" name=""/>
        <p:cNvGrpSpPr/>
        <p:nvPr/>
      </p:nvGrpSpPr>
      <p:grpSpPr>
        <a:xfrm>
          <a:off x="0" y="0"/>
          <a:ext cx="0" cy="0"/>
          <a:chOff x="0" y="0"/>
          <a:chExt cx="0" cy="0"/>
        </a:xfrm>
      </p:grpSpPr>
      <p:sp>
        <p:nvSpPr>
          <p:cNvPr id="23" name="標題 1"/>
          <p:cNvSpPr>
            <a:spLocks noGrp="1"/>
          </p:cNvSpPr>
          <p:nvPr>
            <p:ph type="title"/>
          </p:nvPr>
        </p:nvSpPr>
        <p:spPr>
          <a:xfrm>
            <a:off x="2014151" y="99996"/>
            <a:ext cx="5904299" cy="583397"/>
          </a:xfrm>
          <a:prstGeom prst="rect">
            <a:avLst/>
          </a:prstGeom>
        </p:spPr>
        <p:txBody>
          <a:bodyPr/>
          <a:lstStyle>
            <a:lvl1pPr>
              <a:defRPr sz="3200">
                <a:solidFill>
                  <a:srgbClr val="0099CC"/>
                </a:solidFill>
                <a:latin typeface="微軟正黑體" panose="020B0604030504040204" pitchFamily="34" charset="-120"/>
                <a:ea typeface="微軟正黑體" panose="020B0604030504040204" pitchFamily="34" charset="-120"/>
              </a:defRPr>
            </a:lvl1pPr>
          </a:lstStyle>
          <a:p>
            <a:r>
              <a:rPr lang="zh-TW" altLang="en-US" dirty="0"/>
              <a:t>按一下以編輯母片標題樣式</a:t>
            </a:r>
          </a:p>
        </p:txBody>
      </p:sp>
      <p:sp>
        <p:nvSpPr>
          <p:cNvPr id="24" name="內容版面配置區 2"/>
          <p:cNvSpPr>
            <a:spLocks noGrp="1"/>
          </p:cNvSpPr>
          <p:nvPr>
            <p:ph idx="1"/>
          </p:nvPr>
        </p:nvSpPr>
        <p:spPr>
          <a:xfrm>
            <a:off x="300789" y="818147"/>
            <a:ext cx="8534317" cy="5384800"/>
          </a:xfrm>
          <a:prstGeom prst="rect">
            <a:avLst/>
          </a:prstGeom>
        </p:spPr>
        <p:txBody>
          <a:bodyPr/>
          <a:lstStyle>
            <a:lvl1pPr>
              <a:defRPr sz="2800">
                <a:latin typeface="微軟正黑體" panose="020B0604030504040204" pitchFamily="34" charset="-120"/>
                <a:ea typeface="微軟正黑體" panose="020B0604030504040204" pitchFamily="34" charset="-120"/>
                <a:cs typeface="微軟正黑體" panose="020B0604030504040204" pitchFamily="34" charset="-120"/>
              </a:defRPr>
            </a:lvl1pPr>
            <a:lvl2pPr>
              <a:defRPr sz="2400">
                <a:latin typeface="微軟正黑體" panose="020B0604030504040204" pitchFamily="34" charset="-120"/>
                <a:ea typeface="微軟正黑體" panose="020B0604030504040204" pitchFamily="34" charset="-120"/>
                <a:cs typeface="微軟正黑體" panose="020B0604030504040204" pitchFamily="34" charset="-120"/>
              </a:defRPr>
            </a:lvl2pPr>
            <a:lvl3pPr>
              <a:defRPr sz="2000">
                <a:latin typeface="微軟正黑體" panose="020B0604030504040204" pitchFamily="34" charset="-120"/>
                <a:ea typeface="微軟正黑體" panose="020B0604030504040204" pitchFamily="34" charset="-120"/>
                <a:cs typeface="微軟正黑體" panose="020B0604030504040204" pitchFamily="34" charset="-120"/>
              </a:defRPr>
            </a:lvl3pPr>
            <a:lvl4pPr>
              <a:defRPr sz="1800">
                <a:latin typeface="微軟正黑體" panose="020B0604030504040204" pitchFamily="34" charset="-120"/>
                <a:ea typeface="微軟正黑體" panose="020B0604030504040204" pitchFamily="34" charset="-120"/>
                <a:cs typeface="微軟正黑體" panose="020B0604030504040204" pitchFamily="34" charset="-120"/>
              </a:defRPr>
            </a:lvl4pPr>
            <a:lvl5pPr>
              <a:defRPr sz="1800">
                <a:latin typeface="微軟正黑體" panose="020B0604030504040204" pitchFamily="34" charset="-120"/>
                <a:ea typeface="微軟正黑體" panose="020B0604030504040204" pitchFamily="34" charset="-120"/>
                <a:cs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45"/>
          <p:cNvSpPr>
            <a:spLocks noGrp="1" noChangeArrowheads="1"/>
          </p:cNvSpPr>
          <p:nvPr>
            <p:ph type="dt" sz="half" idx="10"/>
          </p:nvPr>
        </p:nvSpPr>
        <p:spPr>
          <a:xfrm>
            <a:off x="6118225" y="6619875"/>
            <a:ext cx="1800225" cy="238125"/>
          </a:xfrm>
          <a:prstGeom prst="rect">
            <a:avLst/>
          </a:prstGeom>
        </p:spPr>
        <p:txBody>
          <a:bodyPr/>
          <a:lstStyle>
            <a:lvl1pPr>
              <a:defRPr/>
            </a:lvl1pPr>
          </a:lstStyle>
          <a:p>
            <a:pPr algn="l" fontAlgn="auto">
              <a:spcBef>
                <a:spcPts val="0"/>
              </a:spcBef>
              <a:spcAft>
                <a:spcPts val="0"/>
              </a:spcAft>
              <a:defRPr/>
            </a:pPr>
            <a:endParaRPr kumimoji="0" lang="en-US" altLang="zh-TW" sz="1800" dirty="0">
              <a:solidFill>
                <a:srgbClr val="FFFFFF"/>
              </a:solidFill>
              <a:latin typeface="Calibri"/>
              <a:ea typeface="新細明體" pitchFamily="18" charset="-120"/>
            </a:endParaRPr>
          </a:p>
        </p:txBody>
      </p:sp>
      <p:sp>
        <p:nvSpPr>
          <p:cNvPr id="5" name="Rectangle 46"/>
          <p:cNvSpPr>
            <a:spLocks noGrp="1" noChangeArrowheads="1"/>
          </p:cNvSpPr>
          <p:nvPr>
            <p:ph type="ftr" sz="quarter" idx="11"/>
          </p:nvPr>
        </p:nvSpPr>
        <p:spPr>
          <a:xfrm>
            <a:off x="0" y="6391275"/>
            <a:ext cx="6096000" cy="238125"/>
          </a:xfrm>
          <a:prstGeom prst="rect">
            <a:avLst/>
          </a:prstGeom>
        </p:spPr>
        <p:txBody>
          <a:bodyPr/>
          <a:lstStyle>
            <a:lvl1pPr>
              <a:defRPr/>
            </a:lvl1pPr>
          </a:lstStyle>
          <a:p>
            <a:pPr fontAlgn="auto">
              <a:spcBef>
                <a:spcPts val="0"/>
              </a:spcBef>
              <a:spcAft>
                <a:spcPts val="0"/>
              </a:spcAft>
              <a:defRPr/>
            </a:pPr>
            <a:r>
              <a:rPr kumimoji="0" lang="zh-TW" altLang="en-US" sz="1800">
                <a:solidFill>
                  <a:srgbClr val="000000"/>
                </a:solidFill>
                <a:latin typeface="Calibri"/>
                <a:ea typeface="新細明體" pitchFamily="18" charset="-120"/>
              </a:rPr>
              <a:t>工業技術研究院機密資料 禁止複製、轉載、外流  </a:t>
            </a:r>
            <a:r>
              <a:rPr kumimoji="0" lang="en-US" altLang="zh-TW" sz="1800">
                <a:solidFill>
                  <a:srgbClr val="000000"/>
                </a:solidFill>
                <a:latin typeface="Calibri"/>
                <a:ea typeface="新細明體" pitchFamily="18" charset="-120"/>
              </a:rPr>
              <a:t>ITRI CONFIDENTIAL DOCUMENT DO NOT COPY OR DISTRIBUTE</a:t>
            </a:r>
          </a:p>
        </p:txBody>
      </p:sp>
      <p:sp>
        <p:nvSpPr>
          <p:cNvPr id="6" name="Rectangle 47"/>
          <p:cNvSpPr>
            <a:spLocks noGrp="1" noChangeArrowheads="1"/>
          </p:cNvSpPr>
          <p:nvPr>
            <p:ph type="sldNum" sz="quarter" idx="12"/>
          </p:nvPr>
        </p:nvSpPr>
        <p:spPr>
          <a:xfrm>
            <a:off x="8572500" y="6619875"/>
            <a:ext cx="571500" cy="238125"/>
          </a:xfrm>
          <a:prstGeom prst="rect">
            <a:avLst/>
          </a:prstGeom>
        </p:spPr>
        <p:txBody>
          <a:bodyPr/>
          <a:lstStyle>
            <a:lvl1pPr>
              <a:defRPr/>
            </a:lvl1pPr>
          </a:lstStyle>
          <a:p>
            <a:pPr algn="l" fontAlgn="auto">
              <a:spcBef>
                <a:spcPts val="0"/>
              </a:spcBef>
              <a:spcAft>
                <a:spcPts val="0"/>
              </a:spcAft>
              <a:defRPr/>
            </a:pPr>
            <a:fld id="{2B1BEC17-AFBF-43ED-99BB-658814394AD5}" type="slidenum">
              <a:rPr kumimoji="0" lang="en-US" altLang="zh-TW" sz="1800">
                <a:solidFill>
                  <a:srgbClr val="FFFFFF"/>
                </a:solidFill>
                <a:latin typeface="Calibri"/>
                <a:ea typeface="新細明體" pitchFamily="18" charset="-120"/>
              </a:rPr>
              <a:pPr algn="l" fontAlgn="auto">
                <a:spcBef>
                  <a:spcPts val="0"/>
                </a:spcBef>
                <a:spcAft>
                  <a:spcPts val="0"/>
                </a:spcAft>
                <a:defRPr/>
              </a:pPr>
              <a:t>‹#›</a:t>
            </a:fld>
            <a:endParaRPr kumimoji="0" lang="en-US" altLang="zh-TW" sz="1800">
              <a:solidFill>
                <a:srgbClr val="FFFFFF"/>
              </a:solidFill>
              <a:latin typeface="Calibri"/>
              <a:ea typeface="新細明體" pitchFamily="18" charset="-120"/>
            </a:endParaRPr>
          </a:p>
        </p:txBody>
      </p:sp>
    </p:spTree>
    <p:extLst>
      <p:ext uri="{BB962C8B-B14F-4D97-AF65-F5344CB8AC3E}">
        <p14:creationId xmlns:p14="http://schemas.microsoft.com/office/powerpoint/2010/main" val="3859839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314625461"/>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6"/>
          <p:cNvSpPr>
            <a:spLocks noGrp="1" noChangeArrowheads="1"/>
          </p:cNvSpPr>
          <p:nvPr>
            <p:ph type="sldNum" sz="quarter" idx="10"/>
          </p:nvPr>
        </p:nvSpPr>
        <p:spPr>
          <a:xfrm>
            <a:off x="3446463" y="6564313"/>
            <a:ext cx="2133600" cy="249237"/>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defRPr>
            </a:lvl1pPr>
          </a:lstStyle>
          <a:p>
            <a:pPr>
              <a:defRPr/>
            </a:pPr>
            <a:fld id="{2183758D-F6F7-45E3-A166-9D7046586982}" type="slidenum">
              <a:rPr lang="en-US" altLang="zh-TW"/>
              <a:pPr>
                <a:defRPr/>
              </a:pPr>
              <a:t>‹#›</a:t>
            </a:fld>
            <a:endParaRPr lang="en-US" altLang="zh-TW"/>
          </a:p>
        </p:txBody>
      </p:sp>
    </p:spTree>
    <p:extLst>
      <p:ext uri="{BB962C8B-B14F-4D97-AF65-F5344CB8AC3E}">
        <p14:creationId xmlns:p14="http://schemas.microsoft.com/office/powerpoint/2010/main" val="167852500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1_標題投影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368460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rtl="0" eaLnBrk="0" fontAlgn="base" hangingPunct="0">
              <a:spcBef>
                <a:spcPct val="0"/>
              </a:spcBef>
              <a:spcAft>
                <a:spcPct val="0"/>
              </a:spcAft>
              <a:defRPr kumimoji="1" lang="zh-TW" altLang="en-US" sz="4000" dirty="0">
                <a:solidFill>
                  <a:srgbClr val="00B2B3"/>
                </a:solidFill>
                <a:latin typeface="Arial" panose="020B0604020202020204" pitchFamily="34" charset="0"/>
                <a:ea typeface="微軟正黑體" panose="020B0604030504040204" pitchFamily="34" charset="-120"/>
                <a:cs typeface="+mj-cs"/>
              </a:defRPr>
            </a:lvl1p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5"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90486747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按一下以編輯母片標題樣式</a:t>
            </a:r>
          </a:p>
        </p:txBody>
      </p:sp>
      <p:sp>
        <p:nvSpPr>
          <p:cNvPr id="3" name="內容版面配置區 2"/>
          <p:cNvSpPr>
            <a:spLocks noGrp="1"/>
          </p:cNvSpPr>
          <p:nvPr>
            <p:ph sz="half" idx="1"/>
          </p:nvPr>
        </p:nvSpPr>
        <p:spPr>
          <a:xfrm>
            <a:off x="457201" y="1439864"/>
            <a:ext cx="4105275"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714876" y="1439864"/>
            <a:ext cx="4106863"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6"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70793985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dirty="0"/>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8"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422761538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ctr">
              <a:defRPr sz="4000">
                <a:latin typeface="+mj-lt"/>
                <a:ea typeface="+mj-ea"/>
              </a:defRPr>
            </a:lvl1pPr>
          </a:lstStyle>
          <a:p>
            <a:r>
              <a:rPr lang="zh-TW" altLang="en-US" dirty="0"/>
              <a:t>按一下以編輯母片標題樣式</a:t>
            </a:r>
          </a:p>
        </p:txBody>
      </p:sp>
      <p:sp>
        <p:nvSpPr>
          <p:cNvPr id="3"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4"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1659333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5"/>
          <p:cNvSpPr>
            <a:spLocks noGrp="1" noChangeArrowheads="1"/>
          </p:cNvSpPr>
          <p:nvPr>
            <p:ph type="dt" sz="half" idx="10"/>
          </p:nvPr>
        </p:nvSpPr>
        <p:spPr>
          <a:ln/>
        </p:spPr>
        <p:txBody>
          <a:bodyPr/>
          <a:lstStyle>
            <a:lvl1pPr>
              <a:defRPr/>
            </a:lvl1pPr>
          </a:lstStyle>
          <a:p>
            <a:pPr>
              <a:defRPr/>
            </a:pPr>
            <a:endParaRPr lang="en-US" altLang="zh-TW" dirty="0">
              <a:solidFill>
                <a:srgbClr val="FFFFFF"/>
              </a:solidFill>
            </a:endParaRPr>
          </a:p>
        </p:txBody>
      </p:sp>
      <p:sp>
        <p:nvSpPr>
          <p:cNvPr id="3" name="Rectangle 46"/>
          <p:cNvSpPr>
            <a:spLocks noGrp="1" noChangeArrowheads="1"/>
          </p:cNvSpPr>
          <p:nvPr>
            <p:ph type="ftr" sz="quarter" idx="11"/>
          </p:nvPr>
        </p:nvSpPr>
        <p:spPr>
          <a:ln/>
        </p:spPr>
        <p:txBody>
          <a:bodyPr/>
          <a:lstStyle>
            <a:lvl1pPr>
              <a:defRPr/>
            </a:lvl1pPr>
          </a:lstStyle>
          <a:p>
            <a:pPr>
              <a:defRPr/>
            </a:pPr>
            <a:endParaRPr lang="en-US" altLang="zh-TW" dirty="0">
              <a:solidFill>
                <a:srgbClr val="000000"/>
              </a:solidFill>
            </a:endParaRPr>
          </a:p>
        </p:txBody>
      </p:sp>
    </p:spTree>
    <p:extLst>
      <p:ext uri="{BB962C8B-B14F-4D97-AF65-F5344CB8AC3E}">
        <p14:creationId xmlns:p14="http://schemas.microsoft.com/office/powerpoint/2010/main" val="88910448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title">
  <p:cSld name="標題投影片">
    <p:spTree>
      <p:nvGrpSpPr>
        <p:cNvPr id="1" name=""/>
        <p:cNvGrpSpPr/>
        <p:nvPr/>
      </p:nvGrpSpPr>
      <p:grpSpPr>
        <a:xfrm>
          <a:off x="0" y="0"/>
          <a:ext cx="0" cy="0"/>
          <a:chOff x="0" y="0"/>
          <a:chExt cx="0" cy="0"/>
        </a:xfrm>
      </p:grpSpPr>
      <p:pic>
        <p:nvPicPr>
          <p:cNvPr id="4" name="Picture 26" descr="itri_CEL_A_W"/>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57225" y="528638"/>
            <a:ext cx="3328988"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7" descr="E版"/>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6381750" y="4110038"/>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1" name="Rectangle 21"/>
          <p:cNvSpPr>
            <a:spLocks noGrp="1" noChangeArrowheads="1"/>
          </p:cNvSpPr>
          <p:nvPr>
            <p:ph type="ctrTitle"/>
          </p:nvPr>
        </p:nvSpPr>
        <p:spPr>
          <a:xfrm>
            <a:off x="719138" y="2338388"/>
            <a:ext cx="7772400" cy="765175"/>
          </a:xfrm>
        </p:spPr>
        <p:txBody>
          <a:bodyPr/>
          <a:lstStyle>
            <a:lvl1pPr algn="l" rtl="0" eaLnBrk="1" fontAlgn="base" hangingPunct="1">
              <a:lnSpc>
                <a:spcPct val="80000"/>
              </a:lnSpc>
              <a:spcBef>
                <a:spcPct val="0"/>
              </a:spcBef>
              <a:spcAft>
                <a:spcPct val="0"/>
              </a:spcAft>
              <a:buFontTx/>
              <a:buNone/>
              <a:defRPr kumimoji="1" lang="zh-TW" altLang="en-US" sz="4400" kern="1200" dirty="0">
                <a:solidFill>
                  <a:srgbClr val="0070C0"/>
                </a:solidFill>
                <a:latin typeface="Arial" panose="020B0604020202020204" pitchFamily="34" charset="0"/>
                <a:ea typeface="微軟正黑體" panose="020B0604030504040204" pitchFamily="34" charset="-120"/>
                <a:cs typeface="+mn-cs"/>
              </a:defRPr>
            </a:lvl1pPr>
          </a:lstStyle>
          <a:p>
            <a:r>
              <a:rPr lang="zh-TW" altLang="en-US" dirty="0"/>
              <a:t>按一下以編輯母片標題樣式</a:t>
            </a:r>
          </a:p>
        </p:txBody>
      </p:sp>
      <p:sp>
        <p:nvSpPr>
          <p:cNvPr id="30742" name="Rectangle 22"/>
          <p:cNvSpPr>
            <a:spLocks noGrp="1" noChangeArrowheads="1"/>
          </p:cNvSpPr>
          <p:nvPr>
            <p:ph type="subTitle" idx="1"/>
          </p:nvPr>
        </p:nvSpPr>
        <p:spPr>
          <a:xfrm>
            <a:off x="719138" y="3598863"/>
            <a:ext cx="7013575" cy="914400"/>
          </a:xfrm>
        </p:spPr>
        <p:txBody>
          <a:bodyPr anchor="ctr"/>
          <a:lstStyle>
            <a:lvl1pPr marL="0" indent="0">
              <a:buFontTx/>
              <a:buNone/>
              <a:defRPr sz="2000">
                <a:solidFill>
                  <a:schemeClr val="tx1"/>
                </a:solidFill>
              </a:defRPr>
            </a:lvl1pPr>
          </a:lstStyle>
          <a:p>
            <a:r>
              <a:rPr lang="zh-TW" altLang="en-US"/>
              <a:t>按一下以編輯母片副標題樣式</a:t>
            </a:r>
          </a:p>
        </p:txBody>
      </p:sp>
      <p:sp>
        <p:nvSpPr>
          <p:cNvPr id="6" name="Rectangle 23"/>
          <p:cNvSpPr>
            <a:spLocks noGrp="1" noChangeArrowheads="1"/>
          </p:cNvSpPr>
          <p:nvPr>
            <p:ph type="dt" sz="half" idx="10"/>
          </p:nvPr>
        </p:nvSpPr>
        <p:spPr>
          <a:xfrm>
            <a:off x="719138" y="5037138"/>
            <a:ext cx="2133600" cy="476250"/>
          </a:xfrm>
          <a:prstGeom prst="rect">
            <a:avLst/>
          </a:prstGeom>
        </p:spPr>
        <p:txBody>
          <a:bodyPr anchor="t"/>
          <a:lstStyle>
            <a:lvl1pPr>
              <a:defRPr sz="1400"/>
            </a:lvl1pPr>
          </a:lstStyle>
          <a:p>
            <a:pPr>
              <a:defRPr/>
            </a:pPr>
            <a:endParaRPr lang="en-US" altLang="zh-TW"/>
          </a:p>
        </p:txBody>
      </p:sp>
      <p:sp>
        <p:nvSpPr>
          <p:cNvPr id="10" name="Rectangle 42"/>
          <p:cNvSpPr>
            <a:spLocks noChangeArrowheads="1"/>
          </p:cNvSpPr>
          <p:nvPr userDrawn="1"/>
        </p:nvSpPr>
        <p:spPr bwMode="auto">
          <a:xfrm>
            <a:off x="-10317" y="6624558"/>
            <a:ext cx="9144000"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sp>
        <p:nvSpPr>
          <p:cNvPr id="11" name="Text Box 48"/>
          <p:cNvSpPr txBox="1">
            <a:spLocks noChangeArrowheads="1"/>
          </p:cNvSpPr>
          <p:nvPr userDrawn="1"/>
        </p:nvSpPr>
        <p:spPr bwMode="auto">
          <a:xfrm>
            <a:off x="0" y="6620017"/>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a:solidFill>
                  <a:schemeClr val="bg1"/>
                </a:solidFill>
                <a:latin typeface="+mj-ea"/>
                <a:ea typeface="+mj-ea"/>
              </a:rPr>
              <a:t>工業技術研究院機密資料 禁止複製、轉載、外流 </a:t>
            </a:r>
            <a:r>
              <a:rPr lang="en-US" altLang="zh-TW" sz="1000">
                <a:solidFill>
                  <a:schemeClr val="bg1"/>
                </a:solidFill>
                <a:latin typeface="+mj-ea"/>
                <a:ea typeface="+mj-ea"/>
              </a:rPr>
              <a:t>ITRI CONFIDENTIAL DOCUMENT DO NOT COPY OR DISTRIBUTE</a:t>
            </a:r>
          </a:p>
        </p:txBody>
      </p:sp>
      <p:sp>
        <p:nvSpPr>
          <p:cNvPr id="13" name="Rectangle 47"/>
          <p:cNvSpPr>
            <a:spLocks noGrp="1" noChangeArrowheads="1"/>
          </p:cNvSpPr>
          <p:nvPr>
            <p:ph type="sldNum" sz="quarter" idx="4"/>
          </p:nvPr>
        </p:nvSpPr>
        <p:spPr bwMode="auto">
          <a:xfrm>
            <a:off x="8572500" y="6619875"/>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D13FECD4-41AF-4443-BCF4-D4DDF02EF537}" type="slidenum">
              <a:rPr lang="en-US" altLang="zh-TW"/>
              <a:pPr>
                <a:defRPr/>
              </a:pPr>
              <a:t>‹#›</a:t>
            </a:fld>
            <a:endParaRPr lang="en-US" altLang="zh-TW"/>
          </a:p>
        </p:txBody>
      </p:sp>
      <p:pic>
        <p:nvPicPr>
          <p:cNvPr id="12" name="圖片 11"/>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8343900" y="92269"/>
            <a:ext cx="750888"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598423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59630690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1345114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568521669"/>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151147515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404018293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302431134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299338912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24755768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26562214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206351158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71103587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4FB7819E-3F4F-44D2-BAFE-249719E6D921}" type="datetimeFigureOut">
              <a:rPr lang="zh-TW" altLang="en-US" smtClean="0"/>
              <a:t>2023/10/18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FFA2BF-28D5-411B-A816-F43DAF0B379F}" type="slidenum">
              <a:rPr lang="zh-TW" altLang="en-US" smtClean="0"/>
              <a:t>‹#›</a:t>
            </a:fld>
            <a:endParaRPr lang="zh-TW" altLang="en-US"/>
          </a:p>
        </p:txBody>
      </p:sp>
    </p:spTree>
    <p:extLst>
      <p:ext uri="{BB962C8B-B14F-4D97-AF65-F5344CB8AC3E}">
        <p14:creationId xmlns:p14="http://schemas.microsoft.com/office/powerpoint/2010/main" val="106183659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pic>
        <p:nvPicPr>
          <p:cNvPr id="12" name="Picture 57" descr="E版"/>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81750" y="4110038"/>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0" y="6618288"/>
            <a:ext cx="9144000" cy="239712"/>
          </a:xfrm>
          <a:prstGeom prst="rect">
            <a:avLst/>
          </a:prstGeom>
          <a:solidFill>
            <a:srgbClr val="00B2B3"/>
          </a:solidFill>
          <a:ln>
            <a:noFill/>
          </a:ln>
        </p:spPr>
        <p:txBody>
          <a:bodyPr wrap="none" anchor="ct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eaLnBrk="1" hangingPunct="1">
              <a:defRPr/>
            </a:pPr>
            <a:endParaRPr lang="zh-TW" altLang="en-US"/>
          </a:p>
        </p:txBody>
      </p:sp>
      <p:pic>
        <p:nvPicPr>
          <p:cNvPr id="6" name="Picture 26" descr="itri_CEL_A_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7225" y="528638"/>
            <a:ext cx="3328988"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1" name="Rectangle 21"/>
          <p:cNvSpPr>
            <a:spLocks noGrp="1" noChangeArrowheads="1"/>
          </p:cNvSpPr>
          <p:nvPr>
            <p:ph type="ctrTitle" hasCustomPrompt="1"/>
          </p:nvPr>
        </p:nvSpPr>
        <p:spPr>
          <a:xfrm>
            <a:off x="546140" y="2584703"/>
            <a:ext cx="6596065" cy="1219201"/>
          </a:xfrm>
        </p:spPr>
        <p:txBody>
          <a:bodyPr anchor="t" anchorCtr="0"/>
          <a:lstStyle>
            <a:lvl1pPr>
              <a:defRPr sz="4400" b="1">
                <a:solidFill>
                  <a:srgbClr val="00B2B3"/>
                </a:solidFill>
              </a:defRPr>
            </a:lvl1pPr>
          </a:lstStyle>
          <a:p>
            <a:r>
              <a:rPr lang="zh-TW" altLang="en-US" dirty="0"/>
              <a:t>簡報標題</a:t>
            </a:r>
          </a:p>
        </p:txBody>
      </p:sp>
      <p:sp>
        <p:nvSpPr>
          <p:cNvPr id="30742" name="Rectangle 22"/>
          <p:cNvSpPr>
            <a:spLocks noGrp="1" noChangeArrowheads="1"/>
          </p:cNvSpPr>
          <p:nvPr>
            <p:ph type="subTitle" idx="1" hasCustomPrompt="1"/>
          </p:nvPr>
        </p:nvSpPr>
        <p:spPr>
          <a:xfrm>
            <a:off x="546141" y="5059680"/>
            <a:ext cx="6770872" cy="755904"/>
          </a:xfrm>
        </p:spPr>
        <p:txBody>
          <a:bodyPr anchor="b" anchorCtr="0"/>
          <a:lstStyle>
            <a:lvl1pPr marL="0" indent="0" eaLnBrk="1" hangingPunct="1">
              <a:lnSpc>
                <a:spcPct val="80000"/>
              </a:lnSpc>
              <a:spcBef>
                <a:spcPct val="0"/>
              </a:spcBef>
              <a:buFontTx/>
              <a:buNone/>
              <a:defRPr sz="2000">
                <a:solidFill>
                  <a:schemeClr val="tx1"/>
                </a:solidFill>
                <a:latin typeface="+mn-ea"/>
                <a:ea typeface="+mn-ea"/>
              </a:defRPr>
            </a:lvl1pPr>
          </a:lstStyle>
          <a:p>
            <a:pPr eaLnBrk="1" hangingPunct="1">
              <a:lnSpc>
                <a:spcPct val="80000"/>
              </a:lnSpc>
              <a:spcBef>
                <a:spcPct val="0"/>
              </a:spcBef>
              <a:buFontTx/>
              <a:buNone/>
            </a:pPr>
            <a:r>
              <a:rPr lang="zh-TW" altLang="en-US" sz="2000" dirty="0"/>
              <a:t>簡報單位 簡報人名稱</a:t>
            </a:r>
            <a:r>
              <a:rPr lang="en-US" altLang="zh-TW" sz="2000" dirty="0"/>
              <a:t> </a:t>
            </a:r>
            <a:r>
              <a:rPr lang="zh-TW" altLang="en-US" sz="2000" dirty="0"/>
              <a:t>職稱</a:t>
            </a:r>
            <a:endParaRPr lang="en-US" altLang="zh-TW" sz="2000" dirty="0"/>
          </a:p>
        </p:txBody>
      </p:sp>
      <p:sp>
        <p:nvSpPr>
          <p:cNvPr id="4" name="投影片編號版面配置區 3"/>
          <p:cNvSpPr>
            <a:spLocks noGrp="1"/>
          </p:cNvSpPr>
          <p:nvPr>
            <p:ph type="sldNum" sz="quarter" idx="11"/>
          </p:nvPr>
        </p:nvSpPr>
        <p:spPr/>
        <p:txBody>
          <a:bodyPr/>
          <a:lstStyle/>
          <a:p>
            <a:pPr>
              <a:defRPr/>
            </a:pPr>
            <a:fld id="{1A71FFAD-F905-4792-971B-681FA4F61CA8}" type="slidenum">
              <a:rPr lang="en-US" altLang="zh-TW" smtClean="0"/>
              <a:pPr>
                <a:defRPr/>
              </a:pPr>
              <a:t>‹#›</a:t>
            </a:fld>
            <a:endParaRPr lang="en-US" altLang="zh-TW"/>
          </a:p>
        </p:txBody>
      </p:sp>
      <p:sp>
        <p:nvSpPr>
          <p:cNvPr id="9" name="文字版面配置區 8"/>
          <p:cNvSpPr>
            <a:spLocks noGrp="1"/>
          </p:cNvSpPr>
          <p:nvPr>
            <p:ph type="body" sz="quarter" idx="12" hasCustomPrompt="1"/>
          </p:nvPr>
        </p:nvSpPr>
        <p:spPr>
          <a:xfrm>
            <a:off x="546140" y="5902262"/>
            <a:ext cx="2788603" cy="432303"/>
          </a:xfrm>
        </p:spPr>
        <p:txBody>
          <a:bodyPr/>
          <a:lstStyle>
            <a:lvl1pPr marL="0" indent="0">
              <a:buNone/>
              <a:defRPr sz="1600"/>
            </a:lvl1pPr>
          </a:lstStyle>
          <a:p>
            <a:pPr lvl="0"/>
            <a:r>
              <a:rPr lang="zh-TW" altLang="en-US" dirty="0"/>
              <a:t>簡報日期</a:t>
            </a:r>
          </a:p>
        </p:txBody>
      </p:sp>
      <p:pic>
        <p:nvPicPr>
          <p:cNvPr id="13" name="圖片 12"/>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65210" y="193869"/>
            <a:ext cx="682734"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48"/>
          <p:cNvSpPr txBox="1">
            <a:spLocks noChangeArrowheads="1"/>
          </p:cNvSpPr>
          <p:nvPr userDrawn="1"/>
        </p:nvSpPr>
        <p:spPr bwMode="auto">
          <a:xfrm>
            <a:off x="-11500" y="6610192"/>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35666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dirty="0">
              <a:solidFill>
                <a:prstClr val="white"/>
              </a:solidFill>
            </a:endParaRPr>
          </a:p>
        </p:txBody>
      </p:sp>
    </p:spTree>
    <p:extLst>
      <p:ext uri="{BB962C8B-B14F-4D97-AF65-F5344CB8AC3E}">
        <p14:creationId xmlns:p14="http://schemas.microsoft.com/office/powerpoint/2010/main" val="416052467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79289043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39863"/>
            <a:ext cx="6126480" cy="4757737"/>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5" name="圖片版面配置區 2"/>
          <p:cNvSpPr>
            <a:spLocks noGrp="1"/>
          </p:cNvSpPr>
          <p:nvPr>
            <p:ph type="pic" idx="11"/>
          </p:nvPr>
        </p:nvSpPr>
        <p:spPr>
          <a:xfrm>
            <a:off x="6721574" y="1439863"/>
            <a:ext cx="2098576" cy="4757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339044367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3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39863"/>
            <a:ext cx="8360228" cy="3184388"/>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a:xfrm>
            <a:off x="450849" y="316992"/>
            <a:ext cx="8366579" cy="889508"/>
          </a:xfrm>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6" name="圖片版面配置區 2"/>
          <p:cNvSpPr>
            <a:spLocks noGrp="1"/>
          </p:cNvSpPr>
          <p:nvPr>
            <p:ph type="pic" idx="11"/>
          </p:nvPr>
        </p:nvSpPr>
        <p:spPr>
          <a:xfrm>
            <a:off x="457200" y="4725145"/>
            <a:ext cx="8360228" cy="15841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227869199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9" name="標題 1"/>
          <p:cNvSpPr>
            <a:spLocks noGrp="1"/>
          </p:cNvSpPr>
          <p:nvPr>
            <p:ph type="ctrTitle"/>
          </p:nvPr>
        </p:nvSpPr>
        <p:spPr>
          <a:xfrm>
            <a:off x="685800" y="2564904"/>
            <a:ext cx="7772400" cy="1035546"/>
          </a:xfrm>
        </p:spPr>
        <p:txBody>
          <a:bodyPr anchor="t" anchorCtr="0">
            <a:noAutofit/>
          </a:bodyPr>
          <a:lstStyle>
            <a:lvl1pPr algn="ctr">
              <a:defRPr/>
            </a:lvl1pPr>
          </a:lstStyle>
          <a:p>
            <a:r>
              <a:rPr lang="zh-TW" altLang="en-US" dirty="0"/>
              <a:t>按一下以編輯母片標題樣式</a:t>
            </a:r>
          </a:p>
        </p:txBody>
      </p:sp>
      <p:sp>
        <p:nvSpPr>
          <p:cNvPr id="10"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11" name="投影片編號版面配置區 10"/>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10160546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區段標題">
    <p:spTree>
      <p:nvGrpSpPr>
        <p:cNvPr id="1" name=""/>
        <p:cNvGrpSpPr/>
        <p:nvPr/>
      </p:nvGrpSpPr>
      <p:grpSpPr>
        <a:xfrm>
          <a:off x="0" y="0"/>
          <a:ext cx="0" cy="0"/>
          <a:chOff x="0" y="0"/>
          <a:chExt cx="0" cy="0"/>
        </a:xfrm>
      </p:grpSpPr>
      <p:sp>
        <p:nvSpPr>
          <p:cNvPr id="8"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9"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36313700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兩項物件">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542733"/>
            <a:ext cx="4105275"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714875" y="1542733"/>
            <a:ext cx="4106863"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08235695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9" name="投影片編號版面配置區 1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20" name="Rectangle 43"/>
          <p:cNvSpPr>
            <a:spLocks noGrp="1" noChangeArrowheads="1"/>
          </p:cNvSpPr>
          <p:nvPr>
            <p:ph type="title"/>
          </p:nvPr>
        </p:nvSpPr>
        <p:spPr bwMode="auto">
          <a:xfrm>
            <a:off x="450850" y="316992"/>
            <a:ext cx="8369300"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Tree>
    <p:extLst>
      <p:ext uri="{BB962C8B-B14F-4D97-AF65-F5344CB8AC3E}">
        <p14:creationId xmlns:p14="http://schemas.microsoft.com/office/powerpoint/2010/main" val="281550469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4" name="標題 7"/>
          <p:cNvSpPr>
            <a:spLocks noGrp="1"/>
          </p:cNvSpPr>
          <p:nvPr>
            <p:ph type="title"/>
          </p:nvPr>
        </p:nvSpPr>
        <p:spPr>
          <a:xfrm>
            <a:off x="450850" y="316992"/>
            <a:ext cx="8369300" cy="889508"/>
          </a:xfrm>
        </p:spPr>
        <p:txBody>
          <a:bodyPr/>
          <a:lstStyle/>
          <a:p>
            <a:r>
              <a:rPr lang="zh-TW" altLang="en-US"/>
              <a:t>按一下以編輯母片標題樣式</a:t>
            </a:r>
          </a:p>
        </p:txBody>
      </p:sp>
    </p:spTree>
    <p:extLst>
      <p:ext uri="{BB962C8B-B14F-4D97-AF65-F5344CB8AC3E}">
        <p14:creationId xmlns:p14="http://schemas.microsoft.com/office/powerpoint/2010/main" val="259218277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6" name="投影片編號版面配置區 5"/>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97970546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907063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slideLayout" Target="../slideLayouts/slideLayout101.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slideLayout" Target="../slideLayouts/slideLayout100.xml"/><Relationship Id="rId17" Type="http://schemas.openxmlformats.org/officeDocument/2006/relationships/image" Target="../media/image17.jpeg"/><Relationship Id="rId2" Type="http://schemas.openxmlformats.org/officeDocument/2006/relationships/slideLayout" Target="../slideLayouts/slideLayout90.xml"/><Relationship Id="rId16" Type="http://schemas.openxmlformats.org/officeDocument/2006/relationships/image" Target="../media/image16.wmf"/><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theme" Target="../theme/theme10.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slideLayout" Target="../slideLayouts/slideLayout10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theme" Target="../theme/theme11.xml"/><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slideLayout" Target="../slideLayouts/slideLayout114.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 Id="rId14" Type="http://schemas.openxmlformats.org/officeDocument/2006/relationships/image" Target="../media/image19.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117.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image" Target="../media/image20.jpeg"/><Relationship Id="rId5" Type="http://schemas.openxmlformats.org/officeDocument/2006/relationships/theme" Target="../theme/theme12.xml"/><Relationship Id="rId4" Type="http://schemas.openxmlformats.org/officeDocument/2006/relationships/slideLayout" Target="../slideLayouts/slideLayout11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26.xml"/><Relationship Id="rId13" Type="http://schemas.openxmlformats.org/officeDocument/2006/relationships/slideLayout" Target="../slideLayouts/slideLayout131.xml"/><Relationship Id="rId3" Type="http://schemas.openxmlformats.org/officeDocument/2006/relationships/slideLayout" Target="../slideLayouts/slideLayout121.xml"/><Relationship Id="rId7" Type="http://schemas.openxmlformats.org/officeDocument/2006/relationships/slideLayout" Target="../slideLayouts/slideLayout125.xml"/><Relationship Id="rId12" Type="http://schemas.openxmlformats.org/officeDocument/2006/relationships/slideLayout" Target="../slideLayouts/slideLayout130.xml"/><Relationship Id="rId17" Type="http://schemas.openxmlformats.org/officeDocument/2006/relationships/image" Target="../media/image23.png"/><Relationship Id="rId2" Type="http://schemas.openxmlformats.org/officeDocument/2006/relationships/slideLayout" Target="../slideLayouts/slideLayout120.xml"/><Relationship Id="rId16" Type="http://schemas.openxmlformats.org/officeDocument/2006/relationships/image" Target="../media/image16.wmf"/><Relationship Id="rId1" Type="http://schemas.openxmlformats.org/officeDocument/2006/relationships/slideLayout" Target="../slideLayouts/slideLayout119.xml"/><Relationship Id="rId6" Type="http://schemas.openxmlformats.org/officeDocument/2006/relationships/slideLayout" Target="../slideLayouts/slideLayout124.xml"/><Relationship Id="rId11" Type="http://schemas.openxmlformats.org/officeDocument/2006/relationships/slideLayout" Target="../slideLayouts/slideLayout129.xml"/><Relationship Id="rId5" Type="http://schemas.openxmlformats.org/officeDocument/2006/relationships/slideLayout" Target="../slideLayouts/slideLayout123.xml"/><Relationship Id="rId15" Type="http://schemas.openxmlformats.org/officeDocument/2006/relationships/theme" Target="../theme/theme13.xml"/><Relationship Id="rId10" Type="http://schemas.openxmlformats.org/officeDocument/2006/relationships/slideLayout" Target="../slideLayouts/slideLayout128.xml"/><Relationship Id="rId4" Type="http://schemas.openxmlformats.org/officeDocument/2006/relationships/slideLayout" Target="../slideLayouts/slideLayout122.xml"/><Relationship Id="rId9" Type="http://schemas.openxmlformats.org/officeDocument/2006/relationships/slideLayout" Target="../slideLayouts/slideLayout127.xml"/><Relationship Id="rId14" Type="http://schemas.openxmlformats.org/officeDocument/2006/relationships/slideLayout" Target="../slideLayouts/slideLayout132.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135.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theme" Target="../theme/theme14.xml"/><Relationship Id="rId5" Type="http://schemas.openxmlformats.org/officeDocument/2006/relationships/slideLayout" Target="../slideLayouts/slideLayout137.xml"/><Relationship Id="rId4" Type="http://schemas.openxmlformats.org/officeDocument/2006/relationships/slideLayout" Target="../slideLayouts/slideLayout136.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140.xml"/><Relationship Id="rId7" Type="http://schemas.openxmlformats.org/officeDocument/2006/relationships/theme" Target="../theme/theme15.xml"/><Relationship Id="rId2" Type="http://schemas.openxmlformats.org/officeDocument/2006/relationships/slideLayout" Target="../slideLayouts/slideLayout139.xml"/><Relationship Id="rId1" Type="http://schemas.openxmlformats.org/officeDocument/2006/relationships/slideLayout" Target="../slideLayouts/slideLayout138.xml"/><Relationship Id="rId6" Type="http://schemas.openxmlformats.org/officeDocument/2006/relationships/slideLayout" Target="../slideLayouts/slideLayout143.xml"/><Relationship Id="rId5" Type="http://schemas.openxmlformats.org/officeDocument/2006/relationships/slideLayout" Target="../slideLayouts/slideLayout142.xml"/><Relationship Id="rId4" Type="http://schemas.openxmlformats.org/officeDocument/2006/relationships/slideLayout" Target="../slideLayouts/slideLayout141.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image" Target="../media/image19.png"/><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theme" Target="../theme/theme16.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61.xml"/><Relationship Id="rId13" Type="http://schemas.openxmlformats.org/officeDocument/2006/relationships/theme" Target="../theme/theme17.xml"/><Relationship Id="rId3" Type="http://schemas.openxmlformats.org/officeDocument/2006/relationships/slideLayout" Target="../slideLayouts/slideLayout156.xml"/><Relationship Id="rId7" Type="http://schemas.openxmlformats.org/officeDocument/2006/relationships/slideLayout" Target="../slideLayouts/slideLayout160.xml"/><Relationship Id="rId12" Type="http://schemas.openxmlformats.org/officeDocument/2006/relationships/slideLayout" Target="../slideLayouts/slideLayout165.xml"/><Relationship Id="rId2" Type="http://schemas.openxmlformats.org/officeDocument/2006/relationships/slideLayout" Target="../slideLayouts/slideLayout155.xml"/><Relationship Id="rId1" Type="http://schemas.openxmlformats.org/officeDocument/2006/relationships/slideLayout" Target="../slideLayouts/slideLayout154.xml"/><Relationship Id="rId6" Type="http://schemas.openxmlformats.org/officeDocument/2006/relationships/slideLayout" Target="../slideLayouts/slideLayout159.xml"/><Relationship Id="rId11" Type="http://schemas.openxmlformats.org/officeDocument/2006/relationships/slideLayout" Target="../slideLayouts/slideLayout164.xml"/><Relationship Id="rId5" Type="http://schemas.openxmlformats.org/officeDocument/2006/relationships/slideLayout" Target="../slideLayouts/slideLayout158.xml"/><Relationship Id="rId10" Type="http://schemas.openxmlformats.org/officeDocument/2006/relationships/slideLayout" Target="../slideLayouts/slideLayout163.xml"/><Relationship Id="rId4" Type="http://schemas.openxmlformats.org/officeDocument/2006/relationships/slideLayout" Target="../slideLayouts/slideLayout157.xml"/><Relationship Id="rId9" Type="http://schemas.openxmlformats.org/officeDocument/2006/relationships/slideLayout" Target="../slideLayouts/slideLayout162.xml"/><Relationship Id="rId14" Type="http://schemas.openxmlformats.org/officeDocument/2006/relationships/image" Target="../media/image19.png"/></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theme" Target="../theme/theme18.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slideLayout" Target="../slideLayouts/slideLayout177.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 Id="rId14" Type="http://schemas.openxmlformats.org/officeDocument/2006/relationships/image" Target="../media/image19.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4.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3.jpeg"/><Relationship Id="rId2" Type="http://schemas.openxmlformats.org/officeDocument/2006/relationships/slideLayout" Target="../slideLayouts/slideLayout15.xml"/><Relationship Id="rId16"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image" Target="../media/image3.jpe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theme" Target="../theme/theme3.xml"/><Relationship Id="rId2" Type="http://schemas.openxmlformats.org/officeDocument/2006/relationships/slideLayout" Target="../slideLayouts/slideLayout30.xml"/><Relationship Id="rId16" Type="http://schemas.openxmlformats.org/officeDocument/2006/relationships/slideLayout" Target="../slideLayouts/slideLayout44.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10" Type="http://schemas.openxmlformats.org/officeDocument/2006/relationships/slideLayout" Target="../slideLayouts/slideLayout38.xml"/><Relationship Id="rId19" Type="http://schemas.openxmlformats.org/officeDocument/2006/relationships/image" Target="../media/image4.png"/><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46.xml"/><Relationship Id="rId1" Type="http://schemas.openxmlformats.org/officeDocument/2006/relationships/slideLayout" Target="../slideLayouts/slideLayout45.xml"/><Relationship Id="rId5" Type="http://schemas.openxmlformats.org/officeDocument/2006/relationships/image" Target="../media/image8.jpeg"/><Relationship Id="rId4" Type="http://schemas.openxmlformats.org/officeDocument/2006/relationships/image" Target="../media/image7.jpe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18" Type="http://schemas.openxmlformats.org/officeDocument/2006/relationships/slideLayout" Target="../slideLayouts/slideLayout70.xml"/><Relationship Id="rId3" Type="http://schemas.openxmlformats.org/officeDocument/2006/relationships/slideLayout" Target="../slideLayouts/slideLayout55.xml"/><Relationship Id="rId21" Type="http://schemas.openxmlformats.org/officeDocument/2006/relationships/image" Target="../media/image11.jpeg"/><Relationship Id="rId7" Type="http://schemas.openxmlformats.org/officeDocument/2006/relationships/slideLayout" Target="../slideLayouts/slideLayout59.xml"/><Relationship Id="rId12" Type="http://schemas.openxmlformats.org/officeDocument/2006/relationships/slideLayout" Target="../slideLayouts/slideLayout64.xml"/><Relationship Id="rId17" Type="http://schemas.openxmlformats.org/officeDocument/2006/relationships/slideLayout" Target="../slideLayouts/slideLayout69.xml"/><Relationship Id="rId2" Type="http://schemas.openxmlformats.org/officeDocument/2006/relationships/slideLayout" Target="../slideLayouts/slideLayout54.xml"/><Relationship Id="rId16" Type="http://schemas.openxmlformats.org/officeDocument/2006/relationships/slideLayout" Target="../slideLayouts/slideLayout68.xml"/><Relationship Id="rId20" Type="http://schemas.openxmlformats.org/officeDocument/2006/relationships/theme" Target="../theme/theme7.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5" Type="http://schemas.openxmlformats.org/officeDocument/2006/relationships/slideLayout" Target="../slideLayouts/slideLayout67.xml"/><Relationship Id="rId10" Type="http://schemas.openxmlformats.org/officeDocument/2006/relationships/slideLayout" Target="../slideLayouts/slideLayout62.xml"/><Relationship Id="rId19" Type="http://schemas.openxmlformats.org/officeDocument/2006/relationships/slideLayout" Target="../slideLayouts/slideLayout71.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slideLayout" Target="../slideLayouts/slideLayout66.xml"/><Relationship Id="rId22" Type="http://schemas.openxmlformats.org/officeDocument/2006/relationships/image" Target="../media/image12.jpe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74.xml"/><Relationship Id="rId7" Type="http://schemas.openxmlformats.org/officeDocument/2006/relationships/theme" Target="../theme/theme8.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5" Type="http://schemas.openxmlformats.org/officeDocument/2006/relationships/slideLayout" Target="../slideLayouts/slideLayout76.xml"/><Relationship Id="rId4" Type="http://schemas.openxmlformats.org/officeDocument/2006/relationships/slideLayout" Target="../slideLayouts/slideLayout75.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9.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dirty="0"/>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dirty="0"/>
              <a:t>第二層</a:t>
            </a:r>
          </a:p>
          <a:p>
            <a:pPr marL="1143000" lvl="2" indent="-228600" algn="l" rtl="0" fontAlgn="base">
              <a:spcBef>
                <a:spcPct val="20000"/>
              </a:spcBef>
              <a:spcAft>
                <a:spcPct val="0"/>
              </a:spcAft>
              <a:buClrTx/>
              <a:buChar char="•"/>
            </a:pPr>
            <a:r>
              <a:rPr lang="zh-TW" altLang="en-US" dirty="0"/>
              <a:t>第三層</a:t>
            </a:r>
          </a:p>
          <a:p>
            <a:pPr marL="1600200" lvl="3" indent="-228600" algn="l" rtl="0" fontAlgn="base">
              <a:spcBef>
                <a:spcPct val="20000"/>
              </a:spcBef>
              <a:spcAft>
                <a:spcPct val="0"/>
              </a:spcAft>
              <a:buClrTx/>
              <a:buFont typeface="Wingdings" panose="05000000000000000000" pitchFamily="2" charset="2"/>
              <a:buChar char="ü"/>
            </a:pPr>
            <a:r>
              <a:rPr lang="zh-TW" altLang="en-US" dirty="0"/>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algn="ct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1658300727"/>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2" r:id="rId10"/>
    <p:sldLayoutId id="2147484103" r:id="rId11"/>
    <p:sldLayoutId id="2147484104" r:id="rId12"/>
    <p:sldLayoutId id="2147484462" r:id="rId13"/>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9144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defRPr/>
            </a:pPr>
            <a:endParaRPr lang="zh-TW" altLang="en-US"/>
          </a:p>
        </p:txBody>
      </p:sp>
      <p:sp>
        <p:nvSpPr>
          <p:cNvPr id="1027" name="Rectangle 43"/>
          <p:cNvSpPr>
            <a:spLocks noGrp="1" noChangeArrowheads="1"/>
          </p:cNvSpPr>
          <p:nvPr>
            <p:ph type="title"/>
          </p:nvPr>
        </p:nvSpPr>
        <p:spPr bwMode="auto">
          <a:xfrm>
            <a:off x="450850" y="316992"/>
            <a:ext cx="8369300"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457200" y="1439863"/>
            <a:ext cx="8364538"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29743" name="Rectangle 47"/>
          <p:cNvSpPr>
            <a:spLocks noGrp="1" noChangeArrowheads="1"/>
          </p:cNvSpPr>
          <p:nvPr>
            <p:ph type="sldNum" sz="quarter" idx="4"/>
          </p:nvPr>
        </p:nvSpPr>
        <p:spPr bwMode="auto">
          <a:xfrm>
            <a:off x="8572500" y="6619875"/>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1A71FFAD-F905-4792-971B-681FA4F61CA8}" type="slidenum">
              <a:rPr lang="en-US" altLang="zh-TW"/>
              <a:pPr>
                <a:defRPr/>
              </a:pPr>
              <a:t>‹#›</a:t>
            </a:fld>
            <a:endParaRPr lang="en-US" altLang="zh-TW"/>
          </a:p>
        </p:txBody>
      </p:sp>
      <p:pic>
        <p:nvPicPr>
          <p:cNvPr id="1032" name="Picture 49" descr="itri_CEL_A"/>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843838" y="6278563"/>
            <a:ext cx="1250950"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50"/>
          <p:cNvSpPr>
            <a:spLocks noChangeShapeType="1"/>
          </p:cNvSpPr>
          <p:nvPr/>
        </p:nvSpPr>
        <p:spPr bwMode="auto">
          <a:xfrm>
            <a:off x="9145588" y="6202363"/>
            <a:ext cx="8667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4" name="Line 51"/>
          <p:cNvSpPr>
            <a:spLocks noChangeShapeType="1"/>
          </p:cNvSpPr>
          <p:nvPr/>
        </p:nvSpPr>
        <p:spPr bwMode="auto">
          <a:xfrm rot="5400000">
            <a:off x="7496175" y="7127876"/>
            <a:ext cx="5365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6" name="Text Box 52"/>
          <p:cNvSpPr txBox="1">
            <a:spLocks noChangeArrowheads="1"/>
          </p:cNvSpPr>
          <p:nvPr/>
        </p:nvSpPr>
        <p:spPr bwMode="auto">
          <a:xfrm>
            <a:off x="0" y="720090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eaLnBrk="1" hangingPunct="1">
              <a:spcBef>
                <a:spcPct val="50000"/>
              </a:spcBef>
              <a:defRPr/>
            </a:pPr>
            <a:r>
              <a:rPr lang="zh-TW" altLang="en-US" sz="2400">
                <a:ea typeface="微軟正黑體" panose="020B0604030504040204" pitchFamily="34" charset="-120"/>
              </a:rPr>
              <a:t>建議字型：中文微軟正黑體，英文</a:t>
            </a:r>
            <a:r>
              <a:rPr lang="en-US" altLang="zh-TW" sz="2400">
                <a:ea typeface="微軟正黑體" panose="020B0604030504040204" pitchFamily="34" charset="-120"/>
              </a:rPr>
              <a:t>Arial</a:t>
            </a:r>
          </a:p>
        </p:txBody>
      </p:sp>
      <p:pic>
        <p:nvPicPr>
          <p:cNvPr id="11" name="圖片 10"/>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8265210" y="193869"/>
            <a:ext cx="682734" cy="310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48"/>
          <p:cNvSpPr txBox="1">
            <a:spLocks noChangeArrowheads="1"/>
          </p:cNvSpPr>
          <p:nvPr userDrawn="1"/>
        </p:nvSpPr>
        <p:spPr bwMode="auto">
          <a:xfrm>
            <a:off x="-11500" y="6610192"/>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1142822387"/>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 id="2147484317" r:id="rId6"/>
    <p:sldLayoutId id="2147484318" r:id="rId7"/>
    <p:sldLayoutId id="2147484319" r:id="rId8"/>
    <p:sldLayoutId id="2147484320" r:id="rId9"/>
    <p:sldLayoutId id="2147484321" r:id="rId10"/>
    <p:sldLayoutId id="2147484322" r:id="rId11"/>
    <p:sldLayoutId id="2147484323" r:id="rId12"/>
    <p:sldLayoutId id="2147484324" r:id="rId13"/>
    <p:sldLayoutId id="2147484325" r:id="rId14"/>
  </p:sldLayoutIdLst>
  <p:hf hdr="0" ftr="0" dt="0"/>
  <p:txStyles>
    <p:title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dirty="0"/>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dirty="0"/>
              <a:t>第二層</a:t>
            </a:r>
          </a:p>
          <a:p>
            <a:pPr marL="1143000" lvl="2" indent="-228600" algn="l" rtl="0" fontAlgn="base">
              <a:spcBef>
                <a:spcPct val="20000"/>
              </a:spcBef>
              <a:spcAft>
                <a:spcPct val="0"/>
              </a:spcAft>
              <a:buClrTx/>
              <a:buChar char="•"/>
            </a:pPr>
            <a:r>
              <a:rPr lang="zh-TW" altLang="en-US" dirty="0"/>
              <a:t>第三層</a:t>
            </a:r>
          </a:p>
          <a:p>
            <a:pPr marL="1600200" lvl="3" indent="-228600" algn="l" rtl="0" fontAlgn="base">
              <a:spcBef>
                <a:spcPct val="20000"/>
              </a:spcBef>
              <a:spcAft>
                <a:spcPct val="0"/>
              </a:spcAft>
              <a:buClrTx/>
              <a:buFont typeface="Wingdings" panose="05000000000000000000" pitchFamily="2" charset="2"/>
              <a:buChar char="ü"/>
            </a:pPr>
            <a:r>
              <a:rPr lang="zh-TW" altLang="en-US" dirty="0"/>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4"/>
          <a:srcRect r="31073"/>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1180065742"/>
      </p:ext>
    </p:extLst>
  </p:cSld>
  <p:clrMap bg1="lt1" tx1="dk1" bg2="lt2" tx2="dk2" accent1="accent1" accent2="accent2" accent3="accent3" accent4="accent4" accent5="accent5" accent6="accent6" hlink="hlink" folHlink="folHlink"/>
  <p:sldLayoutIdLst>
    <p:sldLayoutId id="2147484329" r:id="rId1"/>
    <p:sldLayoutId id="2147484330" r:id="rId2"/>
    <p:sldLayoutId id="2147484331" r:id="rId3"/>
    <p:sldLayoutId id="2147484332" r:id="rId4"/>
    <p:sldLayoutId id="2147484333" r:id="rId5"/>
    <p:sldLayoutId id="2147484334" r:id="rId6"/>
    <p:sldLayoutId id="2147484335" r:id="rId7"/>
    <p:sldLayoutId id="2147484336" r:id="rId8"/>
    <p:sldLayoutId id="2147484337" r:id="rId9"/>
    <p:sldLayoutId id="2147484339" r:id="rId10"/>
    <p:sldLayoutId id="2147484340" r:id="rId11"/>
    <p:sldLayoutId id="2147484341" r:id="rId12"/>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2"/>
          <p:cNvSpPr>
            <a:spLocks noChangeArrowheads="1"/>
          </p:cNvSpPr>
          <p:nvPr/>
        </p:nvSpPr>
        <p:spPr bwMode="auto">
          <a:xfrm>
            <a:off x="0" y="6618288"/>
            <a:ext cx="9144000" cy="239712"/>
          </a:xfrm>
          <a:prstGeom prst="rect">
            <a:avLst/>
          </a:prstGeom>
          <a:solidFill>
            <a:schemeClr val="bg1">
              <a:lumMod val="50000"/>
            </a:schemeClr>
          </a:solidFill>
          <a:ln>
            <a:noFill/>
          </a:ln>
        </p:spPr>
        <p:txBody>
          <a:bodyPr wrap="none" anchor="ctr"/>
          <a:lstStyle>
            <a:lvl1pPr algn="ctr">
              <a:defRPr kumimoji="1" sz="3200">
                <a:solidFill>
                  <a:schemeClr val="tx1"/>
                </a:solidFill>
                <a:latin typeface="Arial" panose="020B0604020202020204" pitchFamily="34" charset="0"/>
                <a:ea typeface="新細明體" panose="02020500000000000000" pitchFamily="18" charset="-120"/>
              </a:defRPr>
            </a:lvl1pPr>
            <a:lvl2pPr marL="742950" indent="-285750" algn="ctr">
              <a:defRPr kumimoji="1" sz="3200">
                <a:solidFill>
                  <a:schemeClr val="tx1"/>
                </a:solidFill>
                <a:latin typeface="Arial" panose="020B0604020202020204" pitchFamily="34" charset="0"/>
                <a:ea typeface="新細明體" panose="02020500000000000000" pitchFamily="18" charset="-120"/>
              </a:defRPr>
            </a:lvl2pPr>
            <a:lvl3pPr marL="1143000" indent="-228600" algn="ctr">
              <a:defRPr kumimoji="1" sz="3200">
                <a:solidFill>
                  <a:schemeClr val="tx1"/>
                </a:solidFill>
                <a:latin typeface="Arial" panose="020B0604020202020204" pitchFamily="34" charset="0"/>
                <a:ea typeface="新細明體" panose="02020500000000000000" pitchFamily="18" charset="-120"/>
              </a:defRPr>
            </a:lvl3pPr>
            <a:lvl4pPr marL="1600200" indent="-228600" algn="ctr">
              <a:defRPr kumimoji="1" sz="3200">
                <a:solidFill>
                  <a:schemeClr val="tx1"/>
                </a:solidFill>
                <a:latin typeface="Arial" panose="020B0604020202020204" pitchFamily="34" charset="0"/>
                <a:ea typeface="新細明體" panose="02020500000000000000" pitchFamily="18" charset="-120"/>
              </a:defRPr>
            </a:lvl4pPr>
            <a:lvl5pPr marL="2057400" indent="-228600" algn="ctr">
              <a:defRPr kumimoji="1" sz="3200">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sz="3200">
                <a:solidFill>
                  <a:schemeClr val="tx1"/>
                </a:solidFill>
                <a:latin typeface="Arial" panose="020B0604020202020204" pitchFamily="34" charset="0"/>
                <a:ea typeface="新細明體" panose="02020500000000000000" pitchFamily="18" charset="-120"/>
              </a:defRPr>
            </a:lvl9pPr>
          </a:lstStyle>
          <a:p>
            <a:pPr eaLnBrk="1" hangingPunct="1">
              <a:defRPr/>
            </a:pPr>
            <a:endParaRPr lang="zh-TW" altLang="en-US" sz="1013">
              <a:solidFill>
                <a:srgbClr val="000000"/>
              </a:solidFill>
              <a:latin typeface="Calibri" panose="020F0502020204030204" pitchFamily="34" charset="0"/>
              <a:ea typeface="標楷體" panose="03000509000000000000" pitchFamily="65" charset="-120"/>
            </a:endParaRPr>
          </a:p>
        </p:txBody>
      </p:sp>
      <p:sp>
        <p:nvSpPr>
          <p:cNvPr id="1027" name="Rectangle 43"/>
          <p:cNvSpPr>
            <a:spLocks noGrp="1" noChangeArrowheads="1"/>
          </p:cNvSpPr>
          <p:nvPr>
            <p:ph type="title"/>
          </p:nvPr>
        </p:nvSpPr>
        <p:spPr bwMode="auto">
          <a:xfrm>
            <a:off x="338138" y="550863"/>
            <a:ext cx="8520112"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8" name="Rectangle 44"/>
          <p:cNvSpPr>
            <a:spLocks noGrp="1" noChangeArrowheads="1"/>
          </p:cNvSpPr>
          <p:nvPr>
            <p:ph type="body" idx="1"/>
          </p:nvPr>
        </p:nvSpPr>
        <p:spPr bwMode="auto">
          <a:xfrm>
            <a:off x="457200" y="1439863"/>
            <a:ext cx="8364538"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9741" name="Rectangle 45"/>
          <p:cNvSpPr>
            <a:spLocks noGrp="1" noChangeArrowheads="1"/>
          </p:cNvSpPr>
          <p:nvPr>
            <p:ph type="dt" sz="half" idx="2"/>
          </p:nvPr>
        </p:nvSpPr>
        <p:spPr bwMode="auto">
          <a:xfrm>
            <a:off x="6605588" y="6619875"/>
            <a:ext cx="1800225"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eaLnBrk="1" hangingPunct="1">
              <a:defRPr sz="500" smtClean="0">
                <a:solidFill>
                  <a:srgbClr val="FFFFFF"/>
                </a:solidFill>
                <a:latin typeface="Calibri" panose="020F0502020204030204" pitchFamily="34" charset="0"/>
                <a:ea typeface="標楷體" panose="03000509000000000000" pitchFamily="65" charset="-120"/>
              </a:defRPr>
            </a:lvl1pPr>
          </a:lstStyle>
          <a:p>
            <a:pPr>
              <a:defRPr/>
            </a:pPr>
            <a:fld id="{6035E12B-C714-44B4-B95A-C1DF188B194B}" type="datetime1">
              <a:rPr lang="zh-TW" altLang="en-US"/>
              <a:pPr>
                <a:defRPr/>
              </a:pPr>
              <a:t>2023/10/18</a:t>
            </a:fld>
            <a:endParaRPr lang="en-US" altLang="zh-TW"/>
          </a:p>
        </p:txBody>
      </p:sp>
      <p:sp>
        <p:nvSpPr>
          <p:cNvPr id="29742" name="Rectangle 46"/>
          <p:cNvSpPr>
            <a:spLocks noGrp="1" noChangeArrowheads="1"/>
          </p:cNvSpPr>
          <p:nvPr>
            <p:ph type="ftr" sz="quarter" idx="3"/>
          </p:nvPr>
        </p:nvSpPr>
        <p:spPr bwMode="auto">
          <a:xfrm>
            <a:off x="0" y="6391275"/>
            <a:ext cx="3173413" cy="1793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defRPr sz="788">
                <a:solidFill>
                  <a:srgbClr val="000000"/>
                </a:solidFill>
                <a:latin typeface="Calibri" panose="020F0502020204030204" pitchFamily="34" charset="0"/>
                <a:ea typeface="標楷體" panose="03000509000000000000" pitchFamily="65" charset="-120"/>
                <a:cs typeface="+mn-cs"/>
              </a:defRPr>
            </a:lvl1pPr>
          </a:lstStyle>
          <a:p>
            <a:pPr>
              <a:defRPr/>
            </a:pPr>
            <a:endParaRPr lang="en-US" altLang="zh-TW"/>
          </a:p>
        </p:txBody>
      </p:sp>
      <p:sp>
        <p:nvSpPr>
          <p:cNvPr id="29743" name="Rectangle 47"/>
          <p:cNvSpPr>
            <a:spLocks noGrp="1" noChangeArrowheads="1"/>
          </p:cNvSpPr>
          <p:nvPr>
            <p:ph type="sldNum" sz="quarter" idx="4"/>
          </p:nvPr>
        </p:nvSpPr>
        <p:spPr bwMode="auto">
          <a:xfrm>
            <a:off x="8572500" y="6619875"/>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500" smtClean="0">
                <a:solidFill>
                  <a:srgbClr val="FFFFFF"/>
                </a:solidFill>
                <a:latin typeface="Calibri" panose="020F0502020204030204" pitchFamily="34" charset="0"/>
                <a:ea typeface="標楷體" panose="03000509000000000000" pitchFamily="65" charset="-120"/>
              </a:defRPr>
            </a:lvl1pPr>
          </a:lstStyle>
          <a:p>
            <a:pPr>
              <a:defRPr/>
            </a:pPr>
            <a:fld id="{F2AFE9A2-AB8C-466A-A318-0C633BEF3457}" type="slidenum">
              <a:rPr lang="en-US" altLang="zh-TW"/>
              <a:pPr>
                <a:defRPr/>
              </a:pPr>
              <a:t>‹#›</a:t>
            </a:fld>
            <a:endParaRPr lang="en-US" altLang="zh-TW"/>
          </a:p>
        </p:txBody>
      </p:sp>
      <p:sp>
        <p:nvSpPr>
          <p:cNvPr id="1035" name="Text Box 19"/>
          <p:cNvSpPr txBox="1">
            <a:spLocks noChangeArrowheads="1"/>
          </p:cNvSpPr>
          <p:nvPr userDrawn="1"/>
        </p:nvSpPr>
        <p:spPr bwMode="auto">
          <a:xfrm>
            <a:off x="-46038" y="6618288"/>
            <a:ext cx="6591301"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400">
                <a:solidFill>
                  <a:schemeClr val="tx1"/>
                </a:solidFill>
                <a:latin typeface="Arial" panose="020B0604020202020204" pitchFamily="34" charset="0"/>
                <a:ea typeface="新細明體" panose="02020500000000000000" pitchFamily="18" charset="-120"/>
              </a:defRPr>
            </a:lvl1pPr>
            <a:lvl2pPr marL="742950" indent="-285750">
              <a:defRPr kumimoji="1" sz="2400">
                <a:solidFill>
                  <a:schemeClr val="tx1"/>
                </a:solidFill>
                <a:latin typeface="Arial" panose="020B0604020202020204" pitchFamily="34" charset="0"/>
                <a:ea typeface="新細明體" panose="02020500000000000000" pitchFamily="18" charset="-120"/>
              </a:defRPr>
            </a:lvl2pPr>
            <a:lvl3pPr marL="1143000" indent="-228600">
              <a:defRPr kumimoji="1" sz="2400">
                <a:solidFill>
                  <a:schemeClr val="tx1"/>
                </a:solidFill>
                <a:latin typeface="Arial" panose="020B0604020202020204" pitchFamily="34" charset="0"/>
                <a:ea typeface="新細明體" panose="02020500000000000000" pitchFamily="18" charset="-120"/>
              </a:defRPr>
            </a:lvl3pPr>
            <a:lvl4pPr marL="1600200" indent="-228600">
              <a:defRPr kumimoji="1" sz="2400">
                <a:solidFill>
                  <a:schemeClr val="tx1"/>
                </a:solidFill>
                <a:latin typeface="Arial" panose="020B0604020202020204" pitchFamily="34" charset="0"/>
                <a:ea typeface="新細明體" panose="02020500000000000000" pitchFamily="18" charset="-120"/>
              </a:defRPr>
            </a:lvl4pPr>
            <a:lvl5pPr marL="2057400" indent="-228600">
              <a:defRPr kumimoji="1" sz="2400">
                <a:solidFill>
                  <a:schemeClr val="tx1"/>
                </a:solidFill>
                <a:latin typeface="Arial" panose="020B0604020202020204" pitchFamily="34"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Arial" panose="020B0604020202020204" pitchFamily="34"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Arial" panose="020B0604020202020204" pitchFamily="34"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Arial" panose="020B0604020202020204" pitchFamily="34"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Arial" panose="020B0604020202020204" pitchFamily="34" charset="0"/>
                <a:ea typeface="新細明體" panose="02020500000000000000" pitchFamily="18" charset="-120"/>
              </a:defRPr>
            </a:lvl9pPr>
          </a:lstStyle>
          <a:p>
            <a:pPr eaLnBrk="1" hangingPunct="1">
              <a:defRPr/>
            </a:pPr>
            <a:r>
              <a:rPr lang="zh-TW" altLang="en-US" sz="1000">
                <a:solidFill>
                  <a:srgbClr val="FFFFFF"/>
                </a:solidFill>
                <a:latin typeface="Calibri" panose="020F0502020204030204" pitchFamily="34" charset="0"/>
                <a:ea typeface="標楷體" panose="03000509000000000000" pitchFamily="65" charset="-120"/>
              </a:rPr>
              <a:t>工業技術研究院機密資料 禁止複製、轉載、外流    </a:t>
            </a:r>
            <a:r>
              <a:rPr lang="en-US" altLang="zh-TW" sz="1000">
                <a:solidFill>
                  <a:srgbClr val="FFFFFF"/>
                </a:solidFill>
                <a:latin typeface="Calibri" panose="020F0502020204030204" pitchFamily="34" charset="0"/>
                <a:ea typeface="標楷體" panose="03000509000000000000" pitchFamily="65" charset="-120"/>
              </a:rPr>
              <a:t>│ ITRI  CONFIDENTIAL  DOCUMENT  DO  NOT  COPY  OR  DISTRIBUTE </a:t>
            </a:r>
            <a:endParaRPr lang="zh-TW" altLang="en-US" sz="1000">
              <a:solidFill>
                <a:srgbClr val="FFFFFF"/>
              </a:solidFill>
              <a:latin typeface="Calibri" panose="020F0502020204030204" pitchFamily="34" charset="0"/>
              <a:ea typeface="標楷體" panose="03000509000000000000" pitchFamily="65" charset="-120"/>
            </a:endParaRPr>
          </a:p>
        </p:txBody>
      </p:sp>
      <p:pic>
        <p:nvPicPr>
          <p:cNvPr id="1033" name="Picture 49" descr="itri_CEL_A"/>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147637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2108415"/>
      </p:ext>
    </p:extLst>
  </p:cSld>
  <p:clrMap bg1="lt1" tx1="dk1" bg2="lt2" tx2="dk2" accent1="accent1" accent2="accent2" accent3="accent3" accent4="accent4" accent5="accent5" accent6="accent6" hlink="hlink" folHlink="folHlink"/>
  <p:sldLayoutIdLst>
    <p:sldLayoutId id="2147484343" r:id="rId1"/>
    <p:sldLayoutId id="2147484344" r:id="rId2"/>
    <p:sldLayoutId id="2147484345" r:id="rId3"/>
    <p:sldLayoutId id="2147484346" r:id="rId4"/>
  </p:sldLayoutIdLst>
  <p:hf hdr="0" ftr="0" dt="0"/>
  <p:txStyles>
    <p:titleStyle>
      <a:lvl1pPr algn="ctr" rtl="0" eaLnBrk="0" fontAlgn="base" hangingPunct="0">
        <a:spcBef>
          <a:spcPct val="0"/>
        </a:spcBef>
        <a:spcAft>
          <a:spcPct val="0"/>
        </a:spcAft>
        <a:defRPr kumimoji="1" sz="2000">
          <a:solidFill>
            <a:schemeClr val="tx2"/>
          </a:solidFill>
          <a:latin typeface="Calibri" panose="020F0502020204030204" pitchFamily="34" charset="0"/>
          <a:ea typeface="標楷體" panose="03000509000000000000" pitchFamily="65" charset="-120"/>
          <a:cs typeface="標楷體" charset="0"/>
        </a:defRPr>
      </a:lvl1pPr>
      <a:lvl2pPr algn="ctr" rtl="0" eaLnBrk="0" fontAlgn="base" hangingPunct="0">
        <a:spcBef>
          <a:spcPct val="0"/>
        </a:spcBef>
        <a:spcAft>
          <a:spcPct val="0"/>
        </a:spcAft>
        <a:defRPr kumimoji="1" sz="2000">
          <a:solidFill>
            <a:schemeClr val="tx2"/>
          </a:solidFill>
          <a:latin typeface="Calibri" panose="020F0502020204030204" pitchFamily="34" charset="0"/>
          <a:ea typeface="標楷體" panose="03000509000000000000" pitchFamily="65" charset="-120"/>
          <a:cs typeface="標楷體" charset="0"/>
        </a:defRPr>
      </a:lvl2pPr>
      <a:lvl3pPr algn="ctr" rtl="0" eaLnBrk="0" fontAlgn="base" hangingPunct="0">
        <a:spcBef>
          <a:spcPct val="0"/>
        </a:spcBef>
        <a:spcAft>
          <a:spcPct val="0"/>
        </a:spcAft>
        <a:defRPr kumimoji="1" sz="2000">
          <a:solidFill>
            <a:schemeClr val="tx2"/>
          </a:solidFill>
          <a:latin typeface="Calibri" panose="020F0502020204030204" pitchFamily="34" charset="0"/>
          <a:ea typeface="標楷體" panose="03000509000000000000" pitchFamily="65" charset="-120"/>
          <a:cs typeface="標楷體" charset="0"/>
        </a:defRPr>
      </a:lvl3pPr>
      <a:lvl4pPr algn="ctr" rtl="0" eaLnBrk="0" fontAlgn="base" hangingPunct="0">
        <a:spcBef>
          <a:spcPct val="0"/>
        </a:spcBef>
        <a:spcAft>
          <a:spcPct val="0"/>
        </a:spcAft>
        <a:defRPr kumimoji="1" sz="2000">
          <a:solidFill>
            <a:schemeClr val="tx2"/>
          </a:solidFill>
          <a:latin typeface="Calibri" panose="020F0502020204030204" pitchFamily="34" charset="0"/>
          <a:ea typeface="標楷體" panose="03000509000000000000" pitchFamily="65" charset="-120"/>
          <a:cs typeface="標楷體" charset="0"/>
        </a:defRPr>
      </a:lvl4pPr>
      <a:lvl5pPr algn="ctr" rtl="0" eaLnBrk="0" fontAlgn="base" hangingPunct="0">
        <a:spcBef>
          <a:spcPct val="0"/>
        </a:spcBef>
        <a:spcAft>
          <a:spcPct val="0"/>
        </a:spcAft>
        <a:defRPr kumimoji="1" sz="2000">
          <a:solidFill>
            <a:schemeClr val="tx2"/>
          </a:solidFill>
          <a:latin typeface="Calibri" panose="020F0502020204030204" pitchFamily="34" charset="0"/>
          <a:ea typeface="標楷體" panose="03000509000000000000" pitchFamily="65" charset="-120"/>
          <a:cs typeface="標楷體" charset="0"/>
        </a:defRPr>
      </a:lvl5pPr>
      <a:lvl6pPr marL="257175" algn="l" rtl="0" eaLnBrk="1" fontAlgn="base" hangingPunct="1">
        <a:spcBef>
          <a:spcPct val="0"/>
        </a:spcBef>
        <a:spcAft>
          <a:spcPct val="0"/>
        </a:spcAft>
        <a:defRPr kumimoji="1" sz="2588">
          <a:solidFill>
            <a:schemeClr val="tx2"/>
          </a:solidFill>
          <a:latin typeface="Arial" charset="0"/>
          <a:ea typeface="微軟正黑體" pitchFamily="34" charset="-120"/>
        </a:defRPr>
      </a:lvl6pPr>
      <a:lvl7pPr marL="514350" algn="l" rtl="0" eaLnBrk="1" fontAlgn="base" hangingPunct="1">
        <a:spcBef>
          <a:spcPct val="0"/>
        </a:spcBef>
        <a:spcAft>
          <a:spcPct val="0"/>
        </a:spcAft>
        <a:defRPr kumimoji="1" sz="2588">
          <a:solidFill>
            <a:schemeClr val="tx2"/>
          </a:solidFill>
          <a:latin typeface="Arial" charset="0"/>
          <a:ea typeface="微軟正黑體" pitchFamily="34" charset="-120"/>
        </a:defRPr>
      </a:lvl7pPr>
      <a:lvl8pPr marL="771525" algn="l" rtl="0" eaLnBrk="1" fontAlgn="base" hangingPunct="1">
        <a:spcBef>
          <a:spcPct val="0"/>
        </a:spcBef>
        <a:spcAft>
          <a:spcPct val="0"/>
        </a:spcAft>
        <a:defRPr kumimoji="1" sz="2588">
          <a:solidFill>
            <a:schemeClr val="tx2"/>
          </a:solidFill>
          <a:latin typeface="Arial" charset="0"/>
          <a:ea typeface="微軟正黑體" pitchFamily="34" charset="-120"/>
        </a:defRPr>
      </a:lvl8pPr>
      <a:lvl9pPr marL="1028700" algn="l" rtl="0" eaLnBrk="1" fontAlgn="base" hangingPunct="1">
        <a:spcBef>
          <a:spcPct val="0"/>
        </a:spcBef>
        <a:spcAft>
          <a:spcPct val="0"/>
        </a:spcAft>
        <a:defRPr kumimoji="1" sz="2588">
          <a:solidFill>
            <a:schemeClr val="tx2"/>
          </a:solidFill>
          <a:latin typeface="Arial" charset="0"/>
          <a:ea typeface="微軟正黑體" pitchFamily="34" charset="-120"/>
        </a:defRPr>
      </a:lvl9pPr>
    </p:titleStyle>
    <p:bodyStyle>
      <a:lvl1pPr marL="192088" indent="-192088" algn="l" rtl="0" eaLnBrk="0" fontAlgn="base" hangingPunct="0">
        <a:spcBef>
          <a:spcPct val="20000"/>
        </a:spcBef>
        <a:spcAft>
          <a:spcPct val="0"/>
        </a:spcAft>
        <a:buChar char="•"/>
        <a:defRPr kumimoji="1" sz="1300">
          <a:solidFill>
            <a:schemeClr val="tx1"/>
          </a:solidFill>
          <a:latin typeface="Calibri" panose="020F0502020204030204" pitchFamily="34" charset="0"/>
          <a:ea typeface="標楷體" panose="03000509000000000000" pitchFamily="65" charset="-120"/>
          <a:cs typeface="標楷體" charset="0"/>
        </a:defRPr>
      </a:lvl1pPr>
      <a:lvl2pPr marL="417513" indent="-160338" algn="l" rtl="0" eaLnBrk="0" fontAlgn="base" hangingPunct="0">
        <a:spcBef>
          <a:spcPct val="20000"/>
        </a:spcBef>
        <a:spcAft>
          <a:spcPct val="0"/>
        </a:spcAft>
        <a:buChar char="–"/>
        <a:defRPr kumimoji="1" sz="1100">
          <a:solidFill>
            <a:schemeClr val="tx1"/>
          </a:solidFill>
          <a:latin typeface="Calibri" panose="020F0502020204030204" pitchFamily="34" charset="0"/>
          <a:ea typeface="標楷體" panose="03000509000000000000" pitchFamily="65" charset="-120"/>
          <a:cs typeface="標楷體" charset="0"/>
        </a:defRPr>
      </a:lvl2pPr>
      <a:lvl3pPr marL="642938" indent="-128588" algn="l" rtl="0" eaLnBrk="0" fontAlgn="base" hangingPunct="0">
        <a:spcBef>
          <a:spcPct val="20000"/>
        </a:spcBef>
        <a:spcAft>
          <a:spcPct val="0"/>
        </a:spcAft>
        <a:buChar char="•"/>
        <a:defRPr kumimoji="1" sz="1100">
          <a:solidFill>
            <a:schemeClr val="tx1"/>
          </a:solidFill>
          <a:latin typeface="Calibri" panose="020F0502020204030204" pitchFamily="34" charset="0"/>
          <a:ea typeface="標楷體" panose="03000509000000000000" pitchFamily="65" charset="-120"/>
          <a:cs typeface="標楷體" charset="0"/>
        </a:defRPr>
      </a:lvl3pPr>
      <a:lvl4pPr marL="900113" indent="-128588" algn="l" rtl="0" eaLnBrk="0" fontAlgn="base" hangingPunct="0">
        <a:spcBef>
          <a:spcPct val="20000"/>
        </a:spcBef>
        <a:spcAft>
          <a:spcPct val="0"/>
        </a:spcAft>
        <a:buChar char="–"/>
        <a:defRPr kumimoji="1" sz="1100">
          <a:solidFill>
            <a:schemeClr val="tx1"/>
          </a:solidFill>
          <a:latin typeface="Calibri" panose="020F0502020204030204" pitchFamily="34" charset="0"/>
          <a:ea typeface="標楷體" panose="03000509000000000000" pitchFamily="65" charset="-120"/>
          <a:cs typeface="標楷體" charset="0"/>
        </a:defRPr>
      </a:lvl4pPr>
      <a:lvl5pPr marL="1157288" indent="-128588" algn="l" rtl="0" eaLnBrk="0" fontAlgn="base" hangingPunct="0">
        <a:spcBef>
          <a:spcPct val="20000"/>
        </a:spcBef>
        <a:spcAft>
          <a:spcPct val="0"/>
        </a:spcAft>
        <a:buChar char="»"/>
        <a:defRPr kumimoji="1" sz="1100">
          <a:solidFill>
            <a:schemeClr val="tx1"/>
          </a:solidFill>
          <a:latin typeface="Calibri" panose="020F0502020204030204" pitchFamily="34" charset="0"/>
          <a:ea typeface="標楷體" panose="03000509000000000000" pitchFamily="65" charset="-120"/>
          <a:cs typeface="標楷體" charset="0"/>
        </a:defRPr>
      </a:lvl5pPr>
      <a:lvl6pPr marL="1414463" indent="-128588" algn="l" rtl="0" eaLnBrk="1" fontAlgn="base" hangingPunct="1">
        <a:spcBef>
          <a:spcPct val="20000"/>
        </a:spcBef>
        <a:spcAft>
          <a:spcPct val="0"/>
        </a:spcAft>
        <a:buChar char="»"/>
        <a:defRPr kumimoji="1" sz="1125">
          <a:solidFill>
            <a:schemeClr val="tx1"/>
          </a:solidFill>
          <a:latin typeface="+mn-lt"/>
          <a:ea typeface="+mn-ea"/>
        </a:defRPr>
      </a:lvl6pPr>
      <a:lvl7pPr marL="1671638" indent="-128588" algn="l" rtl="0" eaLnBrk="1" fontAlgn="base" hangingPunct="1">
        <a:spcBef>
          <a:spcPct val="20000"/>
        </a:spcBef>
        <a:spcAft>
          <a:spcPct val="0"/>
        </a:spcAft>
        <a:buChar char="»"/>
        <a:defRPr kumimoji="1" sz="1125">
          <a:solidFill>
            <a:schemeClr val="tx1"/>
          </a:solidFill>
          <a:latin typeface="+mn-lt"/>
          <a:ea typeface="+mn-ea"/>
        </a:defRPr>
      </a:lvl7pPr>
      <a:lvl8pPr marL="1928813" indent="-128588" algn="l" rtl="0" eaLnBrk="1" fontAlgn="base" hangingPunct="1">
        <a:spcBef>
          <a:spcPct val="20000"/>
        </a:spcBef>
        <a:spcAft>
          <a:spcPct val="0"/>
        </a:spcAft>
        <a:buChar char="»"/>
        <a:defRPr kumimoji="1" sz="1125">
          <a:solidFill>
            <a:schemeClr val="tx1"/>
          </a:solidFill>
          <a:latin typeface="+mn-lt"/>
          <a:ea typeface="+mn-ea"/>
        </a:defRPr>
      </a:lvl8pPr>
      <a:lvl9pPr marL="2185988" indent="-128588" algn="l" rtl="0" eaLnBrk="1" fontAlgn="base" hangingPunct="1">
        <a:spcBef>
          <a:spcPct val="20000"/>
        </a:spcBef>
        <a:spcAft>
          <a:spcPct val="0"/>
        </a:spcAft>
        <a:buChar char="»"/>
        <a:defRPr kumimoji="1" sz="1125">
          <a:solidFill>
            <a:schemeClr val="tx1"/>
          </a:solidFill>
          <a:latin typeface="+mn-lt"/>
          <a:ea typeface="+mn-ea"/>
        </a:defRPr>
      </a:lvl9pPr>
    </p:bodyStyle>
    <p:otherStyle>
      <a:defPPr>
        <a:defRPr lang="zh-TW"/>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9144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defRPr/>
            </a:pPr>
            <a:endParaRPr lang="zh-TW" altLang="en-US"/>
          </a:p>
        </p:txBody>
      </p:sp>
      <p:sp>
        <p:nvSpPr>
          <p:cNvPr id="1027" name="Rectangle 43"/>
          <p:cNvSpPr>
            <a:spLocks noGrp="1" noChangeArrowheads="1"/>
          </p:cNvSpPr>
          <p:nvPr>
            <p:ph type="title"/>
          </p:nvPr>
        </p:nvSpPr>
        <p:spPr bwMode="auto">
          <a:xfrm>
            <a:off x="450850" y="316992"/>
            <a:ext cx="8369300"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457200" y="1439863"/>
            <a:ext cx="8364538"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29743" name="Rectangle 47"/>
          <p:cNvSpPr>
            <a:spLocks noGrp="1" noChangeArrowheads="1"/>
          </p:cNvSpPr>
          <p:nvPr>
            <p:ph type="sldNum" sz="quarter" idx="4"/>
          </p:nvPr>
        </p:nvSpPr>
        <p:spPr bwMode="auto">
          <a:xfrm>
            <a:off x="8572500" y="6619875"/>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1A71FFAD-F905-4792-971B-681FA4F61CA8}" type="slidenum">
              <a:rPr lang="en-US" altLang="zh-TW"/>
              <a:pPr>
                <a:defRPr/>
              </a:pPr>
              <a:t>‹#›</a:t>
            </a:fld>
            <a:endParaRPr lang="en-US" altLang="zh-TW"/>
          </a:p>
        </p:txBody>
      </p:sp>
      <p:pic>
        <p:nvPicPr>
          <p:cNvPr id="1032" name="Picture 49" descr="itri_CEL_A"/>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843838" y="6278563"/>
            <a:ext cx="1250950"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Line 50"/>
          <p:cNvSpPr>
            <a:spLocks noChangeShapeType="1"/>
          </p:cNvSpPr>
          <p:nvPr/>
        </p:nvSpPr>
        <p:spPr bwMode="auto">
          <a:xfrm>
            <a:off x="9145588" y="6202363"/>
            <a:ext cx="8667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4" name="Line 51"/>
          <p:cNvSpPr>
            <a:spLocks noChangeShapeType="1"/>
          </p:cNvSpPr>
          <p:nvPr/>
        </p:nvSpPr>
        <p:spPr bwMode="auto">
          <a:xfrm rot="5400000">
            <a:off x="7496175" y="7127876"/>
            <a:ext cx="5365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6" name="Text Box 52"/>
          <p:cNvSpPr txBox="1">
            <a:spLocks noChangeArrowheads="1"/>
          </p:cNvSpPr>
          <p:nvPr/>
        </p:nvSpPr>
        <p:spPr bwMode="auto">
          <a:xfrm>
            <a:off x="0" y="720090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eaLnBrk="1" hangingPunct="1">
              <a:spcBef>
                <a:spcPct val="50000"/>
              </a:spcBef>
              <a:defRPr/>
            </a:pPr>
            <a:r>
              <a:rPr lang="zh-TW" altLang="en-US" sz="2400">
                <a:ea typeface="微軟正黑體" panose="020B0604030504040204" pitchFamily="34" charset="-120"/>
              </a:rPr>
              <a:t>建議字型：中文微軟正黑體，英文</a:t>
            </a:r>
            <a:r>
              <a:rPr lang="en-US" altLang="zh-TW" sz="2400">
                <a:ea typeface="微軟正黑體" panose="020B0604030504040204" pitchFamily="34" charset="-120"/>
              </a:rPr>
              <a:t>Arial</a:t>
            </a:r>
          </a:p>
        </p:txBody>
      </p:sp>
      <p:pic>
        <p:nvPicPr>
          <p:cNvPr id="17" name="圖片 16"/>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8067230" y="182564"/>
            <a:ext cx="937070" cy="296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48"/>
          <p:cNvSpPr txBox="1">
            <a:spLocks noChangeArrowheads="1"/>
          </p:cNvSpPr>
          <p:nvPr userDrawn="1"/>
        </p:nvSpPr>
        <p:spPr bwMode="auto">
          <a:xfrm>
            <a:off x="-11500" y="6610192"/>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algn="l"/>
            <a:r>
              <a:rPr lang="zh-TW" altLang="en-US" sz="1000" dirty="0">
                <a:solidFill>
                  <a:schemeClr val="bg1"/>
                </a:solidFill>
                <a:latin typeface="+mj-ea"/>
                <a:ea typeface="+mj-ea"/>
              </a:rPr>
              <a:t>工業技術研究院機密資料 禁止複製、轉載、外流 </a:t>
            </a:r>
            <a:r>
              <a:rPr lang="en-US" altLang="zh-TW" sz="1000" dirty="0">
                <a:solidFill>
                  <a:schemeClr val="bg1"/>
                </a:solidFill>
                <a:latin typeface="+mj-ea"/>
                <a:ea typeface="+mj-ea"/>
              </a:rPr>
              <a:t>ITRI CONFIDENTIAL DOCUMENT DO NOT COPY OR DISTRIBUTE</a:t>
            </a:r>
          </a:p>
        </p:txBody>
      </p:sp>
    </p:spTree>
    <p:extLst>
      <p:ext uri="{BB962C8B-B14F-4D97-AF65-F5344CB8AC3E}">
        <p14:creationId xmlns:p14="http://schemas.microsoft.com/office/powerpoint/2010/main" val="4057454722"/>
      </p:ext>
    </p:extLst>
  </p:cSld>
  <p:clrMap bg1="lt1" tx1="dk1" bg2="lt2" tx2="dk2" accent1="accent1" accent2="accent2" accent3="accent3" accent4="accent4" accent5="accent5" accent6="accent6" hlink="hlink" folHlink="folHlink"/>
  <p:sldLayoutIdLst>
    <p:sldLayoutId id="2147484354"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 id="2147484365" r:id="rId12"/>
    <p:sldLayoutId id="2147484366" r:id="rId13"/>
    <p:sldLayoutId id="2147484367" r:id="rId14"/>
  </p:sldLayoutIdLst>
  <p:hf hdr="0" ftr="0" dt="0"/>
  <p:txStyles>
    <p:titleStyle>
      <a:lvl1pPr algn="l" rtl="0" eaLnBrk="1" fontAlgn="base" latinLnBrk="1" hangingPunct="1">
        <a:spcBef>
          <a:spcPct val="0"/>
        </a:spcBef>
        <a:spcAft>
          <a:spcPct val="0"/>
        </a:spcAft>
        <a:defRPr kumimoji="1" sz="3600">
          <a:solidFill>
            <a:srgbClr val="00B2B3"/>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9144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defRPr/>
            </a:pPr>
            <a:endParaRPr lang="zh-TW" altLang="en-US">
              <a:solidFill>
                <a:srgbClr val="000000"/>
              </a:solidFill>
            </a:endParaRPr>
          </a:p>
        </p:txBody>
      </p:sp>
      <p:sp>
        <p:nvSpPr>
          <p:cNvPr id="1027" name="Rectangle 43"/>
          <p:cNvSpPr>
            <a:spLocks noGrp="1" noChangeArrowheads="1"/>
          </p:cNvSpPr>
          <p:nvPr>
            <p:ph type="title"/>
          </p:nvPr>
        </p:nvSpPr>
        <p:spPr bwMode="auto">
          <a:xfrm>
            <a:off x="450850" y="0"/>
            <a:ext cx="83693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457200" y="1439864"/>
            <a:ext cx="8364538"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p:txBody>
      </p:sp>
      <p:sp>
        <p:nvSpPr>
          <p:cNvPr id="29741" name="Rectangle 45"/>
          <p:cNvSpPr>
            <a:spLocks noGrp="1" noChangeArrowheads="1"/>
          </p:cNvSpPr>
          <p:nvPr>
            <p:ph type="dt" sz="half" idx="2"/>
          </p:nvPr>
        </p:nvSpPr>
        <p:spPr bwMode="auto">
          <a:xfrm>
            <a:off x="6118226" y="6619877"/>
            <a:ext cx="1800225"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defRPr sz="1200">
                <a:solidFill>
                  <a:schemeClr val="bg1"/>
                </a:solidFill>
                <a:latin typeface="Arial" charset="0"/>
                <a:ea typeface="+mn-ea"/>
              </a:defRPr>
            </a:lvl1pPr>
          </a:lstStyle>
          <a:p>
            <a:pPr>
              <a:defRPr/>
            </a:pPr>
            <a:endParaRPr lang="en-US" altLang="zh-TW" dirty="0">
              <a:solidFill>
                <a:srgbClr val="FFFFFF"/>
              </a:solidFill>
            </a:endParaRPr>
          </a:p>
        </p:txBody>
      </p:sp>
      <p:sp>
        <p:nvSpPr>
          <p:cNvPr id="29742" name="Rectangle 46"/>
          <p:cNvSpPr>
            <a:spLocks noGrp="1" noChangeArrowheads="1"/>
          </p:cNvSpPr>
          <p:nvPr>
            <p:ph type="ftr" sz="quarter" idx="3"/>
          </p:nvPr>
        </p:nvSpPr>
        <p:spPr bwMode="auto">
          <a:xfrm>
            <a:off x="0" y="6391277"/>
            <a:ext cx="6096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defRPr sz="1400">
                <a:latin typeface="Arial" charset="0"/>
                <a:ea typeface="+mn-ea"/>
              </a:defRPr>
            </a:lvl1pPr>
          </a:lstStyle>
          <a:p>
            <a:pPr>
              <a:defRPr/>
            </a:pPr>
            <a:endParaRPr lang="en-US" altLang="zh-TW" dirty="0">
              <a:solidFill>
                <a:srgbClr val="000000"/>
              </a:solidFill>
            </a:endParaRPr>
          </a:p>
        </p:txBody>
      </p:sp>
      <p:sp>
        <p:nvSpPr>
          <p:cNvPr id="13" name="Text Box 48"/>
          <p:cNvSpPr txBox="1">
            <a:spLocks noChangeArrowheads="1"/>
          </p:cNvSpPr>
          <p:nvPr userDrawn="1"/>
        </p:nvSpPr>
        <p:spPr bwMode="auto">
          <a:xfrm>
            <a:off x="0" y="6613527"/>
            <a:ext cx="88201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a:defRPr/>
            </a:pPr>
            <a:r>
              <a:rPr kumimoji="1" lang="zh-TW" altLang="en-US" sz="1000" b="0" i="0" kern="1200" dirty="0">
                <a:solidFill>
                  <a:schemeClr val="bg1"/>
                </a:solidFill>
                <a:effectLst/>
                <a:latin typeface="Arial" panose="020B0604020202020204" pitchFamily="34" charset="0"/>
                <a:ea typeface="新細明體" panose="02020500000000000000" pitchFamily="18" charset="-120"/>
                <a:cs typeface="+mn-cs"/>
              </a:rPr>
              <a:t>工業技術研究院機密資料 禁止複製、轉載、外流 </a:t>
            </a:r>
            <a:r>
              <a:rPr kumimoji="1" lang="en-US" altLang="zh-TW" sz="1000" b="0" i="0" kern="1200" dirty="0">
                <a:solidFill>
                  <a:schemeClr val="bg1"/>
                </a:solidFill>
                <a:effectLst/>
                <a:latin typeface="Arial" panose="020B0604020202020204" pitchFamily="34" charset="0"/>
                <a:ea typeface="新細明體" panose="02020500000000000000" pitchFamily="18" charset="-120"/>
                <a:cs typeface="+mn-cs"/>
              </a:rPr>
              <a:t>ITRI CONFIDENTIAL DOCUMENT DO NOT COPY OR DISTRIBUTE</a:t>
            </a:r>
            <a:endParaRPr lang="zh-TW" altLang="en-US" sz="1000" dirty="0">
              <a:solidFill>
                <a:schemeClr val="bg1"/>
              </a:solidFill>
              <a:ea typeface="微軟正黑體" panose="020B0604030504040204" pitchFamily="34" charset="-120"/>
            </a:endParaRPr>
          </a:p>
        </p:txBody>
      </p:sp>
      <p:sp>
        <p:nvSpPr>
          <p:cNvPr id="12" name="Text Box 12"/>
          <p:cNvSpPr txBox="1">
            <a:spLocks noChangeArrowheads="1"/>
          </p:cNvSpPr>
          <p:nvPr userDrawn="1"/>
        </p:nvSpPr>
        <p:spPr bwMode="auto">
          <a:xfrm>
            <a:off x="8774114" y="6646863"/>
            <a:ext cx="369887" cy="17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lstStyle>
            <a:lvl1pPr eaLnBrk="0" hangingPunct="0">
              <a:defRPr kumimoji="1" sz="3200">
                <a:solidFill>
                  <a:srgbClr val="000099"/>
                </a:solidFill>
                <a:latin typeface="Arial" charset="0"/>
                <a:ea typeface="標楷體" pitchFamily="65" charset="-120"/>
              </a:defRPr>
            </a:lvl1pPr>
            <a:lvl2pPr marL="742950" indent="-285750" eaLnBrk="0" hangingPunct="0">
              <a:defRPr kumimoji="1" sz="3200">
                <a:solidFill>
                  <a:srgbClr val="000099"/>
                </a:solidFill>
                <a:latin typeface="Arial" charset="0"/>
                <a:ea typeface="標楷體" pitchFamily="65" charset="-120"/>
              </a:defRPr>
            </a:lvl2pPr>
            <a:lvl3pPr marL="1143000" indent="-228600" eaLnBrk="0" hangingPunct="0">
              <a:defRPr kumimoji="1" sz="3200">
                <a:solidFill>
                  <a:srgbClr val="000099"/>
                </a:solidFill>
                <a:latin typeface="Arial" charset="0"/>
                <a:ea typeface="標楷體" pitchFamily="65" charset="-120"/>
              </a:defRPr>
            </a:lvl3pPr>
            <a:lvl4pPr marL="1600200" indent="-228600" eaLnBrk="0" hangingPunct="0">
              <a:defRPr kumimoji="1" sz="3200">
                <a:solidFill>
                  <a:srgbClr val="000099"/>
                </a:solidFill>
                <a:latin typeface="Arial" charset="0"/>
                <a:ea typeface="標楷體" pitchFamily="65" charset="-120"/>
              </a:defRPr>
            </a:lvl4pPr>
            <a:lvl5pPr marL="2057400" indent="-228600" eaLnBrk="0" hangingPunct="0">
              <a:defRPr kumimoji="1" sz="3200">
                <a:solidFill>
                  <a:srgbClr val="000099"/>
                </a:solidFill>
                <a:latin typeface="Arial" charset="0"/>
                <a:ea typeface="標楷體" pitchFamily="65" charset="-120"/>
              </a:defRPr>
            </a:lvl5pPr>
            <a:lvl6pPr marL="25146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6pPr>
            <a:lvl7pPr marL="29718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7pPr>
            <a:lvl8pPr marL="34290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8pPr>
            <a:lvl9pPr marL="38862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9pPr>
          </a:lstStyle>
          <a:p>
            <a:pPr eaLnBrk="1" hangingPunct="1">
              <a:spcBef>
                <a:spcPct val="20000"/>
              </a:spcBef>
              <a:buClr>
                <a:srgbClr val="FF0000"/>
              </a:buClr>
              <a:buSzPct val="65000"/>
              <a:buFont typeface="Wingdings" pitchFamily="2" charset="2"/>
              <a:buNone/>
              <a:defRPr/>
            </a:pPr>
            <a:fld id="{5FC9C313-E92C-4D78-880B-01E33A5A8232}" type="slidenum">
              <a:rPr lang="zh-TW" altLang="en-US" sz="1200" smtClean="0">
                <a:solidFill>
                  <a:srgbClr val="FFFFFF"/>
                </a:solidFill>
                <a:latin typeface="Arial"/>
                <a:ea typeface="微軟正黑體" panose="020B0604030504040204" pitchFamily="34" charset="-120"/>
              </a:rPr>
              <a:pPr eaLnBrk="1" hangingPunct="1">
                <a:spcBef>
                  <a:spcPct val="20000"/>
                </a:spcBef>
                <a:buClr>
                  <a:srgbClr val="FF0000"/>
                </a:buClr>
                <a:buSzPct val="65000"/>
                <a:buFont typeface="Wingdings" pitchFamily="2" charset="2"/>
                <a:buNone/>
                <a:defRPr/>
              </a:pPr>
              <a:t>‹#›</a:t>
            </a:fld>
            <a:endParaRPr lang="en-US" altLang="zh-TW" sz="1200" dirty="0">
              <a:solidFill>
                <a:srgbClr val="FFFFFF"/>
              </a:solidFill>
              <a:latin typeface="Arial"/>
              <a:ea typeface="微軟正黑體" panose="020B0604030504040204" pitchFamily="34" charset="-120"/>
            </a:endParaRPr>
          </a:p>
        </p:txBody>
      </p:sp>
    </p:spTree>
    <p:extLst>
      <p:ext uri="{BB962C8B-B14F-4D97-AF65-F5344CB8AC3E}">
        <p14:creationId xmlns:p14="http://schemas.microsoft.com/office/powerpoint/2010/main" val="2420167346"/>
      </p:ext>
    </p:extLst>
  </p:cSld>
  <p:clrMap bg1="lt1" tx1="dk1" bg2="lt2" tx2="dk2" accent1="accent1" accent2="accent2" accent3="accent3" accent4="accent4" accent5="accent5" accent6="accent6" hlink="hlink" folHlink="folHlink"/>
  <p:sldLayoutIdLst>
    <p:sldLayoutId id="2147484389" r:id="rId1"/>
    <p:sldLayoutId id="2147484390" r:id="rId2"/>
    <p:sldLayoutId id="2147484391" r:id="rId3"/>
    <p:sldLayoutId id="2147484392" r:id="rId4"/>
    <p:sldLayoutId id="2147484393" r:id="rId5"/>
  </p:sldLayoutIdLst>
  <p:hf hdr="0" ftr="0" dt="0"/>
  <p:txStyles>
    <p:titleStyle>
      <a:lvl1pPr algn="ctr" rtl="0" eaLnBrk="0" fontAlgn="base" hangingPunct="0">
        <a:spcBef>
          <a:spcPct val="0"/>
        </a:spcBef>
        <a:spcAft>
          <a:spcPct val="0"/>
        </a:spcAft>
        <a:defRPr kumimoji="1" lang="zh-TW" altLang="en-US" sz="4000" dirty="0" smtClean="0">
          <a:solidFill>
            <a:srgbClr val="00B2B3"/>
          </a:solidFill>
          <a:latin typeface="Arial" panose="020B0604020202020204" pitchFamily="34" charset="0"/>
          <a:ea typeface="微軟正黑體" panose="020B0604030504040204" pitchFamily="34"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9144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defRPr/>
            </a:pPr>
            <a:endParaRPr lang="zh-TW" altLang="en-US">
              <a:solidFill>
                <a:srgbClr val="000000"/>
              </a:solidFill>
            </a:endParaRPr>
          </a:p>
        </p:txBody>
      </p:sp>
      <p:sp>
        <p:nvSpPr>
          <p:cNvPr id="1027" name="Rectangle 43"/>
          <p:cNvSpPr>
            <a:spLocks noGrp="1" noChangeArrowheads="1"/>
          </p:cNvSpPr>
          <p:nvPr>
            <p:ph type="title"/>
          </p:nvPr>
        </p:nvSpPr>
        <p:spPr bwMode="auto">
          <a:xfrm>
            <a:off x="450850" y="0"/>
            <a:ext cx="83693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457200" y="1439864"/>
            <a:ext cx="8364538"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p:txBody>
      </p:sp>
      <p:sp>
        <p:nvSpPr>
          <p:cNvPr id="29741" name="Rectangle 45"/>
          <p:cNvSpPr>
            <a:spLocks noGrp="1" noChangeArrowheads="1"/>
          </p:cNvSpPr>
          <p:nvPr>
            <p:ph type="dt" sz="half" idx="2"/>
          </p:nvPr>
        </p:nvSpPr>
        <p:spPr bwMode="auto">
          <a:xfrm>
            <a:off x="6118226" y="6619877"/>
            <a:ext cx="1800225"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defRPr sz="1200">
                <a:solidFill>
                  <a:schemeClr val="bg1"/>
                </a:solidFill>
                <a:latin typeface="Arial" charset="0"/>
                <a:ea typeface="+mn-ea"/>
              </a:defRPr>
            </a:lvl1pPr>
          </a:lstStyle>
          <a:p>
            <a:pPr>
              <a:defRPr/>
            </a:pPr>
            <a:endParaRPr lang="en-US" altLang="zh-TW" dirty="0">
              <a:solidFill>
                <a:srgbClr val="FFFFFF"/>
              </a:solidFill>
            </a:endParaRPr>
          </a:p>
        </p:txBody>
      </p:sp>
      <p:sp>
        <p:nvSpPr>
          <p:cNvPr id="29742" name="Rectangle 46"/>
          <p:cNvSpPr>
            <a:spLocks noGrp="1" noChangeArrowheads="1"/>
          </p:cNvSpPr>
          <p:nvPr>
            <p:ph type="ftr" sz="quarter" idx="3"/>
          </p:nvPr>
        </p:nvSpPr>
        <p:spPr bwMode="auto">
          <a:xfrm>
            <a:off x="0" y="6391277"/>
            <a:ext cx="6096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defRPr sz="1400">
                <a:latin typeface="Arial" charset="0"/>
                <a:ea typeface="+mn-ea"/>
              </a:defRPr>
            </a:lvl1pPr>
          </a:lstStyle>
          <a:p>
            <a:pPr>
              <a:defRPr/>
            </a:pPr>
            <a:endParaRPr lang="en-US" altLang="zh-TW" dirty="0">
              <a:solidFill>
                <a:srgbClr val="000000"/>
              </a:solidFill>
            </a:endParaRPr>
          </a:p>
        </p:txBody>
      </p:sp>
      <p:sp>
        <p:nvSpPr>
          <p:cNvPr id="13" name="Text Box 48"/>
          <p:cNvSpPr txBox="1">
            <a:spLocks noChangeArrowheads="1"/>
          </p:cNvSpPr>
          <p:nvPr userDrawn="1"/>
        </p:nvSpPr>
        <p:spPr bwMode="auto">
          <a:xfrm>
            <a:off x="0" y="6613527"/>
            <a:ext cx="88201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a:defRPr/>
            </a:pPr>
            <a:r>
              <a:rPr kumimoji="1" lang="zh-TW" altLang="en-US" sz="1000" b="0" i="0" kern="1200" dirty="0">
                <a:solidFill>
                  <a:schemeClr val="bg1"/>
                </a:solidFill>
                <a:effectLst/>
                <a:latin typeface="Arial" panose="020B0604020202020204" pitchFamily="34" charset="0"/>
                <a:ea typeface="新細明體" panose="02020500000000000000" pitchFamily="18" charset="-120"/>
                <a:cs typeface="+mn-cs"/>
              </a:rPr>
              <a:t>工業技術研究院機密資料 禁止複製、轉載、外流 </a:t>
            </a:r>
            <a:r>
              <a:rPr kumimoji="1" lang="en-US" altLang="zh-TW" sz="1000" b="0" i="0" kern="1200" dirty="0">
                <a:solidFill>
                  <a:schemeClr val="bg1"/>
                </a:solidFill>
                <a:effectLst/>
                <a:latin typeface="Arial" panose="020B0604020202020204" pitchFamily="34" charset="0"/>
                <a:ea typeface="新細明體" panose="02020500000000000000" pitchFamily="18" charset="-120"/>
                <a:cs typeface="+mn-cs"/>
              </a:rPr>
              <a:t>ITRI CONFIDENTIAL DOCUMENT DO NOT COPY OR DISTRIBUTE</a:t>
            </a:r>
            <a:endParaRPr lang="zh-TW" altLang="en-US" sz="1000" dirty="0">
              <a:solidFill>
                <a:schemeClr val="bg1"/>
              </a:solidFill>
              <a:ea typeface="微軟正黑體" panose="020B0604030504040204" pitchFamily="34" charset="-120"/>
            </a:endParaRPr>
          </a:p>
        </p:txBody>
      </p:sp>
      <p:sp>
        <p:nvSpPr>
          <p:cNvPr id="12" name="Text Box 12"/>
          <p:cNvSpPr txBox="1">
            <a:spLocks noChangeArrowheads="1"/>
          </p:cNvSpPr>
          <p:nvPr userDrawn="1"/>
        </p:nvSpPr>
        <p:spPr bwMode="auto">
          <a:xfrm>
            <a:off x="8774114" y="6646863"/>
            <a:ext cx="369887" cy="17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lstStyle>
            <a:lvl1pPr eaLnBrk="0" hangingPunct="0">
              <a:defRPr kumimoji="1" sz="3200">
                <a:solidFill>
                  <a:srgbClr val="000099"/>
                </a:solidFill>
                <a:latin typeface="Arial" charset="0"/>
                <a:ea typeface="標楷體" pitchFamily="65" charset="-120"/>
              </a:defRPr>
            </a:lvl1pPr>
            <a:lvl2pPr marL="742950" indent="-285750" eaLnBrk="0" hangingPunct="0">
              <a:defRPr kumimoji="1" sz="3200">
                <a:solidFill>
                  <a:srgbClr val="000099"/>
                </a:solidFill>
                <a:latin typeface="Arial" charset="0"/>
                <a:ea typeface="標楷體" pitchFamily="65" charset="-120"/>
              </a:defRPr>
            </a:lvl2pPr>
            <a:lvl3pPr marL="1143000" indent="-228600" eaLnBrk="0" hangingPunct="0">
              <a:defRPr kumimoji="1" sz="3200">
                <a:solidFill>
                  <a:srgbClr val="000099"/>
                </a:solidFill>
                <a:latin typeface="Arial" charset="0"/>
                <a:ea typeface="標楷體" pitchFamily="65" charset="-120"/>
              </a:defRPr>
            </a:lvl3pPr>
            <a:lvl4pPr marL="1600200" indent="-228600" eaLnBrk="0" hangingPunct="0">
              <a:defRPr kumimoji="1" sz="3200">
                <a:solidFill>
                  <a:srgbClr val="000099"/>
                </a:solidFill>
                <a:latin typeface="Arial" charset="0"/>
                <a:ea typeface="標楷體" pitchFamily="65" charset="-120"/>
              </a:defRPr>
            </a:lvl4pPr>
            <a:lvl5pPr marL="2057400" indent="-228600" eaLnBrk="0" hangingPunct="0">
              <a:defRPr kumimoji="1" sz="3200">
                <a:solidFill>
                  <a:srgbClr val="000099"/>
                </a:solidFill>
                <a:latin typeface="Arial" charset="0"/>
                <a:ea typeface="標楷體" pitchFamily="65" charset="-120"/>
              </a:defRPr>
            </a:lvl5pPr>
            <a:lvl6pPr marL="25146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6pPr>
            <a:lvl7pPr marL="29718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7pPr>
            <a:lvl8pPr marL="34290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8pPr>
            <a:lvl9pPr marL="38862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9pPr>
          </a:lstStyle>
          <a:p>
            <a:pPr eaLnBrk="1" hangingPunct="1">
              <a:spcBef>
                <a:spcPct val="20000"/>
              </a:spcBef>
              <a:buClr>
                <a:srgbClr val="FF0000"/>
              </a:buClr>
              <a:buSzPct val="65000"/>
              <a:buFont typeface="Wingdings" pitchFamily="2" charset="2"/>
              <a:buNone/>
              <a:defRPr/>
            </a:pPr>
            <a:fld id="{5FC9C313-E92C-4D78-880B-01E33A5A8232}" type="slidenum">
              <a:rPr lang="zh-TW" altLang="en-US" sz="1200" smtClean="0">
                <a:solidFill>
                  <a:srgbClr val="FFFFFF"/>
                </a:solidFill>
                <a:latin typeface="Arial"/>
                <a:ea typeface="微軟正黑體" panose="020B0604030504040204" pitchFamily="34" charset="-120"/>
              </a:rPr>
              <a:pPr eaLnBrk="1" hangingPunct="1">
                <a:spcBef>
                  <a:spcPct val="20000"/>
                </a:spcBef>
                <a:buClr>
                  <a:srgbClr val="FF0000"/>
                </a:buClr>
                <a:buSzPct val="65000"/>
                <a:buFont typeface="Wingdings" pitchFamily="2" charset="2"/>
                <a:buNone/>
                <a:defRPr/>
              </a:pPr>
              <a:t>‹#›</a:t>
            </a:fld>
            <a:endParaRPr lang="en-US" altLang="zh-TW" sz="1200" dirty="0">
              <a:solidFill>
                <a:srgbClr val="FFFFFF"/>
              </a:solidFill>
              <a:latin typeface="Arial"/>
              <a:ea typeface="微軟正黑體" panose="020B0604030504040204" pitchFamily="34" charset="-120"/>
            </a:endParaRPr>
          </a:p>
        </p:txBody>
      </p:sp>
    </p:spTree>
    <p:extLst>
      <p:ext uri="{BB962C8B-B14F-4D97-AF65-F5344CB8AC3E}">
        <p14:creationId xmlns:p14="http://schemas.microsoft.com/office/powerpoint/2010/main" val="442888813"/>
      </p:ext>
    </p:extLst>
  </p:cSld>
  <p:clrMap bg1="lt1" tx1="dk1" bg2="lt2" tx2="dk2" accent1="accent1" accent2="accent2" accent3="accent3" accent4="accent4" accent5="accent5" accent6="accent6" hlink="hlink" folHlink="folHlink"/>
  <p:sldLayoutIdLst>
    <p:sldLayoutId id="2147484416" r:id="rId1"/>
    <p:sldLayoutId id="2147484417" r:id="rId2"/>
    <p:sldLayoutId id="2147484418" r:id="rId3"/>
    <p:sldLayoutId id="2147484419" r:id="rId4"/>
    <p:sldLayoutId id="2147484420" r:id="rId5"/>
    <p:sldLayoutId id="2147484421" r:id="rId6"/>
  </p:sldLayoutIdLst>
  <p:hf hdr="0" ftr="0" dt="0"/>
  <p:txStyles>
    <p:titleStyle>
      <a:lvl1pPr algn="ctr" rtl="0" eaLnBrk="0" fontAlgn="base" hangingPunct="0">
        <a:spcBef>
          <a:spcPct val="0"/>
        </a:spcBef>
        <a:spcAft>
          <a:spcPct val="0"/>
        </a:spcAft>
        <a:defRPr kumimoji="1" lang="zh-TW" altLang="en-US" sz="4000" dirty="0" smtClean="0">
          <a:solidFill>
            <a:srgbClr val="00B2B3"/>
          </a:solidFill>
          <a:latin typeface="Arial" panose="020B0604020202020204" pitchFamily="34" charset="0"/>
          <a:ea typeface="微軟正黑體" panose="020B0604030504040204" pitchFamily="34"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dirty="0"/>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dirty="0"/>
              <a:t>第二層</a:t>
            </a:r>
          </a:p>
          <a:p>
            <a:pPr marL="1143000" lvl="2" indent="-228600" algn="l" rtl="0" fontAlgn="base">
              <a:spcBef>
                <a:spcPct val="20000"/>
              </a:spcBef>
              <a:spcAft>
                <a:spcPct val="0"/>
              </a:spcAft>
              <a:buClrTx/>
              <a:buChar char="•"/>
            </a:pPr>
            <a:r>
              <a:rPr lang="zh-TW" altLang="en-US" dirty="0"/>
              <a:t>第三層</a:t>
            </a:r>
          </a:p>
          <a:p>
            <a:pPr marL="1600200" lvl="3" indent="-228600" algn="l" rtl="0" fontAlgn="base">
              <a:spcBef>
                <a:spcPct val="20000"/>
              </a:spcBef>
              <a:spcAft>
                <a:spcPct val="0"/>
              </a:spcAft>
              <a:buClrTx/>
              <a:buFont typeface="Wingdings" panose="05000000000000000000" pitchFamily="2" charset="2"/>
              <a:buChar char="ü"/>
            </a:pPr>
            <a:r>
              <a:rPr lang="zh-TW" altLang="en-US" dirty="0"/>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微軟正黑體" panose="020B0604030504040204" pitchFamily="34" charset="-120"/>
              </a:defRPr>
            </a:lvl1pPr>
          </a:lstStyle>
          <a:p>
            <a:pPr eaLnBrk="1" hangingPunct="1">
              <a:defRPr/>
            </a:pPr>
            <a:fld id="{91BE293A-6A1F-4831-BE90-2C938A019D4C}" type="slidenum">
              <a:rPr lang="zh-TW" altLang="en-US" b="0" smtClean="0">
                <a:solidFill>
                  <a:prstClr val="white"/>
                </a:solidFill>
              </a:rPr>
              <a:pPr eaLnBrk="1" hangingPunct="1">
                <a:defRPr/>
              </a:pPr>
              <a:t>‹#›</a:t>
            </a:fld>
            <a:endParaRPr lang="zh-TW" altLang="en-US" b="0" dirty="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eaLnBrk="1" fontAlgn="auto" hangingPunct="1">
              <a:spcBef>
                <a:spcPts val="0"/>
              </a:spcBef>
              <a:spcAft>
                <a:spcPts val="0"/>
              </a:spcAft>
              <a:defRPr/>
            </a:pPr>
            <a:endParaRPr kumimoji="0" lang="zh-TW" altLang="en-US" sz="1800" b="0" dirty="0">
              <a:solidFill>
                <a:prstClr val="black"/>
              </a:solidFill>
              <a:latin typeface="Times New Roman" pitchFamily="18" charset="0"/>
              <a:ea typeface="微軟正黑體" panose="020B0604030504040204" pitchFamily="34" charset="-120"/>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微軟正黑體" panose="020B0604030504040204" pitchFamily="34" charset="-120"/>
              </a:rPr>
              <a:pPr algn="r" eaLnBrk="1" fontAlgn="ctr" hangingPunct="1">
                <a:spcBef>
                  <a:spcPts val="0"/>
                </a:spcBef>
                <a:spcAft>
                  <a:spcPts val="0"/>
                </a:spcAft>
                <a:defRPr/>
              </a:pPr>
              <a:t>‹#›</a:t>
            </a:fld>
            <a:endParaRPr kumimoji="0" lang="en-US" altLang="zh-TW" sz="1200" b="0" dirty="0">
              <a:solidFill>
                <a:prstClr val="white"/>
              </a:solidFill>
              <a:latin typeface="Arial"/>
              <a:ea typeface="微軟正黑體" panose="020B0604030504040204" pitchFamily="34" charset="-120"/>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2"/>
          <a:srcRect r="31073"/>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2779118120"/>
      </p:ext>
    </p:extLst>
  </p:cSld>
  <p:clrMap bg1="lt1" tx1="dk1" bg2="lt2" tx2="dk2" accent1="accent1" accent2="accent2" accent3="accent3" accent4="accent4" accent5="accent5" accent6="accent6" hlink="hlink" folHlink="folHlink"/>
  <p:sldLayoutIdLst>
    <p:sldLayoutId id="2147484423" r:id="rId1"/>
    <p:sldLayoutId id="2147484424" r:id="rId2"/>
    <p:sldLayoutId id="2147484425" r:id="rId3"/>
    <p:sldLayoutId id="2147484426" r:id="rId4"/>
    <p:sldLayoutId id="2147484427" r:id="rId5"/>
    <p:sldLayoutId id="2147484428" r:id="rId6"/>
    <p:sldLayoutId id="2147484429" r:id="rId7"/>
    <p:sldLayoutId id="2147484430" r:id="rId8"/>
    <p:sldLayoutId id="2147484431" r:id="rId9"/>
    <p:sldLayoutId id="2147484433" r:id="rId10"/>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微軟正黑體" panose="020B0604030504040204" pitchFamily="34" charset="-120"/>
          <a:cs typeface="微軟正黑體" panose="020B0604030504040204" pitchFamily="34" charset="-12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微軟正黑體" panose="020B0604030504040204" pitchFamily="34" charset="-120"/>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微軟正黑體" panose="020B0604030504040204" pitchFamily="34" charset="-120"/>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微軟正黑體" panose="020B0604030504040204" pitchFamily="34" charset="-120"/>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微軟正黑體" panose="020B0604030504040204" pitchFamily="34" charset="-120"/>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dirty="0"/>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dirty="0"/>
              <a:t>第二層</a:t>
            </a:r>
          </a:p>
          <a:p>
            <a:pPr marL="1143000" lvl="2" indent="-228600" algn="l" rtl="0" fontAlgn="base">
              <a:spcBef>
                <a:spcPct val="20000"/>
              </a:spcBef>
              <a:spcAft>
                <a:spcPct val="0"/>
              </a:spcAft>
              <a:buClrTx/>
              <a:buChar char="•"/>
            </a:pPr>
            <a:r>
              <a:rPr lang="zh-TW" altLang="en-US" dirty="0"/>
              <a:t>第三層</a:t>
            </a:r>
          </a:p>
          <a:p>
            <a:pPr marL="1600200" lvl="3" indent="-228600" algn="l" rtl="0" fontAlgn="base">
              <a:spcBef>
                <a:spcPct val="20000"/>
              </a:spcBef>
              <a:spcAft>
                <a:spcPct val="0"/>
              </a:spcAft>
              <a:buClrTx/>
              <a:buFont typeface="Wingdings" panose="05000000000000000000" pitchFamily="2" charset="2"/>
              <a:buChar char="ü"/>
            </a:pPr>
            <a:r>
              <a:rPr lang="zh-TW" altLang="en-US" dirty="0"/>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algn="ct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4"/>
          <a:srcRect r="31073"/>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3487502035"/>
      </p:ext>
    </p:extLst>
  </p:cSld>
  <p:clrMap bg1="lt1" tx1="dk1" bg2="lt2" tx2="dk2" accent1="accent1" accent2="accent2" accent3="accent3" accent4="accent4" accent5="accent5" accent6="accent6" hlink="hlink" folHlink="folHlink"/>
  <p:sldLayoutIdLst>
    <p:sldLayoutId id="2147484435" r:id="rId1"/>
    <p:sldLayoutId id="2147484436" r:id="rId2"/>
    <p:sldLayoutId id="2147484437" r:id="rId3"/>
    <p:sldLayoutId id="2147484438" r:id="rId4"/>
    <p:sldLayoutId id="2147484439" r:id="rId5"/>
    <p:sldLayoutId id="2147484440" r:id="rId6"/>
    <p:sldLayoutId id="2147484441" r:id="rId7"/>
    <p:sldLayoutId id="2147484442" r:id="rId8"/>
    <p:sldLayoutId id="2147484443" r:id="rId9"/>
    <p:sldLayoutId id="2147484445" r:id="rId10"/>
    <p:sldLayoutId id="2147484446" r:id="rId11"/>
    <p:sldLayoutId id="2147484447" r:id="rId12"/>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16531" lvl="0" indent="-316531" algn="l" rtl="0" fontAlgn="base">
              <a:spcBef>
                <a:spcPct val="20000"/>
              </a:spcBef>
              <a:spcAft>
                <a:spcPct val="0"/>
              </a:spcAft>
              <a:buClr>
                <a:srgbClr val="0070C0"/>
              </a:buClr>
              <a:buFont typeface="Wingdings" panose="05000000000000000000" pitchFamily="2" charset="2"/>
              <a:buChar char="n"/>
            </a:pPr>
            <a:r>
              <a:rPr lang="zh-TW" altLang="en-US" dirty="0"/>
              <a:t>按一下以編輯母片文字樣式</a:t>
            </a:r>
          </a:p>
          <a:p>
            <a:pPr marL="685817" lvl="1" indent="-263776" algn="l" rtl="0" fontAlgn="base">
              <a:spcBef>
                <a:spcPct val="20000"/>
              </a:spcBef>
              <a:spcAft>
                <a:spcPct val="0"/>
              </a:spcAft>
              <a:buClr>
                <a:srgbClr val="008000"/>
              </a:buClr>
              <a:buFont typeface="Times New Roman" panose="02020603050405020304" pitchFamily="18" charset="0"/>
              <a:buChar char="−"/>
            </a:pPr>
            <a:r>
              <a:rPr lang="zh-TW" altLang="en-US" dirty="0"/>
              <a:t>第二層</a:t>
            </a:r>
          </a:p>
          <a:p>
            <a:pPr marL="1055103" lvl="2" indent="-211021" algn="l" rtl="0" fontAlgn="base">
              <a:spcBef>
                <a:spcPct val="20000"/>
              </a:spcBef>
              <a:spcAft>
                <a:spcPct val="0"/>
              </a:spcAft>
              <a:buClrTx/>
              <a:buChar char="•"/>
            </a:pPr>
            <a:r>
              <a:rPr lang="zh-TW" altLang="en-US" dirty="0"/>
              <a:t>第三層</a:t>
            </a:r>
          </a:p>
          <a:p>
            <a:pPr marL="1477145" lvl="3" indent="-211021" algn="l" rtl="0" fontAlgn="base">
              <a:spcBef>
                <a:spcPct val="20000"/>
              </a:spcBef>
              <a:spcAft>
                <a:spcPct val="0"/>
              </a:spcAft>
              <a:buClrTx/>
              <a:buFont typeface="Wingdings" panose="05000000000000000000" pitchFamily="2" charset="2"/>
              <a:buChar char="ü"/>
            </a:pPr>
            <a:r>
              <a:rPr lang="zh-TW" altLang="en-US" dirty="0"/>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292"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eaLnBrk="1" fontAlgn="auto" hangingPunct="1">
              <a:spcBef>
                <a:spcPts val="0"/>
              </a:spcBef>
              <a:spcAft>
                <a:spcPts val="0"/>
              </a:spcAft>
              <a:defRPr/>
            </a:pPr>
            <a:endParaRPr kumimoji="0" lang="zh-TW" altLang="en-US" sz="1662"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3"/>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108" b="0">
                <a:solidFill>
                  <a:prstClr val="white"/>
                </a:solidFill>
                <a:latin typeface="Arial"/>
                <a:ea typeface="標楷體"/>
              </a:rPr>
              <a:pPr algn="r" eaLnBrk="1" fontAlgn="ctr" hangingPunct="1">
                <a:spcBef>
                  <a:spcPts val="0"/>
                </a:spcBef>
                <a:spcAft>
                  <a:spcPts val="0"/>
                </a:spcAft>
                <a:defRPr/>
              </a:pPr>
              <a:t>‹#›</a:t>
            </a:fld>
            <a:endParaRPr kumimoji="0" lang="en-US" altLang="zh-TW" sz="1108" b="0">
              <a:solidFill>
                <a:prstClr val="white"/>
              </a:solidFill>
              <a:latin typeface="Arial"/>
              <a:ea typeface="標楷體"/>
            </a:endParaRPr>
          </a:p>
        </p:txBody>
      </p:sp>
      <p:sp>
        <p:nvSpPr>
          <p:cNvPr id="3" name="Text Box 13"/>
          <p:cNvSpPr txBox="1">
            <a:spLocks noChangeArrowheads="1"/>
          </p:cNvSpPr>
          <p:nvPr/>
        </p:nvSpPr>
        <p:spPr bwMode="auto">
          <a:xfrm>
            <a:off x="0" y="6514877"/>
            <a:ext cx="8172400" cy="348109"/>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831"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831"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662"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662"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4"/>
          <a:srcRect r="31073"/>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296749201"/>
      </p:ext>
    </p:extLst>
  </p:cSld>
  <p:clrMap bg1="lt1" tx1="dk1" bg2="lt2" tx2="dk2" accent1="accent1" accent2="accent2" accent3="accent3" accent4="accent4" accent5="accent5" accent6="accent6" hlink="hlink" folHlink="folHlink"/>
  <p:sldLayoutIdLst>
    <p:sldLayoutId id="2147484450" r:id="rId1"/>
    <p:sldLayoutId id="2147484451" r:id="rId2"/>
    <p:sldLayoutId id="2147484452" r:id="rId3"/>
    <p:sldLayoutId id="2147484453" r:id="rId4"/>
    <p:sldLayoutId id="2147484454" r:id="rId5"/>
    <p:sldLayoutId id="2147484455" r:id="rId6"/>
    <p:sldLayoutId id="2147484456" r:id="rId7"/>
    <p:sldLayoutId id="2147484457" r:id="rId8"/>
    <p:sldLayoutId id="2147484458" r:id="rId9"/>
    <p:sldLayoutId id="2147484459" r:id="rId10"/>
    <p:sldLayoutId id="2147484460" r:id="rId11"/>
    <p:sldLayoutId id="2147484461" r:id="rId12"/>
  </p:sldLayoutIdLst>
  <p:transition/>
  <p:hf hdr="0" ftr="0" dt="0"/>
  <p:txStyles>
    <p:titleStyle>
      <a:lvl1pPr algn="ctr" rtl="0" fontAlgn="base">
        <a:spcBef>
          <a:spcPct val="0"/>
        </a:spcBef>
        <a:spcAft>
          <a:spcPct val="0"/>
        </a:spcAft>
        <a:defRPr kumimoji="1" sz="3323"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323"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323"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323"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323"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22041" algn="ctr" rtl="0" eaLnBrk="1" fontAlgn="base" hangingPunct="1">
        <a:spcBef>
          <a:spcPct val="0"/>
        </a:spcBef>
        <a:spcAft>
          <a:spcPct val="0"/>
        </a:spcAft>
        <a:defRPr kumimoji="1" sz="3692"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844083" algn="ctr" rtl="0" eaLnBrk="1" fontAlgn="base" hangingPunct="1">
        <a:spcBef>
          <a:spcPct val="0"/>
        </a:spcBef>
        <a:spcAft>
          <a:spcPct val="0"/>
        </a:spcAft>
        <a:defRPr kumimoji="1" sz="3692"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266124" algn="ctr" rtl="0" eaLnBrk="1" fontAlgn="base" hangingPunct="1">
        <a:spcBef>
          <a:spcPct val="0"/>
        </a:spcBef>
        <a:spcAft>
          <a:spcPct val="0"/>
        </a:spcAft>
        <a:defRPr kumimoji="1" sz="3692"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688165" algn="ctr" rtl="0" eaLnBrk="1" fontAlgn="base" hangingPunct="1">
        <a:spcBef>
          <a:spcPct val="0"/>
        </a:spcBef>
        <a:spcAft>
          <a:spcPct val="0"/>
        </a:spcAft>
        <a:defRPr kumimoji="1" sz="3692"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16531" indent="-316531" algn="l" rtl="0" fontAlgn="base">
        <a:spcBef>
          <a:spcPct val="20000"/>
        </a:spcBef>
        <a:spcAft>
          <a:spcPct val="0"/>
        </a:spcAft>
        <a:buClr>
          <a:srgbClr val="FF0066"/>
        </a:buClr>
        <a:buFont typeface="Wingdings" pitchFamily="2" charset="2"/>
        <a:buChar char="Ø"/>
        <a:defRPr kumimoji="1" lang="zh-TW" altLang="en-US" sz="2215" b="1" dirty="0" smtClean="0">
          <a:solidFill>
            <a:srgbClr val="0070C0"/>
          </a:solidFill>
          <a:latin typeface="Calibri" pitchFamily="34" charset="0"/>
          <a:ea typeface="+mn-ea"/>
          <a:cs typeface="Calibri" pitchFamily="34" charset="0"/>
        </a:defRPr>
      </a:lvl1pPr>
      <a:lvl2pPr marL="578842" indent="-263776" algn="l" rtl="0" fontAlgn="base">
        <a:spcBef>
          <a:spcPct val="20000"/>
        </a:spcBef>
        <a:spcAft>
          <a:spcPct val="0"/>
        </a:spcAft>
        <a:buClr>
          <a:srgbClr val="008000"/>
        </a:buClr>
        <a:buFont typeface="Wingdings" pitchFamily="2" charset="2"/>
        <a:buChar char="ü"/>
        <a:defRPr kumimoji="1" lang="zh-TW" altLang="en-US" sz="1846" b="0" dirty="0" smtClean="0">
          <a:solidFill>
            <a:schemeClr val="tx1"/>
          </a:solidFill>
          <a:latin typeface="Calibri" pitchFamily="34" charset="0"/>
          <a:ea typeface="+mn-ea"/>
          <a:cs typeface="Calibri" pitchFamily="34" charset="0"/>
        </a:defRPr>
      </a:lvl2pPr>
      <a:lvl3pPr marL="1055103" indent="-211021" algn="l" rtl="0" fontAlgn="base">
        <a:spcBef>
          <a:spcPct val="20000"/>
        </a:spcBef>
        <a:spcAft>
          <a:spcPct val="0"/>
        </a:spcAft>
        <a:buClr>
          <a:srgbClr val="990000"/>
        </a:buClr>
        <a:buChar char="•"/>
        <a:defRPr kumimoji="1" lang="zh-TW" altLang="en-US" sz="1662" b="0" dirty="0" smtClean="0">
          <a:solidFill>
            <a:schemeClr val="tx1"/>
          </a:solidFill>
          <a:latin typeface="Calibri" pitchFamily="34" charset="0"/>
          <a:ea typeface="+mn-ea"/>
          <a:cs typeface="Calibri" pitchFamily="34" charset="0"/>
        </a:defRPr>
      </a:lvl3pPr>
      <a:lvl4pPr marL="1477145" indent="-211021" algn="l" rtl="0" fontAlgn="base">
        <a:spcBef>
          <a:spcPct val="20000"/>
        </a:spcBef>
        <a:spcAft>
          <a:spcPct val="0"/>
        </a:spcAft>
        <a:buClr>
          <a:srgbClr val="CC00FF"/>
        </a:buClr>
        <a:buFont typeface="Wingdings" pitchFamily="2" charset="2"/>
        <a:buChar char="p"/>
        <a:defRPr kumimoji="1" lang="zh-TW" altLang="en-US" sz="1477" b="0" dirty="0">
          <a:solidFill>
            <a:schemeClr val="tx1"/>
          </a:solidFill>
          <a:latin typeface="Calibri" pitchFamily="34" charset="0"/>
          <a:ea typeface="+mn-ea"/>
          <a:cs typeface="Calibri" pitchFamily="34" charset="0"/>
        </a:defRPr>
      </a:lvl4pPr>
      <a:lvl5pPr marL="1899186" indent="-211021" algn="l" rtl="0" fontAlgn="base">
        <a:spcBef>
          <a:spcPct val="20000"/>
        </a:spcBef>
        <a:spcAft>
          <a:spcPct val="0"/>
        </a:spcAft>
        <a:buClr>
          <a:srgbClr val="FF0066"/>
        </a:buClr>
        <a:buFont typeface="Wingdings" pitchFamily="2" charset="2"/>
        <a:buChar char="Ø"/>
        <a:defRPr kumimoji="1" sz="1846">
          <a:solidFill>
            <a:schemeClr val="tx1"/>
          </a:solidFill>
          <a:latin typeface="+mn-lt"/>
          <a:ea typeface="+mn-ea"/>
          <a:cs typeface="標楷體" charset="0"/>
        </a:defRPr>
      </a:lvl5pPr>
      <a:lvl6pPr marL="2321227" indent="-211021" algn="l" rtl="0" eaLnBrk="1" fontAlgn="base" hangingPunct="1">
        <a:spcBef>
          <a:spcPct val="20000"/>
        </a:spcBef>
        <a:spcAft>
          <a:spcPct val="0"/>
        </a:spcAft>
        <a:buChar char="»"/>
        <a:defRPr kumimoji="1" sz="1846">
          <a:solidFill>
            <a:schemeClr val="tx1"/>
          </a:solidFill>
          <a:latin typeface="+mn-lt"/>
          <a:ea typeface="+mn-ea"/>
        </a:defRPr>
      </a:lvl6pPr>
      <a:lvl7pPr marL="2743269" indent="-211021" algn="l" rtl="0" eaLnBrk="1" fontAlgn="base" hangingPunct="1">
        <a:spcBef>
          <a:spcPct val="20000"/>
        </a:spcBef>
        <a:spcAft>
          <a:spcPct val="0"/>
        </a:spcAft>
        <a:buChar char="»"/>
        <a:defRPr kumimoji="1" sz="1846">
          <a:solidFill>
            <a:schemeClr val="tx1"/>
          </a:solidFill>
          <a:latin typeface="+mn-lt"/>
          <a:ea typeface="+mn-ea"/>
        </a:defRPr>
      </a:lvl7pPr>
      <a:lvl8pPr marL="3165310" indent="-211021" algn="l" rtl="0" eaLnBrk="1" fontAlgn="base" hangingPunct="1">
        <a:spcBef>
          <a:spcPct val="20000"/>
        </a:spcBef>
        <a:spcAft>
          <a:spcPct val="0"/>
        </a:spcAft>
        <a:buChar char="»"/>
        <a:defRPr kumimoji="1" sz="1846">
          <a:solidFill>
            <a:schemeClr val="tx1"/>
          </a:solidFill>
          <a:latin typeface="+mn-lt"/>
          <a:ea typeface="+mn-ea"/>
        </a:defRPr>
      </a:lvl8pPr>
      <a:lvl9pPr marL="3587351" indent="-211021" algn="l" rtl="0" eaLnBrk="1" fontAlgn="base" hangingPunct="1">
        <a:spcBef>
          <a:spcPct val="20000"/>
        </a:spcBef>
        <a:spcAft>
          <a:spcPct val="0"/>
        </a:spcAft>
        <a:buChar char="»"/>
        <a:defRPr kumimoji="1" sz="1846">
          <a:solidFill>
            <a:schemeClr val="tx1"/>
          </a:solidFill>
          <a:latin typeface="+mn-lt"/>
          <a:ea typeface="+mn-ea"/>
        </a:defRPr>
      </a:lvl9pPr>
    </p:bodyStyle>
    <p:otherStyle>
      <a:defPPr>
        <a:defRPr lang="zh-TW"/>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9738" name="Rectangle 42"/>
          <p:cNvSpPr>
            <a:spLocks noChangeArrowheads="1"/>
          </p:cNvSpPr>
          <p:nvPr/>
        </p:nvSpPr>
        <p:spPr bwMode="auto">
          <a:xfrm>
            <a:off x="0" y="6618288"/>
            <a:ext cx="9144000" cy="239712"/>
          </a:xfrm>
          <a:prstGeom prst="rect">
            <a:avLst/>
          </a:prstGeom>
          <a:solidFill>
            <a:srgbClr val="009FE2"/>
          </a:solidFill>
          <a:ln w="9525">
            <a:noFill/>
            <a:miter lim="800000"/>
            <a:headEnd/>
            <a:tailEnd/>
          </a:ln>
          <a:effectLst/>
        </p:spPr>
        <p:txBody>
          <a:bodyPr wrap="none" anchor="ctr"/>
          <a:lstStyle/>
          <a:p>
            <a:pPr algn="ctr" eaLnBrk="1" hangingPunct="1">
              <a:defRPr/>
            </a:pPr>
            <a:endParaRPr lang="zh-TW" altLang="en-US" sz="1800" b="0">
              <a:solidFill>
                <a:prstClr val="black"/>
              </a:solidFill>
              <a:latin typeface="Arial"/>
            </a:endParaRPr>
          </a:p>
        </p:txBody>
      </p:sp>
      <p:sp>
        <p:nvSpPr>
          <p:cNvPr id="1027" name="Rectangle 43"/>
          <p:cNvSpPr>
            <a:spLocks noGrp="1" noChangeArrowheads="1"/>
          </p:cNvSpPr>
          <p:nvPr>
            <p:ph type="title"/>
          </p:nvPr>
        </p:nvSpPr>
        <p:spPr bwMode="auto">
          <a:xfrm>
            <a:off x="465669" y="47634"/>
            <a:ext cx="8365066" cy="987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457200" y="1092201"/>
            <a:ext cx="8364538" cy="524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p:txBody>
      </p:sp>
      <p:sp>
        <p:nvSpPr>
          <p:cNvPr id="29741" name="Rectangle 45"/>
          <p:cNvSpPr>
            <a:spLocks noGrp="1" noChangeArrowheads="1"/>
          </p:cNvSpPr>
          <p:nvPr>
            <p:ph type="dt" sz="half" idx="2"/>
          </p:nvPr>
        </p:nvSpPr>
        <p:spPr bwMode="auto">
          <a:xfrm>
            <a:off x="6605588" y="6619883"/>
            <a:ext cx="1800225"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200">
                <a:solidFill>
                  <a:schemeClr val="bg1"/>
                </a:solidFill>
                <a:ea typeface="微軟正黑體" pitchFamily="34" charset="-120"/>
              </a:defRPr>
            </a:lvl1pPr>
          </a:lstStyle>
          <a:p>
            <a:pPr eaLnBrk="1" hangingPunct="1"/>
            <a:fld id="{999C1BC7-E4C7-47D7-8EFA-65CADBC1F764}" type="datetime1">
              <a:rPr lang="zh-TW" altLang="en-US" b="0" smtClean="0">
                <a:solidFill>
                  <a:prstClr val="white"/>
                </a:solidFill>
                <a:latin typeface="Arial"/>
              </a:rPr>
              <a:pPr eaLnBrk="1" hangingPunct="1"/>
              <a:t>2023/10/18</a:t>
            </a:fld>
            <a:endParaRPr lang="en-US" altLang="zh-TW" b="0" dirty="0">
              <a:solidFill>
                <a:prstClr val="white"/>
              </a:solidFill>
              <a:latin typeface="Arial"/>
            </a:endParaRPr>
          </a:p>
        </p:txBody>
      </p:sp>
      <p:sp>
        <p:nvSpPr>
          <p:cNvPr id="29742" name="Rectangle 46"/>
          <p:cNvSpPr>
            <a:spLocks noGrp="1" noChangeArrowheads="1"/>
          </p:cNvSpPr>
          <p:nvPr>
            <p:ph type="ftr" sz="quarter" idx="3"/>
          </p:nvPr>
        </p:nvSpPr>
        <p:spPr bwMode="auto">
          <a:xfrm>
            <a:off x="4" y="6391275"/>
            <a:ext cx="3173413" cy="1793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sz="1400">
                <a:latin typeface="Calibri" panose="020F0502020204030204" pitchFamily="34" charset="0"/>
                <a:ea typeface="標楷體" panose="03000509000000000000" pitchFamily="65" charset="-120"/>
                <a:cs typeface="Times New Roman" panose="02020603050405020304" pitchFamily="18" charset="0"/>
              </a:defRPr>
            </a:lvl1pPr>
          </a:lstStyle>
          <a:p>
            <a:pPr eaLnBrk="1" hangingPunct="1"/>
            <a:endParaRPr lang="en-US" altLang="zh-TW" b="0" dirty="0">
              <a:solidFill>
                <a:prstClr val="black"/>
              </a:solidFill>
            </a:endParaRPr>
          </a:p>
        </p:txBody>
      </p:sp>
      <p:sp>
        <p:nvSpPr>
          <p:cNvPr id="29743" name="Rectangle 47"/>
          <p:cNvSpPr>
            <a:spLocks noGrp="1" noChangeArrowheads="1"/>
          </p:cNvSpPr>
          <p:nvPr>
            <p:ph type="sldNum" sz="quarter" idx="4"/>
          </p:nvPr>
        </p:nvSpPr>
        <p:spPr bwMode="auto">
          <a:xfrm>
            <a:off x="8572500" y="6619883"/>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ctr">
              <a:defRPr sz="1200" smtClean="0">
                <a:solidFill>
                  <a:schemeClr val="bg1"/>
                </a:solidFill>
                <a:ea typeface="+mn-ea"/>
              </a:defRPr>
            </a:lvl1pPr>
          </a:lstStyle>
          <a:p>
            <a:pPr eaLnBrk="1" hangingPunct="1">
              <a:defRPr/>
            </a:pPr>
            <a:fld id="{5FA57754-3F19-4D27-9243-2EFD6204FCC9}" type="slidenum">
              <a:rPr lang="en-US" altLang="zh-TW" b="0">
                <a:solidFill>
                  <a:prstClr val="white"/>
                </a:solidFill>
                <a:latin typeface="Arial"/>
              </a:rPr>
              <a:pPr eaLnBrk="1" hangingPunct="1">
                <a:defRPr/>
              </a:pPr>
              <a:t>‹#›</a:t>
            </a:fld>
            <a:endParaRPr lang="en-US" altLang="zh-TW" b="0" dirty="0">
              <a:solidFill>
                <a:prstClr val="white"/>
              </a:solidFill>
              <a:latin typeface="Arial"/>
            </a:endParaRPr>
          </a:p>
        </p:txBody>
      </p:sp>
      <p:sp>
        <p:nvSpPr>
          <p:cNvPr id="29746" name="Line 50"/>
          <p:cNvSpPr>
            <a:spLocks noChangeShapeType="1"/>
          </p:cNvSpPr>
          <p:nvPr/>
        </p:nvSpPr>
        <p:spPr bwMode="auto">
          <a:xfrm>
            <a:off x="-866774" y="776288"/>
            <a:ext cx="866775" cy="0"/>
          </a:xfrm>
          <a:prstGeom prst="line">
            <a:avLst/>
          </a:prstGeom>
          <a:noFill/>
          <a:ln w="9525">
            <a:solidFill>
              <a:srgbClr val="FF0000"/>
            </a:solidFill>
            <a:round/>
            <a:headEnd/>
            <a:tailEnd/>
          </a:ln>
          <a:effectLst/>
        </p:spPr>
        <p:txBody>
          <a:bodyPr/>
          <a:lstStyle/>
          <a:p>
            <a:pPr algn="ctr" eaLnBrk="1" hangingPunct="1">
              <a:defRPr/>
            </a:pPr>
            <a:endParaRPr lang="zh-TW" altLang="en-US" sz="1800" b="0">
              <a:solidFill>
                <a:prstClr val="black"/>
              </a:solidFill>
              <a:latin typeface="Arial"/>
            </a:endParaRPr>
          </a:p>
        </p:txBody>
      </p:sp>
      <p:sp>
        <p:nvSpPr>
          <p:cNvPr id="29747" name="Line 51"/>
          <p:cNvSpPr>
            <a:spLocks noChangeShapeType="1"/>
          </p:cNvSpPr>
          <p:nvPr/>
        </p:nvSpPr>
        <p:spPr bwMode="auto">
          <a:xfrm rot="5400000">
            <a:off x="1787529" y="-268287"/>
            <a:ext cx="536575" cy="0"/>
          </a:xfrm>
          <a:prstGeom prst="line">
            <a:avLst/>
          </a:prstGeom>
          <a:noFill/>
          <a:ln w="9525">
            <a:solidFill>
              <a:srgbClr val="FF0000"/>
            </a:solidFill>
            <a:round/>
            <a:headEnd/>
            <a:tailEnd/>
          </a:ln>
          <a:effectLst/>
        </p:spPr>
        <p:txBody>
          <a:bodyPr/>
          <a:lstStyle/>
          <a:p>
            <a:pPr algn="ctr" eaLnBrk="1" hangingPunct="1">
              <a:defRPr/>
            </a:pPr>
            <a:endParaRPr lang="zh-TW" altLang="en-US" sz="1800" b="0">
              <a:solidFill>
                <a:prstClr val="black"/>
              </a:solidFill>
              <a:latin typeface="Arial"/>
            </a:endParaRPr>
          </a:p>
        </p:txBody>
      </p:sp>
      <p:pic>
        <p:nvPicPr>
          <p:cNvPr id="1036" name="Picture 53" descr="itri_CEL_C"/>
          <p:cNvPicPr>
            <a:picLocks noChangeAspect="1" noChangeArrowheads="1"/>
          </p:cNvPicPr>
          <p:nvPr/>
        </p:nvPicPr>
        <p:blipFill>
          <a:blip r:embed="rId17" cstate="screen">
            <a:extLst>
              <a:ext uri="{28A0092B-C50C-407E-A947-70E740481C1C}">
                <a14:useLocalDpi xmlns:a14="http://schemas.microsoft.com/office/drawing/2010/main"/>
              </a:ext>
            </a:extLst>
          </a:blip>
          <a:srcRect/>
          <a:stretch>
            <a:fillRect/>
          </a:stretch>
        </p:blipFill>
        <p:spPr bwMode="auto">
          <a:xfrm>
            <a:off x="49740" y="49736"/>
            <a:ext cx="1681163"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3" name="Text Box 19"/>
          <p:cNvSpPr txBox="1">
            <a:spLocks noChangeArrowheads="1"/>
          </p:cNvSpPr>
          <p:nvPr/>
        </p:nvSpPr>
        <p:spPr bwMode="auto">
          <a:xfrm>
            <a:off x="-71497" y="6529388"/>
            <a:ext cx="67104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zh-TW" altLang="en-US" sz="900" b="0">
                <a:solidFill>
                  <a:prstClr val="white"/>
                </a:solidFill>
                <a:latin typeface="微軟正黑體" pitchFamily="34" charset="-120"/>
                <a:ea typeface="微軟正黑體"/>
              </a:rPr>
              <a:t>工業技術研究院機密資料 禁止複製、轉載、外流    </a:t>
            </a:r>
            <a:r>
              <a:rPr lang="en-US" altLang="zh-TW" sz="900" b="0">
                <a:solidFill>
                  <a:prstClr val="white"/>
                </a:solidFill>
                <a:latin typeface="微軟正黑體" pitchFamily="34" charset="-120"/>
                <a:ea typeface="微軟正黑體"/>
              </a:rPr>
              <a:t>│ </a:t>
            </a:r>
            <a:r>
              <a:rPr lang="en-US" altLang="zh-TW" sz="900" b="0">
                <a:solidFill>
                  <a:prstClr val="white"/>
                </a:solidFill>
                <a:latin typeface="Arial"/>
                <a:ea typeface="微軟正黑體"/>
              </a:rPr>
              <a:t>ITRI  CONFIDENTIAL  DOCUMENT  DO  NOT  COPY  OR  DISTRIBUTE</a:t>
            </a:r>
            <a:r>
              <a:rPr lang="en-US" altLang="zh-TW" sz="1800" b="0">
                <a:solidFill>
                  <a:prstClr val="white"/>
                </a:solidFill>
                <a:latin typeface="Arial"/>
                <a:ea typeface="新細明體" charset="-120"/>
              </a:rPr>
              <a:t> </a:t>
            </a:r>
            <a:endParaRPr lang="zh-TW" altLang="en-US" sz="1800" b="0">
              <a:solidFill>
                <a:prstClr val="white"/>
              </a:solidFill>
              <a:latin typeface="Arial"/>
              <a:ea typeface="新細明體" charset="-120"/>
            </a:endParaRPr>
          </a:p>
        </p:txBody>
      </p:sp>
      <p:pic>
        <p:nvPicPr>
          <p:cNvPr id="1047" name="Picture 23" descr="限閱"/>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8311638" y="49739"/>
            <a:ext cx="777875" cy="34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4783501"/>
      </p:ext>
    </p:extLst>
  </p:cSld>
  <p:clrMap bg1="lt1" tx1="dk1" bg2="lt2" tx2="dk2" accent1="accent1" accent2="accent2" accent3="accent3" accent4="accent4" accent5="accent5" accent6="accent6" hlink="hlink" folHlink="folHlink"/>
  <p:sldLayoutIdLst>
    <p:sldLayoutId id="2147484106" r:id="rId1"/>
    <p:sldLayoutId id="2147484107" r:id="rId2"/>
    <p:sldLayoutId id="2147484108" r:id="rId3"/>
    <p:sldLayoutId id="2147484109" r:id="rId4"/>
    <p:sldLayoutId id="2147484110" r:id="rId5"/>
    <p:sldLayoutId id="2147484111" r:id="rId6"/>
    <p:sldLayoutId id="2147484112" r:id="rId7"/>
    <p:sldLayoutId id="2147484113" r:id="rId8"/>
    <p:sldLayoutId id="2147484114" r:id="rId9"/>
    <p:sldLayoutId id="2147484115" r:id="rId10"/>
    <p:sldLayoutId id="2147484116" r:id="rId11"/>
    <p:sldLayoutId id="2147484117" r:id="rId12"/>
    <p:sldLayoutId id="2147484118" r:id="rId13"/>
    <p:sldLayoutId id="2147484119" r:id="rId14"/>
    <p:sldLayoutId id="2147484120" r:id="rId15"/>
  </p:sldLayoutIdLst>
  <p:hf hdr="0" ftr="0" dt="0"/>
  <p:txStyles>
    <p:titleStyle>
      <a:lvl1pPr algn="ctr" rtl="0" eaLnBrk="1" fontAlgn="base" hangingPunct="1">
        <a:spcBef>
          <a:spcPct val="0"/>
        </a:spcBef>
        <a:spcAft>
          <a:spcPct val="0"/>
        </a:spcAft>
        <a:defRPr kumimoji="1" sz="4000" b="0">
          <a:solidFill>
            <a:srgbClr val="002060"/>
          </a:solidFill>
          <a:latin typeface="Calibri" panose="020F0502020204030204" pitchFamily="34" charset="0"/>
          <a:ea typeface="標楷體" panose="03000509000000000000" pitchFamily="65" charset="-120"/>
          <a:cs typeface="Times New Roman" panose="02020603050405020304" pitchFamily="18" charset="0"/>
        </a:defRPr>
      </a:lvl1pPr>
      <a:lvl2pPr algn="l" rtl="0" eaLnBrk="1" fontAlgn="base" hangingPunct="1">
        <a:spcBef>
          <a:spcPct val="0"/>
        </a:spcBef>
        <a:spcAft>
          <a:spcPct val="0"/>
        </a:spcAft>
        <a:defRPr kumimoji="1" sz="4600">
          <a:solidFill>
            <a:schemeClr val="tx2"/>
          </a:solidFill>
          <a:latin typeface="Arial" charset="0"/>
          <a:ea typeface="微軟正黑體" pitchFamily="34" charset="-120"/>
        </a:defRPr>
      </a:lvl2pPr>
      <a:lvl3pPr algn="l" rtl="0" eaLnBrk="1" fontAlgn="base" hangingPunct="1">
        <a:spcBef>
          <a:spcPct val="0"/>
        </a:spcBef>
        <a:spcAft>
          <a:spcPct val="0"/>
        </a:spcAft>
        <a:defRPr kumimoji="1" sz="4600">
          <a:solidFill>
            <a:schemeClr val="tx2"/>
          </a:solidFill>
          <a:latin typeface="Arial" charset="0"/>
          <a:ea typeface="微軟正黑體" pitchFamily="34" charset="-120"/>
        </a:defRPr>
      </a:lvl3pPr>
      <a:lvl4pPr algn="l" rtl="0" eaLnBrk="1" fontAlgn="base" hangingPunct="1">
        <a:spcBef>
          <a:spcPct val="0"/>
        </a:spcBef>
        <a:spcAft>
          <a:spcPct val="0"/>
        </a:spcAft>
        <a:defRPr kumimoji="1" sz="4600">
          <a:solidFill>
            <a:schemeClr val="tx2"/>
          </a:solidFill>
          <a:latin typeface="Arial" charset="0"/>
          <a:ea typeface="微軟正黑體" pitchFamily="34" charset="-120"/>
        </a:defRPr>
      </a:lvl4pPr>
      <a:lvl5pPr algn="l" rtl="0" eaLnBrk="1" fontAlgn="base" hangingPunct="1">
        <a:spcBef>
          <a:spcPct val="0"/>
        </a:spcBef>
        <a:spcAft>
          <a:spcPct val="0"/>
        </a:spcAft>
        <a:defRPr kumimoji="1" sz="4600">
          <a:solidFill>
            <a:schemeClr val="tx2"/>
          </a:solidFill>
          <a:latin typeface="Arial" charset="0"/>
          <a:ea typeface="微軟正黑體" pitchFamily="34" charset="-120"/>
        </a:defRPr>
      </a:lvl5pPr>
      <a:lvl6pPr marL="457200" algn="l" rtl="0" eaLnBrk="1" fontAlgn="base" hangingPunct="1">
        <a:spcBef>
          <a:spcPct val="0"/>
        </a:spcBef>
        <a:spcAft>
          <a:spcPct val="0"/>
        </a:spcAft>
        <a:defRPr kumimoji="1" sz="4600">
          <a:solidFill>
            <a:schemeClr val="tx2"/>
          </a:solidFill>
          <a:latin typeface="Arial" charset="0"/>
          <a:ea typeface="微軟正黑體" pitchFamily="34" charset="-120"/>
        </a:defRPr>
      </a:lvl6pPr>
      <a:lvl7pPr marL="914400" algn="l" rtl="0" eaLnBrk="1" fontAlgn="base" hangingPunct="1">
        <a:spcBef>
          <a:spcPct val="0"/>
        </a:spcBef>
        <a:spcAft>
          <a:spcPct val="0"/>
        </a:spcAft>
        <a:defRPr kumimoji="1" sz="4600">
          <a:solidFill>
            <a:schemeClr val="tx2"/>
          </a:solidFill>
          <a:latin typeface="Arial" charset="0"/>
          <a:ea typeface="微軟正黑體" pitchFamily="34" charset="-120"/>
        </a:defRPr>
      </a:lvl7pPr>
      <a:lvl8pPr marL="1371600" algn="l" rtl="0" eaLnBrk="1" fontAlgn="base" hangingPunct="1">
        <a:spcBef>
          <a:spcPct val="0"/>
        </a:spcBef>
        <a:spcAft>
          <a:spcPct val="0"/>
        </a:spcAft>
        <a:defRPr kumimoji="1" sz="4600">
          <a:solidFill>
            <a:schemeClr val="tx2"/>
          </a:solidFill>
          <a:latin typeface="Arial" charset="0"/>
          <a:ea typeface="微軟正黑體" pitchFamily="34" charset="-120"/>
        </a:defRPr>
      </a:lvl8pPr>
      <a:lvl9pPr marL="1828800" algn="l" rtl="0" eaLnBrk="1" fontAlgn="base" hangingPunct="1">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1" fontAlgn="base" hangingPunct="1">
        <a:spcBef>
          <a:spcPct val="20000"/>
        </a:spcBef>
        <a:spcAft>
          <a:spcPct val="0"/>
        </a:spcAft>
        <a:buChar char="•"/>
        <a:defRPr kumimoji="1" sz="2400">
          <a:solidFill>
            <a:schemeClr val="tx1"/>
          </a:solidFill>
          <a:latin typeface="Calibri" panose="020F0502020204030204" pitchFamily="34" charset="0"/>
          <a:ea typeface="標楷體" panose="03000509000000000000" pitchFamily="65" charset="-120"/>
          <a:cs typeface="Times New Roman" panose="02020603050405020304" pitchFamily="18" charset="0"/>
        </a:defRPr>
      </a:lvl1pPr>
      <a:lvl2pPr marL="742950" indent="-285750" algn="l" rtl="0" eaLnBrk="1" fontAlgn="base" hangingPunct="1">
        <a:spcBef>
          <a:spcPct val="20000"/>
        </a:spcBef>
        <a:spcAft>
          <a:spcPct val="0"/>
        </a:spcAft>
        <a:buChar char="–"/>
        <a:defRPr kumimoji="1" sz="2000">
          <a:solidFill>
            <a:schemeClr val="tx1"/>
          </a:solidFill>
          <a:latin typeface="Calibri" panose="020F0502020204030204" pitchFamily="34" charset="0"/>
          <a:ea typeface="標楷體" panose="03000509000000000000" pitchFamily="65" charset="-120"/>
          <a:cs typeface="Times New Roman" panose="02020603050405020304" pitchFamily="18" charset="0"/>
        </a:defRPr>
      </a:lvl2pPr>
      <a:lvl3pPr marL="1143000" indent="-228600" algn="l" rtl="0" eaLnBrk="1" fontAlgn="base" hangingPunct="1">
        <a:spcBef>
          <a:spcPct val="20000"/>
        </a:spcBef>
        <a:spcAft>
          <a:spcPct val="0"/>
        </a:spcAft>
        <a:buFont typeface="Times New Roman" panose="02020603050405020304" pitchFamily="18" charset="0"/>
        <a:buChar char="»"/>
        <a:defRPr kumimoji="1" sz="2000">
          <a:solidFill>
            <a:schemeClr val="tx1"/>
          </a:solidFill>
          <a:latin typeface="Calibri" panose="020F0502020204030204" pitchFamily="34" charset="0"/>
          <a:ea typeface="標楷體" panose="03000509000000000000" pitchFamily="65" charset="-120"/>
          <a:cs typeface="Times New Roman" panose="02020603050405020304" pitchFamily="18" charset="0"/>
        </a:defRPr>
      </a:lvl3pPr>
      <a:lvl4pPr marL="1600200" indent="-228600" algn="l" rtl="0" eaLnBrk="1" fontAlgn="base" hangingPunct="1">
        <a:spcBef>
          <a:spcPct val="20000"/>
        </a:spcBef>
        <a:spcAft>
          <a:spcPct val="0"/>
        </a:spcAft>
        <a:buChar char="–"/>
        <a:defRPr kumimoji="1" sz="20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4pPr>
      <a:lvl5pPr marL="2057400" indent="-228600" algn="l" rtl="0" eaLnBrk="1" fontAlgn="base" hangingPunct="1">
        <a:spcBef>
          <a:spcPct val="20000"/>
        </a:spcBef>
        <a:spcAft>
          <a:spcPct val="0"/>
        </a:spcAft>
        <a:buChar char="»"/>
        <a:defRPr kumimoji="1" sz="20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9738" name="Rectangle 42"/>
          <p:cNvSpPr>
            <a:spLocks noChangeArrowheads="1"/>
          </p:cNvSpPr>
          <p:nvPr/>
        </p:nvSpPr>
        <p:spPr bwMode="auto">
          <a:xfrm>
            <a:off x="0" y="6618288"/>
            <a:ext cx="9144000" cy="239712"/>
          </a:xfrm>
          <a:prstGeom prst="rect">
            <a:avLst/>
          </a:prstGeom>
          <a:solidFill>
            <a:srgbClr val="009FE2"/>
          </a:solidFill>
          <a:ln w="9525">
            <a:noFill/>
            <a:miter lim="800000"/>
            <a:headEnd/>
            <a:tailEnd/>
          </a:ln>
          <a:effectLst/>
        </p:spPr>
        <p:txBody>
          <a:bodyPr wrap="none" anchor="ctr"/>
          <a:lstStyle/>
          <a:p>
            <a:pPr algn="ctr" eaLnBrk="1" hangingPunct="1">
              <a:defRPr/>
            </a:pPr>
            <a:endParaRPr lang="zh-TW" altLang="en-US" sz="1800" b="0">
              <a:solidFill>
                <a:srgbClr val="000000"/>
              </a:solidFill>
              <a:latin typeface="Arial"/>
            </a:endParaRPr>
          </a:p>
        </p:txBody>
      </p:sp>
      <p:sp>
        <p:nvSpPr>
          <p:cNvPr id="1027" name="Rectangle 43"/>
          <p:cNvSpPr>
            <a:spLocks noGrp="1" noChangeArrowheads="1"/>
          </p:cNvSpPr>
          <p:nvPr>
            <p:ph type="title"/>
          </p:nvPr>
        </p:nvSpPr>
        <p:spPr bwMode="auto">
          <a:xfrm>
            <a:off x="465669" y="47634"/>
            <a:ext cx="8365066" cy="987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457200" y="1092201"/>
            <a:ext cx="8364538" cy="524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p:txBody>
      </p:sp>
      <p:sp>
        <p:nvSpPr>
          <p:cNvPr id="29741" name="Rectangle 45"/>
          <p:cNvSpPr>
            <a:spLocks noGrp="1" noChangeArrowheads="1"/>
          </p:cNvSpPr>
          <p:nvPr>
            <p:ph type="dt" sz="half" idx="2"/>
          </p:nvPr>
        </p:nvSpPr>
        <p:spPr bwMode="auto">
          <a:xfrm>
            <a:off x="6605588" y="6619883"/>
            <a:ext cx="1800225"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defRPr sz="1200">
                <a:solidFill>
                  <a:schemeClr val="bg1"/>
                </a:solidFill>
                <a:ea typeface="微軟正黑體" pitchFamily="34" charset="-120"/>
              </a:defRPr>
            </a:lvl1pPr>
          </a:lstStyle>
          <a:p>
            <a:pPr eaLnBrk="1" hangingPunct="1"/>
            <a:fld id="{F758FEC3-E80E-4151-8D07-856719A14D7F}" type="datetime1">
              <a:rPr lang="zh-TW" altLang="en-US" b="0" smtClean="0">
                <a:solidFill>
                  <a:srgbClr val="FFFFFF"/>
                </a:solidFill>
                <a:latin typeface="Arial"/>
              </a:rPr>
              <a:pPr eaLnBrk="1" hangingPunct="1"/>
              <a:t>2023/10/18</a:t>
            </a:fld>
            <a:endParaRPr lang="en-US" altLang="zh-TW" b="0" dirty="0">
              <a:solidFill>
                <a:srgbClr val="FFFFFF"/>
              </a:solidFill>
              <a:latin typeface="Arial"/>
            </a:endParaRPr>
          </a:p>
        </p:txBody>
      </p:sp>
      <p:sp>
        <p:nvSpPr>
          <p:cNvPr id="29742" name="Rectangle 46"/>
          <p:cNvSpPr>
            <a:spLocks noGrp="1" noChangeArrowheads="1"/>
          </p:cNvSpPr>
          <p:nvPr>
            <p:ph type="ftr" sz="quarter" idx="3"/>
          </p:nvPr>
        </p:nvSpPr>
        <p:spPr bwMode="auto">
          <a:xfrm>
            <a:off x="4" y="6391275"/>
            <a:ext cx="3173413" cy="1793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a:defRPr sz="1400">
                <a:latin typeface="Calibri" panose="020F0502020204030204" pitchFamily="34" charset="0"/>
                <a:ea typeface="標楷體" panose="03000509000000000000" pitchFamily="65" charset="-120"/>
                <a:cs typeface="Times New Roman" panose="02020603050405020304" pitchFamily="18" charset="0"/>
              </a:defRPr>
            </a:lvl1pPr>
          </a:lstStyle>
          <a:p>
            <a:pPr eaLnBrk="1" hangingPunct="1"/>
            <a:endParaRPr lang="en-US" altLang="zh-TW" b="0" dirty="0">
              <a:solidFill>
                <a:srgbClr val="000000"/>
              </a:solidFill>
            </a:endParaRPr>
          </a:p>
        </p:txBody>
      </p:sp>
      <p:sp>
        <p:nvSpPr>
          <p:cNvPr id="29743" name="Rectangle 47"/>
          <p:cNvSpPr>
            <a:spLocks noGrp="1" noChangeArrowheads="1"/>
          </p:cNvSpPr>
          <p:nvPr>
            <p:ph type="sldNum" sz="quarter" idx="4"/>
          </p:nvPr>
        </p:nvSpPr>
        <p:spPr bwMode="auto">
          <a:xfrm>
            <a:off x="8572500" y="6619883"/>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ctr">
              <a:defRPr sz="1200" smtClean="0">
                <a:solidFill>
                  <a:schemeClr val="bg1"/>
                </a:solidFill>
                <a:ea typeface="+mn-ea"/>
              </a:defRPr>
            </a:lvl1pPr>
          </a:lstStyle>
          <a:p>
            <a:pPr eaLnBrk="1" hangingPunct="1">
              <a:defRPr/>
            </a:pPr>
            <a:fld id="{5FA57754-3F19-4D27-9243-2EFD6204FCC9}" type="slidenum">
              <a:rPr lang="en-US" altLang="zh-TW" b="0">
                <a:solidFill>
                  <a:srgbClr val="FFFFFF"/>
                </a:solidFill>
                <a:latin typeface="Arial"/>
              </a:rPr>
              <a:pPr eaLnBrk="1" hangingPunct="1">
                <a:defRPr/>
              </a:pPr>
              <a:t>‹#›</a:t>
            </a:fld>
            <a:endParaRPr lang="en-US" altLang="zh-TW" b="0" dirty="0">
              <a:solidFill>
                <a:srgbClr val="FFFFFF"/>
              </a:solidFill>
              <a:latin typeface="Arial"/>
            </a:endParaRPr>
          </a:p>
        </p:txBody>
      </p:sp>
      <p:pic>
        <p:nvPicPr>
          <p:cNvPr id="1036" name="Picture 53" descr="itri_CEL_C"/>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49740" y="49736"/>
            <a:ext cx="1681163"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3" name="Text Box 19"/>
          <p:cNvSpPr txBox="1">
            <a:spLocks noChangeArrowheads="1"/>
          </p:cNvSpPr>
          <p:nvPr/>
        </p:nvSpPr>
        <p:spPr bwMode="auto">
          <a:xfrm>
            <a:off x="-71497" y="6529388"/>
            <a:ext cx="671049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zh-TW" altLang="en-US" sz="900" b="0">
                <a:solidFill>
                  <a:srgbClr val="FFFFFF"/>
                </a:solidFill>
                <a:latin typeface="微軟正黑體" pitchFamily="34" charset="-120"/>
                <a:ea typeface="微軟正黑體"/>
              </a:rPr>
              <a:t>工業技術研究院機密資料 禁止複製、轉載、外流    </a:t>
            </a:r>
            <a:r>
              <a:rPr lang="en-US" altLang="zh-TW" sz="900" b="0">
                <a:solidFill>
                  <a:srgbClr val="FFFFFF"/>
                </a:solidFill>
                <a:latin typeface="微軟正黑體" pitchFamily="34" charset="-120"/>
                <a:ea typeface="微軟正黑體"/>
              </a:rPr>
              <a:t>│ </a:t>
            </a:r>
            <a:r>
              <a:rPr lang="en-US" altLang="zh-TW" sz="900" b="0">
                <a:solidFill>
                  <a:srgbClr val="FFFFFF"/>
                </a:solidFill>
                <a:latin typeface="Arial"/>
                <a:ea typeface="微軟正黑體"/>
              </a:rPr>
              <a:t>ITRI  CONFIDENTIAL  DOCUMENT  DO  NOT  COPY  OR  DISTRIBUTE</a:t>
            </a:r>
            <a:r>
              <a:rPr lang="en-US" altLang="zh-TW" sz="1800" b="0">
                <a:solidFill>
                  <a:srgbClr val="FFFFFF"/>
                </a:solidFill>
                <a:latin typeface="Arial"/>
                <a:ea typeface="新細明體" charset="-120"/>
              </a:rPr>
              <a:t> </a:t>
            </a:r>
            <a:endParaRPr lang="zh-TW" altLang="en-US" sz="1800" b="0">
              <a:solidFill>
                <a:srgbClr val="FFFFFF"/>
              </a:solidFill>
              <a:latin typeface="Arial"/>
              <a:ea typeface="新細明體" charset="-120"/>
            </a:endParaRPr>
          </a:p>
        </p:txBody>
      </p:sp>
      <p:pic>
        <p:nvPicPr>
          <p:cNvPr id="1047" name="Picture 23" descr="限閱"/>
          <p:cNvPicPr>
            <a:picLocks noChangeAspect="1" noChangeArrowheads="1"/>
          </p:cNvPicPr>
          <p:nvPr/>
        </p:nvPicPr>
        <p:blipFill>
          <a:blip r:embed="rId19" cstate="screen">
            <a:extLst>
              <a:ext uri="{28A0092B-C50C-407E-A947-70E740481C1C}">
                <a14:useLocalDpi xmlns:a14="http://schemas.microsoft.com/office/drawing/2010/main"/>
              </a:ext>
            </a:extLst>
          </a:blip>
          <a:srcRect/>
          <a:stretch>
            <a:fillRect/>
          </a:stretch>
        </p:blipFill>
        <p:spPr bwMode="auto">
          <a:xfrm>
            <a:off x="8311638" y="49739"/>
            <a:ext cx="777875" cy="34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1310323"/>
      </p:ext>
    </p:extLst>
  </p:cSld>
  <p:clrMap bg1="lt1" tx1="dk1" bg2="lt2" tx2="dk2" accent1="accent1" accent2="accent2" accent3="accent3" accent4="accent4" accent5="accent5" accent6="accent6" hlink="hlink" folHlink="folHlink"/>
  <p:sldLayoutIdLst>
    <p:sldLayoutId id="2147484133" r:id="rId1"/>
    <p:sldLayoutId id="2147484134" r:id="rId2"/>
    <p:sldLayoutId id="2147484135" r:id="rId3"/>
    <p:sldLayoutId id="2147484136" r:id="rId4"/>
    <p:sldLayoutId id="2147484137" r:id="rId5"/>
    <p:sldLayoutId id="2147484138" r:id="rId6"/>
    <p:sldLayoutId id="2147484139" r:id="rId7"/>
    <p:sldLayoutId id="2147484140" r:id="rId8"/>
    <p:sldLayoutId id="2147484141" r:id="rId9"/>
    <p:sldLayoutId id="2147484142" r:id="rId10"/>
    <p:sldLayoutId id="2147484143" r:id="rId11"/>
    <p:sldLayoutId id="2147484144" r:id="rId12"/>
    <p:sldLayoutId id="2147484145" r:id="rId13"/>
    <p:sldLayoutId id="2147484146" r:id="rId14"/>
    <p:sldLayoutId id="2147484147" r:id="rId15"/>
    <p:sldLayoutId id="2147484159" r:id="rId16"/>
  </p:sldLayoutIdLst>
  <p:hf hdr="0" ftr="0" dt="0"/>
  <p:txStyles>
    <p:titleStyle>
      <a:lvl1pPr algn="ctr" rtl="0" eaLnBrk="1" fontAlgn="base" hangingPunct="1">
        <a:spcBef>
          <a:spcPct val="0"/>
        </a:spcBef>
        <a:spcAft>
          <a:spcPct val="0"/>
        </a:spcAft>
        <a:defRPr kumimoji="1" sz="4000" b="0">
          <a:solidFill>
            <a:srgbClr val="002060"/>
          </a:solidFill>
          <a:latin typeface="Calibri" panose="020F0502020204030204" pitchFamily="34" charset="0"/>
          <a:ea typeface="標楷體" panose="03000509000000000000" pitchFamily="65" charset="-120"/>
          <a:cs typeface="Times New Roman" panose="02020603050405020304" pitchFamily="18" charset="0"/>
        </a:defRPr>
      </a:lvl1pPr>
      <a:lvl2pPr algn="l" rtl="0" eaLnBrk="1" fontAlgn="base" hangingPunct="1">
        <a:spcBef>
          <a:spcPct val="0"/>
        </a:spcBef>
        <a:spcAft>
          <a:spcPct val="0"/>
        </a:spcAft>
        <a:defRPr kumimoji="1" sz="4600">
          <a:solidFill>
            <a:schemeClr val="tx2"/>
          </a:solidFill>
          <a:latin typeface="Arial" charset="0"/>
          <a:ea typeface="微軟正黑體" pitchFamily="34" charset="-120"/>
        </a:defRPr>
      </a:lvl2pPr>
      <a:lvl3pPr algn="l" rtl="0" eaLnBrk="1" fontAlgn="base" hangingPunct="1">
        <a:spcBef>
          <a:spcPct val="0"/>
        </a:spcBef>
        <a:spcAft>
          <a:spcPct val="0"/>
        </a:spcAft>
        <a:defRPr kumimoji="1" sz="4600">
          <a:solidFill>
            <a:schemeClr val="tx2"/>
          </a:solidFill>
          <a:latin typeface="Arial" charset="0"/>
          <a:ea typeface="微軟正黑體" pitchFamily="34" charset="-120"/>
        </a:defRPr>
      </a:lvl3pPr>
      <a:lvl4pPr algn="l" rtl="0" eaLnBrk="1" fontAlgn="base" hangingPunct="1">
        <a:spcBef>
          <a:spcPct val="0"/>
        </a:spcBef>
        <a:spcAft>
          <a:spcPct val="0"/>
        </a:spcAft>
        <a:defRPr kumimoji="1" sz="4600">
          <a:solidFill>
            <a:schemeClr val="tx2"/>
          </a:solidFill>
          <a:latin typeface="Arial" charset="0"/>
          <a:ea typeface="微軟正黑體" pitchFamily="34" charset="-120"/>
        </a:defRPr>
      </a:lvl4pPr>
      <a:lvl5pPr algn="l" rtl="0" eaLnBrk="1" fontAlgn="base" hangingPunct="1">
        <a:spcBef>
          <a:spcPct val="0"/>
        </a:spcBef>
        <a:spcAft>
          <a:spcPct val="0"/>
        </a:spcAft>
        <a:defRPr kumimoji="1" sz="4600">
          <a:solidFill>
            <a:schemeClr val="tx2"/>
          </a:solidFill>
          <a:latin typeface="Arial" charset="0"/>
          <a:ea typeface="微軟正黑體" pitchFamily="34" charset="-120"/>
        </a:defRPr>
      </a:lvl5pPr>
      <a:lvl6pPr marL="457200" algn="l" rtl="0" eaLnBrk="1" fontAlgn="base" hangingPunct="1">
        <a:spcBef>
          <a:spcPct val="0"/>
        </a:spcBef>
        <a:spcAft>
          <a:spcPct val="0"/>
        </a:spcAft>
        <a:defRPr kumimoji="1" sz="4600">
          <a:solidFill>
            <a:schemeClr val="tx2"/>
          </a:solidFill>
          <a:latin typeface="Arial" charset="0"/>
          <a:ea typeface="微軟正黑體" pitchFamily="34" charset="-120"/>
        </a:defRPr>
      </a:lvl6pPr>
      <a:lvl7pPr marL="914400" algn="l" rtl="0" eaLnBrk="1" fontAlgn="base" hangingPunct="1">
        <a:spcBef>
          <a:spcPct val="0"/>
        </a:spcBef>
        <a:spcAft>
          <a:spcPct val="0"/>
        </a:spcAft>
        <a:defRPr kumimoji="1" sz="4600">
          <a:solidFill>
            <a:schemeClr val="tx2"/>
          </a:solidFill>
          <a:latin typeface="Arial" charset="0"/>
          <a:ea typeface="微軟正黑體" pitchFamily="34" charset="-120"/>
        </a:defRPr>
      </a:lvl7pPr>
      <a:lvl8pPr marL="1371600" algn="l" rtl="0" eaLnBrk="1" fontAlgn="base" hangingPunct="1">
        <a:spcBef>
          <a:spcPct val="0"/>
        </a:spcBef>
        <a:spcAft>
          <a:spcPct val="0"/>
        </a:spcAft>
        <a:defRPr kumimoji="1" sz="4600">
          <a:solidFill>
            <a:schemeClr val="tx2"/>
          </a:solidFill>
          <a:latin typeface="Arial" charset="0"/>
          <a:ea typeface="微軟正黑體" pitchFamily="34" charset="-120"/>
        </a:defRPr>
      </a:lvl8pPr>
      <a:lvl9pPr marL="1828800" algn="l" rtl="0" eaLnBrk="1" fontAlgn="base" hangingPunct="1">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1" fontAlgn="base" hangingPunct="1">
        <a:spcBef>
          <a:spcPct val="20000"/>
        </a:spcBef>
        <a:spcAft>
          <a:spcPct val="0"/>
        </a:spcAft>
        <a:buChar char="•"/>
        <a:defRPr kumimoji="1" sz="2400">
          <a:solidFill>
            <a:schemeClr val="tx1"/>
          </a:solidFill>
          <a:latin typeface="Calibri" panose="020F0502020204030204" pitchFamily="34" charset="0"/>
          <a:ea typeface="標楷體" panose="03000509000000000000" pitchFamily="65" charset="-120"/>
          <a:cs typeface="Times New Roman" panose="02020603050405020304" pitchFamily="18" charset="0"/>
        </a:defRPr>
      </a:lvl1pPr>
      <a:lvl2pPr marL="742950" indent="-285750" algn="l" rtl="0" eaLnBrk="1" fontAlgn="base" hangingPunct="1">
        <a:spcBef>
          <a:spcPct val="20000"/>
        </a:spcBef>
        <a:spcAft>
          <a:spcPct val="0"/>
        </a:spcAft>
        <a:buChar char="–"/>
        <a:defRPr kumimoji="1" sz="2000">
          <a:solidFill>
            <a:schemeClr val="tx1"/>
          </a:solidFill>
          <a:latin typeface="Calibri" panose="020F0502020204030204" pitchFamily="34" charset="0"/>
          <a:ea typeface="標楷體" panose="03000509000000000000" pitchFamily="65" charset="-120"/>
          <a:cs typeface="Times New Roman" panose="02020603050405020304" pitchFamily="18" charset="0"/>
        </a:defRPr>
      </a:lvl2pPr>
      <a:lvl3pPr marL="1143000" indent="-228600" algn="l" rtl="0" eaLnBrk="1" fontAlgn="base" hangingPunct="1">
        <a:spcBef>
          <a:spcPct val="20000"/>
        </a:spcBef>
        <a:spcAft>
          <a:spcPct val="0"/>
        </a:spcAft>
        <a:buFont typeface="Times New Roman" panose="02020603050405020304" pitchFamily="18" charset="0"/>
        <a:buChar char="»"/>
        <a:defRPr kumimoji="1" sz="2000">
          <a:solidFill>
            <a:schemeClr val="tx1"/>
          </a:solidFill>
          <a:latin typeface="Calibri" panose="020F0502020204030204" pitchFamily="34" charset="0"/>
          <a:ea typeface="標楷體" panose="03000509000000000000" pitchFamily="65" charset="-120"/>
          <a:cs typeface="Times New Roman" panose="02020603050405020304" pitchFamily="18" charset="0"/>
        </a:defRPr>
      </a:lvl3pPr>
      <a:lvl4pPr marL="1600200" indent="-228600" algn="l" rtl="0" eaLnBrk="1" fontAlgn="base" hangingPunct="1">
        <a:spcBef>
          <a:spcPct val="20000"/>
        </a:spcBef>
        <a:spcAft>
          <a:spcPct val="0"/>
        </a:spcAft>
        <a:buChar char="–"/>
        <a:defRPr kumimoji="1" sz="20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4pPr>
      <a:lvl5pPr marL="2057400" indent="-228600" algn="l" rtl="0" eaLnBrk="1" fontAlgn="base" hangingPunct="1">
        <a:spcBef>
          <a:spcPct val="20000"/>
        </a:spcBef>
        <a:spcAft>
          <a:spcPct val="0"/>
        </a:spcAft>
        <a:buChar char="»"/>
        <a:defRPr kumimoji="1" sz="20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8000">
              <a:srgbClr val="FFFFFF"/>
            </a:gs>
            <a:gs pos="100000">
              <a:srgbClr val="EDF7F9"/>
            </a:gs>
          </a:gsLst>
          <a:lin ang="5400000" scaled="1"/>
        </a:gradFill>
        <a:effectLst/>
      </p:bgPr>
    </p:bg>
    <p:spTree>
      <p:nvGrpSpPr>
        <p:cNvPr id="1" name=""/>
        <p:cNvGrpSpPr/>
        <p:nvPr/>
      </p:nvGrpSpPr>
      <p:grpSpPr>
        <a:xfrm>
          <a:off x="0" y="0"/>
          <a:ext cx="0" cy="0"/>
          <a:chOff x="0" y="0"/>
          <a:chExt cx="0" cy="0"/>
        </a:xfrm>
      </p:grpSpPr>
      <p:pic>
        <p:nvPicPr>
          <p:cNvPr id="23554" name="圖片 1"/>
          <p:cNvPicPr>
            <a:picLocks/>
          </p:cNvPicPr>
          <p:nvPr/>
        </p:nvPicPr>
        <p:blipFill>
          <a:blip r:embed="rId4" cstate="screen">
            <a:extLst>
              <a:ext uri="{28A0092B-C50C-407E-A947-70E740481C1C}">
                <a14:useLocalDpi xmlns:a14="http://schemas.microsoft.com/office/drawing/2010/main"/>
              </a:ext>
            </a:extLst>
          </a:blip>
          <a:srcRect/>
          <a:stretch>
            <a:fillRect/>
          </a:stretch>
        </p:blipFill>
        <p:spPr bwMode="auto">
          <a:xfrm>
            <a:off x="89389" y="115888"/>
            <a:ext cx="1619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16"/>
          <p:cNvSpPr>
            <a:spLocks noChangeArrowheads="1"/>
          </p:cNvSpPr>
          <p:nvPr/>
        </p:nvSpPr>
        <p:spPr bwMode="auto">
          <a:xfrm>
            <a:off x="8532936" y="6621464"/>
            <a:ext cx="5715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r" eaLnBrk="1" fontAlgn="ctr" hangingPunct="1">
              <a:defRPr/>
            </a:pPr>
            <a:fld id="{79E51B4B-B397-4107-8840-39C7E72A889D}" type="slidenum">
              <a:rPr lang="zh-TW" altLang="en-US" sz="1108" smtClean="0">
                <a:solidFill>
                  <a:srgbClr val="FFFFFF"/>
                </a:solidFill>
                <a:latin typeface="Monotype Corsiva" panose="03010101010201010101" pitchFamily="66" charset="0"/>
                <a:ea typeface="微軟正黑體" panose="020B0604030504040204" pitchFamily="34" charset="-120"/>
              </a:rPr>
              <a:pPr algn="r" eaLnBrk="1" fontAlgn="ctr" hangingPunct="1">
                <a:defRPr/>
              </a:pPr>
              <a:t>‹#›</a:t>
            </a:fld>
            <a:endParaRPr lang="en-US" altLang="zh-TW" sz="1108">
              <a:solidFill>
                <a:srgbClr val="FFFFFF"/>
              </a:solidFill>
              <a:latin typeface="Monotype Corsiva" panose="03010101010201010101" pitchFamily="66" charset="0"/>
              <a:ea typeface="微軟正黑體" panose="020B0604030504040204" pitchFamily="34" charset="-120"/>
            </a:endParaRPr>
          </a:p>
        </p:txBody>
      </p:sp>
      <p:sp>
        <p:nvSpPr>
          <p:cNvPr id="21509" name="Rectangle 16"/>
          <p:cNvSpPr>
            <a:spLocks noChangeArrowheads="1"/>
          </p:cNvSpPr>
          <p:nvPr/>
        </p:nvSpPr>
        <p:spPr bwMode="auto">
          <a:xfrm>
            <a:off x="8532936" y="6567488"/>
            <a:ext cx="5715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r" eaLnBrk="1" fontAlgn="ctr" hangingPunct="1">
              <a:defRPr/>
            </a:pPr>
            <a:fld id="{51CC1D39-9C59-4398-BB09-7717575E8A52}" type="slidenum">
              <a:rPr lang="zh-TW" altLang="en-US" sz="1108" b="0" smtClean="0">
                <a:solidFill>
                  <a:srgbClr val="FFFFFF"/>
                </a:solidFill>
                <a:latin typeface="Garamond" panose="02020404030301010803" pitchFamily="18" charset="0"/>
                <a:ea typeface="微軟正黑體" panose="020B0604030504040204" pitchFamily="34" charset="-120"/>
              </a:rPr>
              <a:pPr algn="r" eaLnBrk="1" fontAlgn="ctr" hangingPunct="1">
                <a:defRPr/>
              </a:pPr>
              <a:t>‹#›</a:t>
            </a:fld>
            <a:endParaRPr lang="en-US" altLang="zh-TW" sz="1108" b="0">
              <a:solidFill>
                <a:srgbClr val="FFFFFF"/>
              </a:solidFill>
              <a:latin typeface="Garamond" panose="02020404030301010803" pitchFamily="18" charset="0"/>
              <a:ea typeface="微軟正黑體" panose="020B0604030504040204" pitchFamily="34" charset="-120"/>
            </a:endParaRPr>
          </a:p>
        </p:txBody>
      </p:sp>
      <p:pic>
        <p:nvPicPr>
          <p:cNvPr id="6" name="圖片 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0" y="1412776"/>
            <a:ext cx="9144000" cy="5445224"/>
          </a:xfrm>
          <a:prstGeom prst="rect">
            <a:avLst/>
          </a:prstGeom>
        </p:spPr>
      </p:pic>
      <p:sp>
        <p:nvSpPr>
          <p:cNvPr id="7" name="投影片編號版面配置區 5"/>
          <p:cNvSpPr>
            <a:spLocks noGrp="1"/>
          </p:cNvSpPr>
          <p:nvPr>
            <p:ph type="sldNum" sz="quarter" idx="4"/>
          </p:nvPr>
        </p:nvSpPr>
        <p:spPr>
          <a:xfrm>
            <a:off x="6899275"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solidFill>
                  <a:srgbClr val="FFFFFF"/>
                </a:solidFill>
                <a:latin typeface="Arial"/>
                <a:ea typeface="微軟正黑體"/>
              </a:rPr>
              <a:pPr eaLnBrk="1" fontAlgn="auto" hangingPunct="1">
                <a:spcBef>
                  <a:spcPts val="0"/>
                </a:spcBef>
                <a:spcAft>
                  <a:spcPts val="0"/>
                </a:spcAft>
              </a:pPr>
              <a:t>‹#›</a:t>
            </a:fld>
            <a:endParaRPr kumimoji="0" lang="zh-TW" altLang="en-US" b="0" dirty="0">
              <a:solidFill>
                <a:srgbClr val="FFFFFF"/>
              </a:solidFill>
              <a:latin typeface="Arial"/>
              <a:ea typeface="微軟正黑體"/>
            </a:endParaRPr>
          </a:p>
        </p:txBody>
      </p:sp>
    </p:spTree>
    <p:extLst>
      <p:ext uri="{BB962C8B-B14F-4D97-AF65-F5344CB8AC3E}">
        <p14:creationId xmlns:p14="http://schemas.microsoft.com/office/powerpoint/2010/main" val="2316753362"/>
      </p:ext>
    </p:extLst>
  </p:cSld>
  <p:clrMap bg1="lt1" tx1="dk1" bg2="lt2" tx2="dk2" accent1="accent1" accent2="accent2" accent3="accent3" accent4="accent4" accent5="accent5" accent6="accent6" hlink="hlink" folHlink="folHlink"/>
  <p:sldLayoutIdLst>
    <p:sldLayoutId id="2147484170" r:id="rId1"/>
    <p:sldLayoutId id="2147484171" r:id="rId2"/>
  </p:sldLayoutIdLst>
  <p:txStyles>
    <p:titleStyle>
      <a:lvl1pPr algn="ctr" rtl="0" eaLnBrk="0" fontAlgn="base" hangingPunct="0">
        <a:spcBef>
          <a:spcPct val="0"/>
        </a:spcBef>
        <a:spcAft>
          <a:spcPct val="0"/>
        </a:spcAft>
        <a:defRPr kumimoji="1" sz="2769">
          <a:solidFill>
            <a:srgbClr val="3366FF"/>
          </a:solidFill>
          <a:latin typeface="BiauKai"/>
          <a:ea typeface="BiauKai"/>
          <a:cs typeface="BiauKai"/>
        </a:defRPr>
      </a:lvl1pPr>
      <a:lvl2pPr algn="ctr" rtl="0" eaLnBrk="0" fontAlgn="base" hangingPunct="0">
        <a:spcBef>
          <a:spcPct val="0"/>
        </a:spcBef>
        <a:spcAft>
          <a:spcPct val="0"/>
        </a:spcAft>
        <a:defRPr kumimoji="1" sz="2769">
          <a:solidFill>
            <a:srgbClr val="3366FF"/>
          </a:solidFill>
          <a:latin typeface="BiauKai" charset="-120"/>
          <a:ea typeface="BiauKai" charset="-120"/>
          <a:cs typeface="BiauKai"/>
        </a:defRPr>
      </a:lvl2pPr>
      <a:lvl3pPr algn="ctr" rtl="0" eaLnBrk="0" fontAlgn="base" hangingPunct="0">
        <a:spcBef>
          <a:spcPct val="0"/>
        </a:spcBef>
        <a:spcAft>
          <a:spcPct val="0"/>
        </a:spcAft>
        <a:defRPr kumimoji="1" sz="2769">
          <a:solidFill>
            <a:srgbClr val="3366FF"/>
          </a:solidFill>
          <a:latin typeface="BiauKai" charset="-120"/>
          <a:ea typeface="BiauKai" charset="-120"/>
          <a:cs typeface="BiauKai"/>
        </a:defRPr>
      </a:lvl3pPr>
      <a:lvl4pPr algn="ctr" rtl="0" eaLnBrk="0" fontAlgn="base" hangingPunct="0">
        <a:spcBef>
          <a:spcPct val="0"/>
        </a:spcBef>
        <a:spcAft>
          <a:spcPct val="0"/>
        </a:spcAft>
        <a:defRPr kumimoji="1" sz="2769">
          <a:solidFill>
            <a:srgbClr val="3366FF"/>
          </a:solidFill>
          <a:latin typeface="BiauKai" charset="-120"/>
          <a:ea typeface="BiauKai" charset="-120"/>
          <a:cs typeface="BiauKai"/>
        </a:defRPr>
      </a:lvl4pPr>
      <a:lvl5pPr algn="ctr" rtl="0" eaLnBrk="0" fontAlgn="base" hangingPunct="0">
        <a:spcBef>
          <a:spcPct val="0"/>
        </a:spcBef>
        <a:spcAft>
          <a:spcPct val="0"/>
        </a:spcAft>
        <a:defRPr kumimoji="1" sz="2769">
          <a:solidFill>
            <a:srgbClr val="3366FF"/>
          </a:solidFill>
          <a:latin typeface="BiauKai" charset="-120"/>
          <a:ea typeface="BiauKai" charset="-120"/>
          <a:cs typeface="BiauKai"/>
        </a:defRPr>
      </a:lvl5pPr>
      <a:lvl6pPr marL="316531" algn="l" rtl="0" eaLnBrk="1" fontAlgn="base" hangingPunct="1">
        <a:spcBef>
          <a:spcPct val="0"/>
        </a:spcBef>
        <a:spcAft>
          <a:spcPct val="0"/>
        </a:spcAft>
        <a:defRPr kumimoji="1" sz="3231">
          <a:solidFill>
            <a:schemeClr val="tx2"/>
          </a:solidFill>
          <a:latin typeface="Arial" charset="0"/>
          <a:ea typeface="微軟正黑體" pitchFamily="34" charset="-120"/>
        </a:defRPr>
      </a:lvl6pPr>
      <a:lvl7pPr marL="633062" algn="l" rtl="0" eaLnBrk="1" fontAlgn="base" hangingPunct="1">
        <a:spcBef>
          <a:spcPct val="0"/>
        </a:spcBef>
        <a:spcAft>
          <a:spcPct val="0"/>
        </a:spcAft>
        <a:defRPr kumimoji="1" sz="3231">
          <a:solidFill>
            <a:schemeClr val="tx2"/>
          </a:solidFill>
          <a:latin typeface="Arial" charset="0"/>
          <a:ea typeface="微軟正黑體" pitchFamily="34" charset="-120"/>
        </a:defRPr>
      </a:lvl7pPr>
      <a:lvl8pPr marL="949593" algn="l" rtl="0" eaLnBrk="1" fontAlgn="base" hangingPunct="1">
        <a:spcBef>
          <a:spcPct val="0"/>
        </a:spcBef>
        <a:spcAft>
          <a:spcPct val="0"/>
        </a:spcAft>
        <a:defRPr kumimoji="1" sz="3231">
          <a:solidFill>
            <a:schemeClr val="tx2"/>
          </a:solidFill>
          <a:latin typeface="Arial" charset="0"/>
          <a:ea typeface="微軟正黑體" pitchFamily="34" charset="-120"/>
        </a:defRPr>
      </a:lvl8pPr>
      <a:lvl9pPr marL="1266124" algn="l" rtl="0" eaLnBrk="1" fontAlgn="base" hangingPunct="1">
        <a:spcBef>
          <a:spcPct val="0"/>
        </a:spcBef>
        <a:spcAft>
          <a:spcPct val="0"/>
        </a:spcAft>
        <a:defRPr kumimoji="1" sz="3231">
          <a:solidFill>
            <a:schemeClr val="tx2"/>
          </a:solidFill>
          <a:latin typeface="Arial" charset="0"/>
          <a:ea typeface="微軟正黑體" pitchFamily="34" charset="-120"/>
        </a:defRPr>
      </a:lvl9pPr>
    </p:titleStyle>
    <p:bodyStyle>
      <a:lvl1pPr marL="237398" indent="-237398" algn="l" rtl="0" eaLnBrk="0" fontAlgn="base" hangingPunct="0">
        <a:spcBef>
          <a:spcPct val="20000"/>
        </a:spcBef>
        <a:spcAft>
          <a:spcPct val="0"/>
        </a:spcAft>
        <a:buChar char="•"/>
        <a:defRPr kumimoji="1" sz="2215">
          <a:solidFill>
            <a:schemeClr val="tx1"/>
          </a:solidFill>
          <a:latin typeface="+mn-lt"/>
          <a:ea typeface="+mn-ea"/>
          <a:cs typeface="微軟正黑體"/>
        </a:defRPr>
      </a:lvl1pPr>
      <a:lvl2pPr marL="514363" indent="-197832" algn="l" rtl="0" eaLnBrk="0" fontAlgn="base" hangingPunct="0">
        <a:spcBef>
          <a:spcPct val="20000"/>
        </a:spcBef>
        <a:spcAft>
          <a:spcPct val="0"/>
        </a:spcAft>
        <a:buChar char="–"/>
        <a:defRPr kumimoji="1" sz="1939">
          <a:solidFill>
            <a:schemeClr val="tx1"/>
          </a:solidFill>
          <a:latin typeface="+mn-lt"/>
          <a:ea typeface="+mn-ea"/>
          <a:cs typeface="微軟正黑體"/>
        </a:defRPr>
      </a:lvl2pPr>
      <a:lvl3pPr marL="791327" indent="-158265" algn="l" rtl="0" eaLnBrk="0" fontAlgn="base" hangingPunct="0">
        <a:spcBef>
          <a:spcPct val="20000"/>
        </a:spcBef>
        <a:spcAft>
          <a:spcPct val="0"/>
        </a:spcAft>
        <a:buChar char="•"/>
        <a:defRPr kumimoji="1">
          <a:solidFill>
            <a:schemeClr val="tx1"/>
          </a:solidFill>
          <a:latin typeface="+mn-lt"/>
          <a:ea typeface="+mn-ea"/>
          <a:cs typeface="微軟正黑體"/>
        </a:defRPr>
      </a:lvl3pPr>
      <a:lvl4pPr marL="1107858" indent="-158265" algn="l" rtl="0" eaLnBrk="0" fontAlgn="base" hangingPunct="0">
        <a:spcBef>
          <a:spcPct val="20000"/>
        </a:spcBef>
        <a:spcAft>
          <a:spcPct val="0"/>
        </a:spcAft>
        <a:buChar char="–"/>
        <a:defRPr kumimoji="1" sz="1385">
          <a:solidFill>
            <a:schemeClr val="tx1"/>
          </a:solidFill>
          <a:latin typeface="+mn-lt"/>
          <a:ea typeface="+mn-ea"/>
          <a:cs typeface="微軟正黑體"/>
        </a:defRPr>
      </a:lvl4pPr>
      <a:lvl5pPr marL="1424389" indent="-158265" algn="l" rtl="0" eaLnBrk="0" fontAlgn="base" hangingPunct="0">
        <a:spcBef>
          <a:spcPct val="20000"/>
        </a:spcBef>
        <a:spcAft>
          <a:spcPct val="0"/>
        </a:spcAft>
        <a:buChar char="»"/>
        <a:defRPr kumimoji="1" sz="1385">
          <a:solidFill>
            <a:schemeClr val="tx1"/>
          </a:solidFill>
          <a:latin typeface="+mn-lt"/>
          <a:ea typeface="+mn-ea"/>
          <a:cs typeface="微軟正黑體"/>
        </a:defRPr>
      </a:lvl5pPr>
      <a:lvl6pPr marL="1740920" indent="-158265" algn="l" rtl="0" eaLnBrk="1" fontAlgn="base" hangingPunct="1">
        <a:spcBef>
          <a:spcPct val="20000"/>
        </a:spcBef>
        <a:spcAft>
          <a:spcPct val="0"/>
        </a:spcAft>
        <a:buChar char="»"/>
        <a:defRPr kumimoji="1" sz="1385">
          <a:solidFill>
            <a:schemeClr val="tx1"/>
          </a:solidFill>
          <a:latin typeface="+mn-lt"/>
          <a:ea typeface="+mn-ea"/>
        </a:defRPr>
      </a:lvl6pPr>
      <a:lvl7pPr marL="2057451" indent="-158265" algn="l" rtl="0" eaLnBrk="1" fontAlgn="base" hangingPunct="1">
        <a:spcBef>
          <a:spcPct val="20000"/>
        </a:spcBef>
        <a:spcAft>
          <a:spcPct val="0"/>
        </a:spcAft>
        <a:buChar char="»"/>
        <a:defRPr kumimoji="1" sz="1385">
          <a:solidFill>
            <a:schemeClr val="tx1"/>
          </a:solidFill>
          <a:latin typeface="+mn-lt"/>
          <a:ea typeface="+mn-ea"/>
        </a:defRPr>
      </a:lvl7pPr>
      <a:lvl8pPr marL="2373982" indent="-158265" algn="l" rtl="0" eaLnBrk="1" fontAlgn="base" hangingPunct="1">
        <a:spcBef>
          <a:spcPct val="20000"/>
        </a:spcBef>
        <a:spcAft>
          <a:spcPct val="0"/>
        </a:spcAft>
        <a:buChar char="»"/>
        <a:defRPr kumimoji="1" sz="1385">
          <a:solidFill>
            <a:schemeClr val="tx1"/>
          </a:solidFill>
          <a:latin typeface="+mn-lt"/>
          <a:ea typeface="+mn-ea"/>
        </a:defRPr>
      </a:lvl8pPr>
      <a:lvl9pPr marL="2690513" indent="-158265" algn="l" rtl="0" eaLnBrk="1" fontAlgn="base" hangingPunct="1">
        <a:spcBef>
          <a:spcPct val="20000"/>
        </a:spcBef>
        <a:spcAft>
          <a:spcPct val="0"/>
        </a:spcAft>
        <a:buChar char="»"/>
        <a:defRPr kumimoji="1" sz="1385">
          <a:solidFill>
            <a:schemeClr val="tx1"/>
          </a:solidFill>
          <a:latin typeface="+mn-lt"/>
          <a:ea typeface="+mn-ea"/>
        </a:defRPr>
      </a:lvl9pPr>
    </p:bodyStyle>
    <p:otherStyle>
      <a:defPPr>
        <a:defRPr lang="zh-TW"/>
      </a:defPPr>
      <a:lvl1pPr marL="0" algn="l" defTabSz="633062" rtl="0" eaLnBrk="1" latinLnBrk="0" hangingPunct="1">
        <a:defRPr sz="1292" kern="1200">
          <a:solidFill>
            <a:schemeClr val="tx1"/>
          </a:solidFill>
          <a:latin typeface="+mn-lt"/>
          <a:ea typeface="+mn-ea"/>
          <a:cs typeface="+mn-cs"/>
        </a:defRPr>
      </a:lvl1pPr>
      <a:lvl2pPr marL="316531" algn="l" defTabSz="633062" rtl="0" eaLnBrk="1" latinLnBrk="0" hangingPunct="1">
        <a:defRPr sz="1292" kern="1200">
          <a:solidFill>
            <a:schemeClr val="tx1"/>
          </a:solidFill>
          <a:latin typeface="+mn-lt"/>
          <a:ea typeface="+mn-ea"/>
          <a:cs typeface="+mn-cs"/>
        </a:defRPr>
      </a:lvl2pPr>
      <a:lvl3pPr marL="633062" algn="l" defTabSz="633062" rtl="0" eaLnBrk="1" latinLnBrk="0" hangingPunct="1">
        <a:defRPr sz="1292" kern="1200">
          <a:solidFill>
            <a:schemeClr val="tx1"/>
          </a:solidFill>
          <a:latin typeface="+mn-lt"/>
          <a:ea typeface="+mn-ea"/>
          <a:cs typeface="+mn-cs"/>
        </a:defRPr>
      </a:lvl3pPr>
      <a:lvl4pPr marL="949593" algn="l" defTabSz="633062" rtl="0" eaLnBrk="1" latinLnBrk="0" hangingPunct="1">
        <a:defRPr sz="1292" kern="1200">
          <a:solidFill>
            <a:schemeClr val="tx1"/>
          </a:solidFill>
          <a:latin typeface="+mn-lt"/>
          <a:ea typeface="+mn-ea"/>
          <a:cs typeface="+mn-cs"/>
        </a:defRPr>
      </a:lvl4pPr>
      <a:lvl5pPr marL="1266124" algn="l" defTabSz="633062" rtl="0" eaLnBrk="1" latinLnBrk="0" hangingPunct="1">
        <a:defRPr sz="1292" kern="1200">
          <a:solidFill>
            <a:schemeClr val="tx1"/>
          </a:solidFill>
          <a:latin typeface="+mn-lt"/>
          <a:ea typeface="+mn-ea"/>
          <a:cs typeface="+mn-cs"/>
        </a:defRPr>
      </a:lvl5pPr>
      <a:lvl6pPr marL="1582655" algn="l" defTabSz="633062" rtl="0" eaLnBrk="1" latinLnBrk="0" hangingPunct="1">
        <a:defRPr sz="1292" kern="1200">
          <a:solidFill>
            <a:schemeClr val="tx1"/>
          </a:solidFill>
          <a:latin typeface="+mn-lt"/>
          <a:ea typeface="+mn-ea"/>
          <a:cs typeface="+mn-cs"/>
        </a:defRPr>
      </a:lvl6pPr>
      <a:lvl7pPr marL="1899186" algn="l" defTabSz="633062" rtl="0" eaLnBrk="1" latinLnBrk="0" hangingPunct="1">
        <a:defRPr sz="1292" kern="1200">
          <a:solidFill>
            <a:schemeClr val="tx1"/>
          </a:solidFill>
          <a:latin typeface="+mn-lt"/>
          <a:ea typeface="+mn-ea"/>
          <a:cs typeface="+mn-cs"/>
        </a:defRPr>
      </a:lvl7pPr>
      <a:lvl8pPr marL="2215717" algn="l" defTabSz="633062" rtl="0" eaLnBrk="1" latinLnBrk="0" hangingPunct="1">
        <a:defRPr sz="1292" kern="1200">
          <a:solidFill>
            <a:schemeClr val="tx1"/>
          </a:solidFill>
          <a:latin typeface="+mn-lt"/>
          <a:ea typeface="+mn-ea"/>
          <a:cs typeface="+mn-cs"/>
        </a:defRPr>
      </a:lvl8pPr>
      <a:lvl9pPr marL="2532248" algn="l" defTabSz="633062" rtl="0" eaLnBrk="1" latinLnBrk="0" hangingPunct="1">
        <a:defRPr sz="129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8000">
              <a:srgbClr val="FFFFFF"/>
            </a:gs>
            <a:gs pos="100000">
              <a:srgbClr val="EDF7F9"/>
            </a:gs>
          </a:gsLst>
          <a:lin ang="5400000" scaled="1"/>
        </a:gradFill>
        <a:effectLst/>
      </p:bgPr>
    </p:bg>
    <p:spTree>
      <p:nvGrpSpPr>
        <p:cNvPr id="1" name=""/>
        <p:cNvGrpSpPr/>
        <p:nvPr/>
      </p:nvGrpSpPr>
      <p:grpSpPr>
        <a:xfrm>
          <a:off x="0" y="0"/>
          <a:ext cx="0" cy="0"/>
          <a:chOff x="0" y="0"/>
          <a:chExt cx="0" cy="0"/>
        </a:xfrm>
      </p:grpSpPr>
      <p:pic>
        <p:nvPicPr>
          <p:cNvPr id="23554" name="圖片 1"/>
          <p:cNvPicPr>
            <a:picLocks/>
          </p:cNvPicPr>
          <p:nvPr/>
        </p:nvPicPr>
        <p:blipFill>
          <a:blip r:embed="rId5" cstate="screen">
            <a:extLst>
              <a:ext uri="{28A0092B-C50C-407E-A947-70E740481C1C}">
                <a14:useLocalDpi xmlns:a14="http://schemas.microsoft.com/office/drawing/2010/main"/>
              </a:ext>
            </a:extLst>
          </a:blip>
          <a:srcRect/>
          <a:stretch>
            <a:fillRect/>
          </a:stretch>
        </p:blipFill>
        <p:spPr bwMode="auto">
          <a:xfrm>
            <a:off x="89389" y="115888"/>
            <a:ext cx="1619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16"/>
          <p:cNvSpPr>
            <a:spLocks noChangeArrowheads="1"/>
          </p:cNvSpPr>
          <p:nvPr/>
        </p:nvSpPr>
        <p:spPr bwMode="auto">
          <a:xfrm>
            <a:off x="8532936" y="6621468"/>
            <a:ext cx="5715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r" defTabSz="914400" fontAlgn="ctr">
              <a:spcBef>
                <a:spcPct val="0"/>
              </a:spcBef>
              <a:spcAft>
                <a:spcPct val="0"/>
              </a:spcAft>
              <a:defRPr/>
            </a:pPr>
            <a:fld id="{79E51B4B-B397-4107-8840-39C7E72A889D}" type="slidenum">
              <a:rPr lang="zh-TW" altLang="en-US" sz="1108" b="1" smtClean="0">
                <a:solidFill>
                  <a:srgbClr val="FFFFFF"/>
                </a:solidFill>
                <a:latin typeface="Monotype Corsiva" panose="03010101010201010101" pitchFamily="66" charset="0"/>
                <a:ea typeface="微軟正黑體" panose="020B0604030504040204" pitchFamily="34" charset="-120"/>
              </a:rPr>
              <a:pPr algn="r" defTabSz="914400" fontAlgn="ctr">
                <a:spcBef>
                  <a:spcPct val="0"/>
                </a:spcBef>
                <a:spcAft>
                  <a:spcPct val="0"/>
                </a:spcAft>
                <a:defRPr/>
              </a:pPr>
              <a:t>‹#›</a:t>
            </a:fld>
            <a:endParaRPr lang="en-US" altLang="zh-TW" sz="1108" b="1">
              <a:solidFill>
                <a:srgbClr val="FFFFFF"/>
              </a:solidFill>
              <a:latin typeface="Monotype Corsiva" panose="03010101010201010101" pitchFamily="66" charset="0"/>
              <a:ea typeface="微軟正黑體" panose="020B0604030504040204" pitchFamily="34" charset="-120"/>
            </a:endParaRPr>
          </a:p>
        </p:txBody>
      </p:sp>
      <p:sp>
        <p:nvSpPr>
          <p:cNvPr id="21509" name="Rectangle 16"/>
          <p:cNvSpPr>
            <a:spLocks noChangeArrowheads="1"/>
          </p:cNvSpPr>
          <p:nvPr/>
        </p:nvSpPr>
        <p:spPr bwMode="auto">
          <a:xfrm>
            <a:off x="8532936" y="6567488"/>
            <a:ext cx="5715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r" defTabSz="914400" fontAlgn="ctr">
              <a:spcBef>
                <a:spcPct val="0"/>
              </a:spcBef>
              <a:spcAft>
                <a:spcPct val="0"/>
              </a:spcAft>
              <a:defRPr/>
            </a:pPr>
            <a:fld id="{51CC1D39-9C59-4398-BB09-7717575E8A52}" type="slidenum">
              <a:rPr lang="zh-TW" altLang="en-US" sz="1108" smtClean="0">
                <a:solidFill>
                  <a:srgbClr val="FFFFFF"/>
                </a:solidFill>
                <a:latin typeface="Garamond" panose="02020404030301010803" pitchFamily="18" charset="0"/>
                <a:ea typeface="微軟正黑體" panose="020B0604030504040204" pitchFamily="34" charset="-120"/>
              </a:rPr>
              <a:pPr algn="r" defTabSz="914400" fontAlgn="ctr">
                <a:spcBef>
                  <a:spcPct val="0"/>
                </a:spcBef>
                <a:spcAft>
                  <a:spcPct val="0"/>
                </a:spcAft>
                <a:defRPr/>
              </a:pPr>
              <a:t>‹#›</a:t>
            </a:fld>
            <a:endParaRPr lang="en-US" altLang="zh-TW" sz="1108">
              <a:solidFill>
                <a:srgbClr val="FFFFFF"/>
              </a:solidFill>
              <a:latin typeface="Garamond" panose="02020404030301010803" pitchFamily="18" charset="0"/>
              <a:ea typeface="微軟正黑體" panose="020B0604030504040204" pitchFamily="34" charset="-120"/>
            </a:endParaRPr>
          </a:p>
        </p:txBody>
      </p:sp>
      <p:pic>
        <p:nvPicPr>
          <p:cNvPr id="6" name="圖片 5"/>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0" y="1412776"/>
            <a:ext cx="9144000" cy="5445224"/>
          </a:xfrm>
          <a:prstGeom prst="rect">
            <a:avLst/>
          </a:prstGeom>
        </p:spPr>
      </p:pic>
      <p:sp>
        <p:nvSpPr>
          <p:cNvPr id="7" name="投影片編號版面配置區 5"/>
          <p:cNvSpPr>
            <a:spLocks noGrp="1"/>
          </p:cNvSpPr>
          <p:nvPr>
            <p:ph type="sldNum" sz="quarter" idx="4"/>
          </p:nvPr>
        </p:nvSpPr>
        <p:spPr>
          <a:xfrm>
            <a:off x="6899275" y="655479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defTabSz="914400"/>
            <a:fld id="{73DA0BB7-265A-403C-9275-D587AB510EDC}" type="slidenum">
              <a:rPr lang="zh-TW" altLang="en-US" smtClean="0">
                <a:solidFill>
                  <a:srgbClr val="FFFFFF"/>
                </a:solidFill>
              </a:rPr>
              <a:pPr defTabSz="914400"/>
              <a:t>‹#›</a:t>
            </a:fld>
            <a:endParaRPr lang="zh-TW" altLang="en-US" dirty="0">
              <a:solidFill>
                <a:srgbClr val="FFFFFF"/>
              </a:solidFill>
            </a:endParaRPr>
          </a:p>
        </p:txBody>
      </p:sp>
    </p:spTree>
    <p:extLst>
      <p:ext uri="{BB962C8B-B14F-4D97-AF65-F5344CB8AC3E}">
        <p14:creationId xmlns:p14="http://schemas.microsoft.com/office/powerpoint/2010/main" val="223208274"/>
      </p:ext>
    </p:extLst>
  </p:cSld>
  <p:clrMap bg1="lt1" tx1="dk1" bg2="lt2" tx2="dk2" accent1="accent1" accent2="accent2" accent3="accent3" accent4="accent4" accent5="accent5" accent6="accent6" hlink="hlink" folHlink="folHlink"/>
  <p:sldLayoutIdLst>
    <p:sldLayoutId id="2147484175" r:id="rId1"/>
    <p:sldLayoutId id="2147484177" r:id="rId2"/>
    <p:sldLayoutId id="2147484180" r:id="rId3"/>
  </p:sldLayoutIdLst>
  <p:txStyles>
    <p:titleStyle>
      <a:lvl1pPr algn="ctr" rtl="0" eaLnBrk="0" fontAlgn="base" hangingPunct="0">
        <a:spcBef>
          <a:spcPct val="0"/>
        </a:spcBef>
        <a:spcAft>
          <a:spcPct val="0"/>
        </a:spcAft>
        <a:defRPr kumimoji="1" sz="2769">
          <a:solidFill>
            <a:srgbClr val="3366FF"/>
          </a:solidFill>
          <a:latin typeface="BiauKai"/>
          <a:ea typeface="BiauKai"/>
          <a:cs typeface="BiauKai"/>
        </a:defRPr>
      </a:lvl1pPr>
      <a:lvl2pPr algn="ctr" rtl="0" eaLnBrk="0" fontAlgn="base" hangingPunct="0">
        <a:spcBef>
          <a:spcPct val="0"/>
        </a:spcBef>
        <a:spcAft>
          <a:spcPct val="0"/>
        </a:spcAft>
        <a:defRPr kumimoji="1" sz="2769">
          <a:solidFill>
            <a:srgbClr val="3366FF"/>
          </a:solidFill>
          <a:latin typeface="BiauKai" charset="-120"/>
          <a:ea typeface="BiauKai" charset="-120"/>
          <a:cs typeface="BiauKai"/>
        </a:defRPr>
      </a:lvl2pPr>
      <a:lvl3pPr algn="ctr" rtl="0" eaLnBrk="0" fontAlgn="base" hangingPunct="0">
        <a:spcBef>
          <a:spcPct val="0"/>
        </a:spcBef>
        <a:spcAft>
          <a:spcPct val="0"/>
        </a:spcAft>
        <a:defRPr kumimoji="1" sz="2769">
          <a:solidFill>
            <a:srgbClr val="3366FF"/>
          </a:solidFill>
          <a:latin typeface="BiauKai" charset="-120"/>
          <a:ea typeface="BiauKai" charset="-120"/>
          <a:cs typeface="BiauKai"/>
        </a:defRPr>
      </a:lvl3pPr>
      <a:lvl4pPr algn="ctr" rtl="0" eaLnBrk="0" fontAlgn="base" hangingPunct="0">
        <a:spcBef>
          <a:spcPct val="0"/>
        </a:spcBef>
        <a:spcAft>
          <a:spcPct val="0"/>
        </a:spcAft>
        <a:defRPr kumimoji="1" sz="2769">
          <a:solidFill>
            <a:srgbClr val="3366FF"/>
          </a:solidFill>
          <a:latin typeface="BiauKai" charset="-120"/>
          <a:ea typeface="BiauKai" charset="-120"/>
          <a:cs typeface="BiauKai"/>
        </a:defRPr>
      </a:lvl4pPr>
      <a:lvl5pPr algn="ctr" rtl="0" eaLnBrk="0" fontAlgn="base" hangingPunct="0">
        <a:spcBef>
          <a:spcPct val="0"/>
        </a:spcBef>
        <a:spcAft>
          <a:spcPct val="0"/>
        </a:spcAft>
        <a:defRPr kumimoji="1" sz="2769">
          <a:solidFill>
            <a:srgbClr val="3366FF"/>
          </a:solidFill>
          <a:latin typeface="BiauKai" charset="-120"/>
          <a:ea typeface="BiauKai" charset="-120"/>
          <a:cs typeface="BiauKai"/>
        </a:defRPr>
      </a:lvl5pPr>
      <a:lvl6pPr marL="316531" algn="l" rtl="0" eaLnBrk="1" fontAlgn="base" hangingPunct="1">
        <a:spcBef>
          <a:spcPct val="0"/>
        </a:spcBef>
        <a:spcAft>
          <a:spcPct val="0"/>
        </a:spcAft>
        <a:defRPr kumimoji="1" sz="3231">
          <a:solidFill>
            <a:schemeClr val="tx2"/>
          </a:solidFill>
          <a:latin typeface="Arial" charset="0"/>
          <a:ea typeface="微軟正黑體" pitchFamily="34" charset="-120"/>
        </a:defRPr>
      </a:lvl6pPr>
      <a:lvl7pPr marL="633062" algn="l" rtl="0" eaLnBrk="1" fontAlgn="base" hangingPunct="1">
        <a:spcBef>
          <a:spcPct val="0"/>
        </a:spcBef>
        <a:spcAft>
          <a:spcPct val="0"/>
        </a:spcAft>
        <a:defRPr kumimoji="1" sz="3231">
          <a:solidFill>
            <a:schemeClr val="tx2"/>
          </a:solidFill>
          <a:latin typeface="Arial" charset="0"/>
          <a:ea typeface="微軟正黑體" pitchFamily="34" charset="-120"/>
        </a:defRPr>
      </a:lvl7pPr>
      <a:lvl8pPr marL="949593" algn="l" rtl="0" eaLnBrk="1" fontAlgn="base" hangingPunct="1">
        <a:spcBef>
          <a:spcPct val="0"/>
        </a:spcBef>
        <a:spcAft>
          <a:spcPct val="0"/>
        </a:spcAft>
        <a:defRPr kumimoji="1" sz="3231">
          <a:solidFill>
            <a:schemeClr val="tx2"/>
          </a:solidFill>
          <a:latin typeface="Arial" charset="0"/>
          <a:ea typeface="微軟正黑體" pitchFamily="34" charset="-120"/>
        </a:defRPr>
      </a:lvl8pPr>
      <a:lvl9pPr marL="1266124" algn="l" rtl="0" eaLnBrk="1" fontAlgn="base" hangingPunct="1">
        <a:spcBef>
          <a:spcPct val="0"/>
        </a:spcBef>
        <a:spcAft>
          <a:spcPct val="0"/>
        </a:spcAft>
        <a:defRPr kumimoji="1" sz="3231">
          <a:solidFill>
            <a:schemeClr val="tx2"/>
          </a:solidFill>
          <a:latin typeface="Arial" charset="0"/>
          <a:ea typeface="微軟正黑體" pitchFamily="34" charset="-120"/>
        </a:defRPr>
      </a:lvl9pPr>
    </p:titleStyle>
    <p:bodyStyle>
      <a:lvl1pPr marL="237398" indent="-237398" algn="l" rtl="0" eaLnBrk="0" fontAlgn="base" hangingPunct="0">
        <a:spcBef>
          <a:spcPct val="20000"/>
        </a:spcBef>
        <a:spcAft>
          <a:spcPct val="0"/>
        </a:spcAft>
        <a:buChar char="•"/>
        <a:defRPr kumimoji="1" sz="2215">
          <a:solidFill>
            <a:schemeClr val="tx1"/>
          </a:solidFill>
          <a:latin typeface="+mn-lt"/>
          <a:ea typeface="+mn-ea"/>
          <a:cs typeface="微軟正黑體"/>
        </a:defRPr>
      </a:lvl1pPr>
      <a:lvl2pPr marL="514363" indent="-197832" algn="l" rtl="0" eaLnBrk="0" fontAlgn="base" hangingPunct="0">
        <a:spcBef>
          <a:spcPct val="20000"/>
        </a:spcBef>
        <a:spcAft>
          <a:spcPct val="0"/>
        </a:spcAft>
        <a:buChar char="–"/>
        <a:defRPr kumimoji="1" sz="1939">
          <a:solidFill>
            <a:schemeClr val="tx1"/>
          </a:solidFill>
          <a:latin typeface="+mn-lt"/>
          <a:ea typeface="+mn-ea"/>
          <a:cs typeface="微軟正黑體"/>
        </a:defRPr>
      </a:lvl2pPr>
      <a:lvl3pPr marL="791327" indent="-158265" algn="l" rtl="0" eaLnBrk="0" fontAlgn="base" hangingPunct="0">
        <a:spcBef>
          <a:spcPct val="20000"/>
        </a:spcBef>
        <a:spcAft>
          <a:spcPct val="0"/>
        </a:spcAft>
        <a:buChar char="•"/>
        <a:defRPr kumimoji="1">
          <a:solidFill>
            <a:schemeClr val="tx1"/>
          </a:solidFill>
          <a:latin typeface="+mn-lt"/>
          <a:ea typeface="+mn-ea"/>
          <a:cs typeface="微軟正黑體"/>
        </a:defRPr>
      </a:lvl3pPr>
      <a:lvl4pPr marL="1107858" indent="-158265" algn="l" rtl="0" eaLnBrk="0" fontAlgn="base" hangingPunct="0">
        <a:spcBef>
          <a:spcPct val="20000"/>
        </a:spcBef>
        <a:spcAft>
          <a:spcPct val="0"/>
        </a:spcAft>
        <a:buChar char="–"/>
        <a:defRPr kumimoji="1" sz="1385">
          <a:solidFill>
            <a:schemeClr val="tx1"/>
          </a:solidFill>
          <a:latin typeface="+mn-lt"/>
          <a:ea typeface="+mn-ea"/>
          <a:cs typeface="微軟正黑體"/>
        </a:defRPr>
      </a:lvl4pPr>
      <a:lvl5pPr marL="1424389" indent="-158265" algn="l" rtl="0" eaLnBrk="0" fontAlgn="base" hangingPunct="0">
        <a:spcBef>
          <a:spcPct val="20000"/>
        </a:spcBef>
        <a:spcAft>
          <a:spcPct val="0"/>
        </a:spcAft>
        <a:buChar char="»"/>
        <a:defRPr kumimoji="1" sz="1385">
          <a:solidFill>
            <a:schemeClr val="tx1"/>
          </a:solidFill>
          <a:latin typeface="+mn-lt"/>
          <a:ea typeface="+mn-ea"/>
          <a:cs typeface="微軟正黑體"/>
        </a:defRPr>
      </a:lvl5pPr>
      <a:lvl6pPr marL="1740920" indent="-158265" algn="l" rtl="0" eaLnBrk="1" fontAlgn="base" hangingPunct="1">
        <a:spcBef>
          <a:spcPct val="20000"/>
        </a:spcBef>
        <a:spcAft>
          <a:spcPct val="0"/>
        </a:spcAft>
        <a:buChar char="»"/>
        <a:defRPr kumimoji="1" sz="1385">
          <a:solidFill>
            <a:schemeClr val="tx1"/>
          </a:solidFill>
          <a:latin typeface="+mn-lt"/>
          <a:ea typeface="+mn-ea"/>
        </a:defRPr>
      </a:lvl6pPr>
      <a:lvl7pPr marL="2057451" indent="-158265" algn="l" rtl="0" eaLnBrk="1" fontAlgn="base" hangingPunct="1">
        <a:spcBef>
          <a:spcPct val="20000"/>
        </a:spcBef>
        <a:spcAft>
          <a:spcPct val="0"/>
        </a:spcAft>
        <a:buChar char="»"/>
        <a:defRPr kumimoji="1" sz="1385">
          <a:solidFill>
            <a:schemeClr val="tx1"/>
          </a:solidFill>
          <a:latin typeface="+mn-lt"/>
          <a:ea typeface="+mn-ea"/>
        </a:defRPr>
      </a:lvl7pPr>
      <a:lvl8pPr marL="2373982" indent="-158265" algn="l" rtl="0" eaLnBrk="1" fontAlgn="base" hangingPunct="1">
        <a:spcBef>
          <a:spcPct val="20000"/>
        </a:spcBef>
        <a:spcAft>
          <a:spcPct val="0"/>
        </a:spcAft>
        <a:buChar char="»"/>
        <a:defRPr kumimoji="1" sz="1385">
          <a:solidFill>
            <a:schemeClr val="tx1"/>
          </a:solidFill>
          <a:latin typeface="+mn-lt"/>
          <a:ea typeface="+mn-ea"/>
        </a:defRPr>
      </a:lvl8pPr>
      <a:lvl9pPr marL="2690513" indent="-158265" algn="l" rtl="0" eaLnBrk="1" fontAlgn="base" hangingPunct="1">
        <a:spcBef>
          <a:spcPct val="20000"/>
        </a:spcBef>
        <a:spcAft>
          <a:spcPct val="0"/>
        </a:spcAft>
        <a:buChar char="»"/>
        <a:defRPr kumimoji="1" sz="1385">
          <a:solidFill>
            <a:schemeClr val="tx1"/>
          </a:solidFill>
          <a:latin typeface="+mn-lt"/>
          <a:ea typeface="+mn-ea"/>
        </a:defRPr>
      </a:lvl9pPr>
    </p:bodyStyle>
    <p:otherStyle>
      <a:defPPr>
        <a:defRPr lang="zh-TW"/>
      </a:defPPr>
      <a:lvl1pPr marL="0" algn="l" defTabSz="633062" rtl="0" eaLnBrk="1" latinLnBrk="0" hangingPunct="1">
        <a:defRPr sz="1292" kern="1200">
          <a:solidFill>
            <a:schemeClr val="tx1"/>
          </a:solidFill>
          <a:latin typeface="+mn-lt"/>
          <a:ea typeface="+mn-ea"/>
          <a:cs typeface="+mn-cs"/>
        </a:defRPr>
      </a:lvl1pPr>
      <a:lvl2pPr marL="316531" algn="l" defTabSz="633062" rtl="0" eaLnBrk="1" latinLnBrk="0" hangingPunct="1">
        <a:defRPr sz="1292" kern="1200">
          <a:solidFill>
            <a:schemeClr val="tx1"/>
          </a:solidFill>
          <a:latin typeface="+mn-lt"/>
          <a:ea typeface="+mn-ea"/>
          <a:cs typeface="+mn-cs"/>
        </a:defRPr>
      </a:lvl2pPr>
      <a:lvl3pPr marL="633062" algn="l" defTabSz="633062" rtl="0" eaLnBrk="1" latinLnBrk="0" hangingPunct="1">
        <a:defRPr sz="1292" kern="1200">
          <a:solidFill>
            <a:schemeClr val="tx1"/>
          </a:solidFill>
          <a:latin typeface="+mn-lt"/>
          <a:ea typeface="+mn-ea"/>
          <a:cs typeface="+mn-cs"/>
        </a:defRPr>
      </a:lvl3pPr>
      <a:lvl4pPr marL="949593" algn="l" defTabSz="633062" rtl="0" eaLnBrk="1" latinLnBrk="0" hangingPunct="1">
        <a:defRPr sz="1292" kern="1200">
          <a:solidFill>
            <a:schemeClr val="tx1"/>
          </a:solidFill>
          <a:latin typeface="+mn-lt"/>
          <a:ea typeface="+mn-ea"/>
          <a:cs typeface="+mn-cs"/>
        </a:defRPr>
      </a:lvl4pPr>
      <a:lvl5pPr marL="1266124" algn="l" defTabSz="633062" rtl="0" eaLnBrk="1" latinLnBrk="0" hangingPunct="1">
        <a:defRPr sz="1292" kern="1200">
          <a:solidFill>
            <a:schemeClr val="tx1"/>
          </a:solidFill>
          <a:latin typeface="+mn-lt"/>
          <a:ea typeface="+mn-ea"/>
          <a:cs typeface="+mn-cs"/>
        </a:defRPr>
      </a:lvl5pPr>
      <a:lvl6pPr marL="1582655" algn="l" defTabSz="633062" rtl="0" eaLnBrk="1" latinLnBrk="0" hangingPunct="1">
        <a:defRPr sz="1292" kern="1200">
          <a:solidFill>
            <a:schemeClr val="tx1"/>
          </a:solidFill>
          <a:latin typeface="+mn-lt"/>
          <a:ea typeface="+mn-ea"/>
          <a:cs typeface="+mn-cs"/>
        </a:defRPr>
      </a:lvl6pPr>
      <a:lvl7pPr marL="1899186" algn="l" defTabSz="633062" rtl="0" eaLnBrk="1" latinLnBrk="0" hangingPunct="1">
        <a:defRPr sz="1292" kern="1200">
          <a:solidFill>
            <a:schemeClr val="tx1"/>
          </a:solidFill>
          <a:latin typeface="+mn-lt"/>
          <a:ea typeface="+mn-ea"/>
          <a:cs typeface="+mn-cs"/>
        </a:defRPr>
      </a:lvl7pPr>
      <a:lvl8pPr marL="2215717" algn="l" defTabSz="633062" rtl="0" eaLnBrk="1" latinLnBrk="0" hangingPunct="1">
        <a:defRPr sz="1292" kern="1200">
          <a:solidFill>
            <a:schemeClr val="tx1"/>
          </a:solidFill>
          <a:latin typeface="+mn-lt"/>
          <a:ea typeface="+mn-ea"/>
          <a:cs typeface="+mn-cs"/>
        </a:defRPr>
      </a:lvl8pPr>
      <a:lvl9pPr marL="2532248" algn="l" defTabSz="633062" rtl="0" eaLnBrk="1" latinLnBrk="0" hangingPunct="1">
        <a:defRPr sz="1292"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8000">
              <a:srgbClr val="FFFFFF"/>
            </a:gs>
            <a:gs pos="100000">
              <a:srgbClr val="EDF7F9"/>
            </a:gs>
          </a:gsLst>
          <a:lin ang="5400000" scaled="1"/>
        </a:gradFill>
        <a:effectLst/>
      </p:bgPr>
    </p:bg>
    <p:spTree>
      <p:nvGrpSpPr>
        <p:cNvPr id="1" name=""/>
        <p:cNvGrpSpPr/>
        <p:nvPr/>
      </p:nvGrpSpPr>
      <p:grpSpPr>
        <a:xfrm>
          <a:off x="0" y="0"/>
          <a:ext cx="0" cy="0"/>
          <a:chOff x="0" y="0"/>
          <a:chExt cx="0" cy="0"/>
        </a:xfrm>
      </p:grpSpPr>
      <p:pic>
        <p:nvPicPr>
          <p:cNvPr id="23554" name="圖片 1"/>
          <p:cNvPicPr>
            <a:picLocks/>
          </p:cNvPicPr>
          <p:nvPr/>
        </p:nvPicPr>
        <p:blipFill>
          <a:blip r:embed="rId5" cstate="screen">
            <a:extLst>
              <a:ext uri="{28A0092B-C50C-407E-A947-70E740481C1C}">
                <a14:useLocalDpi xmlns:a14="http://schemas.microsoft.com/office/drawing/2010/main"/>
              </a:ext>
            </a:extLst>
          </a:blip>
          <a:srcRect/>
          <a:stretch>
            <a:fillRect/>
          </a:stretch>
        </p:blipFill>
        <p:spPr bwMode="auto">
          <a:xfrm>
            <a:off x="89389" y="115888"/>
            <a:ext cx="1619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16"/>
          <p:cNvSpPr>
            <a:spLocks noChangeArrowheads="1"/>
          </p:cNvSpPr>
          <p:nvPr/>
        </p:nvSpPr>
        <p:spPr bwMode="auto">
          <a:xfrm>
            <a:off x="8532936" y="6621468"/>
            <a:ext cx="5715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r" eaLnBrk="1" fontAlgn="ctr" hangingPunct="1">
              <a:defRPr/>
            </a:pPr>
            <a:fld id="{79E51B4B-B397-4107-8840-39C7E72A889D}" type="slidenum">
              <a:rPr lang="zh-TW" altLang="en-US" sz="1108" smtClean="0">
                <a:solidFill>
                  <a:srgbClr val="FFFFFF"/>
                </a:solidFill>
                <a:latin typeface="Monotype Corsiva" panose="03010101010201010101" pitchFamily="66" charset="0"/>
                <a:ea typeface="微軟正黑體" panose="020B0604030504040204" pitchFamily="34" charset="-120"/>
              </a:rPr>
              <a:pPr algn="r" eaLnBrk="1" fontAlgn="ctr" hangingPunct="1">
                <a:defRPr/>
              </a:pPr>
              <a:t>‹#›</a:t>
            </a:fld>
            <a:endParaRPr lang="en-US" altLang="zh-TW" sz="1108">
              <a:solidFill>
                <a:srgbClr val="FFFFFF"/>
              </a:solidFill>
              <a:latin typeface="Monotype Corsiva" panose="03010101010201010101" pitchFamily="66" charset="0"/>
              <a:ea typeface="微軟正黑體" panose="020B0604030504040204" pitchFamily="34" charset="-120"/>
            </a:endParaRPr>
          </a:p>
        </p:txBody>
      </p:sp>
      <p:sp>
        <p:nvSpPr>
          <p:cNvPr id="21509" name="Rectangle 16"/>
          <p:cNvSpPr>
            <a:spLocks noChangeArrowheads="1"/>
          </p:cNvSpPr>
          <p:nvPr/>
        </p:nvSpPr>
        <p:spPr bwMode="auto">
          <a:xfrm>
            <a:off x="8532936" y="6567488"/>
            <a:ext cx="5715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r" eaLnBrk="1" fontAlgn="ctr" hangingPunct="1">
              <a:defRPr/>
            </a:pPr>
            <a:fld id="{51CC1D39-9C59-4398-BB09-7717575E8A52}" type="slidenum">
              <a:rPr lang="zh-TW" altLang="en-US" sz="1108" b="0" smtClean="0">
                <a:solidFill>
                  <a:srgbClr val="FFFFFF"/>
                </a:solidFill>
                <a:latin typeface="Garamond" panose="02020404030301010803" pitchFamily="18" charset="0"/>
                <a:ea typeface="微軟正黑體" panose="020B0604030504040204" pitchFamily="34" charset="-120"/>
              </a:rPr>
              <a:pPr algn="r" eaLnBrk="1" fontAlgn="ctr" hangingPunct="1">
                <a:defRPr/>
              </a:pPr>
              <a:t>‹#›</a:t>
            </a:fld>
            <a:endParaRPr lang="en-US" altLang="zh-TW" sz="1108" b="0">
              <a:solidFill>
                <a:srgbClr val="FFFFFF"/>
              </a:solidFill>
              <a:latin typeface="Garamond" panose="02020404030301010803" pitchFamily="18" charset="0"/>
              <a:ea typeface="微軟正黑體" panose="020B0604030504040204" pitchFamily="34" charset="-120"/>
            </a:endParaRPr>
          </a:p>
        </p:txBody>
      </p:sp>
      <p:pic>
        <p:nvPicPr>
          <p:cNvPr id="6" name="圖片 5"/>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0" y="1412776"/>
            <a:ext cx="9144000" cy="5445224"/>
          </a:xfrm>
          <a:prstGeom prst="rect">
            <a:avLst/>
          </a:prstGeom>
        </p:spPr>
      </p:pic>
      <p:sp>
        <p:nvSpPr>
          <p:cNvPr id="7" name="投影片編號版面配置區 5"/>
          <p:cNvSpPr>
            <a:spLocks noGrp="1"/>
          </p:cNvSpPr>
          <p:nvPr>
            <p:ph type="sldNum" sz="quarter" idx="4"/>
          </p:nvPr>
        </p:nvSpPr>
        <p:spPr>
          <a:xfrm>
            <a:off x="6899275" y="655479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solidFill>
                  <a:srgbClr val="FFFFFF"/>
                </a:solidFill>
                <a:latin typeface="Arial"/>
                <a:ea typeface="微軟正黑體"/>
              </a:rPr>
              <a:pPr eaLnBrk="1" fontAlgn="auto" hangingPunct="1">
                <a:spcBef>
                  <a:spcPts val="0"/>
                </a:spcBef>
                <a:spcAft>
                  <a:spcPts val="0"/>
                </a:spcAft>
              </a:pPr>
              <a:t>‹#›</a:t>
            </a:fld>
            <a:endParaRPr kumimoji="0" lang="zh-TW" altLang="en-US" b="0" dirty="0">
              <a:solidFill>
                <a:srgbClr val="FFFFFF"/>
              </a:solidFill>
              <a:latin typeface="Arial"/>
              <a:ea typeface="微軟正黑體"/>
            </a:endParaRPr>
          </a:p>
        </p:txBody>
      </p:sp>
    </p:spTree>
    <p:extLst>
      <p:ext uri="{BB962C8B-B14F-4D97-AF65-F5344CB8AC3E}">
        <p14:creationId xmlns:p14="http://schemas.microsoft.com/office/powerpoint/2010/main" val="831994814"/>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6" r:id="rId3"/>
  </p:sldLayoutIdLst>
  <p:txStyles>
    <p:titleStyle>
      <a:lvl1pPr algn="ctr" rtl="0" eaLnBrk="0" fontAlgn="base" hangingPunct="0">
        <a:spcBef>
          <a:spcPct val="0"/>
        </a:spcBef>
        <a:spcAft>
          <a:spcPct val="0"/>
        </a:spcAft>
        <a:defRPr kumimoji="1" sz="2769">
          <a:solidFill>
            <a:srgbClr val="3366FF"/>
          </a:solidFill>
          <a:latin typeface="BiauKai"/>
          <a:ea typeface="BiauKai"/>
          <a:cs typeface="BiauKai"/>
        </a:defRPr>
      </a:lvl1pPr>
      <a:lvl2pPr algn="ctr" rtl="0" eaLnBrk="0" fontAlgn="base" hangingPunct="0">
        <a:spcBef>
          <a:spcPct val="0"/>
        </a:spcBef>
        <a:spcAft>
          <a:spcPct val="0"/>
        </a:spcAft>
        <a:defRPr kumimoji="1" sz="2769">
          <a:solidFill>
            <a:srgbClr val="3366FF"/>
          </a:solidFill>
          <a:latin typeface="BiauKai" charset="-120"/>
          <a:ea typeface="BiauKai" charset="-120"/>
          <a:cs typeface="BiauKai"/>
        </a:defRPr>
      </a:lvl2pPr>
      <a:lvl3pPr algn="ctr" rtl="0" eaLnBrk="0" fontAlgn="base" hangingPunct="0">
        <a:spcBef>
          <a:spcPct val="0"/>
        </a:spcBef>
        <a:spcAft>
          <a:spcPct val="0"/>
        </a:spcAft>
        <a:defRPr kumimoji="1" sz="2769">
          <a:solidFill>
            <a:srgbClr val="3366FF"/>
          </a:solidFill>
          <a:latin typeface="BiauKai" charset="-120"/>
          <a:ea typeface="BiauKai" charset="-120"/>
          <a:cs typeface="BiauKai"/>
        </a:defRPr>
      </a:lvl3pPr>
      <a:lvl4pPr algn="ctr" rtl="0" eaLnBrk="0" fontAlgn="base" hangingPunct="0">
        <a:spcBef>
          <a:spcPct val="0"/>
        </a:spcBef>
        <a:spcAft>
          <a:spcPct val="0"/>
        </a:spcAft>
        <a:defRPr kumimoji="1" sz="2769">
          <a:solidFill>
            <a:srgbClr val="3366FF"/>
          </a:solidFill>
          <a:latin typeface="BiauKai" charset="-120"/>
          <a:ea typeface="BiauKai" charset="-120"/>
          <a:cs typeface="BiauKai"/>
        </a:defRPr>
      </a:lvl4pPr>
      <a:lvl5pPr algn="ctr" rtl="0" eaLnBrk="0" fontAlgn="base" hangingPunct="0">
        <a:spcBef>
          <a:spcPct val="0"/>
        </a:spcBef>
        <a:spcAft>
          <a:spcPct val="0"/>
        </a:spcAft>
        <a:defRPr kumimoji="1" sz="2769">
          <a:solidFill>
            <a:srgbClr val="3366FF"/>
          </a:solidFill>
          <a:latin typeface="BiauKai" charset="-120"/>
          <a:ea typeface="BiauKai" charset="-120"/>
          <a:cs typeface="BiauKai"/>
        </a:defRPr>
      </a:lvl5pPr>
      <a:lvl6pPr marL="316531" algn="l" rtl="0" eaLnBrk="1" fontAlgn="base" hangingPunct="1">
        <a:spcBef>
          <a:spcPct val="0"/>
        </a:spcBef>
        <a:spcAft>
          <a:spcPct val="0"/>
        </a:spcAft>
        <a:defRPr kumimoji="1" sz="3231">
          <a:solidFill>
            <a:schemeClr val="tx2"/>
          </a:solidFill>
          <a:latin typeface="Arial" charset="0"/>
          <a:ea typeface="微軟正黑體" pitchFamily="34" charset="-120"/>
        </a:defRPr>
      </a:lvl6pPr>
      <a:lvl7pPr marL="633062" algn="l" rtl="0" eaLnBrk="1" fontAlgn="base" hangingPunct="1">
        <a:spcBef>
          <a:spcPct val="0"/>
        </a:spcBef>
        <a:spcAft>
          <a:spcPct val="0"/>
        </a:spcAft>
        <a:defRPr kumimoji="1" sz="3231">
          <a:solidFill>
            <a:schemeClr val="tx2"/>
          </a:solidFill>
          <a:latin typeface="Arial" charset="0"/>
          <a:ea typeface="微軟正黑體" pitchFamily="34" charset="-120"/>
        </a:defRPr>
      </a:lvl7pPr>
      <a:lvl8pPr marL="949593" algn="l" rtl="0" eaLnBrk="1" fontAlgn="base" hangingPunct="1">
        <a:spcBef>
          <a:spcPct val="0"/>
        </a:spcBef>
        <a:spcAft>
          <a:spcPct val="0"/>
        </a:spcAft>
        <a:defRPr kumimoji="1" sz="3231">
          <a:solidFill>
            <a:schemeClr val="tx2"/>
          </a:solidFill>
          <a:latin typeface="Arial" charset="0"/>
          <a:ea typeface="微軟正黑體" pitchFamily="34" charset="-120"/>
        </a:defRPr>
      </a:lvl8pPr>
      <a:lvl9pPr marL="1266124" algn="l" rtl="0" eaLnBrk="1" fontAlgn="base" hangingPunct="1">
        <a:spcBef>
          <a:spcPct val="0"/>
        </a:spcBef>
        <a:spcAft>
          <a:spcPct val="0"/>
        </a:spcAft>
        <a:defRPr kumimoji="1" sz="3231">
          <a:solidFill>
            <a:schemeClr val="tx2"/>
          </a:solidFill>
          <a:latin typeface="Arial" charset="0"/>
          <a:ea typeface="微軟正黑體" pitchFamily="34" charset="-120"/>
        </a:defRPr>
      </a:lvl9pPr>
    </p:titleStyle>
    <p:bodyStyle>
      <a:lvl1pPr marL="237398" indent="-237398" algn="l" rtl="0" eaLnBrk="0" fontAlgn="base" hangingPunct="0">
        <a:spcBef>
          <a:spcPct val="20000"/>
        </a:spcBef>
        <a:spcAft>
          <a:spcPct val="0"/>
        </a:spcAft>
        <a:buChar char="•"/>
        <a:defRPr kumimoji="1" sz="2215">
          <a:solidFill>
            <a:schemeClr val="tx1"/>
          </a:solidFill>
          <a:latin typeface="+mn-lt"/>
          <a:ea typeface="+mn-ea"/>
          <a:cs typeface="微軟正黑體"/>
        </a:defRPr>
      </a:lvl1pPr>
      <a:lvl2pPr marL="514363" indent="-197832" algn="l" rtl="0" eaLnBrk="0" fontAlgn="base" hangingPunct="0">
        <a:spcBef>
          <a:spcPct val="20000"/>
        </a:spcBef>
        <a:spcAft>
          <a:spcPct val="0"/>
        </a:spcAft>
        <a:buChar char="–"/>
        <a:defRPr kumimoji="1" sz="1939">
          <a:solidFill>
            <a:schemeClr val="tx1"/>
          </a:solidFill>
          <a:latin typeface="+mn-lt"/>
          <a:ea typeface="+mn-ea"/>
          <a:cs typeface="微軟正黑體"/>
        </a:defRPr>
      </a:lvl2pPr>
      <a:lvl3pPr marL="791327" indent="-158265" algn="l" rtl="0" eaLnBrk="0" fontAlgn="base" hangingPunct="0">
        <a:spcBef>
          <a:spcPct val="20000"/>
        </a:spcBef>
        <a:spcAft>
          <a:spcPct val="0"/>
        </a:spcAft>
        <a:buChar char="•"/>
        <a:defRPr kumimoji="1">
          <a:solidFill>
            <a:schemeClr val="tx1"/>
          </a:solidFill>
          <a:latin typeface="+mn-lt"/>
          <a:ea typeface="+mn-ea"/>
          <a:cs typeface="微軟正黑體"/>
        </a:defRPr>
      </a:lvl3pPr>
      <a:lvl4pPr marL="1107858" indent="-158265" algn="l" rtl="0" eaLnBrk="0" fontAlgn="base" hangingPunct="0">
        <a:spcBef>
          <a:spcPct val="20000"/>
        </a:spcBef>
        <a:spcAft>
          <a:spcPct val="0"/>
        </a:spcAft>
        <a:buChar char="–"/>
        <a:defRPr kumimoji="1" sz="1385">
          <a:solidFill>
            <a:schemeClr val="tx1"/>
          </a:solidFill>
          <a:latin typeface="+mn-lt"/>
          <a:ea typeface="+mn-ea"/>
          <a:cs typeface="微軟正黑體"/>
        </a:defRPr>
      </a:lvl4pPr>
      <a:lvl5pPr marL="1424389" indent="-158265" algn="l" rtl="0" eaLnBrk="0" fontAlgn="base" hangingPunct="0">
        <a:spcBef>
          <a:spcPct val="20000"/>
        </a:spcBef>
        <a:spcAft>
          <a:spcPct val="0"/>
        </a:spcAft>
        <a:buChar char="»"/>
        <a:defRPr kumimoji="1" sz="1385">
          <a:solidFill>
            <a:schemeClr val="tx1"/>
          </a:solidFill>
          <a:latin typeface="+mn-lt"/>
          <a:ea typeface="+mn-ea"/>
          <a:cs typeface="微軟正黑體"/>
        </a:defRPr>
      </a:lvl5pPr>
      <a:lvl6pPr marL="1740920" indent="-158265" algn="l" rtl="0" eaLnBrk="1" fontAlgn="base" hangingPunct="1">
        <a:spcBef>
          <a:spcPct val="20000"/>
        </a:spcBef>
        <a:spcAft>
          <a:spcPct val="0"/>
        </a:spcAft>
        <a:buChar char="»"/>
        <a:defRPr kumimoji="1" sz="1385">
          <a:solidFill>
            <a:schemeClr val="tx1"/>
          </a:solidFill>
          <a:latin typeface="+mn-lt"/>
          <a:ea typeface="+mn-ea"/>
        </a:defRPr>
      </a:lvl6pPr>
      <a:lvl7pPr marL="2057451" indent="-158265" algn="l" rtl="0" eaLnBrk="1" fontAlgn="base" hangingPunct="1">
        <a:spcBef>
          <a:spcPct val="20000"/>
        </a:spcBef>
        <a:spcAft>
          <a:spcPct val="0"/>
        </a:spcAft>
        <a:buChar char="»"/>
        <a:defRPr kumimoji="1" sz="1385">
          <a:solidFill>
            <a:schemeClr val="tx1"/>
          </a:solidFill>
          <a:latin typeface="+mn-lt"/>
          <a:ea typeface="+mn-ea"/>
        </a:defRPr>
      </a:lvl7pPr>
      <a:lvl8pPr marL="2373982" indent="-158265" algn="l" rtl="0" eaLnBrk="1" fontAlgn="base" hangingPunct="1">
        <a:spcBef>
          <a:spcPct val="20000"/>
        </a:spcBef>
        <a:spcAft>
          <a:spcPct val="0"/>
        </a:spcAft>
        <a:buChar char="»"/>
        <a:defRPr kumimoji="1" sz="1385">
          <a:solidFill>
            <a:schemeClr val="tx1"/>
          </a:solidFill>
          <a:latin typeface="+mn-lt"/>
          <a:ea typeface="+mn-ea"/>
        </a:defRPr>
      </a:lvl8pPr>
      <a:lvl9pPr marL="2690513" indent="-158265" algn="l" rtl="0" eaLnBrk="1" fontAlgn="base" hangingPunct="1">
        <a:spcBef>
          <a:spcPct val="20000"/>
        </a:spcBef>
        <a:spcAft>
          <a:spcPct val="0"/>
        </a:spcAft>
        <a:buChar char="»"/>
        <a:defRPr kumimoji="1" sz="1385">
          <a:solidFill>
            <a:schemeClr val="tx1"/>
          </a:solidFill>
          <a:latin typeface="+mn-lt"/>
          <a:ea typeface="+mn-ea"/>
        </a:defRPr>
      </a:lvl9pPr>
    </p:bodyStyle>
    <p:otherStyle>
      <a:defPPr>
        <a:defRPr lang="zh-TW"/>
      </a:defPPr>
      <a:lvl1pPr marL="0" algn="l" defTabSz="633062" rtl="0" eaLnBrk="1" latinLnBrk="0" hangingPunct="1">
        <a:defRPr sz="1292" kern="1200">
          <a:solidFill>
            <a:schemeClr val="tx1"/>
          </a:solidFill>
          <a:latin typeface="+mn-lt"/>
          <a:ea typeface="+mn-ea"/>
          <a:cs typeface="+mn-cs"/>
        </a:defRPr>
      </a:lvl1pPr>
      <a:lvl2pPr marL="316531" algn="l" defTabSz="633062" rtl="0" eaLnBrk="1" latinLnBrk="0" hangingPunct="1">
        <a:defRPr sz="1292" kern="1200">
          <a:solidFill>
            <a:schemeClr val="tx1"/>
          </a:solidFill>
          <a:latin typeface="+mn-lt"/>
          <a:ea typeface="+mn-ea"/>
          <a:cs typeface="+mn-cs"/>
        </a:defRPr>
      </a:lvl2pPr>
      <a:lvl3pPr marL="633062" algn="l" defTabSz="633062" rtl="0" eaLnBrk="1" latinLnBrk="0" hangingPunct="1">
        <a:defRPr sz="1292" kern="1200">
          <a:solidFill>
            <a:schemeClr val="tx1"/>
          </a:solidFill>
          <a:latin typeface="+mn-lt"/>
          <a:ea typeface="+mn-ea"/>
          <a:cs typeface="+mn-cs"/>
        </a:defRPr>
      </a:lvl3pPr>
      <a:lvl4pPr marL="949593" algn="l" defTabSz="633062" rtl="0" eaLnBrk="1" latinLnBrk="0" hangingPunct="1">
        <a:defRPr sz="1292" kern="1200">
          <a:solidFill>
            <a:schemeClr val="tx1"/>
          </a:solidFill>
          <a:latin typeface="+mn-lt"/>
          <a:ea typeface="+mn-ea"/>
          <a:cs typeface="+mn-cs"/>
        </a:defRPr>
      </a:lvl4pPr>
      <a:lvl5pPr marL="1266124" algn="l" defTabSz="633062" rtl="0" eaLnBrk="1" latinLnBrk="0" hangingPunct="1">
        <a:defRPr sz="1292" kern="1200">
          <a:solidFill>
            <a:schemeClr val="tx1"/>
          </a:solidFill>
          <a:latin typeface="+mn-lt"/>
          <a:ea typeface="+mn-ea"/>
          <a:cs typeface="+mn-cs"/>
        </a:defRPr>
      </a:lvl5pPr>
      <a:lvl6pPr marL="1582655" algn="l" defTabSz="633062" rtl="0" eaLnBrk="1" latinLnBrk="0" hangingPunct="1">
        <a:defRPr sz="1292" kern="1200">
          <a:solidFill>
            <a:schemeClr val="tx1"/>
          </a:solidFill>
          <a:latin typeface="+mn-lt"/>
          <a:ea typeface="+mn-ea"/>
          <a:cs typeface="+mn-cs"/>
        </a:defRPr>
      </a:lvl6pPr>
      <a:lvl7pPr marL="1899186" algn="l" defTabSz="633062" rtl="0" eaLnBrk="1" latinLnBrk="0" hangingPunct="1">
        <a:defRPr sz="1292" kern="1200">
          <a:solidFill>
            <a:schemeClr val="tx1"/>
          </a:solidFill>
          <a:latin typeface="+mn-lt"/>
          <a:ea typeface="+mn-ea"/>
          <a:cs typeface="+mn-cs"/>
        </a:defRPr>
      </a:lvl7pPr>
      <a:lvl8pPr marL="2215717" algn="l" defTabSz="633062" rtl="0" eaLnBrk="1" latinLnBrk="0" hangingPunct="1">
        <a:defRPr sz="1292" kern="1200">
          <a:solidFill>
            <a:schemeClr val="tx1"/>
          </a:solidFill>
          <a:latin typeface="+mn-lt"/>
          <a:ea typeface="+mn-ea"/>
          <a:cs typeface="+mn-cs"/>
        </a:defRPr>
      </a:lvl8pPr>
      <a:lvl9pPr marL="2532248" algn="l" defTabSz="633062" rtl="0" eaLnBrk="1" latinLnBrk="0" hangingPunct="1">
        <a:defRPr sz="1292"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43"/>
          <p:cNvSpPr>
            <a:spLocks noGrp="1" noChangeArrowheads="1"/>
          </p:cNvSpPr>
          <p:nvPr>
            <p:ph type="title"/>
          </p:nvPr>
        </p:nvSpPr>
        <p:spPr bwMode="auto">
          <a:xfrm>
            <a:off x="450850" y="0"/>
            <a:ext cx="83693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457200" y="1439863"/>
            <a:ext cx="8364538"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1036" name="Text Box 52"/>
          <p:cNvSpPr txBox="1">
            <a:spLocks noChangeArrowheads="1"/>
          </p:cNvSpPr>
          <p:nvPr/>
        </p:nvSpPr>
        <p:spPr bwMode="auto">
          <a:xfrm>
            <a:off x="0" y="720090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eaLnBrk="1" hangingPunct="1">
              <a:spcBef>
                <a:spcPct val="50000"/>
              </a:spcBef>
              <a:defRPr/>
            </a:pPr>
            <a:r>
              <a:rPr lang="zh-TW" altLang="en-US" sz="2400">
                <a:ea typeface="微軟正黑體" panose="020B0604030504040204" pitchFamily="34" charset="-120"/>
              </a:rPr>
              <a:t>建議字型：中文微軟正黑體，英文</a:t>
            </a:r>
            <a:r>
              <a:rPr lang="en-US" altLang="zh-TW" sz="2400">
                <a:ea typeface="微軟正黑體" panose="020B0604030504040204" pitchFamily="34" charset="-120"/>
              </a:rPr>
              <a:t>Arial</a:t>
            </a:r>
          </a:p>
        </p:txBody>
      </p:sp>
      <p:pic>
        <p:nvPicPr>
          <p:cNvPr id="13" name="圖片 12"/>
          <p:cNvPicPr>
            <a:picLocks noChangeAspect="1"/>
          </p:cNvPicPr>
          <p:nvPr userDrawn="1"/>
        </p:nvPicPr>
        <p:blipFill>
          <a:blip r:embed="rId21" cstate="screen">
            <a:extLst>
              <a:ext uri="{28A0092B-C50C-407E-A947-70E740481C1C}">
                <a14:useLocalDpi xmlns:a14="http://schemas.microsoft.com/office/drawing/2010/main"/>
              </a:ext>
            </a:extLst>
          </a:blip>
          <a:srcRect/>
          <a:stretch>
            <a:fillRect/>
          </a:stretch>
        </p:blipFill>
        <p:spPr bwMode="auto">
          <a:xfrm>
            <a:off x="8529230" y="16182"/>
            <a:ext cx="618825" cy="281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53" descr="itri_CEL_C"/>
          <p:cNvPicPr>
            <a:picLocks noChangeAspect="1" noChangeArrowheads="1"/>
          </p:cNvPicPr>
          <p:nvPr userDrawn="1"/>
        </p:nvPicPr>
        <p:blipFill>
          <a:blip r:embed="rId22" cstate="screen">
            <a:extLst>
              <a:ext uri="{28A0092B-C50C-407E-A947-70E740481C1C}">
                <a14:useLocalDpi xmlns:a14="http://schemas.microsoft.com/office/drawing/2010/main"/>
              </a:ext>
            </a:extLst>
          </a:blip>
          <a:srcRect/>
          <a:stretch>
            <a:fillRect/>
          </a:stretch>
        </p:blipFill>
        <p:spPr bwMode="auto">
          <a:xfrm>
            <a:off x="22586" y="24280"/>
            <a:ext cx="1435823" cy="332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42"/>
          <p:cNvSpPr>
            <a:spLocks noChangeArrowheads="1"/>
          </p:cNvSpPr>
          <p:nvPr userDrawn="1"/>
        </p:nvSpPr>
        <p:spPr bwMode="auto">
          <a:xfrm>
            <a:off x="0" y="6618288"/>
            <a:ext cx="9144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TW" altLang="en-US" sz="1800" b="0" i="0" u="none" strike="noStrike" kern="1200" cap="none" spc="0" normalizeH="0" baseline="0" noProof="0">
              <a:ln>
                <a:noFill/>
              </a:ln>
              <a:solidFill>
                <a:prstClr val="black"/>
              </a:solidFill>
              <a:effectLst/>
              <a:uLnTx/>
              <a:uFillTx/>
              <a:latin typeface="Arial" panose="020B0604020202020204" pitchFamily="34" charset="0"/>
              <a:ea typeface="新細明體" panose="02020500000000000000" pitchFamily="18" charset="-120"/>
              <a:cs typeface="+mn-cs"/>
            </a:endParaRPr>
          </a:p>
        </p:txBody>
      </p:sp>
      <p:sp>
        <p:nvSpPr>
          <p:cNvPr id="11" name="Rectangle 45"/>
          <p:cNvSpPr>
            <a:spLocks noGrp="1" noChangeArrowheads="1"/>
          </p:cNvSpPr>
          <p:nvPr>
            <p:ph type="dt" sz="half" idx="2"/>
          </p:nvPr>
        </p:nvSpPr>
        <p:spPr bwMode="auto">
          <a:xfrm>
            <a:off x="7035114" y="6619875"/>
            <a:ext cx="1482617" cy="238125"/>
          </a:xfrm>
          <a:prstGeom prst="rect">
            <a:avLst/>
          </a:prstGeom>
          <a:noFill/>
          <a:ln w="9525">
            <a:noFill/>
            <a:miter lim="800000"/>
          </a:ln>
          <a:effectLst/>
        </p:spPr>
        <p:txBody>
          <a:bodyPr vert="horz" wrap="square" lIns="91440" tIns="45720" rIns="91440" bIns="45720" numCol="1" anchor="ctr" anchorCtr="0" compatLnSpc="1"/>
          <a:lstStyle>
            <a:lvl1pPr algn="l" eaLnBrk="1" hangingPunct="1">
              <a:defRPr sz="1200">
                <a:solidFill>
                  <a:schemeClr val="bg1"/>
                </a:solidFill>
                <a:latin typeface="Arial" panose="020B0604020202020204" pitchFamily="34"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zh-TW" sz="1200" b="0" i="0" u="none" strike="noStrike" kern="1200" cap="none" spc="0" normalizeH="0" baseline="0" noProof="0" dirty="0">
              <a:ln>
                <a:noFill/>
              </a:ln>
              <a:solidFill>
                <a:prstClr val="white"/>
              </a:solidFill>
              <a:effectLst/>
              <a:uLnTx/>
              <a:uFillTx/>
              <a:latin typeface="Arial" panose="020B0604020202020204" pitchFamily="34" charset="0"/>
              <a:ea typeface="微軟正黑體"/>
              <a:cs typeface="+mn-cs"/>
            </a:endParaRPr>
          </a:p>
        </p:txBody>
      </p:sp>
      <p:sp>
        <p:nvSpPr>
          <p:cNvPr id="12" name="Rectangle 47"/>
          <p:cNvSpPr>
            <a:spLocks noGrp="1" noChangeArrowheads="1"/>
          </p:cNvSpPr>
          <p:nvPr>
            <p:ph type="sldNum" sz="quarter" idx="4"/>
          </p:nvPr>
        </p:nvSpPr>
        <p:spPr bwMode="auto">
          <a:xfrm>
            <a:off x="8572500" y="6619875"/>
            <a:ext cx="571500" cy="238125"/>
          </a:xfrm>
          <a:prstGeom prst="rect">
            <a:avLst/>
          </a:prstGeom>
          <a:noFill/>
          <a:ln w="9525">
            <a:noFill/>
            <a:miter lim="800000"/>
          </a:ln>
          <a:effectLst/>
        </p:spPr>
        <p:txBody>
          <a:bodyPr vert="horz" wrap="square" lIns="91440" tIns="45720" rIns="91440" bIns="45720" numCol="1" anchor="ctr" anchorCtr="0" compatLnSpc="1"/>
          <a:lstStyle>
            <a:lvl1pPr algn="r" eaLnBrk="1" fontAlgn="ctr" hangingPunct="1">
              <a:defRPr sz="1200">
                <a:solidFill>
                  <a:schemeClr val="bg1"/>
                </a:solidFill>
                <a:ea typeface="微軟正黑體" panose="020B0604030504040204" pitchFamily="34" charset="-120"/>
              </a:defRPr>
            </a:lvl1pPr>
          </a:lstStyle>
          <a:p>
            <a:pPr marL="0" marR="0" lvl="0" indent="0" algn="r" defTabSz="914400" rtl="0" eaLnBrk="1" fontAlgn="ctr" latinLnBrk="0" hangingPunct="1">
              <a:lnSpc>
                <a:spcPct val="100000"/>
              </a:lnSpc>
              <a:spcBef>
                <a:spcPct val="0"/>
              </a:spcBef>
              <a:spcAft>
                <a:spcPct val="0"/>
              </a:spcAft>
              <a:buClrTx/>
              <a:buSzTx/>
              <a:buFontTx/>
              <a:buNone/>
              <a:tabLst/>
              <a:defRPr/>
            </a:pPr>
            <a:fld id="{1A71FFAD-F905-4792-971B-681FA4F61CA8}" type="slidenum">
              <a:rPr kumimoji="1" lang="en-US" altLang="zh-TW" sz="1200" b="0" i="0" u="none" strike="noStrike" kern="1200" cap="none" spc="0" normalizeH="0" baseline="0" noProof="0" smtClean="0">
                <a:ln>
                  <a:noFill/>
                </a:ln>
                <a:solidFill>
                  <a:prstClr val="white"/>
                </a:solidFill>
                <a:effectLst/>
                <a:uLnTx/>
                <a:uFillTx/>
                <a:latin typeface="Arial" panose="020B0604020202020204" pitchFamily="34" charset="0"/>
                <a:ea typeface="微軟正黑體" panose="020B0604030504040204" pitchFamily="34" charset="-120"/>
                <a:cs typeface="+mn-cs"/>
              </a:rPr>
              <a:pPr marL="0" marR="0" lvl="0" indent="0" algn="r" defTabSz="914400" rtl="0" eaLnBrk="1" fontAlgn="ctr" latinLnBrk="0" hangingPunct="1">
                <a:lnSpc>
                  <a:spcPct val="100000"/>
                </a:lnSpc>
                <a:spcBef>
                  <a:spcPct val="0"/>
                </a:spcBef>
                <a:spcAft>
                  <a:spcPct val="0"/>
                </a:spcAft>
                <a:buClrTx/>
                <a:buSzTx/>
                <a:buFontTx/>
                <a:buNone/>
                <a:tabLst/>
                <a:defRPr/>
              </a:pPr>
              <a:t>‹#›</a:t>
            </a:fld>
            <a:endParaRPr kumimoji="1" lang="en-US" altLang="zh-TW" sz="1200" b="0" i="0" u="none" strike="noStrike" kern="1200" cap="none" spc="0" normalizeH="0" baseline="0" noProof="0">
              <a:ln>
                <a:noFill/>
              </a:ln>
              <a:solidFill>
                <a:prstClr val="white"/>
              </a:solidFill>
              <a:effectLst/>
              <a:uLnTx/>
              <a:uFillTx/>
              <a:latin typeface="Arial" panose="020B0604020202020204" pitchFamily="34" charset="0"/>
              <a:ea typeface="微軟正黑體" panose="020B0604030504040204" pitchFamily="34" charset="-120"/>
              <a:cs typeface="+mn-cs"/>
            </a:endParaRPr>
          </a:p>
        </p:txBody>
      </p:sp>
      <p:sp>
        <p:nvSpPr>
          <p:cNvPr id="14" name="Text Box 48"/>
          <p:cNvSpPr txBox="1">
            <a:spLocks noChangeArrowheads="1"/>
          </p:cNvSpPr>
          <p:nvPr userDrawn="1"/>
        </p:nvSpPr>
        <p:spPr bwMode="auto">
          <a:xfrm>
            <a:off x="-11500" y="6610192"/>
            <a:ext cx="71219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1000" b="0" i="0" u="none" strike="noStrike" kern="1200" cap="none" spc="0" normalizeH="0" baseline="0" noProof="0" dirty="0">
                <a:ln>
                  <a:noFill/>
                </a:ln>
                <a:solidFill>
                  <a:prstClr val="white"/>
                </a:solidFill>
                <a:effectLst/>
                <a:uLnTx/>
                <a:uFillTx/>
                <a:latin typeface="微軟正黑體"/>
                <a:ea typeface="微軟正黑體"/>
                <a:cs typeface="+mn-cs"/>
              </a:rPr>
              <a:t>工業技術研究院機密資料 禁止複製、轉載、外流 </a:t>
            </a:r>
            <a:r>
              <a:rPr kumimoji="1" lang="en-US" altLang="zh-TW" sz="1000" b="0" i="0" u="none" strike="noStrike" kern="1200" cap="none" spc="0" normalizeH="0" baseline="0" noProof="0" dirty="0">
                <a:ln>
                  <a:noFill/>
                </a:ln>
                <a:solidFill>
                  <a:prstClr val="white"/>
                </a:solidFill>
                <a:effectLst/>
                <a:uLnTx/>
                <a:uFillTx/>
                <a:latin typeface="微軟正黑體"/>
                <a:ea typeface="微軟正黑體"/>
                <a:cs typeface="+mn-cs"/>
              </a:rPr>
              <a:t>ITRI CONFIDENTIAL DOCUMENT DO NOT COPY OR DISTRIBUTE</a:t>
            </a:r>
          </a:p>
        </p:txBody>
      </p:sp>
    </p:spTree>
    <p:extLst>
      <p:ext uri="{BB962C8B-B14F-4D97-AF65-F5344CB8AC3E}">
        <p14:creationId xmlns:p14="http://schemas.microsoft.com/office/powerpoint/2010/main" val="2400797475"/>
      </p:ext>
    </p:extLst>
  </p:cSld>
  <p:clrMap bg1="lt1" tx1="dk1" bg2="lt2" tx2="dk2" accent1="accent1" accent2="accent2" accent3="accent3" accent4="accent4" accent5="accent5" accent6="accent6" hlink="hlink" folHlink="folHlink"/>
  <p:sldLayoutIdLst>
    <p:sldLayoutId id="2147484188" r:id="rId1"/>
    <p:sldLayoutId id="2147484189" r:id="rId2"/>
    <p:sldLayoutId id="2147484190" r:id="rId3"/>
    <p:sldLayoutId id="2147484191" r:id="rId4"/>
    <p:sldLayoutId id="2147484192" r:id="rId5"/>
    <p:sldLayoutId id="2147484193" r:id="rId6"/>
    <p:sldLayoutId id="2147484194" r:id="rId7"/>
    <p:sldLayoutId id="2147484195" r:id="rId8"/>
    <p:sldLayoutId id="2147484196" r:id="rId9"/>
    <p:sldLayoutId id="2147484197" r:id="rId10"/>
    <p:sldLayoutId id="2147484198" r:id="rId11"/>
    <p:sldLayoutId id="2147484199" r:id="rId12"/>
    <p:sldLayoutId id="2147484200" r:id="rId13"/>
    <p:sldLayoutId id="2147484201" r:id="rId14"/>
    <p:sldLayoutId id="2147484202" r:id="rId15"/>
    <p:sldLayoutId id="2147484204" r:id="rId16"/>
    <p:sldLayoutId id="2147484205" r:id="rId17"/>
    <p:sldLayoutId id="2147484206" r:id="rId18"/>
    <p:sldLayoutId id="2147484207" r:id="rId19"/>
  </p:sldLayoutIdLst>
  <p:hf hdr="0" dt="0"/>
  <p:txStyles>
    <p:titleStyle>
      <a:lvl1pPr algn="l" rtl="0" eaLnBrk="1" fontAlgn="base" hangingPunct="1">
        <a:spcBef>
          <a:spcPct val="0"/>
        </a:spcBef>
        <a:spcAft>
          <a:spcPct val="0"/>
        </a:spcAft>
        <a:buFontTx/>
        <a:buNone/>
        <a:defRPr kumimoji="1" lang="zh-TW" altLang="en-US" sz="3600" kern="1200" dirty="0" smtClean="0">
          <a:solidFill>
            <a:srgbClr val="00B2B3"/>
          </a:solidFill>
          <a:latin typeface="Arial" panose="020B0604020202020204" pitchFamily="34" charset="0"/>
          <a:ea typeface="微軟正黑體" panose="020B0604030504040204" pitchFamily="34" charset="-120"/>
          <a:cs typeface="+mn-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42"/>
          <p:cNvSpPr>
            <a:spLocks noChangeArrowheads="1"/>
          </p:cNvSpPr>
          <p:nvPr userDrawn="1"/>
        </p:nvSpPr>
        <p:spPr bwMode="auto">
          <a:xfrm>
            <a:off x="0" y="6618288"/>
            <a:ext cx="9144000" cy="239712"/>
          </a:xfrm>
          <a:prstGeom prst="rect">
            <a:avLst/>
          </a:prstGeom>
          <a:solidFill>
            <a:srgbClr val="00B2B3"/>
          </a:solidFill>
          <a:ln>
            <a:noFill/>
          </a:ln>
        </p:spPr>
        <p:txBody>
          <a:bodyPr wrap="none" anchor="ct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defRPr/>
            </a:pPr>
            <a:endParaRPr lang="zh-TW" altLang="en-US">
              <a:solidFill>
                <a:srgbClr val="000000"/>
              </a:solidFill>
            </a:endParaRPr>
          </a:p>
        </p:txBody>
      </p:sp>
      <p:sp>
        <p:nvSpPr>
          <p:cNvPr id="1027" name="Rectangle 43"/>
          <p:cNvSpPr>
            <a:spLocks noGrp="1" noChangeArrowheads="1"/>
          </p:cNvSpPr>
          <p:nvPr>
            <p:ph type="title"/>
          </p:nvPr>
        </p:nvSpPr>
        <p:spPr bwMode="auto">
          <a:xfrm>
            <a:off x="450850" y="0"/>
            <a:ext cx="83693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457200" y="1439864"/>
            <a:ext cx="8364538"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p:txBody>
      </p:sp>
      <p:sp>
        <p:nvSpPr>
          <p:cNvPr id="29741" name="Rectangle 45"/>
          <p:cNvSpPr>
            <a:spLocks noGrp="1" noChangeArrowheads="1"/>
          </p:cNvSpPr>
          <p:nvPr>
            <p:ph type="dt" sz="half" idx="2"/>
          </p:nvPr>
        </p:nvSpPr>
        <p:spPr bwMode="auto">
          <a:xfrm>
            <a:off x="6118226" y="6619877"/>
            <a:ext cx="1800225"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defRPr sz="1200">
                <a:solidFill>
                  <a:schemeClr val="bg1"/>
                </a:solidFill>
                <a:latin typeface="Arial" charset="0"/>
                <a:ea typeface="+mn-ea"/>
              </a:defRPr>
            </a:lvl1pPr>
          </a:lstStyle>
          <a:p>
            <a:pPr>
              <a:defRPr/>
            </a:pPr>
            <a:endParaRPr lang="en-US" altLang="zh-TW" dirty="0">
              <a:solidFill>
                <a:srgbClr val="FFFFFF"/>
              </a:solidFill>
            </a:endParaRPr>
          </a:p>
        </p:txBody>
      </p:sp>
      <p:sp>
        <p:nvSpPr>
          <p:cNvPr id="29742" name="Rectangle 46"/>
          <p:cNvSpPr>
            <a:spLocks noGrp="1" noChangeArrowheads="1"/>
          </p:cNvSpPr>
          <p:nvPr>
            <p:ph type="ftr" sz="quarter" idx="3"/>
          </p:nvPr>
        </p:nvSpPr>
        <p:spPr bwMode="auto">
          <a:xfrm>
            <a:off x="0" y="6391277"/>
            <a:ext cx="60960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eaLnBrk="1" hangingPunct="1">
              <a:defRPr sz="1400">
                <a:latin typeface="Arial" charset="0"/>
                <a:ea typeface="+mn-ea"/>
              </a:defRPr>
            </a:lvl1pPr>
          </a:lstStyle>
          <a:p>
            <a:pPr>
              <a:defRPr/>
            </a:pPr>
            <a:endParaRPr lang="en-US" altLang="zh-TW" dirty="0">
              <a:solidFill>
                <a:srgbClr val="000000"/>
              </a:solidFill>
            </a:endParaRPr>
          </a:p>
        </p:txBody>
      </p:sp>
      <p:sp>
        <p:nvSpPr>
          <p:cNvPr id="13" name="Text Box 48"/>
          <p:cNvSpPr txBox="1">
            <a:spLocks noChangeArrowheads="1"/>
          </p:cNvSpPr>
          <p:nvPr userDrawn="1"/>
        </p:nvSpPr>
        <p:spPr bwMode="auto">
          <a:xfrm>
            <a:off x="0" y="6613527"/>
            <a:ext cx="88201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a:defRPr/>
            </a:pPr>
            <a:r>
              <a:rPr kumimoji="1" lang="zh-TW" altLang="en-US" sz="1000" b="0" i="0" kern="1200" dirty="0">
                <a:solidFill>
                  <a:schemeClr val="bg1"/>
                </a:solidFill>
                <a:effectLst/>
                <a:latin typeface="Arial" panose="020B0604020202020204" pitchFamily="34" charset="0"/>
                <a:ea typeface="新細明體" panose="02020500000000000000" pitchFamily="18" charset="-120"/>
                <a:cs typeface="+mn-cs"/>
              </a:rPr>
              <a:t>工業技術研究院機密資料 禁止複製、轉載、外流 </a:t>
            </a:r>
            <a:r>
              <a:rPr kumimoji="1" lang="en-US" altLang="zh-TW" sz="1000" b="0" i="0" kern="1200" dirty="0">
                <a:solidFill>
                  <a:schemeClr val="bg1"/>
                </a:solidFill>
                <a:effectLst/>
                <a:latin typeface="Arial" panose="020B0604020202020204" pitchFamily="34" charset="0"/>
                <a:ea typeface="新細明體" panose="02020500000000000000" pitchFamily="18" charset="-120"/>
                <a:cs typeface="+mn-cs"/>
              </a:rPr>
              <a:t>ITRI CONFIDENTIAL DOCUMENT DO NOT COPY OR DISTRIBUTE</a:t>
            </a:r>
            <a:endParaRPr lang="zh-TW" altLang="en-US" sz="1000" dirty="0">
              <a:solidFill>
                <a:schemeClr val="bg1"/>
              </a:solidFill>
              <a:ea typeface="微軟正黑體" panose="020B0604030504040204" pitchFamily="34" charset="-120"/>
            </a:endParaRPr>
          </a:p>
        </p:txBody>
      </p:sp>
      <p:sp>
        <p:nvSpPr>
          <p:cNvPr id="12" name="Text Box 12"/>
          <p:cNvSpPr txBox="1">
            <a:spLocks noChangeArrowheads="1"/>
          </p:cNvSpPr>
          <p:nvPr userDrawn="1"/>
        </p:nvSpPr>
        <p:spPr bwMode="auto">
          <a:xfrm>
            <a:off x="8774114" y="6646863"/>
            <a:ext cx="369887" cy="17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lstStyle>
            <a:lvl1pPr eaLnBrk="0" hangingPunct="0">
              <a:defRPr kumimoji="1" sz="3200">
                <a:solidFill>
                  <a:srgbClr val="000099"/>
                </a:solidFill>
                <a:latin typeface="Arial" charset="0"/>
                <a:ea typeface="標楷體" pitchFamily="65" charset="-120"/>
              </a:defRPr>
            </a:lvl1pPr>
            <a:lvl2pPr marL="742950" indent="-285750" eaLnBrk="0" hangingPunct="0">
              <a:defRPr kumimoji="1" sz="3200">
                <a:solidFill>
                  <a:srgbClr val="000099"/>
                </a:solidFill>
                <a:latin typeface="Arial" charset="0"/>
                <a:ea typeface="標楷體" pitchFamily="65" charset="-120"/>
              </a:defRPr>
            </a:lvl2pPr>
            <a:lvl3pPr marL="1143000" indent="-228600" eaLnBrk="0" hangingPunct="0">
              <a:defRPr kumimoji="1" sz="3200">
                <a:solidFill>
                  <a:srgbClr val="000099"/>
                </a:solidFill>
                <a:latin typeface="Arial" charset="0"/>
                <a:ea typeface="標楷體" pitchFamily="65" charset="-120"/>
              </a:defRPr>
            </a:lvl3pPr>
            <a:lvl4pPr marL="1600200" indent="-228600" eaLnBrk="0" hangingPunct="0">
              <a:defRPr kumimoji="1" sz="3200">
                <a:solidFill>
                  <a:srgbClr val="000099"/>
                </a:solidFill>
                <a:latin typeface="Arial" charset="0"/>
                <a:ea typeface="標楷體" pitchFamily="65" charset="-120"/>
              </a:defRPr>
            </a:lvl4pPr>
            <a:lvl5pPr marL="2057400" indent="-228600" eaLnBrk="0" hangingPunct="0">
              <a:defRPr kumimoji="1" sz="3200">
                <a:solidFill>
                  <a:srgbClr val="000099"/>
                </a:solidFill>
                <a:latin typeface="Arial" charset="0"/>
                <a:ea typeface="標楷體" pitchFamily="65" charset="-120"/>
              </a:defRPr>
            </a:lvl5pPr>
            <a:lvl6pPr marL="25146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6pPr>
            <a:lvl7pPr marL="29718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7pPr>
            <a:lvl8pPr marL="34290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8pPr>
            <a:lvl9pPr marL="3886200" indent="-228600" eaLnBrk="0" fontAlgn="base" hangingPunct="0">
              <a:spcBef>
                <a:spcPct val="20000"/>
              </a:spcBef>
              <a:spcAft>
                <a:spcPct val="0"/>
              </a:spcAft>
              <a:buClr>
                <a:srgbClr val="FF0000"/>
              </a:buClr>
              <a:buSzPct val="65000"/>
              <a:buFont typeface="Wingdings" pitchFamily="2" charset="2"/>
              <a:defRPr kumimoji="1" sz="3200">
                <a:solidFill>
                  <a:srgbClr val="000099"/>
                </a:solidFill>
                <a:latin typeface="Arial" charset="0"/>
                <a:ea typeface="標楷體" pitchFamily="65" charset="-120"/>
              </a:defRPr>
            </a:lvl9pPr>
          </a:lstStyle>
          <a:p>
            <a:pPr eaLnBrk="1" hangingPunct="1">
              <a:spcBef>
                <a:spcPct val="20000"/>
              </a:spcBef>
              <a:buClr>
                <a:srgbClr val="FF0000"/>
              </a:buClr>
              <a:buSzPct val="65000"/>
              <a:buFont typeface="Wingdings" pitchFamily="2" charset="2"/>
              <a:buNone/>
              <a:defRPr/>
            </a:pPr>
            <a:fld id="{5FC9C313-E92C-4D78-880B-01E33A5A8232}" type="slidenum">
              <a:rPr lang="zh-TW" altLang="en-US" sz="1200" smtClean="0">
                <a:solidFill>
                  <a:srgbClr val="FFFFFF"/>
                </a:solidFill>
                <a:latin typeface="Arial"/>
                <a:ea typeface="微軟正黑體" panose="020B0604030504040204" pitchFamily="34" charset="-120"/>
              </a:rPr>
              <a:pPr eaLnBrk="1" hangingPunct="1">
                <a:spcBef>
                  <a:spcPct val="20000"/>
                </a:spcBef>
                <a:buClr>
                  <a:srgbClr val="FF0000"/>
                </a:buClr>
                <a:buSzPct val="65000"/>
                <a:buFont typeface="Wingdings" pitchFamily="2" charset="2"/>
                <a:buNone/>
                <a:defRPr/>
              </a:pPr>
              <a:t>‹#›</a:t>
            </a:fld>
            <a:endParaRPr lang="en-US" altLang="zh-TW" sz="1200" dirty="0">
              <a:solidFill>
                <a:srgbClr val="FFFFFF"/>
              </a:solidFill>
              <a:latin typeface="Arial"/>
              <a:ea typeface="微軟正黑體" panose="020B0604030504040204" pitchFamily="34" charset="-120"/>
            </a:endParaRPr>
          </a:p>
        </p:txBody>
      </p:sp>
    </p:spTree>
    <p:extLst>
      <p:ext uri="{BB962C8B-B14F-4D97-AF65-F5344CB8AC3E}">
        <p14:creationId xmlns:p14="http://schemas.microsoft.com/office/powerpoint/2010/main" val="156179392"/>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 id="2147484214" r:id="rId5"/>
    <p:sldLayoutId id="2147484215" r:id="rId6"/>
  </p:sldLayoutIdLst>
  <p:hf hdr="0" ftr="0" dt="0"/>
  <p:txStyles>
    <p:titleStyle>
      <a:lvl1pPr algn="ctr" rtl="0" eaLnBrk="0" fontAlgn="base" hangingPunct="0">
        <a:spcBef>
          <a:spcPct val="0"/>
        </a:spcBef>
        <a:spcAft>
          <a:spcPct val="0"/>
        </a:spcAft>
        <a:defRPr kumimoji="1" lang="zh-TW" altLang="en-US" sz="4000" dirty="0" smtClean="0">
          <a:solidFill>
            <a:srgbClr val="00B2B3"/>
          </a:solidFill>
          <a:latin typeface="Arial" panose="020B0604020202020204" pitchFamily="34" charset="0"/>
          <a:ea typeface="微軟正黑體" panose="020B0604030504040204" pitchFamily="34" charset="-120"/>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7819E-3F4F-44D2-BAFE-249719E6D921}" type="datetimeFigureOut">
              <a:rPr lang="zh-TW" altLang="en-US" smtClean="0"/>
              <a:t>2023/10/18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FA2BF-28D5-411B-A816-F43DAF0B379F}" type="slidenum">
              <a:rPr lang="zh-TW" altLang="en-US" smtClean="0"/>
              <a:t>‹#›</a:t>
            </a:fld>
            <a:endParaRPr lang="zh-TW" altLang="en-US"/>
          </a:p>
        </p:txBody>
      </p:sp>
      <p:sp>
        <p:nvSpPr>
          <p:cNvPr id="7" name="Rectangle 27"/>
          <p:cNvSpPr>
            <a:spLocks noChangeArrowheads="1"/>
          </p:cNvSpPr>
          <p:nvPr userDrawn="1"/>
        </p:nvSpPr>
        <p:spPr bwMode="auto">
          <a:xfrm>
            <a:off x="0" y="6618288"/>
            <a:ext cx="9144000" cy="239712"/>
          </a:xfrm>
          <a:prstGeom prst="rect">
            <a:avLst/>
          </a:prstGeom>
          <a:solidFill>
            <a:srgbClr val="009F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algn="ctr"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algn="ctr"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algn="ctr"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algn="ctr"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defRPr/>
            </a:pPr>
            <a:endParaRPr lang="zh-TW" altLang="en-US"/>
          </a:p>
        </p:txBody>
      </p:sp>
    </p:spTree>
    <p:extLst>
      <p:ext uri="{BB962C8B-B14F-4D97-AF65-F5344CB8AC3E}">
        <p14:creationId xmlns:p14="http://schemas.microsoft.com/office/powerpoint/2010/main" val="1839293801"/>
      </p:ext>
    </p:extLst>
  </p:cSld>
  <p:clrMap bg1="lt1" tx1="dk1" bg2="lt2" tx2="dk2" accent1="accent1" accent2="accent2" accent3="accent3" accent4="accent4" accent5="accent5" accent6="accent6" hlink="hlink" folHlink="folHlink"/>
  <p:sldLayoutIdLst>
    <p:sldLayoutId id="2147484286" r:id="rId1"/>
    <p:sldLayoutId id="2147484287" r:id="rId2"/>
    <p:sldLayoutId id="2147484288" r:id="rId3"/>
    <p:sldLayoutId id="2147484289" r:id="rId4"/>
    <p:sldLayoutId id="2147484290" r:id="rId5"/>
    <p:sldLayoutId id="2147484291" r:id="rId6"/>
    <p:sldLayoutId id="2147484292" r:id="rId7"/>
    <p:sldLayoutId id="2147484293" r:id="rId8"/>
    <p:sldLayoutId id="2147484294" r:id="rId9"/>
    <p:sldLayoutId id="2147484295" r:id="rId10"/>
    <p:sldLayoutId id="21474842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6.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16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0" y="1988840"/>
            <a:ext cx="9144000" cy="1656184"/>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a:lnSpc>
                <a:spcPct val="150000"/>
              </a:lnSpc>
            </a:pPr>
            <a:r>
              <a:rPr lang="en-US" altLang="zh-TW" sz="4000">
                <a:effectLst/>
                <a:latin typeface="微軟正黑體" panose="020B0604030504040204" pitchFamily="34" charset="-120"/>
                <a:ea typeface="微軟正黑體" panose="020B0604030504040204" pitchFamily="34" charset="-120"/>
              </a:rPr>
              <a:t>H</a:t>
            </a:r>
            <a:r>
              <a:rPr lang="zh-TW" altLang="en-US" sz="4000">
                <a:effectLst/>
                <a:latin typeface="微軟正黑體" panose="020B0604030504040204" pitchFamily="34" charset="-120"/>
                <a:ea typeface="微軟正黑體" panose="020B0604030504040204" pitchFamily="34" charset="-120"/>
              </a:rPr>
              <a:t>組經營團隊會議報告</a:t>
            </a:r>
            <a:endParaRPr lang="zh-TW" altLang="en-US" sz="4000" b="1">
              <a:solidFill>
                <a:srgbClr val="000099"/>
              </a:solidFill>
              <a:effectLst/>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solidFill>
                  <a:srgbClr val="FFFFFF"/>
                </a:solidFill>
                <a:latin typeface="Arial"/>
                <a:ea typeface="微軟正黑體"/>
              </a:rPr>
              <a:pPr eaLnBrk="1" fontAlgn="auto" hangingPunct="1">
                <a:spcBef>
                  <a:spcPts val="0"/>
                </a:spcBef>
                <a:spcAft>
                  <a:spcPts val="0"/>
                </a:spcAft>
              </a:pPr>
              <a:t>1</a:t>
            </a:fld>
            <a:endParaRPr kumimoji="0" lang="zh-TW" altLang="en-US" b="0">
              <a:solidFill>
                <a:srgbClr val="FFFFFF"/>
              </a:solidFill>
              <a:latin typeface="Arial"/>
              <a:ea typeface="微軟正黑體"/>
            </a:endParaRPr>
          </a:p>
        </p:txBody>
      </p:sp>
      <p:sp>
        <p:nvSpPr>
          <p:cNvPr id="2" name="文字方塊 1"/>
          <p:cNvSpPr txBox="1"/>
          <p:nvPr/>
        </p:nvSpPr>
        <p:spPr>
          <a:xfrm>
            <a:off x="-18306" y="5445224"/>
            <a:ext cx="9144000" cy="830997"/>
          </a:xfrm>
          <a:prstGeom prst="rect">
            <a:avLst/>
          </a:prstGeom>
          <a:noFill/>
        </p:spPr>
        <p:txBody>
          <a:bodyPr wrap="square" rtlCol="0">
            <a:spAutoFit/>
          </a:bodyPr>
          <a:lstStyle/>
          <a:p>
            <a:pPr algn="ctr"/>
            <a:r>
              <a:rPr lang="zh-TW" altLang="en-US" sz="2400" dirty="0">
                <a:latin typeface="微軟正黑體" panose="020B0604030504040204" pitchFamily="34" charset="-120"/>
                <a:ea typeface="微軟正黑體" panose="020B0604030504040204" pitchFamily="34" charset="-120"/>
              </a:rPr>
              <a:t>張傳育</a:t>
            </a:r>
            <a:endParaRPr lang="en-US" altLang="zh-TW" sz="2400" dirty="0">
              <a:latin typeface="微軟正黑體" panose="020B0604030504040204" pitchFamily="34" charset="-120"/>
              <a:ea typeface="微軟正黑體" panose="020B0604030504040204" pitchFamily="34" charset="-120"/>
            </a:endParaRPr>
          </a:p>
          <a:p>
            <a:pPr algn="ctr"/>
            <a:r>
              <a:rPr lang="en-US" altLang="zh-TW" sz="2400" dirty="0"/>
              <a:t>2023.10.18</a:t>
            </a:r>
            <a:endParaRPr lang="zh-TW" altLang="en-US" sz="2400" dirty="0"/>
          </a:p>
        </p:txBody>
      </p:sp>
    </p:spTree>
    <p:extLst>
      <p:ext uri="{BB962C8B-B14F-4D97-AF65-F5344CB8AC3E}">
        <p14:creationId xmlns:p14="http://schemas.microsoft.com/office/powerpoint/2010/main" val="282262918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nvPr>
        </p:nvGraphicFramePr>
        <p:xfrm>
          <a:off x="287524" y="836712"/>
          <a:ext cx="8568952" cy="4325493"/>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2412268">
                  <a:extLst>
                    <a:ext uri="{9D8B030D-6E8A-4147-A177-3AD203B41FA5}">
                      <a16:colId xmlns:a16="http://schemas.microsoft.com/office/drawing/2014/main" val="20002"/>
                    </a:ext>
                  </a:extLst>
                </a:gridCol>
                <a:gridCol w="5724636">
                  <a:extLst>
                    <a:ext uri="{9D8B030D-6E8A-4147-A177-3AD203B41FA5}">
                      <a16:colId xmlns:a16="http://schemas.microsoft.com/office/drawing/2014/main" val="1692707848"/>
                    </a:ext>
                  </a:extLst>
                </a:gridCol>
              </a:tblGrid>
              <a:tr h="387006">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800" b="0">
                        <a:solidFill>
                          <a:schemeClr val="tx1"/>
                        </a:solidFill>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2000" b="1">
                          <a:solidFill>
                            <a:schemeClr val="tx1"/>
                          </a:solidFill>
                          <a:latin typeface="微軟正黑體" panose="020B0604030504040204" pitchFamily="34" charset="-120"/>
                          <a:ea typeface="微軟正黑體" panose="020B0604030504040204" pitchFamily="34" charset="-120"/>
                        </a:rPr>
                        <a:t>重大效益</a:t>
                      </a:r>
                      <a:endParaRPr lang="zh-TW" altLang="en-US" sz="2000" b="1">
                        <a:solidFill>
                          <a:schemeClr val="tx1"/>
                        </a:solidFill>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2000" b="1">
                          <a:solidFill>
                            <a:schemeClr val="tx1"/>
                          </a:solidFill>
                          <a:latin typeface="微軟正黑體" panose="020B0604030504040204" pitchFamily="34" charset="-120"/>
                          <a:ea typeface="微軟正黑體" panose="020B0604030504040204" pitchFamily="34" charset="-120"/>
                          <a:cs typeface="Calibri" panose="020F0502020204030204" pitchFamily="34" charset="0"/>
                        </a:rPr>
                        <a:t>發展</a:t>
                      </a:r>
                      <a:r>
                        <a:rPr lang="en-US" altLang="zh-TW" sz="2000" b="1">
                          <a:solidFill>
                            <a:schemeClr val="tx1"/>
                          </a:solidFill>
                          <a:latin typeface="微軟正黑體" panose="020B0604030504040204" pitchFamily="34" charset="-120"/>
                          <a:ea typeface="微軟正黑體" panose="020B0604030504040204" pitchFamily="34" charset="-120"/>
                          <a:cs typeface="Calibri" panose="020F0502020204030204" pitchFamily="34" charset="0"/>
                        </a:rPr>
                        <a:t>/</a:t>
                      </a:r>
                      <a:r>
                        <a:rPr lang="zh-TW" altLang="en-US" sz="2000" b="1">
                          <a:solidFill>
                            <a:schemeClr val="tx1"/>
                          </a:solidFill>
                          <a:latin typeface="微軟正黑體" panose="020B0604030504040204" pitchFamily="34" charset="-120"/>
                          <a:ea typeface="微軟正黑體" panose="020B0604030504040204" pitchFamily="34" charset="-120"/>
                          <a:cs typeface="Calibri" panose="020F0502020204030204" pitchFamily="34" charset="0"/>
                        </a:rPr>
                        <a:t>推動進度</a:t>
                      </a:r>
                    </a:p>
                  </a:txBody>
                  <a:tcPr anchor="ctr"/>
                </a:tc>
                <a:extLst>
                  <a:ext uri="{0D108BD9-81ED-4DB2-BD59-A6C34878D82A}">
                    <a16:rowId xmlns:a16="http://schemas.microsoft.com/office/drawing/2014/main" val="10000"/>
                  </a:ext>
                </a:extLst>
              </a:tr>
              <a:tr h="2829409">
                <a:tc>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2000" b="1" kern="1200">
                          <a:solidFill>
                            <a:schemeClr val="tx1"/>
                          </a:solidFill>
                          <a:effectLst/>
                          <a:latin typeface="微軟正黑體" panose="020B0604030504040204" pitchFamily="34" charset="-120"/>
                          <a:ea typeface="微軟正黑體" panose="020B0604030504040204" pitchFamily="34" charset="-120"/>
                          <a:cs typeface="+mn-cs"/>
                        </a:rPr>
                        <a:t>智慧健康與成功老化</a:t>
                      </a:r>
                      <a:endParaRPr lang="zh-TW" altLang="en-US" sz="2000" b="1" u="none">
                        <a:solidFill>
                          <a:schemeClr val="tx1"/>
                        </a:solidFill>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76200" lvl="0" indent="0" algn="l" defTabSz="844083" rtl="0" eaLnBrk="1" fontAlgn="auto" latinLnBrk="0" hangingPunct="1">
                        <a:lnSpc>
                          <a:spcPct val="100000"/>
                        </a:lnSpc>
                        <a:spcBef>
                          <a:spcPts val="300"/>
                        </a:spcBef>
                        <a:spcAft>
                          <a:spcPts val="0"/>
                        </a:spcAft>
                        <a:buClrTx/>
                        <a:buSzPts val="1400"/>
                        <a:buFont typeface="Arial" panose="020B0604020202020204" pitchFamily="34" charset="0"/>
                        <a:buNone/>
                        <a:tabLst/>
                        <a:defRPr/>
                      </a:pPr>
                      <a:r>
                        <a:rPr lang="zh-TW" altLang="en-US" sz="1800" b="1" kern="1200">
                          <a:solidFill>
                            <a:schemeClr val="tx1"/>
                          </a:solidFill>
                          <a:effectLst/>
                          <a:latin typeface="微軟正黑體" panose="020B0604030504040204" pitchFamily="34" charset="-120"/>
                          <a:ea typeface="微軟正黑體" panose="020B0604030504040204" pitchFamily="34" charset="-120"/>
                          <a:cs typeface="+mn-cs"/>
                        </a:rPr>
                        <a:t>深化數位科技於智慧健康應用服務，探索高齡科技新商模，促成數位健康產業轉型，發掘成功老化價值與解決方案</a:t>
                      </a:r>
                      <a:endParaRPr lang="en-US" altLang="zh-TW" sz="1800" b="1" kern="1200">
                        <a:solidFill>
                          <a:schemeClr val="tx1"/>
                        </a:solidFill>
                        <a:effectLst/>
                        <a:latin typeface="微軟正黑體" panose="020B0604030504040204" pitchFamily="34" charset="-120"/>
                        <a:ea typeface="微軟正黑體" panose="020B0604030504040204" pitchFamily="34" charset="-120"/>
                        <a:cs typeface="+mn-cs"/>
                      </a:endParaRPr>
                    </a:p>
                  </a:txBody>
                  <a:tcPr anchor="ctr"/>
                </a:tc>
                <a:tc>
                  <a:txBody>
                    <a:bodyPr/>
                    <a:lstStyle/>
                    <a:p>
                      <a:pPr marL="0" marR="0" lvl="0" indent="0" algn="just">
                        <a:lnSpc>
                          <a:spcPct val="100000"/>
                        </a:lnSpc>
                        <a:spcBef>
                          <a:spcPts val="0"/>
                        </a:spcBef>
                        <a:spcAft>
                          <a:spcPts val="600"/>
                        </a:spcAft>
                        <a:buClrTx/>
                        <a:buSzTx/>
                        <a:buNone/>
                      </a:pPr>
                      <a:r>
                        <a:rPr lang="en-US" altLang="zh-TW" sz="1600" b="0" i="0" u="none" strike="noStrike" kern="1200" noProof="0" dirty="0">
                          <a:solidFill>
                            <a:schemeClr val="tx1"/>
                          </a:solidFill>
                          <a:latin typeface="微軟正黑體" panose="020B0604030504040204" pitchFamily="34" charset="-120"/>
                          <a:ea typeface="微軟正黑體" panose="020B0604030504040204" pitchFamily="34" charset="-120"/>
                        </a:rPr>
                        <a:t>1.(</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外部指標</a:t>
                      </a:r>
                      <a:r>
                        <a:rPr lang="en-US" altLang="zh-TW" sz="1600" b="0" i="0" u="none" strike="noStrike" kern="1200" noProof="0" dirty="0">
                          <a:solidFill>
                            <a:schemeClr val="tx1"/>
                          </a:solidFill>
                          <a:latin typeface="微軟正黑體" panose="020B0604030504040204" pitchFamily="34" charset="-120"/>
                          <a:ea typeface="微軟正黑體" panose="020B0604030504040204" pitchFamily="34" charset="-120"/>
                        </a:rPr>
                        <a:t>)</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成功老化規劃與典範打造：</a:t>
                      </a:r>
                      <a:endParaRPr lang="zh-TW" altLang="en-US" sz="1600" b="0" kern="1200" dirty="0">
                        <a:solidFill>
                          <a:schemeClr val="tx1"/>
                        </a:solidFill>
                        <a:latin typeface="微軟正黑體" panose="020B0604030504040204" pitchFamily="34" charset="-120"/>
                        <a:ea typeface="微軟正黑體" panose="020B0604030504040204" pitchFamily="34" charset="-120"/>
                        <a:cs typeface="Arial"/>
                      </a:endParaRPr>
                    </a:p>
                    <a:p>
                      <a:pPr marL="285750" marR="0" lvl="0" indent="-285750" algn="just">
                        <a:lnSpc>
                          <a:spcPct val="100000"/>
                        </a:lnSpc>
                        <a:spcBef>
                          <a:spcPts val="0"/>
                        </a:spcBef>
                        <a:spcAft>
                          <a:spcPts val="600"/>
                        </a:spcAft>
                        <a:buClrTx/>
                        <a:buSzTx/>
                        <a:buFont typeface="Arial" panose="020B0604020202020204" pitchFamily="34" charset="0"/>
                        <a:buChar char="•"/>
                      </a:pP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跨單位合作</a:t>
                      </a:r>
                      <a:r>
                        <a:rPr lang="en-US" altLang="zh-TW" sz="1600" b="0" i="0" u="none" strike="noStrike" kern="1200" noProof="0" dirty="0">
                          <a:solidFill>
                            <a:schemeClr val="tx1"/>
                          </a:solidFill>
                          <a:latin typeface="微軟正黑體" panose="020B0604030504040204" pitchFamily="34" charset="-120"/>
                          <a:ea typeface="微軟正黑體" panose="020B0604030504040204" pitchFamily="34" charset="-120"/>
                        </a:rPr>
                        <a:t>(SSTC</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a:t>
                      </a:r>
                      <a:r>
                        <a:rPr lang="en-US" altLang="zh-TW" sz="1600" b="0" i="0" u="none" strike="noStrike" kern="1200" noProof="0" dirty="0">
                          <a:solidFill>
                            <a:schemeClr val="tx1"/>
                          </a:solidFill>
                          <a:latin typeface="微軟正黑體" panose="020B0604030504040204" pitchFamily="34" charset="-120"/>
                          <a:ea typeface="微軟正黑體" panose="020B0604030504040204" pitchFamily="34" charset="-120"/>
                        </a:rPr>
                        <a:t>ISTI</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a:t>
                      </a:r>
                      <a:r>
                        <a:rPr lang="en-US" altLang="zh-TW" sz="1600" b="0" i="0" u="none" strike="noStrike" kern="1200" noProof="0" dirty="0">
                          <a:solidFill>
                            <a:schemeClr val="tx1"/>
                          </a:solidFill>
                          <a:latin typeface="微軟正黑體" panose="020B0604030504040204" pitchFamily="34" charset="-120"/>
                          <a:ea typeface="微軟正黑體" panose="020B0604030504040204" pitchFamily="34" charset="-120"/>
                        </a:rPr>
                        <a:t>BDL、ICL</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等</a:t>
                      </a:r>
                      <a:r>
                        <a:rPr lang="en-US" altLang="zh-TW" sz="1600" b="0" i="0" u="none" strike="noStrike" kern="1200" noProof="0" dirty="0">
                          <a:solidFill>
                            <a:schemeClr val="tx1"/>
                          </a:solidFill>
                          <a:latin typeface="微軟正黑體" panose="020B0604030504040204" pitchFamily="34" charset="-120"/>
                          <a:ea typeface="微軟正黑體" panose="020B0604030504040204" pitchFamily="34" charset="-120"/>
                        </a:rPr>
                        <a:t>)</a:t>
                      </a:r>
                      <a:r>
                        <a:rPr lang="en-US" altLang="zh-TW" sz="1600" b="0" i="0" u="none" strike="noStrike" kern="1200" noProof="0" dirty="0" err="1">
                          <a:solidFill>
                            <a:schemeClr val="tx1"/>
                          </a:solidFill>
                          <a:latin typeface="微軟正黑體" panose="020B0604030504040204" pitchFamily="34" charset="-120"/>
                          <a:ea typeface="微軟正黑體" panose="020B0604030504040204" pitchFamily="34" charset="-120"/>
                        </a:rPr>
                        <a:t>提案通過及</a:t>
                      </a:r>
                      <a:r>
                        <a:rPr lang="zh-TW" altLang="en-US" sz="1600" b="0" i="0" u="none" strike="noStrike" kern="1200" noProof="0" dirty="0">
                          <a:solidFill>
                            <a:schemeClr val="tx1"/>
                          </a:solidFill>
                          <a:latin typeface="微軟正黑體" panose="020B0604030504040204" pitchFamily="34" charset="-120"/>
                          <a:ea typeface="微軟正黑體" panose="020B0604030504040204" pitchFamily="34" charset="-120"/>
                        </a:rPr>
                        <a:t>執行院內前瞻與應研計畫，針對</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成功老化範疇</a:t>
                      </a:r>
                      <a:r>
                        <a:rPr lang="zh-TW" altLang="en-US" sz="1600" b="0" i="0" u="none" strike="noStrike" kern="1200" noProof="0" dirty="0">
                          <a:solidFill>
                            <a:schemeClr val="tx1"/>
                          </a:solidFill>
                          <a:latin typeface="微軟正黑體" panose="020B0604030504040204" pitchFamily="34" charset="-120"/>
                          <a:ea typeface="微軟正黑體" panose="020B0604030504040204" pitchFamily="34" charset="-120"/>
                        </a:rPr>
                        <a:t>之高齡科技照護者需求議題，進行衰弱分析、步態偵測等技術與解決方案研發，透過</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情境</a:t>
                      </a:r>
                      <a:r>
                        <a:rPr lang="zh-TW" altLang="en-US" sz="1600" b="0" i="0" u="none" strike="noStrike" kern="1200" noProof="0" dirty="0">
                          <a:solidFill>
                            <a:schemeClr val="tx1"/>
                          </a:solidFill>
                          <a:latin typeface="微軟正黑體" panose="020B0604030504040204" pitchFamily="34" charset="-120"/>
                          <a:ea typeface="微軟正黑體" panose="020B0604030504040204" pitchFamily="34" charset="-120"/>
                        </a:rPr>
                        <a:t>分析</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、需求痛點、對策</a:t>
                      </a:r>
                      <a:r>
                        <a:rPr lang="zh-TW" altLang="en-US" sz="1600" b="0" i="0" u="none" strike="noStrike" kern="1200" noProof="0" dirty="0">
                          <a:solidFill>
                            <a:schemeClr val="tx1"/>
                          </a:solidFill>
                          <a:latin typeface="微軟正黑體" panose="020B0604030504040204" pitchFamily="34" charset="-120"/>
                          <a:ea typeface="微軟正黑體" panose="020B0604030504040204" pitchFamily="34" charset="-120"/>
                        </a:rPr>
                        <a:t>擬訂等</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，釐清產業發展模式及</a:t>
                      </a:r>
                      <a:r>
                        <a:rPr lang="zh-TW" altLang="en-US" sz="1600" b="0" i="0" u="none" strike="noStrike" kern="1200" noProof="0" dirty="0">
                          <a:solidFill>
                            <a:schemeClr val="tx1"/>
                          </a:solidFill>
                          <a:latin typeface="微軟正黑體" panose="020B0604030504040204" pitchFamily="34" charset="-120"/>
                          <a:ea typeface="微軟正黑體" panose="020B0604030504040204" pitchFamily="34" charset="-120"/>
                        </a:rPr>
                        <a:t>尋求產業</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複製、擴散機會，做為數位健康、智慧醫療照護產業發展策略新佈局</a:t>
                      </a:r>
                      <a:r>
                        <a:rPr lang="zh-TW" altLang="en-US" sz="1600" b="0" i="0" u="none" strike="noStrike" kern="1200" noProof="0" dirty="0">
                          <a:solidFill>
                            <a:schemeClr val="tx1"/>
                          </a:solidFill>
                          <a:latin typeface="微軟正黑體" panose="020B0604030504040204" pitchFamily="34" charset="-120"/>
                          <a:ea typeface="微軟正黑體" panose="020B0604030504040204" pitchFamily="34" charset="-120"/>
                        </a:rPr>
                        <a:t>。</a:t>
                      </a:r>
                      <a:endParaRPr lang="en-US" altLang="zh-TW" sz="1600" b="0" i="0" u="none" strike="noStrike" kern="1200" noProof="0" dirty="0">
                        <a:solidFill>
                          <a:schemeClr val="tx1"/>
                        </a:solidFill>
                        <a:latin typeface="微軟正黑體" panose="020B0604030504040204" pitchFamily="34" charset="-120"/>
                        <a:ea typeface="微軟正黑體" panose="020B0604030504040204" pitchFamily="34" charset="-120"/>
                      </a:endParaRPr>
                    </a:p>
                    <a:p>
                      <a:pPr marL="625475" marR="0" lvl="0" indent="-285750" algn="just">
                        <a:lnSpc>
                          <a:spcPct val="100000"/>
                        </a:lnSpc>
                        <a:spcBef>
                          <a:spcPts val="0"/>
                        </a:spcBef>
                        <a:spcAft>
                          <a:spcPts val="600"/>
                        </a:spcAft>
                        <a:buClrTx/>
                        <a:buSzTx/>
                        <a:buFont typeface="Wingdings" panose="05000000000000000000" pitchFamily="2" charset="2"/>
                        <a:buChar char="ü"/>
                        <a:tabLst/>
                      </a:pPr>
                      <a:r>
                        <a:rPr lang="zh-TW" altLang="en-US"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參與院內跨單位合作團隊，協助工業局、數位部、衛福部進行高齡科技</a:t>
                      </a:r>
                      <a:r>
                        <a:rPr lang="en-US" altLang="zh-TW"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SRB</a:t>
                      </a:r>
                      <a:r>
                        <a:rPr lang="zh-TW" altLang="en-US"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決議追蹤工作事項</a:t>
                      </a:r>
                      <a:r>
                        <a:rPr lang="en-US" altLang="zh-TW"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en-US"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推動市場經濟、擴大數位賦能、提升照護效能</a:t>
                      </a:r>
                      <a:r>
                        <a:rPr lang="en-US" altLang="zh-TW"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en-US"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，綱要計畫內容擬定，並展開執行內容規劃，目前規劃導入服科中心在照護與健康管理技術，進行高齡服務及產業解決方案設計。此外結合生活服務產業</a:t>
                      </a:r>
                      <a:r>
                        <a:rPr lang="en-US" altLang="zh-TW"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en-US"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如銀髮產業智慧護、養、康服務，台灣大車隊銀髮關懷接送等</a:t>
                      </a:r>
                      <a:r>
                        <a:rPr lang="en-US" altLang="zh-TW"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en-US"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，對談商模設計，尋求產業發展的可能機會點。</a:t>
                      </a:r>
                      <a:endParaRPr lang="zh-TW" sz="1600" b="0"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tc>
                <a:extLst>
                  <a:ext uri="{0D108BD9-81ED-4DB2-BD59-A6C34878D82A}">
                    <a16:rowId xmlns:a16="http://schemas.microsoft.com/office/drawing/2014/main" val="3885606681"/>
                  </a:ext>
                </a:extLst>
              </a:tr>
            </a:tbl>
          </a:graphicData>
        </a:graphic>
      </p:graphicFrame>
      <p:sp>
        <p:nvSpPr>
          <p:cNvPr id="5" name="標題 4"/>
          <p:cNvSpPr>
            <a:spLocks noGrp="1"/>
          </p:cNvSpPr>
          <p:nvPr>
            <p:ph type="title"/>
          </p:nvPr>
        </p:nvSpPr>
        <p:spPr>
          <a:xfrm>
            <a:off x="1043608" y="188640"/>
            <a:ext cx="7325179" cy="460125"/>
          </a:xfrm>
        </p:spPr>
        <p:txBody>
          <a:bodyPr/>
          <a:lstStyle/>
          <a:p>
            <a:r>
              <a:rPr lang="zh-TW" altLang="en-US" dirty="0">
                <a:solidFill>
                  <a:srgbClr val="12B3C4"/>
                </a:solidFill>
                <a:effectLst/>
                <a:latin typeface="微軟正黑體" panose="020B0604030504040204" pitchFamily="34" charset="-120"/>
                <a:ea typeface="微軟正黑體" panose="020B0604030504040204" pitchFamily="34" charset="-120"/>
              </a:rPr>
              <a:t>重大效益項目 </a:t>
            </a:r>
            <a:r>
              <a:rPr lang="en-US" altLang="zh-TW" dirty="0">
                <a:solidFill>
                  <a:srgbClr val="12B3C4"/>
                </a:solidFill>
                <a:effectLst/>
                <a:latin typeface="微軟正黑體" panose="020B0604030504040204" pitchFamily="34" charset="-120"/>
                <a:ea typeface="微軟正黑體" panose="020B0604030504040204" pitchFamily="34" charset="-120"/>
              </a:rPr>
              <a:t>2/3</a:t>
            </a:r>
            <a:endParaRPr lang="zh-TW" altLang="en-US" dirty="0">
              <a:solidFill>
                <a:srgbClr val="12B3C4"/>
              </a:solidFill>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7782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nvPr>
        </p:nvGraphicFramePr>
        <p:xfrm>
          <a:off x="287524" y="836712"/>
          <a:ext cx="8568952" cy="4645533"/>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2412268">
                  <a:extLst>
                    <a:ext uri="{9D8B030D-6E8A-4147-A177-3AD203B41FA5}">
                      <a16:colId xmlns:a16="http://schemas.microsoft.com/office/drawing/2014/main" val="20002"/>
                    </a:ext>
                  </a:extLst>
                </a:gridCol>
                <a:gridCol w="5724636">
                  <a:extLst>
                    <a:ext uri="{9D8B030D-6E8A-4147-A177-3AD203B41FA5}">
                      <a16:colId xmlns:a16="http://schemas.microsoft.com/office/drawing/2014/main" val="1692707848"/>
                    </a:ext>
                  </a:extLst>
                </a:gridCol>
              </a:tblGrid>
              <a:tr h="387006">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800" b="0">
                        <a:solidFill>
                          <a:schemeClr val="tx1"/>
                        </a:solidFill>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2000" b="1">
                          <a:solidFill>
                            <a:schemeClr val="tx1"/>
                          </a:solidFill>
                          <a:latin typeface="微軟正黑體" panose="020B0604030504040204" pitchFamily="34" charset="-120"/>
                          <a:ea typeface="微軟正黑體" panose="020B0604030504040204" pitchFamily="34" charset="-120"/>
                        </a:rPr>
                        <a:t>重大效益</a:t>
                      </a:r>
                      <a:endParaRPr lang="zh-TW" altLang="en-US" sz="2000" b="1">
                        <a:solidFill>
                          <a:schemeClr val="tx1"/>
                        </a:solidFill>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2000" b="1">
                          <a:solidFill>
                            <a:schemeClr val="tx1"/>
                          </a:solidFill>
                          <a:latin typeface="微軟正黑體" panose="020B0604030504040204" pitchFamily="34" charset="-120"/>
                          <a:ea typeface="微軟正黑體" panose="020B0604030504040204" pitchFamily="34" charset="-120"/>
                          <a:cs typeface="Calibri" panose="020F0502020204030204" pitchFamily="34" charset="0"/>
                        </a:rPr>
                        <a:t>發展</a:t>
                      </a:r>
                      <a:r>
                        <a:rPr lang="en-US" altLang="zh-TW" sz="2000" b="1">
                          <a:solidFill>
                            <a:schemeClr val="tx1"/>
                          </a:solidFill>
                          <a:latin typeface="微軟正黑體" panose="020B0604030504040204" pitchFamily="34" charset="-120"/>
                          <a:ea typeface="微軟正黑體" panose="020B0604030504040204" pitchFamily="34" charset="-120"/>
                          <a:cs typeface="Calibri" panose="020F0502020204030204" pitchFamily="34" charset="0"/>
                        </a:rPr>
                        <a:t>/</a:t>
                      </a:r>
                      <a:r>
                        <a:rPr lang="zh-TW" altLang="en-US" sz="2000" b="1">
                          <a:solidFill>
                            <a:schemeClr val="tx1"/>
                          </a:solidFill>
                          <a:latin typeface="微軟正黑體" panose="020B0604030504040204" pitchFamily="34" charset="-120"/>
                          <a:ea typeface="微軟正黑體" panose="020B0604030504040204" pitchFamily="34" charset="-120"/>
                          <a:cs typeface="Calibri" panose="020F0502020204030204" pitchFamily="34" charset="0"/>
                        </a:rPr>
                        <a:t>推動進度</a:t>
                      </a:r>
                    </a:p>
                  </a:txBody>
                  <a:tcPr anchor="ctr"/>
                </a:tc>
                <a:extLst>
                  <a:ext uri="{0D108BD9-81ED-4DB2-BD59-A6C34878D82A}">
                    <a16:rowId xmlns:a16="http://schemas.microsoft.com/office/drawing/2014/main" val="10000"/>
                  </a:ext>
                </a:extLst>
              </a:tr>
              <a:tr h="2829409">
                <a:tc>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2000" b="1" kern="1200">
                          <a:solidFill>
                            <a:schemeClr val="tx1"/>
                          </a:solidFill>
                          <a:effectLst/>
                          <a:latin typeface="微軟正黑體" panose="020B0604030504040204" pitchFamily="34" charset="-120"/>
                          <a:ea typeface="微軟正黑體" panose="020B0604030504040204" pitchFamily="34" charset="-120"/>
                          <a:cs typeface="+mn-cs"/>
                        </a:rPr>
                        <a:t>智慧健康與成功老化</a:t>
                      </a:r>
                      <a:endParaRPr lang="zh-TW" altLang="en-US" sz="2000" b="1" u="none">
                        <a:solidFill>
                          <a:schemeClr val="tx1"/>
                        </a:solidFill>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76200" lvl="0" indent="0" algn="l" defTabSz="844083" rtl="0" eaLnBrk="1" fontAlgn="auto" latinLnBrk="0" hangingPunct="1">
                        <a:lnSpc>
                          <a:spcPct val="100000"/>
                        </a:lnSpc>
                        <a:spcBef>
                          <a:spcPts val="300"/>
                        </a:spcBef>
                        <a:spcAft>
                          <a:spcPts val="0"/>
                        </a:spcAft>
                        <a:buClrTx/>
                        <a:buSzPts val="1400"/>
                        <a:buFont typeface="Arial" panose="020B0604020202020204" pitchFamily="34" charset="0"/>
                        <a:buNone/>
                        <a:tabLst/>
                        <a:defRPr/>
                      </a:pPr>
                      <a:r>
                        <a:rPr lang="zh-TW" altLang="en-US" sz="1800" b="1" kern="1200">
                          <a:solidFill>
                            <a:schemeClr val="tx1"/>
                          </a:solidFill>
                          <a:effectLst/>
                          <a:latin typeface="微軟正黑體" panose="020B0604030504040204" pitchFamily="34" charset="-120"/>
                          <a:ea typeface="微軟正黑體" panose="020B0604030504040204" pitchFamily="34" charset="-120"/>
                          <a:cs typeface="+mn-cs"/>
                        </a:rPr>
                        <a:t>深化數位科技於智慧健康應用服務，探索高齡科技新商模，促成數位健康產業轉型，發掘成功老化價值與解決方案</a:t>
                      </a:r>
                      <a:endParaRPr lang="en-US" altLang="zh-TW" sz="1800" b="1" kern="1200">
                        <a:solidFill>
                          <a:schemeClr val="tx1"/>
                        </a:solidFill>
                        <a:effectLst/>
                        <a:latin typeface="微軟正黑體" panose="020B0604030504040204" pitchFamily="34" charset="-120"/>
                        <a:ea typeface="微軟正黑體" panose="020B0604030504040204" pitchFamily="34" charset="-120"/>
                        <a:cs typeface="+mn-cs"/>
                      </a:endParaRPr>
                    </a:p>
                  </a:txBody>
                  <a:tcPr anchor="ctr"/>
                </a:tc>
                <a:tc>
                  <a:txBody>
                    <a:bodyPr/>
                    <a:lstStyle/>
                    <a:p>
                      <a:pPr marL="0" lvl="0" indent="0" algn="just">
                        <a:lnSpc>
                          <a:spcPct val="100000"/>
                        </a:lnSpc>
                        <a:spcBef>
                          <a:spcPts val="0"/>
                        </a:spcBef>
                        <a:spcAft>
                          <a:spcPts val="600"/>
                        </a:spcAft>
                        <a:buClrTx/>
                        <a:buSzTx/>
                        <a:buNone/>
                      </a:pPr>
                      <a:r>
                        <a:rPr lang="en-US" altLang="zh-TW" sz="1600" b="0" i="0" u="none" strike="noStrike" kern="1200" noProof="0" dirty="0">
                          <a:solidFill>
                            <a:schemeClr val="tx1"/>
                          </a:solidFill>
                          <a:latin typeface="微軟正黑體" panose="020B0604030504040204" pitchFamily="34" charset="-120"/>
                          <a:ea typeface="微軟正黑體" panose="020B0604030504040204" pitchFamily="34" charset="-120"/>
                        </a:rPr>
                        <a:t>2.(</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內部指標</a:t>
                      </a:r>
                      <a:r>
                        <a:rPr lang="en-US" altLang="zh-TW" sz="1600" b="0" i="0" u="none" strike="noStrike" kern="1200" noProof="0" dirty="0">
                          <a:solidFill>
                            <a:schemeClr val="tx1"/>
                          </a:solidFill>
                          <a:latin typeface="微軟正黑體" panose="020B0604030504040204" pitchFamily="34" charset="-120"/>
                          <a:ea typeface="微軟正黑體" panose="020B0604030504040204" pitchFamily="34" charset="-120"/>
                        </a:rPr>
                        <a:t>)</a:t>
                      </a: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數位科技帶動智慧健康產業轉型與新商機</a:t>
                      </a:r>
                      <a:endParaRPr lang="zh-TW" sz="1600" b="0" u="none" dirty="0">
                        <a:solidFill>
                          <a:schemeClr val="tx1"/>
                        </a:solidFill>
                        <a:latin typeface="微軟正黑體" panose="020B0604030504040204" pitchFamily="34" charset="-120"/>
                        <a:ea typeface="微軟正黑體" panose="020B0604030504040204" pitchFamily="34" charset="-120"/>
                      </a:endParaRPr>
                    </a:p>
                    <a:p>
                      <a:pPr marL="285750" lvl="0" indent="-285750" algn="just">
                        <a:lnSpc>
                          <a:spcPct val="100000"/>
                        </a:lnSpc>
                        <a:spcBef>
                          <a:spcPts val="0"/>
                        </a:spcBef>
                        <a:spcAft>
                          <a:spcPts val="600"/>
                        </a:spcAft>
                        <a:buClrTx/>
                        <a:buSzTx/>
                        <a:buFont typeface="Arial" panose="020B0604020202020204" pitchFamily="34" charset="0"/>
                        <a:buChar char="•"/>
                      </a:pPr>
                      <a:r>
                        <a:rPr lang="zh-TW" sz="1600" b="0" i="0" u="none" strike="noStrike" kern="1200" noProof="0" dirty="0">
                          <a:solidFill>
                            <a:schemeClr val="tx1"/>
                          </a:solidFill>
                          <a:latin typeface="微軟正黑體" panose="020B0604030504040204" pitchFamily="34" charset="-120"/>
                          <a:ea typeface="微軟正黑體" panose="020B0604030504040204" pitchFamily="34" charset="-120"/>
                        </a:rPr>
                        <a:t>發展數位運動復健與健康賦能系統，深化數位健康產業技術，引領智慧健康新商機</a:t>
                      </a:r>
                      <a:endParaRPr lang="zh-TW" sz="1600" b="0" dirty="0">
                        <a:solidFill>
                          <a:schemeClr val="tx1"/>
                        </a:solidFill>
                        <a:latin typeface="微軟正黑體" panose="020B0604030504040204" pitchFamily="34" charset="-120"/>
                        <a:ea typeface="微軟正黑體" panose="020B0604030504040204" pitchFamily="34" charset="-120"/>
                      </a:endParaRPr>
                    </a:p>
                    <a:p>
                      <a:pPr marL="625475" lvl="0" indent="-285750" algn="just">
                        <a:lnSpc>
                          <a:spcPct val="100000"/>
                        </a:lnSpc>
                        <a:spcBef>
                          <a:spcPts val="0"/>
                        </a:spcBef>
                        <a:spcAft>
                          <a:spcPts val="600"/>
                        </a:spcAft>
                        <a:buClrTx/>
                        <a:buSzTx/>
                        <a:buFont typeface="Wingdings" panose="05000000000000000000" pitchFamily="2" charset="2"/>
                        <a:buChar char="ü"/>
                      </a:pPr>
                      <a:r>
                        <a:rPr lang="zh-TW" altLang="en-US" sz="1600" b="0" i="0" u="none" strike="noStrike" kern="1200" noProof="0" dirty="0">
                          <a:solidFill>
                            <a:srgbClr val="0000FF"/>
                          </a:solidFill>
                          <a:latin typeface="微軟正黑體" panose="020B0604030504040204" pitchFamily="34" charset="-120"/>
                          <a:ea typeface="微軟正黑體" panose="020B0604030504040204" pitchFamily="34" charset="-120"/>
                        </a:rPr>
                        <a:t>進行運動健促解決方案與技術研發，結合音樂節奏介入與運動心率變化、運動當量、心血管風險評估與預防等，設計企業健促解決方案，目前以中強光電場域以及工研院員工健促活動，進行實施驗證。</a:t>
                      </a:r>
                      <a:endParaRPr lang="en-US" altLang="zh-TW" sz="1600" b="0" i="0" u="none" strike="noStrike" kern="1200" noProof="0" dirty="0">
                        <a:solidFill>
                          <a:srgbClr val="0000FF"/>
                        </a:solidFill>
                        <a:latin typeface="微軟正黑體" panose="020B0604030504040204" pitchFamily="34" charset="-120"/>
                        <a:ea typeface="微軟正黑體" panose="020B0604030504040204" pitchFamily="34" charset="-120"/>
                      </a:endParaRPr>
                    </a:p>
                    <a:p>
                      <a:pPr marL="625475" lvl="0" indent="-285750" algn="just">
                        <a:lnSpc>
                          <a:spcPct val="100000"/>
                        </a:lnSpc>
                        <a:spcBef>
                          <a:spcPts val="0"/>
                        </a:spcBef>
                        <a:spcAft>
                          <a:spcPts val="600"/>
                        </a:spcAft>
                        <a:buClrTx/>
                        <a:buSzTx/>
                        <a:buFont typeface="Wingdings" panose="05000000000000000000" pitchFamily="2" charset="2"/>
                        <a:buChar char="ü"/>
                      </a:pPr>
                      <a:r>
                        <a:rPr lang="zh-TW" sz="1600" b="0" i="0" u="none" strike="noStrike" kern="1200" noProof="0" dirty="0">
                          <a:solidFill>
                            <a:srgbClr val="0000FF"/>
                          </a:solidFill>
                          <a:latin typeface="微軟正黑體" panose="020B0604030504040204" pitchFamily="34" charset="-120"/>
                          <a:ea typeface="微軟正黑體" panose="020B0604030504040204" pitchFamily="34" charset="-120"/>
                        </a:rPr>
                        <a:t>結合音樂與姿態辨識技術，開發神經退化疾病</a:t>
                      </a:r>
                      <a:r>
                        <a:rPr lang="en-US" altLang="zh-TW" sz="1600" b="0" i="0" u="none" strike="noStrike" kern="1200" noProof="0" dirty="0">
                          <a:solidFill>
                            <a:srgbClr val="0000FF"/>
                          </a:solidFill>
                          <a:latin typeface="微軟正黑體" panose="020B0604030504040204" pitchFamily="34" charset="-120"/>
                          <a:ea typeface="微軟正黑體" panose="020B0604030504040204" pitchFamily="34" charset="-120"/>
                        </a:rPr>
                        <a:t>(</a:t>
                      </a:r>
                      <a:r>
                        <a:rPr lang="zh-TW" sz="1600" b="0" i="0" u="none" strike="noStrike" kern="1200" noProof="0" dirty="0">
                          <a:solidFill>
                            <a:srgbClr val="0000FF"/>
                          </a:solidFill>
                          <a:latin typeface="微軟正黑體" panose="020B0604030504040204" pitchFamily="34" charset="-120"/>
                          <a:ea typeface="微軟正黑體" panose="020B0604030504040204" pitchFamily="34" charset="-120"/>
                        </a:rPr>
                        <a:t>如</a:t>
                      </a:r>
                      <a:r>
                        <a:rPr lang="en-US" altLang="zh-TW" sz="1600" b="0" i="0" u="none" strike="noStrike" kern="1200" noProof="0" dirty="0">
                          <a:solidFill>
                            <a:srgbClr val="0000FF"/>
                          </a:solidFill>
                          <a:latin typeface="微軟正黑體" panose="020B0604030504040204" pitchFamily="34" charset="-120"/>
                          <a:ea typeface="微軟正黑體" panose="020B0604030504040204" pitchFamily="34" charset="-120"/>
                        </a:rPr>
                        <a:t>PD</a:t>
                      </a:r>
                      <a:r>
                        <a:rPr lang="zh-TW" sz="1600" b="0" i="0" u="none" strike="noStrike" kern="1200" noProof="0" dirty="0">
                          <a:solidFill>
                            <a:srgbClr val="0000FF"/>
                          </a:solidFill>
                          <a:latin typeface="微軟正黑體" panose="020B0604030504040204" pitchFamily="34" charset="-120"/>
                          <a:ea typeface="微軟正黑體" panose="020B0604030504040204" pitchFamily="34" charset="-120"/>
                        </a:rPr>
                        <a:t>等</a:t>
                      </a:r>
                      <a:r>
                        <a:rPr lang="en-US" altLang="zh-TW" sz="1600" b="0" i="0" u="none" strike="noStrike" kern="1200" noProof="0" dirty="0">
                          <a:solidFill>
                            <a:srgbClr val="0000FF"/>
                          </a:solidFill>
                          <a:latin typeface="微軟正黑體" panose="020B0604030504040204" pitchFamily="34" charset="-120"/>
                          <a:ea typeface="微軟正黑體" panose="020B0604030504040204" pitchFamily="34" charset="-120"/>
                        </a:rPr>
                        <a:t>)</a:t>
                      </a:r>
                      <a:r>
                        <a:rPr lang="zh-TW" sz="1600" b="0" i="0" u="none" strike="noStrike" kern="1200" noProof="0" dirty="0">
                          <a:solidFill>
                            <a:srgbClr val="0000FF"/>
                          </a:solidFill>
                          <a:latin typeface="微軟正黑體" panose="020B0604030504040204" pitchFamily="34" charset="-120"/>
                          <a:ea typeface="微軟正黑體" panose="020B0604030504040204" pitchFamily="34" charset="-120"/>
                        </a:rPr>
                        <a:t>數位復能方案。結合台大進行</a:t>
                      </a:r>
                      <a:r>
                        <a:rPr lang="en-US" altLang="zh-TW" sz="1600" b="0" i="0" u="none" strike="noStrike" kern="1200" noProof="0" dirty="0">
                          <a:solidFill>
                            <a:srgbClr val="0000FF"/>
                          </a:solidFill>
                          <a:latin typeface="微軟正黑體" panose="020B0604030504040204" pitchFamily="34" charset="-120"/>
                          <a:ea typeface="微軟正黑體" panose="020B0604030504040204" pitchFamily="34" charset="-120"/>
                        </a:rPr>
                        <a:t>RAS</a:t>
                      </a:r>
                      <a:r>
                        <a:rPr lang="zh-TW" altLang="en-US" sz="1600" b="0" i="0" u="none" strike="noStrike" kern="1200" noProof="0" dirty="0">
                          <a:solidFill>
                            <a:srgbClr val="0000FF"/>
                          </a:solidFill>
                          <a:latin typeface="微軟正黑體" panose="020B0604030504040204" pitchFamily="34" charset="-120"/>
                          <a:ea typeface="微軟正黑體" panose="020B0604030504040204" pitchFamily="34" charset="-120"/>
                        </a:rPr>
                        <a:t>訓練、</a:t>
                      </a:r>
                      <a:r>
                        <a:rPr lang="en-US" altLang="zh-TW" sz="1600" b="0" i="0" u="none" strike="noStrike" kern="1200" noProof="0" dirty="0">
                          <a:solidFill>
                            <a:srgbClr val="0000FF"/>
                          </a:solidFill>
                          <a:latin typeface="微軟正黑體" panose="020B0604030504040204" pitchFamily="34" charset="-120"/>
                          <a:ea typeface="微軟正黑體" panose="020B0604030504040204" pitchFamily="34" charset="-120"/>
                        </a:rPr>
                        <a:t>TUG</a:t>
                      </a:r>
                      <a:r>
                        <a:rPr lang="zh-TW" altLang="en-US" sz="1600" b="0" i="0" u="none" strike="noStrike" kern="1200" noProof="0" dirty="0">
                          <a:solidFill>
                            <a:srgbClr val="0000FF"/>
                          </a:solidFill>
                          <a:latin typeface="微軟正黑體" panose="020B0604030504040204" pitchFamily="34" charset="-120"/>
                          <a:ea typeface="微軟正黑體" panose="020B0604030504040204" pitchFamily="34" charset="-120"/>
                        </a:rPr>
                        <a:t>、焦憂、跌倒</a:t>
                      </a:r>
                      <a:r>
                        <a:rPr lang="en-US" altLang="zh-TW" sz="1600" b="0" i="0" u="none" strike="noStrike" kern="1200" noProof="0" dirty="0">
                          <a:solidFill>
                            <a:srgbClr val="0000FF"/>
                          </a:solidFill>
                          <a:latin typeface="微軟正黑體" panose="020B0604030504040204" pitchFamily="34" charset="-120"/>
                          <a:ea typeface="微軟正黑體" panose="020B0604030504040204" pitchFamily="34" charset="-120"/>
                        </a:rPr>
                        <a:t>、</a:t>
                      </a:r>
                      <a:r>
                        <a:rPr lang="zh-TW" sz="1600" b="0" i="0" u="none" strike="noStrike" kern="1200" noProof="0" dirty="0">
                          <a:solidFill>
                            <a:srgbClr val="0000FF"/>
                          </a:solidFill>
                          <a:latin typeface="微軟正黑體" panose="020B0604030504040204" pitchFamily="34" charset="-120"/>
                          <a:ea typeface="微軟正黑體" panose="020B0604030504040204" pitchFamily="34" charset="-120"/>
                        </a:rPr>
                        <a:t>手指與</a:t>
                      </a:r>
                      <a:r>
                        <a:rPr lang="zh-TW" altLang="en-US" sz="1600" b="0" i="0" u="none" strike="noStrike" kern="1200" noProof="0" dirty="0">
                          <a:solidFill>
                            <a:srgbClr val="0000FF"/>
                          </a:solidFill>
                          <a:latin typeface="微軟正黑體" panose="020B0604030504040204" pitchFamily="34" charset="-120"/>
                          <a:ea typeface="微軟正黑體" panose="020B0604030504040204" pitchFamily="34" charset="-120"/>
                        </a:rPr>
                        <a:t>音樂賦能之臨床</a:t>
                      </a:r>
                      <a:r>
                        <a:rPr lang="en-US" altLang="en-US" sz="1600" b="0" i="0" u="none" strike="noStrike" kern="1200" noProof="0" dirty="0" err="1">
                          <a:solidFill>
                            <a:srgbClr val="0000FF"/>
                          </a:solidFill>
                          <a:latin typeface="微軟正黑體" panose="020B0604030504040204" pitchFamily="34" charset="-120"/>
                          <a:ea typeface="微軟正黑體" panose="020B0604030504040204" pitchFamily="34" charset="-120"/>
                        </a:rPr>
                        <a:t>收案</a:t>
                      </a:r>
                      <a:r>
                        <a:rPr lang="zh-TW" altLang="en-US" sz="1600" b="0" i="0" u="none" strike="noStrike" kern="1200" noProof="0" dirty="0">
                          <a:solidFill>
                            <a:srgbClr val="0000FF"/>
                          </a:solidFill>
                          <a:latin typeface="微軟正黑體" panose="020B0604030504040204" pitchFamily="34" charset="-120"/>
                          <a:ea typeface="微軟正黑體" panose="020B0604030504040204" pitchFamily="34" charset="-120"/>
                        </a:rPr>
                        <a:t>，並進行國人衰弱進程模型分析。</a:t>
                      </a:r>
                      <a:r>
                        <a:rPr lang="zh-TW" altLang="en-US"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初步進展獲得主要病患正面回饋，並經</a:t>
                      </a:r>
                      <a:r>
                        <a:rPr lang="en-US" altLang="zh-TW"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TAC</a:t>
                      </a:r>
                      <a:r>
                        <a:rPr lang="zh-TW" altLang="en-US"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委員建議技術驗證方向。</a:t>
                      </a:r>
                      <a:r>
                        <a:rPr lang="zh-TW" altLang="en-US" sz="1600" b="0" i="0" u="none" strike="noStrike" kern="1200" noProof="0" dirty="0">
                          <a:solidFill>
                            <a:srgbClr val="0000FF"/>
                          </a:solidFill>
                          <a:latin typeface="微軟正黑體" panose="020B0604030504040204" pitchFamily="34" charset="-120"/>
                          <a:ea typeface="微軟正黑體" panose="020B0604030504040204" pitchFamily="34" charset="-120"/>
                        </a:rPr>
                        <a:t>針對巴金森氏症數位療法與實證，與材化所、生醫所合作申請</a:t>
                      </a:r>
                      <a:r>
                        <a:rPr lang="en-US" altLang="zh-TW" sz="1600" b="0" i="0" u="none" strike="noStrike" kern="1200" noProof="0" dirty="0">
                          <a:solidFill>
                            <a:srgbClr val="0000FF"/>
                          </a:solidFill>
                          <a:latin typeface="微軟正黑體" panose="020B0604030504040204" pitchFamily="34" charset="-120"/>
                          <a:ea typeface="微軟正黑體" panose="020B0604030504040204" pitchFamily="34" charset="-120"/>
                        </a:rPr>
                        <a:t>FY113</a:t>
                      </a:r>
                      <a:r>
                        <a:rPr lang="zh-TW" altLang="en-US" sz="1600" b="0" i="0" u="none" strike="noStrike" kern="1200" noProof="0" dirty="0">
                          <a:solidFill>
                            <a:srgbClr val="0000FF"/>
                          </a:solidFill>
                          <a:latin typeface="微軟正黑體" panose="020B0604030504040204" pitchFamily="34" charset="-120"/>
                          <a:ea typeface="微軟正黑體" panose="020B0604030504040204" pitchFamily="34" charset="-120"/>
                        </a:rPr>
                        <a:t>院及前瞻計畫</a:t>
                      </a:r>
                      <a:r>
                        <a:rPr lang="zh-TW" altLang="en-US" sz="1600" b="0" dirty="0">
                          <a:solidFill>
                            <a:srgbClr val="0000FF"/>
                          </a:solidFill>
                          <a:latin typeface="Arial" panose="020B0604020202020204" pitchFamily="34" charset="0"/>
                          <a:ea typeface="微軟正黑體" panose="020B0604030504040204" pitchFamily="34" charset="-120"/>
                          <a:cs typeface="Arial" panose="020B0604020202020204" pitchFamily="34" charset="0"/>
                        </a:rPr>
                        <a:t>，持續進行巴金森氏症之數位節律刺激回饋復能方案研究設計</a:t>
                      </a:r>
                      <a:r>
                        <a:rPr lang="zh-TW" altLang="en-US" sz="1600" b="0" i="0" u="none" strike="noStrike" kern="1200" noProof="0" dirty="0">
                          <a:solidFill>
                            <a:srgbClr val="0000FF"/>
                          </a:solidFill>
                          <a:latin typeface="微軟正黑體" panose="020B0604030504040204" pitchFamily="34" charset="-120"/>
                          <a:ea typeface="微軟正黑體" panose="020B0604030504040204" pitchFamily="34" charset="-120"/>
                        </a:rPr>
                        <a:t>，建構高齡老化及退化疾病技術研發與解決</a:t>
                      </a:r>
                      <a:r>
                        <a:rPr lang="zh-TW" altLang="en-US" sz="1600" b="0" i="0" u="none" strike="noStrike" kern="1200" noProof="0">
                          <a:solidFill>
                            <a:srgbClr val="0000FF"/>
                          </a:solidFill>
                          <a:latin typeface="微軟正黑體" panose="020B0604030504040204" pitchFamily="34" charset="-120"/>
                          <a:ea typeface="微軟正黑體" panose="020B0604030504040204" pitchFamily="34" charset="-120"/>
                        </a:rPr>
                        <a:t>方案。</a:t>
                      </a:r>
                      <a:endParaRPr lang="en-US" altLang="zh-TW" sz="1600" b="0" i="0" u="none" strike="noStrike" kern="1200" noProof="0" dirty="0">
                        <a:solidFill>
                          <a:srgbClr val="0000FF"/>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3885606681"/>
                  </a:ext>
                </a:extLst>
              </a:tr>
            </a:tbl>
          </a:graphicData>
        </a:graphic>
      </p:graphicFrame>
      <p:sp>
        <p:nvSpPr>
          <p:cNvPr id="5" name="標題 4"/>
          <p:cNvSpPr>
            <a:spLocks noGrp="1"/>
          </p:cNvSpPr>
          <p:nvPr>
            <p:ph type="title"/>
          </p:nvPr>
        </p:nvSpPr>
        <p:spPr>
          <a:xfrm>
            <a:off x="1043608" y="188640"/>
            <a:ext cx="7325179" cy="460125"/>
          </a:xfrm>
        </p:spPr>
        <p:txBody>
          <a:bodyPr/>
          <a:lstStyle/>
          <a:p>
            <a:r>
              <a:rPr lang="zh-TW" altLang="en-US" dirty="0">
                <a:solidFill>
                  <a:srgbClr val="12B3C4"/>
                </a:solidFill>
                <a:effectLst/>
                <a:latin typeface="微軟正黑體" panose="020B0604030504040204" pitchFamily="34" charset="-120"/>
                <a:ea typeface="微軟正黑體" panose="020B0604030504040204" pitchFamily="34" charset="-120"/>
              </a:rPr>
              <a:t>重大效益項目 </a:t>
            </a:r>
            <a:r>
              <a:rPr lang="en-US" altLang="zh-TW" dirty="0">
                <a:solidFill>
                  <a:srgbClr val="12B3C4"/>
                </a:solidFill>
                <a:effectLst/>
                <a:latin typeface="微軟正黑體" panose="020B0604030504040204" pitchFamily="34" charset="-120"/>
                <a:ea typeface="微軟正黑體" panose="020B0604030504040204" pitchFamily="34" charset="-120"/>
              </a:rPr>
              <a:t>3/3</a:t>
            </a:r>
            <a:endParaRPr lang="zh-TW" altLang="en-US" dirty="0">
              <a:solidFill>
                <a:srgbClr val="12B3C4"/>
              </a:solidFill>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5325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115616" y="2420888"/>
            <a:ext cx="6858001" cy="1513898"/>
          </a:xfrm>
          <a:prstGeom prst="rect">
            <a:avLst/>
          </a:prstGeom>
          <a:noFill/>
          <a:ln>
            <a:noFill/>
          </a:ln>
        </p:spPr>
        <p:txBody>
          <a:bodyPr lIns="71837" tIns="35918" rIns="71837" bIns="35918" anchor="ct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marL="0" marR="0" lvl="0" indent="0" algn="ctr" defTabSz="914400" rtl="0" eaLnBrk="1" fontAlgn="base" latinLnBrk="0" hangingPunct="1">
              <a:lnSpc>
                <a:spcPct val="120000"/>
              </a:lnSpc>
              <a:spcBef>
                <a:spcPct val="0"/>
              </a:spcBef>
              <a:spcAft>
                <a:spcPct val="0"/>
              </a:spcAft>
              <a:buClrTx/>
              <a:buSzTx/>
              <a:buFontTx/>
              <a:buNone/>
              <a:tabLst/>
              <a:defRPr/>
            </a:pPr>
            <a:r>
              <a:rPr kumimoji="1" lang="en-US" altLang="zh-TW" sz="3400" b="1" i="0" u="none" strike="noStrike" kern="1200" cap="none" spc="0" normalizeH="0" baseline="0" noProof="0" dirty="0">
                <a:ln>
                  <a:noFill/>
                </a:ln>
                <a:solidFill>
                  <a:srgbClr val="000099"/>
                </a:solidFill>
                <a:effectLst/>
                <a:uLnTx/>
                <a:uFillTx/>
                <a:latin typeface="微軟正黑體" panose="020B0604030504040204" pitchFamily="34" charset="-120"/>
                <a:ea typeface="微軟正黑體" panose="020B0604030504040204" pitchFamily="34" charset="-120"/>
                <a:cs typeface="Arial" charset="0"/>
              </a:rPr>
              <a:t>-</a:t>
            </a:r>
            <a:r>
              <a:rPr kumimoji="1" lang="zh-TW" altLang="en-US" sz="3400" b="1" i="0" u="none" strike="noStrike" kern="1200" cap="none" spc="0" normalizeH="0" baseline="0" noProof="0" dirty="0">
                <a:ln>
                  <a:noFill/>
                </a:ln>
                <a:solidFill>
                  <a:srgbClr val="000099"/>
                </a:solidFill>
                <a:effectLst/>
                <a:uLnTx/>
                <a:uFillTx/>
                <a:latin typeface="微軟正黑體" panose="020B0604030504040204" pitchFamily="34" charset="-120"/>
                <a:ea typeface="微軟正黑體" panose="020B0604030504040204" pitchFamily="34" charset="-120"/>
                <a:cs typeface="Arial" charset="0"/>
              </a:rPr>
              <a:t>  </a:t>
            </a:r>
            <a:r>
              <a:rPr lang="en-US" altLang="zh-TW" sz="3400" dirty="0">
                <a:solidFill>
                  <a:srgbClr val="000099"/>
                </a:solidFill>
                <a:latin typeface="微軟正黑體" panose="020B0604030504040204" pitchFamily="34" charset="-120"/>
                <a:ea typeface="微軟正黑體" panose="020B0604030504040204" pitchFamily="34" charset="-120"/>
                <a:cs typeface="Arial" charset="0"/>
              </a:rPr>
              <a:t>Thank  you</a:t>
            </a:r>
            <a:r>
              <a:rPr kumimoji="1" lang="zh-TW" altLang="en-US" sz="3400" b="1" i="0" u="none" strike="noStrike" kern="1200" cap="none" spc="0" normalizeH="0" baseline="0" noProof="0" dirty="0">
                <a:ln>
                  <a:noFill/>
                </a:ln>
                <a:solidFill>
                  <a:srgbClr val="000099"/>
                </a:solidFill>
                <a:effectLst/>
                <a:uLnTx/>
                <a:uFillTx/>
                <a:latin typeface="微軟正黑體" panose="020B0604030504040204" pitchFamily="34" charset="-120"/>
                <a:ea typeface="微軟正黑體" panose="020B0604030504040204" pitchFamily="34" charset="-120"/>
                <a:cs typeface="Arial" charset="0"/>
              </a:rPr>
              <a:t>  </a:t>
            </a:r>
            <a:r>
              <a:rPr kumimoji="1" lang="en-US" altLang="zh-TW" sz="3400" b="1" i="0" u="none" strike="noStrike" kern="1200" cap="none" spc="0" normalizeH="0" baseline="0" noProof="0" dirty="0">
                <a:ln>
                  <a:noFill/>
                </a:ln>
                <a:solidFill>
                  <a:srgbClr val="000099"/>
                </a:solidFill>
                <a:effectLst/>
                <a:uLnTx/>
                <a:uFillTx/>
                <a:latin typeface="微軟正黑體" panose="020B0604030504040204" pitchFamily="34" charset="-120"/>
                <a:ea typeface="微軟正黑體" panose="020B0604030504040204" pitchFamily="34" charset="-120"/>
                <a:cs typeface="Arial" charset="0"/>
              </a:rPr>
              <a:t>-</a:t>
            </a:r>
            <a:endParaRPr kumimoji="1" lang="zh-TW" altLang="en-US" sz="3400" b="1" i="0" u="none" strike="noStrike" kern="1200" cap="none" spc="0" normalizeH="0" baseline="0" noProof="0" dirty="0">
              <a:ln>
                <a:noFill/>
              </a:ln>
              <a:solidFill>
                <a:srgbClr val="000099"/>
              </a:solidFill>
              <a:effectLst/>
              <a:uLnTx/>
              <a:uFillTx/>
              <a:latin typeface="微軟正黑體" panose="020B0604030504040204" pitchFamily="34" charset="-120"/>
              <a:ea typeface="微軟正黑體" panose="020B0604030504040204" pitchFamily="34" charset="-120"/>
              <a:cs typeface="Arial" charset="0"/>
            </a:endParaRPr>
          </a:p>
        </p:txBody>
      </p:sp>
    </p:spTree>
    <p:extLst>
      <p:ext uri="{BB962C8B-B14F-4D97-AF65-F5344CB8AC3E}">
        <p14:creationId xmlns:p14="http://schemas.microsoft.com/office/powerpoint/2010/main" val="256879529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圖表 4"/>
          <p:cNvGraphicFramePr/>
          <p:nvPr>
            <p:extLst/>
          </p:nvPr>
        </p:nvGraphicFramePr>
        <p:xfrm>
          <a:off x="251520" y="946731"/>
          <a:ext cx="8400349" cy="5146524"/>
        </p:xfrm>
        <a:graphic>
          <a:graphicData uri="http://schemas.openxmlformats.org/drawingml/2006/chart">
            <c:chart xmlns:c="http://schemas.openxmlformats.org/drawingml/2006/chart" xmlns:r="http://schemas.openxmlformats.org/officeDocument/2006/relationships" r:id="rId3"/>
          </a:graphicData>
        </a:graphic>
      </p:graphicFrame>
      <p:sp>
        <p:nvSpPr>
          <p:cNvPr id="2" name="標題 1"/>
          <p:cNvSpPr>
            <a:spLocks noGrp="1"/>
          </p:cNvSpPr>
          <p:nvPr>
            <p:ph type="title"/>
          </p:nvPr>
        </p:nvSpPr>
        <p:spPr>
          <a:xfrm>
            <a:off x="1667437" y="242159"/>
            <a:ext cx="5810154" cy="706315"/>
          </a:xfrm>
        </p:spPr>
        <p:txBody>
          <a:bodyPr/>
          <a:lstStyle/>
          <a:p>
            <a:r>
              <a:rPr lang="zh-TW" altLang="en-US" sz="2954" dirty="0">
                <a:solidFill>
                  <a:srgbClr val="3333CC"/>
                </a:solidFill>
                <a:effectLst/>
                <a:latin typeface="微軟正黑體" panose="020B0604030504040204" pitchFamily="34" charset="-120"/>
                <a:ea typeface="微軟正黑體" panose="020B0604030504040204" pitchFamily="34" charset="-120"/>
              </a:rPr>
              <a:t>各組之企業簽約數統計</a:t>
            </a:r>
          </a:p>
        </p:txBody>
      </p:sp>
      <p:cxnSp>
        <p:nvCxnSpPr>
          <p:cNvPr id="6" name="直線接點 5"/>
          <p:cNvCxnSpPr>
            <a:cxnSpLocks/>
          </p:cNvCxnSpPr>
          <p:nvPr/>
        </p:nvCxnSpPr>
        <p:spPr>
          <a:xfrm>
            <a:off x="698918" y="3642614"/>
            <a:ext cx="7868660" cy="0"/>
          </a:xfrm>
          <a:prstGeom prst="line">
            <a:avLst/>
          </a:prstGeom>
          <a:ln w="19050"/>
        </p:spPr>
        <p:style>
          <a:lnRef idx="3">
            <a:schemeClr val="accent5"/>
          </a:lnRef>
          <a:fillRef idx="0">
            <a:schemeClr val="accent5"/>
          </a:fillRef>
          <a:effectRef idx="2">
            <a:schemeClr val="accent5"/>
          </a:effectRef>
          <a:fontRef idx="minor">
            <a:schemeClr val="tx1"/>
          </a:fontRef>
        </p:style>
      </p:cxnSp>
      <p:sp>
        <p:nvSpPr>
          <p:cNvPr id="10" name="矩形 9"/>
          <p:cNvSpPr/>
          <p:nvPr/>
        </p:nvSpPr>
        <p:spPr>
          <a:xfrm>
            <a:off x="5579055" y="3402017"/>
            <a:ext cx="1462316" cy="603820"/>
          </a:xfrm>
          <a:prstGeom prst="rect">
            <a:avLst/>
          </a:prstGeom>
          <a:ln w="57150">
            <a:solidFill>
              <a:srgbClr val="FFFF00"/>
            </a:solidFill>
          </a:ln>
        </p:spPr>
        <p:txBody>
          <a:bodyPr wrap="square">
            <a:spAutoFit/>
          </a:body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U(</a:t>
            </a:r>
            <a:r>
              <a:rPr lang="zh-TW" altLang="en-US" sz="1108" dirty="0">
                <a:solidFill>
                  <a:prstClr val="black"/>
                </a:solidFill>
                <a:latin typeface="微軟正黑體" panose="020B0604030504040204" pitchFamily="34" charset="-120"/>
                <a:ea typeface="微軟正黑體" panose="020B0604030504040204" pitchFamily="34" charset="-120"/>
              </a:rPr>
              <a:t>推廣中</a:t>
            </a:r>
            <a:r>
              <a:rPr lang="en-US" altLang="zh-TW" sz="1108" dirty="0">
                <a:solidFill>
                  <a:prstClr val="black"/>
                </a:solidFill>
                <a:latin typeface="微軟正黑體" panose="020B0604030504040204" pitchFamily="34" charset="-120"/>
                <a:ea typeface="微軟正黑體" panose="020B0604030504040204" pitchFamily="34" charset="-120"/>
              </a:rPr>
              <a:t>)</a:t>
            </a:r>
          </a:p>
          <a:p>
            <a:pPr defTabSz="844083">
              <a:defRPr/>
            </a:pPr>
            <a:r>
              <a:rPr lang="zh-TW" altLang="en-US" sz="1108" b="0" dirty="0">
                <a:latin typeface="微軟正黑體" panose="020B0604030504040204" pitchFamily="34" charset="-120"/>
                <a:ea typeface="微軟正黑體" panose="020B0604030504040204" pitchFamily="34" charset="-120"/>
              </a:rPr>
              <a:t>全聯            </a:t>
            </a:r>
            <a:r>
              <a:rPr lang="en-US" altLang="zh-TW" sz="1108" b="0" dirty="0">
                <a:latin typeface="微軟正黑體" panose="020B0604030504040204" pitchFamily="34" charset="-120"/>
                <a:ea typeface="微軟正黑體" panose="020B0604030504040204" pitchFamily="34" charset="-120"/>
              </a:rPr>
              <a:t>10,000K</a:t>
            </a:r>
          </a:p>
          <a:p>
            <a:pPr defTabSz="844083">
              <a:defRPr/>
            </a:pPr>
            <a:r>
              <a:rPr lang="zh-TW" altLang="en-US" sz="1108" b="0" dirty="0">
                <a:latin typeface="微軟正黑體" panose="020B0604030504040204" pitchFamily="34" charset="-120"/>
                <a:ea typeface="微軟正黑體" panose="020B0604030504040204" pitchFamily="34" charset="-120"/>
              </a:rPr>
              <a:t>台灣高鐵      </a:t>
            </a:r>
            <a:r>
              <a:rPr lang="en-US" altLang="zh-TW" sz="1108" b="0" dirty="0">
                <a:latin typeface="微軟正黑體" panose="020B0604030504040204" pitchFamily="34" charset="-120"/>
                <a:ea typeface="微軟正黑體" panose="020B0604030504040204" pitchFamily="34" charset="-120"/>
              </a:rPr>
              <a:t>2,100K</a:t>
            </a:r>
          </a:p>
        </p:txBody>
      </p:sp>
      <p:sp>
        <p:nvSpPr>
          <p:cNvPr id="11" name="文字方塊 1"/>
          <p:cNvSpPr txBox="1"/>
          <p:nvPr/>
        </p:nvSpPr>
        <p:spPr>
          <a:xfrm>
            <a:off x="492131" y="6060926"/>
            <a:ext cx="2193474" cy="359176"/>
          </a:xfrm>
          <a:prstGeom prst="rect">
            <a:avLst/>
          </a:prstGeom>
          <a:solidFill>
            <a:schemeClr val="bg1"/>
          </a:solidFill>
          <a:ln>
            <a:solidFill>
              <a:srgbClr val="0000FF"/>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844083">
              <a:defRPr/>
            </a:pPr>
            <a:r>
              <a:rPr lang="zh-TW" altLang="en-US" sz="1292" dirty="0">
                <a:solidFill>
                  <a:prstClr val="black"/>
                </a:solidFill>
                <a:latin typeface="微軟正黑體" panose="020B0604030504040204" pitchFamily="34" charset="-120"/>
                <a:ea typeface="微軟正黑體" panose="020B0604030504040204" pitchFamily="34" charset="-120"/>
              </a:rPr>
              <a:t>企業目標</a:t>
            </a:r>
            <a:r>
              <a:rPr lang="en-US" altLang="zh-TW" sz="1292" dirty="0">
                <a:solidFill>
                  <a:srgbClr val="0000FF"/>
                </a:solidFill>
                <a:latin typeface="微軟正黑體" panose="020B0604030504040204" pitchFamily="34" charset="-120"/>
                <a:ea typeface="微軟正黑體" panose="020B0604030504040204" pitchFamily="34" charset="-120"/>
              </a:rPr>
              <a:t>42,500</a:t>
            </a:r>
            <a:r>
              <a:rPr lang="en-US" altLang="zh-TW" sz="1292" dirty="0">
                <a:solidFill>
                  <a:prstClr val="black"/>
                </a:solidFill>
                <a:latin typeface="微軟正黑體" panose="020B0604030504040204" pitchFamily="34" charset="-120"/>
                <a:ea typeface="微軟正黑體" panose="020B0604030504040204" pitchFamily="34" charset="-120"/>
              </a:rPr>
              <a:t>K(FY112)</a:t>
            </a:r>
          </a:p>
        </p:txBody>
      </p:sp>
      <p:sp>
        <p:nvSpPr>
          <p:cNvPr id="16" name="矩形 15"/>
          <p:cNvSpPr/>
          <p:nvPr/>
        </p:nvSpPr>
        <p:spPr>
          <a:xfrm>
            <a:off x="5579055" y="4121346"/>
            <a:ext cx="1462316" cy="433324"/>
          </a:xfrm>
          <a:prstGeom prst="rect">
            <a:avLst/>
          </a:prstGeom>
          <a:ln w="57150">
            <a:solidFill>
              <a:srgbClr val="92D050"/>
            </a:solidFill>
          </a:ln>
        </p:spPr>
        <p:txBody>
          <a:bodyPr wrap="square">
            <a:spAutoFit/>
          </a:body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U(</a:t>
            </a:r>
            <a:r>
              <a:rPr lang="zh-TW" altLang="en-US" sz="1108" dirty="0">
                <a:solidFill>
                  <a:prstClr val="black"/>
                </a:solidFill>
                <a:latin typeface="微軟正黑體" panose="020B0604030504040204" pitchFamily="34" charset="-120"/>
                <a:ea typeface="微軟正黑體" panose="020B0604030504040204" pitchFamily="34" charset="-120"/>
              </a:rPr>
              <a:t>可簽約</a:t>
            </a:r>
            <a:r>
              <a:rPr lang="en-US" altLang="zh-TW" sz="1108" dirty="0">
                <a:solidFill>
                  <a:prstClr val="black"/>
                </a:solidFill>
                <a:latin typeface="微軟正黑體" panose="020B0604030504040204" pitchFamily="34" charset="-120"/>
                <a:ea typeface="微軟正黑體" panose="020B0604030504040204" pitchFamily="34" charset="-120"/>
              </a:rPr>
              <a:t>)</a:t>
            </a:r>
            <a:endParaRPr kumimoji="0" lang="en-US" altLang="zh-TW" sz="1108"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endParaRPr>
          </a:p>
          <a:p>
            <a:pPr>
              <a:defRPr/>
            </a:pPr>
            <a:r>
              <a:rPr lang="zh-TW" altLang="en-US" sz="1108" dirty="0">
                <a:latin typeface="微軟正黑體" panose="020B0604030504040204" pitchFamily="34" charset="-120"/>
                <a:ea typeface="微軟正黑體" panose="020B0604030504040204" pitchFamily="34" charset="-120"/>
              </a:rPr>
              <a:t>展輝</a:t>
            </a:r>
            <a:r>
              <a:rPr lang="en-US" altLang="zh-TW" sz="1108" dirty="0">
                <a:latin typeface="微軟正黑體" panose="020B0604030504040204" pitchFamily="34" charset="-120"/>
                <a:ea typeface="微軟正黑體" panose="020B0604030504040204" pitchFamily="34" charset="-120"/>
              </a:rPr>
              <a:t>IP           1,000K</a:t>
            </a:r>
          </a:p>
        </p:txBody>
      </p:sp>
      <p:sp>
        <p:nvSpPr>
          <p:cNvPr id="17" name="文字方塊 1"/>
          <p:cNvSpPr txBox="1"/>
          <p:nvPr/>
        </p:nvSpPr>
        <p:spPr>
          <a:xfrm>
            <a:off x="3280855" y="6069572"/>
            <a:ext cx="2193474" cy="338060"/>
          </a:xfrm>
          <a:prstGeom prst="rect">
            <a:avLst/>
          </a:prstGeom>
          <a:solidFill>
            <a:schemeClr val="bg1"/>
          </a:solidFill>
          <a:ln>
            <a:solidFill>
              <a:srgbClr val="0000FF"/>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844083">
              <a:defRPr/>
            </a:pPr>
            <a:r>
              <a:rPr lang="zh-TW" altLang="en-US" sz="1292" dirty="0">
                <a:solidFill>
                  <a:prstClr val="black"/>
                </a:solidFill>
                <a:latin typeface="微軟正黑體" panose="020B0604030504040204" pitchFamily="34" charset="-120"/>
                <a:ea typeface="微軟正黑體" panose="020B0604030504040204" pitchFamily="34" charset="-120"/>
              </a:rPr>
              <a:t>企業目標</a:t>
            </a:r>
            <a:r>
              <a:rPr lang="en-US" altLang="zh-TW" sz="1292" dirty="0">
                <a:solidFill>
                  <a:srgbClr val="0000FF"/>
                </a:solidFill>
                <a:latin typeface="微軟正黑體" panose="020B0604030504040204" pitchFamily="34" charset="-120"/>
                <a:ea typeface="微軟正黑體" panose="020B0604030504040204" pitchFamily="34" charset="-120"/>
              </a:rPr>
              <a:t>36,500K</a:t>
            </a:r>
            <a:r>
              <a:rPr lang="en-US" altLang="zh-TW" sz="1292" dirty="0">
                <a:solidFill>
                  <a:prstClr val="black"/>
                </a:solidFill>
                <a:latin typeface="微軟正黑體" panose="020B0604030504040204" pitchFamily="34" charset="-120"/>
                <a:ea typeface="微軟正黑體" panose="020B0604030504040204" pitchFamily="34" charset="-120"/>
              </a:rPr>
              <a:t>(FY112)</a:t>
            </a:r>
            <a:r>
              <a:rPr lang="zh-TW" altLang="en-US" sz="1292" dirty="0">
                <a:solidFill>
                  <a:prstClr val="black"/>
                </a:solidFill>
                <a:latin typeface="微軟正黑體" panose="020B0604030504040204" pitchFamily="34" charset="-120"/>
                <a:ea typeface="微軟正黑體" panose="020B0604030504040204" pitchFamily="34" charset="-120"/>
              </a:rPr>
              <a:t>                </a:t>
            </a:r>
          </a:p>
        </p:txBody>
      </p:sp>
      <p:sp>
        <p:nvSpPr>
          <p:cNvPr id="18" name="文字方塊 1"/>
          <p:cNvSpPr txBox="1"/>
          <p:nvPr/>
        </p:nvSpPr>
        <p:spPr>
          <a:xfrm>
            <a:off x="6087273" y="6058442"/>
            <a:ext cx="2193474" cy="349190"/>
          </a:xfrm>
          <a:prstGeom prst="rect">
            <a:avLst/>
          </a:prstGeom>
          <a:solidFill>
            <a:schemeClr val="bg1"/>
          </a:solidFill>
          <a:ln>
            <a:solidFill>
              <a:srgbClr val="0000FF"/>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844083">
              <a:defRPr/>
            </a:pPr>
            <a:r>
              <a:rPr lang="zh-TW" altLang="en-US" sz="1292" dirty="0">
                <a:solidFill>
                  <a:prstClr val="black"/>
                </a:solidFill>
                <a:latin typeface="微軟正黑體" panose="020B0604030504040204" pitchFamily="34" charset="-120"/>
                <a:ea typeface="微軟正黑體" panose="020B0604030504040204" pitchFamily="34" charset="-120"/>
              </a:rPr>
              <a:t>企業目標</a:t>
            </a:r>
            <a:r>
              <a:rPr lang="en-US" altLang="zh-TW" sz="1292" dirty="0">
                <a:solidFill>
                  <a:srgbClr val="0000FF"/>
                </a:solidFill>
                <a:latin typeface="微軟正黑體" panose="020B0604030504040204" pitchFamily="34" charset="-120"/>
                <a:ea typeface="微軟正黑體" panose="020B0604030504040204" pitchFamily="34" charset="-120"/>
              </a:rPr>
              <a:t>112,500</a:t>
            </a:r>
            <a:r>
              <a:rPr lang="en-US" altLang="zh-TW" sz="1292" dirty="0">
                <a:solidFill>
                  <a:prstClr val="black"/>
                </a:solidFill>
                <a:latin typeface="微軟正黑體" panose="020B0604030504040204" pitchFamily="34" charset="-120"/>
                <a:ea typeface="微軟正黑體" panose="020B0604030504040204" pitchFamily="34" charset="-120"/>
              </a:rPr>
              <a:t>K(FY112)</a:t>
            </a:r>
          </a:p>
          <a:p>
            <a:pPr defTabSz="844083">
              <a:defRPr/>
            </a:pPr>
            <a:r>
              <a:rPr lang="zh-TW" altLang="en-US" sz="1292" dirty="0">
                <a:solidFill>
                  <a:prstClr val="black"/>
                </a:solidFill>
                <a:latin typeface="微軟正黑體" panose="020B0604030504040204" pitchFamily="34" charset="-120"/>
                <a:ea typeface="微軟正黑體" panose="020B0604030504040204" pitchFamily="34" charset="-120"/>
              </a:rPr>
              <a:t>                </a:t>
            </a:r>
          </a:p>
        </p:txBody>
      </p:sp>
      <p:sp>
        <p:nvSpPr>
          <p:cNvPr id="4" name="矩形 3"/>
          <p:cNvSpPr/>
          <p:nvPr/>
        </p:nvSpPr>
        <p:spPr>
          <a:xfrm>
            <a:off x="2152389" y="3827814"/>
            <a:ext cx="1008185" cy="433324"/>
          </a:xfrm>
          <a:prstGeom prst="rect">
            <a:avLst/>
          </a:prstGeom>
        </p:spPr>
        <p:txBody>
          <a:bodyPr wrap="square">
            <a:spAutoFit/>
          </a:bodyPr>
          <a:lstStyle/>
          <a:p>
            <a:pPr algn="ctr" defTabSz="844083">
              <a:defRPr sz="1400" b="0" i="0" u="none" strike="noStrike" kern="1200" baseline="0">
                <a:solidFill>
                  <a:prstClr val="black">
                    <a:lumMod val="75000"/>
                    <a:lumOff val="25000"/>
                  </a:prstClr>
                </a:solidFill>
                <a:latin typeface="+mn-lt"/>
                <a:ea typeface="+mn-ea"/>
                <a:cs typeface="+mn-cs"/>
              </a:defRPr>
            </a:pPr>
            <a:r>
              <a:rPr lang="en-US" altLang="zh-TW" sz="1108" dirty="0">
                <a:solidFill>
                  <a:prstClr val="black">
                    <a:lumMod val="75000"/>
                    <a:lumOff val="25000"/>
                  </a:prstClr>
                </a:solidFill>
                <a:latin typeface="微軟正黑體" panose="020B0604030504040204" pitchFamily="34" charset="-120"/>
                <a:ea typeface="微軟正黑體" panose="020B0604030504040204" pitchFamily="34" charset="-120"/>
              </a:rPr>
              <a:t>79%</a:t>
            </a:r>
          </a:p>
          <a:p>
            <a:pPr algn="ctr" defTabSz="844083">
              <a:defRPr sz="1400" b="0" i="0" u="none" strike="noStrike" kern="1200" baseline="0">
                <a:solidFill>
                  <a:prstClr val="black">
                    <a:lumMod val="75000"/>
                    <a:lumOff val="25000"/>
                  </a:prstClr>
                </a:solidFill>
                <a:latin typeface="+mn-lt"/>
                <a:ea typeface="+mn-ea"/>
                <a:cs typeface="+mn-cs"/>
              </a:defRPr>
            </a:pPr>
            <a:r>
              <a:rPr lang="en-US" altLang="zh-TW" sz="1108" dirty="0">
                <a:solidFill>
                  <a:prstClr val="black">
                    <a:lumMod val="75000"/>
                    <a:lumOff val="25000"/>
                  </a:prstClr>
                </a:solidFill>
                <a:latin typeface="微軟正黑體" panose="020B0604030504040204" pitchFamily="34" charset="-120"/>
                <a:ea typeface="微軟正黑體" panose="020B0604030504040204" pitchFamily="34" charset="-120"/>
              </a:rPr>
              <a:t>33,499K</a:t>
            </a:r>
          </a:p>
        </p:txBody>
      </p:sp>
      <p:sp>
        <p:nvSpPr>
          <p:cNvPr id="20" name="矩形 19">
            <a:extLst>
              <a:ext uri="{FF2B5EF4-FFF2-40B4-BE49-F238E27FC236}">
                <a16:creationId xmlns:a16="http://schemas.microsoft.com/office/drawing/2014/main" id="{0A6A545A-F9C5-4BA4-8CE0-B93CD0A45BB0}"/>
              </a:ext>
            </a:extLst>
          </p:cNvPr>
          <p:cNvSpPr/>
          <p:nvPr/>
        </p:nvSpPr>
        <p:spPr>
          <a:xfrm>
            <a:off x="2976747" y="1960064"/>
            <a:ext cx="1501521" cy="1456296"/>
          </a:xfrm>
          <a:prstGeom prst="rect">
            <a:avLst/>
          </a:prstGeom>
          <a:noFill/>
          <a:ln w="57150">
            <a:solidFill>
              <a:srgbClr val="F4B183"/>
            </a:solidFill>
          </a:ln>
        </p:spPr>
        <p:txBody>
          <a:bodyPr wrap="square">
            <a:spAutoFit/>
          </a:bodyPr>
          <a:lstStyle>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S</a:t>
            </a:r>
            <a:r>
              <a:rPr lang="zh-TW" altLang="en-US" sz="1108" dirty="0">
                <a:solidFill>
                  <a:prstClr val="black"/>
                </a:solidFill>
                <a:latin typeface="微軟正黑體" panose="020B0604030504040204" pitchFamily="34" charset="-120"/>
                <a:ea typeface="微軟正黑體" panose="020B0604030504040204" pitchFamily="34" charset="-120"/>
              </a:rPr>
              <a:t>組</a:t>
            </a:r>
            <a:r>
              <a:rPr lang="en-US" altLang="zh-TW" sz="1108" dirty="0">
                <a:solidFill>
                  <a:srgbClr val="C00000"/>
                </a:solidFill>
                <a:latin typeface="微軟正黑體" panose="020B0604030504040204" pitchFamily="34" charset="-120"/>
                <a:ea typeface="微軟正黑體" panose="020B0604030504040204" pitchFamily="34" charset="-120"/>
              </a:rPr>
              <a:t>(</a:t>
            </a:r>
            <a:r>
              <a:rPr lang="zh-TW" altLang="en-US" sz="1108" dirty="0">
                <a:solidFill>
                  <a:srgbClr val="C00000"/>
                </a:solidFill>
                <a:latin typeface="微軟正黑體" panose="020B0604030504040204" pitchFamily="34" charset="-120"/>
                <a:ea typeface="微軟正黑體" panose="020B0604030504040204" pitchFamily="34" charset="-120"/>
              </a:rPr>
              <a:t>努力中</a:t>
            </a:r>
            <a:r>
              <a:rPr lang="en-US" altLang="zh-TW" sz="1108" dirty="0">
                <a:solidFill>
                  <a:srgbClr val="C00000"/>
                </a:solidFill>
                <a:latin typeface="微軟正黑體" panose="020B0604030504040204" pitchFamily="34" charset="-120"/>
                <a:ea typeface="微軟正黑體" panose="020B0604030504040204" pitchFamily="34" charset="-120"/>
              </a:rPr>
              <a:t>)</a:t>
            </a:r>
          </a:p>
          <a:p>
            <a:pPr defTabSz="844083">
              <a:defRPr/>
            </a:pPr>
            <a:r>
              <a:rPr lang="zh-TW" altLang="en-US" sz="1108" b="0" dirty="0">
                <a:latin typeface="微軟正黑體" panose="020B0604030504040204" pitchFamily="34" charset="-120"/>
                <a:ea typeface="微軟正黑體" panose="020B0604030504040204" pitchFamily="34" charset="-120"/>
              </a:rPr>
              <a:t>立益               </a:t>
            </a:r>
            <a:r>
              <a:rPr lang="en-US" altLang="zh-TW" sz="1108" b="0" dirty="0">
                <a:latin typeface="微軟正黑體" panose="020B0604030504040204" pitchFamily="34" charset="-120"/>
                <a:ea typeface="微軟正黑體" panose="020B0604030504040204" pitchFamily="34" charset="-120"/>
              </a:rPr>
              <a:t>5,000K</a:t>
            </a:r>
          </a:p>
          <a:p>
            <a:pPr defTabSz="844083">
              <a:defRPr/>
            </a:pPr>
            <a:r>
              <a:rPr lang="zh-TW" altLang="en-US" sz="1108" b="0" dirty="0">
                <a:latin typeface="微軟正黑體" panose="020B0604030504040204" pitchFamily="34" charset="-120"/>
                <a:ea typeface="微軟正黑體" panose="020B0604030504040204" pitchFamily="34" charset="-120"/>
              </a:rPr>
              <a:t>美商             </a:t>
            </a:r>
            <a:r>
              <a:rPr lang="en-US" altLang="zh-TW" sz="1108" b="0" dirty="0">
                <a:latin typeface="微軟正黑體" panose="020B0604030504040204" pitchFamily="34" charset="-120"/>
                <a:ea typeface="微軟正黑體" panose="020B0604030504040204" pitchFamily="34" charset="-120"/>
              </a:rPr>
              <a:t>10,000K</a:t>
            </a:r>
          </a:p>
          <a:p>
            <a:pPr defTabSz="844083">
              <a:defRPr/>
            </a:pPr>
            <a:r>
              <a:rPr lang="zh-TW" altLang="en-US" sz="1108" b="0" dirty="0">
                <a:latin typeface="微軟正黑體" panose="020B0604030504040204" pitchFamily="34" charset="-120"/>
                <a:ea typeface="微軟正黑體" panose="020B0604030504040204" pitchFamily="34" charset="-120"/>
              </a:rPr>
              <a:t>民揚               </a:t>
            </a:r>
            <a:r>
              <a:rPr lang="en-US" altLang="zh-TW" sz="1108" b="0" dirty="0">
                <a:latin typeface="微軟正黑體" panose="020B0604030504040204" pitchFamily="34" charset="-120"/>
                <a:ea typeface="微軟正黑體" panose="020B0604030504040204" pitchFamily="34" charset="-120"/>
              </a:rPr>
              <a:t>1,800K</a:t>
            </a:r>
          </a:p>
          <a:p>
            <a:pPr defTabSz="844083">
              <a:defRPr/>
            </a:pPr>
            <a:r>
              <a:rPr lang="en-US" altLang="zh-TW" sz="1108" b="0" dirty="0">
                <a:solidFill>
                  <a:srgbClr val="0000FF"/>
                </a:solidFill>
                <a:latin typeface="微軟正黑體" panose="020B0604030504040204" pitchFamily="34" charset="-120"/>
                <a:ea typeface="微軟正黑體" panose="020B0604030504040204" pitchFamily="34" charset="-120"/>
              </a:rPr>
              <a:t>Sunlite          2,000K</a:t>
            </a:r>
          </a:p>
          <a:p>
            <a:pPr defTabSz="844083">
              <a:defRPr/>
            </a:pPr>
            <a:r>
              <a:rPr lang="zh-TW" altLang="en-US" sz="1108" b="0" dirty="0">
                <a:latin typeface="微軟正黑體" panose="020B0604030504040204" pitchFamily="34" charset="-120"/>
                <a:ea typeface="微軟正黑體" panose="020B0604030504040204" pitchFamily="34" charset="-120"/>
              </a:rPr>
              <a:t>英華達</a:t>
            </a:r>
            <a:r>
              <a:rPr lang="en-US" altLang="zh-TW" sz="1108" b="0" dirty="0">
                <a:latin typeface="微軟正黑體" panose="020B0604030504040204" pitchFamily="34" charset="-120"/>
                <a:ea typeface="微軟正黑體" panose="020B0604030504040204" pitchFamily="34" charset="-120"/>
              </a:rPr>
              <a:t>IP</a:t>
            </a:r>
            <a:r>
              <a:rPr lang="zh-TW" altLang="en-US" sz="1108" b="0" dirty="0">
                <a:latin typeface="微軟正黑體" panose="020B0604030504040204" pitchFamily="34" charset="-120"/>
                <a:ea typeface="微軟正黑體" panose="020B0604030504040204" pitchFamily="34" charset="-120"/>
              </a:rPr>
              <a:t>        </a:t>
            </a:r>
            <a:r>
              <a:rPr lang="en-US" altLang="zh-TW" sz="1108" b="0" dirty="0">
                <a:latin typeface="微軟正黑體" panose="020B0604030504040204" pitchFamily="34" charset="-120"/>
                <a:ea typeface="微軟正黑體" panose="020B0604030504040204" pitchFamily="34" charset="-120"/>
              </a:rPr>
              <a:t>2,800K</a:t>
            </a:r>
          </a:p>
          <a:p>
            <a:pPr defTabSz="844083">
              <a:defRPr/>
            </a:pPr>
            <a:r>
              <a:rPr lang="zh-TW" altLang="en-US" sz="1108" b="0" dirty="0">
                <a:latin typeface="微軟正黑體" panose="020B0604030504040204" pitchFamily="34" charset="-120"/>
                <a:ea typeface="微軟正黑體" panose="020B0604030504040204" pitchFamily="34" charset="-120"/>
              </a:rPr>
              <a:t>泰沂</a:t>
            </a:r>
            <a:r>
              <a:rPr lang="en-US" altLang="zh-TW" sz="1108" b="0" dirty="0">
                <a:latin typeface="微軟正黑體" panose="020B0604030504040204" pitchFamily="34" charset="-120"/>
                <a:ea typeface="微軟正黑體" panose="020B0604030504040204" pitchFamily="34" charset="-120"/>
              </a:rPr>
              <a:t>(</a:t>
            </a:r>
            <a:r>
              <a:rPr lang="zh-TW" altLang="en-US" sz="1108" b="0" dirty="0">
                <a:latin typeface="微軟正黑體" panose="020B0604030504040204" pitchFamily="34" charset="-120"/>
                <a:ea typeface="微軟正黑體" panose="020B0604030504040204" pitchFamily="34" charset="-120"/>
              </a:rPr>
              <a:t>產創</a:t>
            </a:r>
            <a:r>
              <a:rPr lang="en-US" altLang="zh-TW" sz="1108" b="0" dirty="0">
                <a:latin typeface="微軟正黑體" panose="020B0604030504040204" pitchFamily="34" charset="-120"/>
                <a:ea typeface="微軟正黑體" panose="020B0604030504040204" pitchFamily="34" charset="-120"/>
              </a:rPr>
              <a:t>) </a:t>
            </a:r>
            <a:r>
              <a:rPr lang="zh-TW" altLang="en-US" sz="1108" b="0" dirty="0">
                <a:latin typeface="微軟正黑體" panose="020B0604030504040204" pitchFamily="34" charset="-120"/>
                <a:ea typeface="微軟正黑體" panose="020B0604030504040204" pitchFamily="34" charset="-120"/>
              </a:rPr>
              <a:t> </a:t>
            </a:r>
            <a:r>
              <a:rPr lang="en-US" altLang="zh-TW" sz="1108" b="0" dirty="0">
                <a:latin typeface="微軟正黑體" panose="020B0604030504040204" pitchFamily="34" charset="-120"/>
                <a:ea typeface="微軟正黑體" panose="020B0604030504040204" pitchFamily="34" charset="-120"/>
              </a:rPr>
              <a:t>   9,000K</a:t>
            </a:r>
          </a:p>
          <a:p>
            <a:pPr defTabSz="844083">
              <a:defRPr/>
            </a:pPr>
            <a:r>
              <a:rPr lang="zh-TW" altLang="en-US" sz="1108" b="0" dirty="0">
                <a:latin typeface="微軟正黑體" panose="020B0604030504040204" pitchFamily="34" charset="-120"/>
                <a:ea typeface="微軟正黑體" panose="020B0604030504040204" pitchFamily="34" charset="-120"/>
              </a:rPr>
              <a:t>愛菲斯</a:t>
            </a:r>
            <a:r>
              <a:rPr lang="en-US" altLang="zh-TW" sz="1108" b="0" dirty="0">
                <a:latin typeface="微軟正黑體" panose="020B0604030504040204" pitchFamily="34" charset="-120"/>
                <a:ea typeface="微軟正黑體" panose="020B0604030504040204" pitchFamily="34" charset="-120"/>
              </a:rPr>
              <a:t>IP        2,000K</a:t>
            </a:r>
          </a:p>
        </p:txBody>
      </p:sp>
      <p:sp>
        <p:nvSpPr>
          <p:cNvPr id="19" name="矩形 18"/>
          <p:cNvSpPr/>
          <p:nvPr/>
        </p:nvSpPr>
        <p:spPr>
          <a:xfrm>
            <a:off x="2976747" y="5120672"/>
            <a:ext cx="1501521" cy="603820"/>
          </a:xfrm>
          <a:prstGeom prst="rect">
            <a:avLst/>
          </a:prstGeom>
          <a:ln w="57150">
            <a:solidFill>
              <a:srgbClr val="5D9EDB"/>
            </a:solid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S(</a:t>
            </a:r>
            <a:r>
              <a:rPr lang="zh-TW" altLang="en-US" sz="1108" b="0" dirty="0">
                <a:solidFill>
                  <a:prstClr val="black"/>
                </a:solidFill>
                <a:latin typeface="微軟正黑體" panose="020B0604030504040204" pitchFamily="34" charset="-120"/>
                <a:ea typeface="微軟正黑體" panose="020B0604030504040204" pitchFamily="34" charset="-120"/>
              </a:rPr>
              <a:t>已</a:t>
            </a:r>
            <a:r>
              <a:rPr lang="zh-TW" altLang="en-US" sz="1108" dirty="0">
                <a:solidFill>
                  <a:prstClr val="black"/>
                </a:solidFill>
                <a:latin typeface="微軟正黑體" panose="020B0604030504040204" pitchFamily="34" charset="-120"/>
                <a:ea typeface="微軟正黑體" panose="020B0604030504040204" pitchFamily="34" charset="-120"/>
              </a:rPr>
              <a:t>簽約</a:t>
            </a:r>
            <a:r>
              <a:rPr lang="en-US" altLang="zh-TW" sz="1108" dirty="0">
                <a:solidFill>
                  <a:prstClr val="black"/>
                </a:solidFill>
                <a:latin typeface="微軟正黑體" panose="020B0604030504040204" pitchFamily="34" charset="-120"/>
                <a:ea typeface="微軟正黑體" panose="020B0604030504040204" pitchFamily="34" charset="-120"/>
              </a:rPr>
              <a:t>)</a:t>
            </a:r>
          </a:p>
          <a:p>
            <a:pPr>
              <a:defRPr/>
            </a:pPr>
            <a:r>
              <a:rPr lang="zh-TW" altLang="en-US" sz="1108" dirty="0">
                <a:solidFill>
                  <a:srgbClr val="0000FF"/>
                </a:solidFill>
                <a:latin typeface="微軟正黑體" panose="020B0604030504040204" pitchFamily="34" charset="-120"/>
                <a:ea typeface="微軟正黑體" panose="020B0604030504040204" pitchFamily="34" charset="-120"/>
              </a:rPr>
              <a:t>鈕酷樂         </a:t>
            </a:r>
            <a:r>
              <a:rPr lang="en-US" altLang="zh-TW" sz="1108" dirty="0">
                <a:solidFill>
                  <a:srgbClr val="0000FF"/>
                </a:solidFill>
                <a:latin typeface="微軟正黑體" panose="020B0604030504040204" pitchFamily="34" charset="-120"/>
                <a:ea typeface="微軟正黑體" panose="020B0604030504040204" pitchFamily="34" charset="-120"/>
              </a:rPr>
              <a:t>1,207K</a:t>
            </a:r>
          </a:p>
          <a:p>
            <a:pPr>
              <a:defRPr/>
            </a:pPr>
            <a:r>
              <a:rPr lang="zh-TW" altLang="en-US" sz="1108" dirty="0">
                <a:solidFill>
                  <a:srgbClr val="0000FF"/>
                </a:solidFill>
                <a:latin typeface="微軟正黑體" panose="020B0604030504040204" pitchFamily="34" charset="-120"/>
                <a:ea typeface="微軟正黑體" panose="020B0604030504040204" pitchFamily="34" charset="-120"/>
              </a:rPr>
              <a:t>魔毒             </a:t>
            </a:r>
            <a:r>
              <a:rPr lang="en-US" altLang="zh-TW" sz="1108" dirty="0">
                <a:solidFill>
                  <a:srgbClr val="0000FF"/>
                </a:solidFill>
                <a:latin typeface="微軟正黑體" panose="020B0604030504040204" pitchFamily="34" charset="-120"/>
                <a:ea typeface="微軟正黑體" panose="020B0604030504040204" pitchFamily="34" charset="-120"/>
              </a:rPr>
              <a:t>5,500K</a:t>
            </a:r>
          </a:p>
        </p:txBody>
      </p:sp>
      <p:sp>
        <p:nvSpPr>
          <p:cNvPr id="28" name="矩形 27"/>
          <p:cNvSpPr/>
          <p:nvPr/>
        </p:nvSpPr>
        <p:spPr>
          <a:xfrm>
            <a:off x="5579055" y="4630613"/>
            <a:ext cx="1462316" cy="603820"/>
          </a:xfrm>
          <a:prstGeom prst="rect">
            <a:avLst/>
          </a:prstGeom>
          <a:ln w="57150">
            <a:solidFill>
              <a:srgbClr val="5D9EDB"/>
            </a:solid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U(</a:t>
            </a:r>
            <a:r>
              <a:rPr lang="zh-TW" altLang="en-US" sz="1108" b="0" dirty="0">
                <a:solidFill>
                  <a:prstClr val="black"/>
                </a:solidFill>
                <a:latin typeface="微軟正黑體" panose="020B0604030504040204" pitchFamily="34" charset="-120"/>
                <a:ea typeface="微軟正黑體" panose="020B0604030504040204" pitchFamily="34" charset="-120"/>
              </a:rPr>
              <a:t>已</a:t>
            </a:r>
            <a:r>
              <a:rPr lang="zh-TW" altLang="en-US" sz="1108" dirty="0">
                <a:solidFill>
                  <a:prstClr val="black"/>
                </a:solidFill>
                <a:latin typeface="微軟正黑體" panose="020B0604030504040204" pitchFamily="34" charset="-120"/>
                <a:ea typeface="微軟正黑體" panose="020B0604030504040204" pitchFamily="34" charset="-120"/>
              </a:rPr>
              <a:t>簽約</a:t>
            </a:r>
            <a:r>
              <a:rPr lang="en-US" altLang="zh-TW" sz="1108" dirty="0">
                <a:solidFill>
                  <a:prstClr val="black"/>
                </a:solidFill>
                <a:latin typeface="微軟正黑體" panose="020B0604030504040204" pitchFamily="34" charset="-120"/>
                <a:ea typeface="微軟正黑體" panose="020B0604030504040204" pitchFamily="34" charset="-120"/>
              </a:rPr>
              <a:t>)</a:t>
            </a:r>
          </a:p>
          <a:p>
            <a:pPr>
              <a:defRPr/>
            </a:pPr>
            <a:r>
              <a:rPr lang="zh-TW" altLang="en-US" sz="1108" dirty="0">
                <a:solidFill>
                  <a:srgbClr val="0000FF"/>
                </a:solidFill>
                <a:latin typeface="微軟正黑體" panose="020B0604030504040204" pitchFamily="34" charset="-120"/>
                <a:ea typeface="微軟正黑體" panose="020B0604030504040204" pitchFamily="34" charset="-120"/>
              </a:rPr>
              <a:t>家福</a:t>
            </a:r>
            <a:r>
              <a:rPr lang="en-US" altLang="zh-TW" sz="1108" dirty="0">
                <a:solidFill>
                  <a:srgbClr val="0000FF"/>
                </a:solidFill>
                <a:latin typeface="微軟正黑體" panose="020B0604030504040204" pitchFamily="34" charset="-120"/>
                <a:ea typeface="微軟正黑體" panose="020B0604030504040204" pitchFamily="34" charset="-120"/>
              </a:rPr>
              <a:t>(</a:t>
            </a:r>
            <a:r>
              <a:rPr lang="zh-TW" altLang="en-US" sz="1108" dirty="0">
                <a:solidFill>
                  <a:srgbClr val="0000FF"/>
                </a:solidFill>
                <a:latin typeface="微軟正黑體" panose="020B0604030504040204" pitchFamily="34" charset="-120"/>
                <a:ea typeface="微軟正黑體" panose="020B0604030504040204" pitchFamily="34" charset="-120"/>
              </a:rPr>
              <a:t>開發</a:t>
            </a:r>
            <a:r>
              <a:rPr lang="en-US" altLang="zh-TW" sz="1108" dirty="0">
                <a:solidFill>
                  <a:srgbClr val="0000FF"/>
                </a:solidFill>
                <a:latin typeface="微軟正黑體" panose="020B0604030504040204" pitchFamily="34" charset="-120"/>
                <a:ea typeface="微軟正黑體" panose="020B0604030504040204" pitchFamily="34" charset="-120"/>
              </a:rPr>
              <a:t>)   </a:t>
            </a:r>
            <a:r>
              <a:rPr lang="zh-TW" altLang="en-US" sz="1108" dirty="0">
                <a:solidFill>
                  <a:srgbClr val="0000FF"/>
                </a:solidFill>
                <a:latin typeface="微軟正黑體" panose="020B0604030504040204" pitchFamily="34" charset="-120"/>
                <a:ea typeface="微軟正黑體" panose="020B0604030504040204" pitchFamily="34" charset="-120"/>
              </a:rPr>
              <a:t> </a:t>
            </a:r>
            <a:r>
              <a:rPr lang="en-US" altLang="zh-TW" sz="1108" dirty="0">
                <a:solidFill>
                  <a:srgbClr val="0000FF"/>
                </a:solidFill>
                <a:latin typeface="微軟正黑體" panose="020B0604030504040204" pitchFamily="34" charset="-120"/>
                <a:ea typeface="微軟正黑體" panose="020B0604030504040204" pitchFamily="34" charset="-120"/>
              </a:rPr>
              <a:t>1,500K</a:t>
            </a:r>
          </a:p>
          <a:p>
            <a:pPr>
              <a:defRPr/>
            </a:pPr>
            <a:r>
              <a:rPr kumimoji="0" lang="zh-TW" altLang="en-US" sz="1108"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中華展覽          </a:t>
            </a:r>
            <a:r>
              <a:rPr kumimoji="0" lang="en-US" altLang="zh-TW" sz="1108"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110K</a:t>
            </a:r>
          </a:p>
        </p:txBody>
      </p:sp>
      <p:sp>
        <p:nvSpPr>
          <p:cNvPr id="21" name="矩形 20"/>
          <p:cNvSpPr/>
          <p:nvPr/>
        </p:nvSpPr>
        <p:spPr>
          <a:xfrm>
            <a:off x="5579055" y="1891742"/>
            <a:ext cx="1462316" cy="1797287"/>
          </a:xfrm>
          <a:prstGeom prst="rect">
            <a:avLst/>
          </a:prstGeom>
          <a:noFill/>
          <a:ln w="57150">
            <a:solidFill>
              <a:srgbClr val="F4B183"/>
            </a:solid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U</a:t>
            </a:r>
            <a:r>
              <a:rPr lang="zh-TW" altLang="en-US" sz="1108" dirty="0">
                <a:solidFill>
                  <a:prstClr val="black"/>
                </a:solidFill>
                <a:latin typeface="微軟正黑體" panose="020B0604030504040204" pitchFamily="34" charset="-120"/>
                <a:ea typeface="微軟正黑體" panose="020B0604030504040204" pitchFamily="34" charset="-120"/>
              </a:rPr>
              <a:t>組</a:t>
            </a:r>
            <a:r>
              <a:rPr lang="en-US" altLang="zh-TW" sz="1108" dirty="0">
                <a:solidFill>
                  <a:srgbClr val="C00000"/>
                </a:solidFill>
                <a:latin typeface="微軟正黑體" panose="020B0604030504040204" pitchFamily="34" charset="-120"/>
                <a:ea typeface="微軟正黑體" panose="020B0604030504040204" pitchFamily="34" charset="-120"/>
              </a:rPr>
              <a:t>(</a:t>
            </a:r>
            <a:r>
              <a:rPr lang="zh-TW" altLang="en-US" sz="1108" dirty="0">
                <a:solidFill>
                  <a:srgbClr val="C00000"/>
                </a:solidFill>
                <a:latin typeface="微軟正黑體" panose="020B0604030504040204" pitchFamily="34" charset="-120"/>
                <a:ea typeface="微軟正黑體" panose="020B0604030504040204" pitchFamily="34" charset="-120"/>
              </a:rPr>
              <a:t>努力中</a:t>
            </a:r>
            <a:r>
              <a:rPr lang="en-US" altLang="zh-TW" sz="1108" dirty="0">
                <a:solidFill>
                  <a:srgbClr val="C00000"/>
                </a:solidFill>
                <a:latin typeface="微軟正黑體" panose="020B0604030504040204" pitchFamily="34" charset="-120"/>
                <a:ea typeface="微軟正黑體" panose="020B0604030504040204" pitchFamily="34" charset="-120"/>
              </a:rPr>
              <a:t>)</a:t>
            </a:r>
          </a:p>
          <a:p>
            <a:pPr defTabSz="844083">
              <a:defRPr/>
            </a:pPr>
            <a:r>
              <a:rPr lang="zh-TW" altLang="en-US" sz="1108" dirty="0">
                <a:solidFill>
                  <a:srgbClr val="0000FF"/>
                </a:solidFill>
                <a:latin typeface="微軟正黑體" panose="020B0604030504040204" pitchFamily="34" charset="-120"/>
                <a:ea typeface="微軟正黑體" panose="020B0604030504040204" pitchFamily="34" charset="-120"/>
              </a:rPr>
              <a:t>全台</a:t>
            </a:r>
            <a:r>
              <a:rPr lang="en-US" altLang="zh-TW" sz="1108" dirty="0">
                <a:solidFill>
                  <a:srgbClr val="0000FF"/>
                </a:solidFill>
                <a:latin typeface="微軟正黑體" panose="020B0604030504040204" pitchFamily="34" charset="-120"/>
                <a:ea typeface="微軟正黑體" panose="020B0604030504040204" pitchFamily="34" charset="-120"/>
              </a:rPr>
              <a:t>(</a:t>
            </a:r>
            <a:r>
              <a:rPr lang="zh-TW" altLang="en-US" sz="1108" dirty="0">
                <a:solidFill>
                  <a:srgbClr val="0000FF"/>
                </a:solidFill>
                <a:latin typeface="微軟正黑體" panose="020B0604030504040204" pitchFamily="34" charset="-120"/>
                <a:ea typeface="微軟正黑體" panose="020B0604030504040204" pitchFamily="34" charset="-120"/>
              </a:rPr>
              <a:t>開發</a:t>
            </a:r>
            <a:r>
              <a:rPr lang="en-US" altLang="zh-TW" sz="1108" dirty="0">
                <a:solidFill>
                  <a:srgbClr val="0000FF"/>
                </a:solidFill>
                <a:latin typeface="微軟正黑體" panose="020B0604030504040204" pitchFamily="34" charset="-120"/>
                <a:ea typeface="微軟正黑體" panose="020B0604030504040204" pitchFamily="34" charset="-120"/>
              </a:rPr>
              <a:t>)    1,800K</a:t>
            </a:r>
            <a:endParaRPr lang="en-US" altLang="zh-TW" sz="1108" b="0" dirty="0">
              <a:solidFill>
                <a:srgbClr val="0000FF"/>
              </a:solidFill>
              <a:latin typeface="微軟正黑體" panose="020B0604030504040204" pitchFamily="34" charset="-120"/>
              <a:ea typeface="微軟正黑體" panose="020B0604030504040204" pitchFamily="34" charset="-120"/>
            </a:endParaRPr>
          </a:p>
          <a:p>
            <a:pPr defTabSz="844083">
              <a:defRPr/>
            </a:pPr>
            <a:r>
              <a:rPr lang="zh-TW" altLang="en-US" sz="1108" b="0" dirty="0">
                <a:latin typeface="微軟正黑體" panose="020B0604030504040204" pitchFamily="34" charset="-120"/>
                <a:ea typeface="微軟正黑體" panose="020B0604030504040204" pitchFamily="34" charset="-120"/>
              </a:rPr>
              <a:t>車博               </a:t>
            </a:r>
            <a:r>
              <a:rPr lang="en-US" altLang="zh-TW" sz="1108" b="0" dirty="0">
                <a:latin typeface="微軟正黑體" panose="020B0604030504040204" pitchFamily="34" charset="-120"/>
                <a:ea typeface="微軟正黑體" panose="020B0604030504040204" pitchFamily="34" charset="-120"/>
              </a:rPr>
              <a:t>3,470K</a:t>
            </a:r>
          </a:p>
          <a:p>
            <a:pPr defTabSz="844083">
              <a:defRPr/>
            </a:pPr>
            <a:r>
              <a:rPr lang="zh-TW" altLang="en-US" sz="1108" b="0" dirty="0">
                <a:latin typeface="微軟正黑體" panose="020B0604030504040204" pitchFamily="34" charset="-120"/>
                <a:ea typeface="微軟正黑體" panose="020B0604030504040204" pitchFamily="34" charset="-120"/>
              </a:rPr>
              <a:t>峻盟</a:t>
            </a:r>
            <a:r>
              <a:rPr lang="en-US" altLang="zh-TW" sz="1108" b="0" dirty="0">
                <a:latin typeface="微軟正黑體" panose="020B0604030504040204" pitchFamily="34" charset="-120"/>
                <a:ea typeface="微軟正黑體" panose="020B0604030504040204" pitchFamily="34" charset="-120"/>
              </a:rPr>
              <a:t>IP             </a:t>
            </a:r>
            <a:r>
              <a:rPr lang="zh-TW" altLang="en-US" sz="1108" b="0" dirty="0">
                <a:latin typeface="微軟正黑體" panose="020B0604030504040204" pitchFamily="34" charset="-120"/>
                <a:ea typeface="微軟正黑體" panose="020B0604030504040204" pitchFamily="34" charset="-120"/>
              </a:rPr>
              <a:t>  </a:t>
            </a:r>
            <a:r>
              <a:rPr lang="en-US" altLang="zh-TW" sz="1108" b="0" dirty="0">
                <a:latin typeface="微軟正黑體" panose="020B0604030504040204" pitchFamily="34" charset="-120"/>
                <a:ea typeface="微軟正黑體" panose="020B0604030504040204" pitchFamily="34" charset="-120"/>
              </a:rPr>
              <a:t>500K</a:t>
            </a:r>
          </a:p>
          <a:p>
            <a:pPr defTabSz="844083">
              <a:defRPr/>
            </a:pPr>
            <a:r>
              <a:rPr kumimoji="0" lang="zh-TW" altLang="en-US" sz="1108" b="0" dirty="0">
                <a:latin typeface="微軟正黑體" panose="020B0604030504040204" pitchFamily="34" charset="-120"/>
                <a:ea typeface="微軟正黑體" panose="020B0604030504040204" pitchFamily="34" charset="-120"/>
                <a:cs typeface="Times New Roman" panose="02020603050405020304" pitchFamily="18" charset="0"/>
              </a:rPr>
              <a:t>智慧價值</a:t>
            </a:r>
            <a:r>
              <a:rPr kumimoji="0" lang="en-US" altLang="zh-TW" sz="1108" b="0" dirty="0">
                <a:latin typeface="微軟正黑體" panose="020B0604030504040204" pitchFamily="34" charset="-120"/>
                <a:ea typeface="微軟正黑體" panose="020B0604030504040204" pitchFamily="34" charset="-120"/>
                <a:cs typeface="Times New Roman" panose="02020603050405020304" pitchFamily="18" charset="0"/>
              </a:rPr>
              <a:t>IP</a:t>
            </a:r>
            <a:r>
              <a:rPr kumimoji="0" lang="zh-TW" altLang="en-US" sz="1108" b="0" dirty="0">
                <a:latin typeface="微軟正黑體" panose="020B0604030504040204" pitchFamily="34" charset="-120"/>
                <a:ea typeface="微軟正黑體" panose="020B0604030504040204" pitchFamily="34" charset="-120"/>
                <a:cs typeface="Times New Roman" panose="02020603050405020304" pitchFamily="18" charset="0"/>
              </a:rPr>
              <a:t>    </a:t>
            </a:r>
            <a:r>
              <a:rPr kumimoji="0" lang="en-US" altLang="zh-TW" sz="1108" b="0" dirty="0">
                <a:latin typeface="微軟正黑體" panose="020B0604030504040204" pitchFamily="34" charset="-120"/>
                <a:ea typeface="微軟正黑體" panose="020B0604030504040204" pitchFamily="34" charset="-120"/>
                <a:cs typeface="Times New Roman" panose="02020603050405020304" pitchFamily="18" charset="0"/>
              </a:rPr>
              <a:t>1,100K</a:t>
            </a:r>
          </a:p>
          <a:p>
            <a:pPr defTabSz="844083">
              <a:defRPr/>
            </a:pPr>
            <a:r>
              <a:rPr kumimoji="0" lang="zh-TW" altLang="en-US" sz="1108" b="0" dirty="0">
                <a:latin typeface="微軟正黑體" panose="020B0604030504040204" pitchFamily="34" charset="-120"/>
                <a:ea typeface="微軟正黑體" panose="020B0604030504040204" pitchFamily="34" charset="-120"/>
                <a:cs typeface="Times New Roman" panose="02020603050405020304" pitchFamily="18" charset="0"/>
              </a:rPr>
              <a:t>旭貿</a:t>
            </a:r>
            <a:r>
              <a:rPr kumimoji="0" lang="en-US" altLang="zh-TW" sz="1108" b="0" dirty="0">
                <a:latin typeface="微軟正黑體" panose="020B0604030504040204" pitchFamily="34" charset="-120"/>
                <a:ea typeface="微軟正黑體" panose="020B0604030504040204" pitchFamily="34" charset="-120"/>
                <a:cs typeface="Times New Roman" panose="02020603050405020304" pitchFamily="18" charset="0"/>
              </a:rPr>
              <a:t>IP</a:t>
            </a:r>
            <a:r>
              <a:rPr kumimoji="0" lang="zh-TW" altLang="en-US" sz="1108" b="0" dirty="0">
                <a:latin typeface="微軟正黑體" panose="020B0604030504040204" pitchFamily="34" charset="-120"/>
                <a:ea typeface="微軟正黑體" panose="020B0604030504040204" pitchFamily="34" charset="-120"/>
                <a:cs typeface="Times New Roman" panose="02020603050405020304" pitchFamily="18" charset="0"/>
              </a:rPr>
              <a:t>            </a:t>
            </a:r>
            <a:r>
              <a:rPr kumimoji="0" lang="en-US" altLang="zh-TW" sz="1108" b="0" dirty="0">
                <a:latin typeface="微軟正黑體" panose="020B0604030504040204" pitchFamily="34" charset="-120"/>
                <a:ea typeface="微軟正黑體" panose="020B0604030504040204" pitchFamily="34" charset="-120"/>
                <a:cs typeface="Times New Roman" panose="02020603050405020304" pitchFamily="18" charset="0"/>
              </a:rPr>
              <a:t>1,000K</a:t>
            </a:r>
          </a:p>
          <a:p>
            <a:pPr defTabSz="844083">
              <a:defRPr/>
            </a:pPr>
            <a:r>
              <a:rPr kumimoji="0" lang="zh-TW" altLang="en-US" sz="1108" dirty="0">
                <a:latin typeface="微軟正黑體" panose="020B0604030504040204" pitchFamily="34" charset="-120"/>
                <a:ea typeface="微軟正黑體" panose="020B0604030504040204" pitchFamily="34" charset="-120"/>
                <a:cs typeface="Times New Roman" panose="02020603050405020304" pitchFamily="18" charset="0"/>
              </a:rPr>
              <a:t>捷世林            </a:t>
            </a:r>
            <a:r>
              <a:rPr kumimoji="0" lang="en-US" altLang="zh-TW" sz="1108" dirty="0">
                <a:latin typeface="微軟正黑體" panose="020B0604030504040204" pitchFamily="34" charset="-120"/>
                <a:ea typeface="微軟正黑體" panose="020B0604030504040204" pitchFamily="34" charset="-120"/>
                <a:cs typeface="Times New Roman" panose="02020603050405020304" pitchFamily="18" charset="0"/>
              </a:rPr>
              <a:t>3,500K</a:t>
            </a:r>
          </a:p>
          <a:p>
            <a:pPr defTabSz="844083">
              <a:defRPr/>
            </a:pPr>
            <a:r>
              <a:rPr kumimoji="0" lang="zh-TW" altLang="en-US" sz="1108" dirty="0">
                <a:latin typeface="微軟正黑體" panose="020B0604030504040204" pitchFamily="34" charset="-120"/>
                <a:ea typeface="微軟正黑體" panose="020B0604030504040204" pitchFamily="34" charset="-120"/>
                <a:cs typeface="Times New Roman" panose="02020603050405020304" pitchFamily="18" charset="0"/>
              </a:rPr>
              <a:t>竹科管協        </a:t>
            </a:r>
            <a:r>
              <a:rPr kumimoji="0" lang="en-US" altLang="zh-TW" sz="1108" dirty="0">
                <a:latin typeface="微軟正黑體" panose="020B0604030504040204" pitchFamily="34" charset="-120"/>
                <a:ea typeface="微軟正黑體" panose="020B0604030504040204" pitchFamily="34" charset="-120"/>
                <a:cs typeface="Times New Roman" panose="02020603050405020304" pitchFamily="18" charset="0"/>
              </a:rPr>
              <a:t>4,000K</a:t>
            </a:r>
            <a:endParaRPr lang="en-US" altLang="zh-TW" sz="1108" b="0" dirty="0">
              <a:latin typeface="微軟正黑體" panose="020B0604030504040204" pitchFamily="34" charset="-120"/>
              <a:ea typeface="微軟正黑體" panose="020B0604030504040204" pitchFamily="34" charset="-120"/>
            </a:endParaRPr>
          </a:p>
        </p:txBody>
      </p:sp>
      <p:sp>
        <p:nvSpPr>
          <p:cNvPr id="23" name="矩形 22">
            <a:extLst>
              <a:ext uri="{FF2B5EF4-FFF2-40B4-BE49-F238E27FC236}">
                <a16:creationId xmlns:a16="http://schemas.microsoft.com/office/drawing/2014/main" id="{EE42DED0-5FC0-4D75-95B9-BA6A651C73DA}"/>
              </a:ext>
            </a:extLst>
          </p:cNvPr>
          <p:cNvSpPr/>
          <p:nvPr/>
        </p:nvSpPr>
        <p:spPr>
          <a:xfrm>
            <a:off x="754883" y="5191296"/>
            <a:ext cx="1452430" cy="433324"/>
          </a:xfrm>
          <a:prstGeom prst="rect">
            <a:avLst/>
          </a:prstGeom>
          <a:ln w="57150">
            <a:solidFill>
              <a:srgbClr val="5D9EDB"/>
            </a:solid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H(</a:t>
            </a:r>
            <a:r>
              <a:rPr lang="zh-TW" altLang="en-US" sz="1108" dirty="0">
                <a:solidFill>
                  <a:prstClr val="black"/>
                </a:solidFill>
                <a:latin typeface="微軟正黑體" panose="020B0604030504040204" pitchFamily="34" charset="-120"/>
                <a:ea typeface="微軟正黑體" panose="020B0604030504040204" pitchFamily="34" charset="-120"/>
              </a:rPr>
              <a:t>已簽約</a:t>
            </a:r>
            <a:r>
              <a:rPr lang="en-US" altLang="zh-TW" sz="1108" dirty="0">
                <a:solidFill>
                  <a:prstClr val="black"/>
                </a:solidFill>
                <a:latin typeface="微軟正黑體" panose="020B0604030504040204" pitchFamily="34" charset="-120"/>
                <a:ea typeface="微軟正黑體" panose="020B0604030504040204" pitchFamily="34" charset="-120"/>
              </a:rPr>
              <a:t>)</a:t>
            </a:r>
          </a:p>
          <a:p>
            <a:pPr lvl="0">
              <a:defRPr/>
            </a:pPr>
            <a:r>
              <a:rPr lang="zh-TW" altLang="en-US" sz="1108" dirty="0">
                <a:solidFill>
                  <a:srgbClr val="0000FF"/>
                </a:solidFill>
                <a:latin typeface="微軟正黑體" panose="020B0604030504040204" pitchFamily="34" charset="-120"/>
                <a:ea typeface="微軟正黑體" panose="020B0604030504040204" pitchFamily="34" charset="-120"/>
              </a:rPr>
              <a:t>院運動健促  </a:t>
            </a:r>
            <a:r>
              <a:rPr lang="en-US" altLang="zh-TW" sz="1108" dirty="0">
                <a:solidFill>
                  <a:srgbClr val="0000FF"/>
                </a:solidFill>
                <a:latin typeface="微軟正黑體" panose="020B0604030504040204" pitchFamily="34" charset="-120"/>
                <a:ea typeface="微軟正黑體" panose="020B0604030504040204" pitchFamily="34" charset="-120"/>
              </a:rPr>
              <a:t>1,250K</a:t>
            </a:r>
            <a:endParaRPr lang="en-US" altLang="zh-TW" sz="1108" b="0" dirty="0">
              <a:solidFill>
                <a:srgbClr val="0000FF"/>
              </a:solidFill>
              <a:latin typeface="微軟正黑體" panose="020B0604030504040204" pitchFamily="34" charset="-120"/>
              <a:ea typeface="微軟正黑體" panose="020B0604030504040204" pitchFamily="34" charset="-120"/>
            </a:endParaRPr>
          </a:p>
        </p:txBody>
      </p:sp>
      <p:sp>
        <p:nvSpPr>
          <p:cNvPr id="24" name="矩形 23">
            <a:extLst>
              <a:ext uri="{FF2B5EF4-FFF2-40B4-BE49-F238E27FC236}">
                <a16:creationId xmlns:a16="http://schemas.microsoft.com/office/drawing/2014/main" id="{23988F8F-CF76-44CF-A996-50E59FD2F1BF}"/>
              </a:ext>
            </a:extLst>
          </p:cNvPr>
          <p:cNvSpPr/>
          <p:nvPr/>
        </p:nvSpPr>
        <p:spPr>
          <a:xfrm>
            <a:off x="752802" y="2055888"/>
            <a:ext cx="1465681" cy="1115305"/>
          </a:xfrm>
          <a:prstGeom prst="rect">
            <a:avLst/>
          </a:prstGeom>
          <a:noFill/>
          <a:ln w="57150">
            <a:solidFill>
              <a:srgbClr val="F4B183"/>
            </a:solidFill>
          </a:ln>
        </p:spPr>
        <p:txBody>
          <a:bodyPr wrap="square">
            <a:spAutoFit/>
          </a:body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H</a:t>
            </a:r>
            <a:r>
              <a:rPr lang="zh-TW" altLang="en-US" sz="1108" dirty="0">
                <a:solidFill>
                  <a:prstClr val="black"/>
                </a:solidFill>
                <a:latin typeface="微軟正黑體" panose="020B0604030504040204" pitchFamily="34" charset="-120"/>
                <a:ea typeface="微軟正黑體" panose="020B0604030504040204" pitchFamily="34" charset="-120"/>
              </a:rPr>
              <a:t>組</a:t>
            </a:r>
            <a:r>
              <a:rPr lang="en-US" altLang="zh-TW" sz="1108" dirty="0">
                <a:solidFill>
                  <a:srgbClr val="C00000"/>
                </a:solidFill>
                <a:latin typeface="微軟正黑體" panose="020B0604030504040204" pitchFamily="34" charset="-120"/>
                <a:ea typeface="微軟正黑體" panose="020B0604030504040204" pitchFamily="34" charset="-120"/>
              </a:rPr>
              <a:t>(</a:t>
            </a:r>
            <a:r>
              <a:rPr lang="zh-TW" altLang="en-US" sz="1108" dirty="0">
                <a:solidFill>
                  <a:srgbClr val="C00000"/>
                </a:solidFill>
                <a:latin typeface="微軟正黑體" panose="020B0604030504040204" pitchFamily="34" charset="-120"/>
                <a:ea typeface="微軟正黑體" panose="020B0604030504040204" pitchFamily="34" charset="-120"/>
              </a:rPr>
              <a:t>努力中</a:t>
            </a:r>
            <a:r>
              <a:rPr lang="en-US" altLang="zh-TW" sz="1108" dirty="0">
                <a:solidFill>
                  <a:srgbClr val="C00000"/>
                </a:solidFill>
                <a:latin typeface="微軟正黑體" panose="020B0604030504040204" pitchFamily="34" charset="-120"/>
                <a:ea typeface="微軟正黑體" panose="020B0604030504040204" pitchFamily="34" charset="-120"/>
              </a:rPr>
              <a:t>)</a:t>
            </a:r>
          </a:p>
          <a:p>
            <a:pPr defTabSz="844083">
              <a:defRPr/>
            </a:pPr>
            <a:r>
              <a:rPr lang="zh-TW" altLang="en-US" sz="1108" dirty="0">
                <a:solidFill>
                  <a:srgbClr val="0000FF"/>
                </a:solidFill>
                <a:latin typeface="微軟正黑體" panose="020B0604030504040204" pitchFamily="34" charset="-120"/>
                <a:ea typeface="微軟正黑體" panose="020B0604030504040204" pitchFamily="34" charset="-120"/>
              </a:rPr>
              <a:t>中華郵政</a:t>
            </a:r>
            <a:r>
              <a:rPr lang="en-US" altLang="zh-TW" sz="1108" dirty="0">
                <a:solidFill>
                  <a:srgbClr val="0000FF"/>
                </a:solidFill>
                <a:latin typeface="微軟正黑體" panose="020B0604030504040204" pitchFamily="34" charset="-120"/>
                <a:ea typeface="微軟正黑體" panose="020B0604030504040204" pitchFamily="34" charset="-120"/>
              </a:rPr>
              <a:t>C</a:t>
            </a:r>
            <a:r>
              <a:rPr lang="zh-TW" altLang="en-US" sz="1108" dirty="0">
                <a:solidFill>
                  <a:srgbClr val="0000FF"/>
                </a:solidFill>
                <a:latin typeface="微軟正黑體" panose="020B0604030504040204" pitchFamily="34" charset="-120"/>
                <a:ea typeface="微軟正黑體" panose="020B0604030504040204" pitchFamily="34" charset="-120"/>
              </a:rPr>
              <a:t>   </a:t>
            </a:r>
            <a:r>
              <a:rPr lang="en-US" altLang="zh-TW" sz="1108" dirty="0">
                <a:solidFill>
                  <a:srgbClr val="0000FF"/>
                </a:solidFill>
                <a:latin typeface="微軟正黑體" panose="020B0604030504040204" pitchFamily="34" charset="-120"/>
                <a:ea typeface="微軟正黑體" panose="020B0604030504040204" pitchFamily="34" charset="-120"/>
              </a:rPr>
              <a:t>3,000K</a:t>
            </a:r>
          </a:p>
          <a:p>
            <a:pPr defTabSz="844083">
              <a:defRPr/>
            </a:pPr>
            <a:r>
              <a:rPr lang="zh-TW" altLang="en-US" sz="1108" dirty="0">
                <a:solidFill>
                  <a:srgbClr val="0000FF"/>
                </a:solidFill>
                <a:latin typeface="微軟正黑體" panose="020B0604030504040204" pitchFamily="34" charset="-120"/>
                <a:ea typeface="微軟正黑體" panose="020B0604030504040204" pitchFamily="34" charset="-120"/>
              </a:rPr>
              <a:t>光田</a:t>
            </a:r>
            <a:r>
              <a:rPr lang="en-US" altLang="zh-TW" sz="1108" dirty="0">
                <a:solidFill>
                  <a:srgbClr val="0000FF"/>
                </a:solidFill>
                <a:latin typeface="微軟正黑體" panose="020B0604030504040204" pitchFamily="34" charset="-120"/>
                <a:ea typeface="微軟正黑體" panose="020B0604030504040204" pitchFamily="34" charset="-120"/>
              </a:rPr>
              <a:t>(B</a:t>
            </a:r>
            <a:r>
              <a:rPr lang="zh-TW" altLang="en-US" sz="1108" dirty="0">
                <a:solidFill>
                  <a:srgbClr val="0000FF"/>
                </a:solidFill>
                <a:latin typeface="微軟正黑體" panose="020B0604030504040204" pitchFamily="34" charset="-120"/>
                <a:ea typeface="微軟正黑體" panose="020B0604030504040204" pitchFamily="34" charset="-120"/>
              </a:rPr>
              <a:t>案</a:t>
            </a:r>
            <a:r>
              <a:rPr lang="en-US" altLang="zh-TW" sz="1108" dirty="0">
                <a:solidFill>
                  <a:srgbClr val="0000FF"/>
                </a:solidFill>
                <a:latin typeface="微軟正黑體" panose="020B0604030504040204" pitchFamily="34" charset="-120"/>
                <a:ea typeface="微軟正黑體" panose="020B0604030504040204" pitchFamily="34" charset="-120"/>
              </a:rPr>
              <a:t>)</a:t>
            </a:r>
            <a:r>
              <a:rPr lang="zh-TW" altLang="en-US" sz="1108" dirty="0">
                <a:solidFill>
                  <a:srgbClr val="0000FF"/>
                </a:solidFill>
                <a:latin typeface="微軟正黑體" panose="020B0604030504040204" pitchFamily="34" charset="-120"/>
                <a:ea typeface="微軟正黑體" panose="020B0604030504040204" pitchFamily="34" charset="-120"/>
              </a:rPr>
              <a:t>    </a:t>
            </a:r>
            <a:r>
              <a:rPr lang="en-US" altLang="zh-TW" sz="1108" b="0" dirty="0">
                <a:solidFill>
                  <a:prstClr val="black"/>
                </a:solidFill>
                <a:latin typeface="微軟正黑體" panose="020B0604030504040204" pitchFamily="34" charset="-120"/>
                <a:ea typeface="微軟正黑體" panose="020B0604030504040204" pitchFamily="34" charset="-120"/>
              </a:rPr>
              <a:t>2,000K</a:t>
            </a:r>
          </a:p>
          <a:p>
            <a:pPr defTabSz="844083">
              <a:defRPr/>
            </a:pPr>
            <a:r>
              <a:rPr lang="zh-TW" altLang="en-US" sz="1108" b="0" dirty="0">
                <a:solidFill>
                  <a:prstClr val="black"/>
                </a:solidFill>
                <a:latin typeface="微軟正黑體" panose="020B0604030504040204" pitchFamily="34" charset="-120"/>
                <a:ea typeface="微軟正黑體" panose="020B0604030504040204" pitchFamily="34" charset="-120"/>
              </a:rPr>
              <a:t>中國佈道       </a:t>
            </a:r>
            <a:r>
              <a:rPr lang="en-US" altLang="zh-TW" sz="1108" b="0" dirty="0">
                <a:solidFill>
                  <a:prstClr val="black"/>
                </a:solidFill>
                <a:latin typeface="微軟正黑體" panose="020B0604030504040204" pitchFamily="34" charset="-120"/>
                <a:ea typeface="微軟正黑體" panose="020B0604030504040204" pitchFamily="34" charset="-120"/>
              </a:rPr>
              <a:t>3,800K</a:t>
            </a:r>
            <a:endParaRPr lang="en-US" altLang="zh-TW" sz="1108" b="0" dirty="0">
              <a:solidFill>
                <a:srgbClr val="0000FF"/>
              </a:solidFill>
              <a:latin typeface="微軟正黑體" panose="020B0604030504040204" pitchFamily="34" charset="-120"/>
              <a:ea typeface="微軟正黑體" panose="020B0604030504040204" pitchFamily="34" charset="-120"/>
            </a:endParaRPr>
          </a:p>
          <a:p>
            <a:pPr defTabSz="844083">
              <a:defRPr/>
            </a:pPr>
            <a:r>
              <a:rPr lang="zh-TW" altLang="en-US" sz="1108" b="0" dirty="0">
                <a:solidFill>
                  <a:prstClr val="black"/>
                </a:solidFill>
                <a:latin typeface="微軟正黑體" panose="020B0604030504040204" pitchFamily="34" charset="-120"/>
                <a:ea typeface="微軟正黑體" panose="020B0604030504040204" pitchFamily="34" charset="-120"/>
              </a:rPr>
              <a:t>智齡               </a:t>
            </a:r>
            <a:r>
              <a:rPr lang="en-US" altLang="zh-TW" sz="1108" b="0" dirty="0">
                <a:solidFill>
                  <a:prstClr val="black"/>
                </a:solidFill>
                <a:latin typeface="微軟正黑體" panose="020B0604030504040204" pitchFamily="34" charset="-120"/>
                <a:ea typeface="微軟正黑體" panose="020B0604030504040204" pitchFamily="34" charset="-120"/>
              </a:rPr>
              <a:t>6,000K</a:t>
            </a:r>
          </a:p>
          <a:p>
            <a:pPr>
              <a:defRPr/>
            </a:pPr>
            <a:r>
              <a:rPr lang="zh-TW" altLang="en-US" sz="1108" dirty="0">
                <a:solidFill>
                  <a:srgbClr val="0000FF"/>
                </a:solidFill>
                <a:latin typeface="微軟正黑體" panose="020B0604030504040204" pitchFamily="34" charset="-120"/>
                <a:ea typeface="微軟正黑體" panose="020B0604030504040204" pitchFamily="34" charset="-120"/>
              </a:rPr>
              <a:t>國北護</a:t>
            </a:r>
            <a:r>
              <a:rPr lang="en-US" altLang="zh-TW" sz="1108" dirty="0">
                <a:solidFill>
                  <a:srgbClr val="0000FF"/>
                </a:solidFill>
                <a:latin typeface="微軟正黑體" panose="020B0604030504040204" pitchFamily="34" charset="-120"/>
                <a:ea typeface="微軟正黑體" panose="020B0604030504040204" pitchFamily="34" charset="-120"/>
              </a:rPr>
              <a:t>C</a:t>
            </a:r>
            <a:r>
              <a:rPr lang="zh-TW" altLang="en-US" sz="1108" dirty="0">
                <a:solidFill>
                  <a:srgbClr val="0000FF"/>
                </a:solidFill>
                <a:latin typeface="微軟正黑體" panose="020B0604030504040204" pitchFamily="34" charset="-120"/>
                <a:ea typeface="微軟正黑體" panose="020B0604030504040204" pitchFamily="34" charset="-120"/>
              </a:rPr>
              <a:t>包    </a:t>
            </a:r>
            <a:r>
              <a:rPr lang="en-US" altLang="zh-TW" sz="1108" dirty="0">
                <a:solidFill>
                  <a:srgbClr val="0000FF"/>
                </a:solidFill>
                <a:latin typeface="微軟正黑體" panose="020B0604030504040204" pitchFamily="34" charset="-120"/>
                <a:ea typeface="微軟正黑體" panose="020B0604030504040204" pitchFamily="34" charset="-120"/>
              </a:rPr>
              <a:t>4,500K</a:t>
            </a:r>
            <a:endParaRPr lang="en-US" altLang="zh-TW" sz="1108" b="0" dirty="0">
              <a:solidFill>
                <a:srgbClr val="0000FF"/>
              </a:solidFill>
              <a:latin typeface="微軟正黑體" panose="020B0604030504040204" pitchFamily="34" charset="-120"/>
              <a:ea typeface="微軟正黑體" panose="020B0604030504040204" pitchFamily="34" charset="-120"/>
            </a:endParaRPr>
          </a:p>
        </p:txBody>
      </p:sp>
      <p:sp>
        <p:nvSpPr>
          <p:cNvPr id="25" name="矩形 24">
            <a:extLst>
              <a:ext uri="{FF2B5EF4-FFF2-40B4-BE49-F238E27FC236}">
                <a16:creationId xmlns:a16="http://schemas.microsoft.com/office/drawing/2014/main" id="{A639F80D-D522-4E76-957D-B3ABB97B1849}"/>
              </a:ext>
            </a:extLst>
          </p:cNvPr>
          <p:cNvSpPr/>
          <p:nvPr/>
        </p:nvSpPr>
        <p:spPr>
          <a:xfrm>
            <a:off x="754884" y="3264953"/>
            <a:ext cx="1465681" cy="944810"/>
          </a:xfrm>
          <a:prstGeom prst="rect">
            <a:avLst/>
          </a:prstGeom>
          <a:noFill/>
          <a:ln w="57150">
            <a:solidFill>
              <a:srgbClr val="FFFF00"/>
            </a:solidFill>
          </a:ln>
        </p:spPr>
        <p:txBody>
          <a:bodyPr wrap="square">
            <a:spAutoFit/>
          </a:body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H</a:t>
            </a:r>
            <a:r>
              <a:rPr lang="zh-TW" altLang="en-US" sz="1108" dirty="0">
                <a:solidFill>
                  <a:prstClr val="black"/>
                </a:solidFill>
                <a:latin typeface="微軟正黑體" panose="020B0604030504040204" pitchFamily="34" charset="-120"/>
                <a:ea typeface="微軟正黑體" panose="020B0604030504040204" pitchFamily="34" charset="-120"/>
              </a:rPr>
              <a:t>組</a:t>
            </a:r>
            <a:r>
              <a:rPr lang="en-US" altLang="zh-TW" sz="1108" dirty="0">
                <a:solidFill>
                  <a:prstClr val="black"/>
                </a:solidFill>
                <a:latin typeface="微軟正黑體" panose="020B0604030504040204" pitchFamily="34" charset="-120"/>
                <a:ea typeface="微軟正黑體" panose="020B0604030504040204" pitchFamily="34" charset="-120"/>
              </a:rPr>
              <a:t>(</a:t>
            </a:r>
            <a:r>
              <a:rPr lang="zh-TW" altLang="en-US" sz="1108" dirty="0">
                <a:solidFill>
                  <a:prstClr val="black"/>
                </a:solidFill>
                <a:latin typeface="微軟正黑體" panose="020B0604030504040204" pitchFamily="34" charset="-120"/>
                <a:ea typeface="微軟正黑體" panose="020B0604030504040204" pitchFamily="34" charset="-120"/>
              </a:rPr>
              <a:t>推廣中</a:t>
            </a:r>
            <a:r>
              <a:rPr lang="en-US" altLang="zh-TW" sz="1108" dirty="0">
                <a:solidFill>
                  <a:prstClr val="black"/>
                </a:solidFill>
                <a:latin typeface="微軟正黑體" panose="020B0604030504040204" pitchFamily="34" charset="-120"/>
                <a:ea typeface="微軟正黑體" panose="020B0604030504040204" pitchFamily="34" charset="-120"/>
              </a:rPr>
              <a:t>)</a:t>
            </a:r>
            <a:r>
              <a:rPr lang="zh-TW" altLang="en-US" sz="1108" dirty="0">
                <a:solidFill>
                  <a:prstClr val="black"/>
                </a:solidFill>
                <a:latin typeface="微軟正黑體" panose="020B0604030504040204" pitchFamily="34" charset="-120"/>
                <a:ea typeface="微軟正黑體" panose="020B0604030504040204" pitchFamily="34" charset="-120"/>
              </a:rPr>
              <a:t>    </a:t>
            </a:r>
            <a:endParaRPr lang="en-US" altLang="zh-TW" sz="1108" dirty="0">
              <a:solidFill>
                <a:prstClr val="black"/>
              </a:solidFill>
              <a:latin typeface="微軟正黑體" panose="020B0604030504040204" pitchFamily="34" charset="-120"/>
              <a:ea typeface="微軟正黑體" panose="020B0604030504040204" pitchFamily="34" charset="-120"/>
            </a:endParaRPr>
          </a:p>
          <a:p>
            <a:pPr>
              <a:defRPr/>
            </a:pPr>
            <a:r>
              <a:rPr lang="zh-TW" altLang="en-US" sz="1108" dirty="0">
                <a:latin typeface="微軟正黑體" panose="020B0604030504040204" pitchFamily="34" charset="-120"/>
                <a:ea typeface="微軟正黑體" panose="020B0604030504040204" pitchFamily="34" charset="-120"/>
              </a:rPr>
              <a:t>雲義                 </a:t>
            </a:r>
            <a:r>
              <a:rPr lang="en-US" altLang="zh-TW" sz="1108" dirty="0">
                <a:latin typeface="微軟正黑體" panose="020B0604030504040204" pitchFamily="34" charset="-120"/>
                <a:ea typeface="微軟正黑體" panose="020B0604030504040204" pitchFamily="34" charset="-120"/>
              </a:rPr>
              <a:t>900K</a:t>
            </a:r>
          </a:p>
          <a:p>
            <a:pPr>
              <a:defRPr/>
            </a:pPr>
            <a:r>
              <a:rPr lang="zh-TW" altLang="en-US" sz="1108" dirty="0">
                <a:latin typeface="微軟正黑體" panose="020B0604030504040204" pitchFamily="34" charset="-120"/>
                <a:ea typeface="微軟正黑體" panose="020B0604030504040204" pitchFamily="34" charset="-120"/>
              </a:rPr>
              <a:t>群邁               </a:t>
            </a:r>
            <a:r>
              <a:rPr lang="en-US" altLang="zh-TW" sz="1108" dirty="0">
                <a:latin typeface="微軟正黑體" panose="020B0604030504040204" pitchFamily="34" charset="-120"/>
                <a:ea typeface="微軟正黑體" panose="020B0604030504040204" pitchFamily="34" charset="-120"/>
              </a:rPr>
              <a:t>2,000K</a:t>
            </a:r>
          </a:p>
          <a:p>
            <a:pPr>
              <a:defRPr/>
            </a:pPr>
            <a:r>
              <a:rPr lang="zh-TW" altLang="en-US" sz="1108" dirty="0">
                <a:solidFill>
                  <a:srgbClr val="0000FF"/>
                </a:solidFill>
                <a:latin typeface="微軟正黑體" panose="020B0604030504040204" pitchFamily="34" charset="-120"/>
                <a:ea typeface="微軟正黑體" panose="020B0604030504040204" pitchFamily="34" charset="-120"/>
              </a:rPr>
              <a:t>泰陞</a:t>
            </a:r>
            <a:r>
              <a:rPr lang="en-US" altLang="zh-TW" sz="1108" dirty="0">
                <a:solidFill>
                  <a:srgbClr val="0000FF"/>
                </a:solidFill>
                <a:latin typeface="微軟正黑體" panose="020B0604030504040204" pitchFamily="34" charset="-120"/>
                <a:ea typeface="微軟正黑體" panose="020B0604030504040204" pitchFamily="34" charset="-120"/>
              </a:rPr>
              <a:t>(</a:t>
            </a:r>
            <a:r>
              <a:rPr lang="zh-TW" altLang="en-US" sz="1108" dirty="0">
                <a:solidFill>
                  <a:srgbClr val="0000FF"/>
                </a:solidFill>
                <a:latin typeface="微軟正黑體" panose="020B0604030504040204" pitchFamily="34" charset="-120"/>
                <a:ea typeface="微軟正黑體" panose="020B0604030504040204" pitchFamily="34" charset="-120"/>
              </a:rPr>
              <a:t>疫後</a:t>
            </a:r>
            <a:r>
              <a:rPr lang="en-US" altLang="zh-TW" sz="1108" dirty="0">
                <a:solidFill>
                  <a:srgbClr val="0000FF"/>
                </a:solidFill>
                <a:latin typeface="微軟正黑體" panose="020B0604030504040204" pitchFamily="34" charset="-120"/>
                <a:ea typeface="微軟正黑體" panose="020B0604030504040204" pitchFamily="34" charset="-120"/>
              </a:rPr>
              <a:t>)    4,000K</a:t>
            </a:r>
          </a:p>
          <a:p>
            <a:pPr>
              <a:defRPr/>
            </a:pPr>
            <a:r>
              <a:rPr lang="zh-TW" altLang="en-US" sz="1108" dirty="0">
                <a:solidFill>
                  <a:prstClr val="black"/>
                </a:solidFill>
                <a:latin typeface="微軟正黑體" panose="020B0604030504040204" pitchFamily="34" charset="-120"/>
                <a:ea typeface="微軟正黑體" panose="020B0604030504040204" pitchFamily="34" charset="-120"/>
              </a:rPr>
              <a:t>鴻</a:t>
            </a:r>
            <a:r>
              <a:rPr lang="zh-TW" altLang="en-US" sz="1108" dirty="0">
                <a:latin typeface="微軟正黑體" panose="020B0604030504040204" pitchFamily="34" charset="-120"/>
                <a:ea typeface="微軟正黑體" panose="020B0604030504040204" pitchFamily="34" charset="-120"/>
              </a:rPr>
              <a:t>鼎         </a:t>
            </a:r>
            <a:r>
              <a:rPr lang="en-US" altLang="zh-TW" sz="1108" dirty="0">
                <a:latin typeface="微軟正黑體" panose="020B0604030504040204" pitchFamily="34" charset="-120"/>
                <a:ea typeface="微軟正黑體" panose="020B0604030504040204" pitchFamily="34" charset="-120"/>
              </a:rPr>
              <a:t>    </a:t>
            </a:r>
            <a:r>
              <a:rPr lang="zh-TW" altLang="en-US" sz="1108" dirty="0">
                <a:latin typeface="微軟正黑體" panose="020B0604030504040204" pitchFamily="34" charset="-120"/>
                <a:ea typeface="微軟正黑體" panose="020B0604030504040204" pitchFamily="34" charset="-120"/>
              </a:rPr>
              <a:t> </a:t>
            </a:r>
            <a:r>
              <a:rPr lang="en-US" altLang="zh-TW" sz="1108" dirty="0">
                <a:latin typeface="微軟正黑體" panose="020B0604030504040204" pitchFamily="34" charset="-120"/>
                <a:ea typeface="微軟正黑體" panose="020B0604030504040204" pitchFamily="34" charset="-120"/>
              </a:rPr>
              <a:t>1,000K</a:t>
            </a:r>
            <a:endParaRPr lang="en-US" altLang="zh-TW" sz="1108" b="0" dirty="0">
              <a:latin typeface="微軟正黑體" panose="020B0604030504040204" pitchFamily="34" charset="-120"/>
              <a:ea typeface="微軟正黑體" panose="020B0604030504040204" pitchFamily="34" charset="-120"/>
            </a:endParaRPr>
          </a:p>
        </p:txBody>
      </p:sp>
      <p:sp>
        <p:nvSpPr>
          <p:cNvPr id="30" name="矩形 29">
            <a:extLst>
              <a:ext uri="{FF2B5EF4-FFF2-40B4-BE49-F238E27FC236}">
                <a16:creationId xmlns:a16="http://schemas.microsoft.com/office/drawing/2014/main" id="{A30DAA2C-1EE7-4749-BCF5-73BB65654CD8}"/>
              </a:ext>
            </a:extLst>
          </p:cNvPr>
          <p:cNvSpPr/>
          <p:nvPr/>
        </p:nvSpPr>
        <p:spPr>
          <a:xfrm>
            <a:off x="754884" y="4336392"/>
            <a:ext cx="1465681" cy="774315"/>
          </a:xfrm>
          <a:prstGeom prst="rect">
            <a:avLst/>
          </a:prstGeom>
          <a:ln w="57150">
            <a:solidFill>
              <a:srgbClr val="92D050"/>
            </a:solidFill>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844083">
              <a:defRPr/>
            </a:pPr>
            <a:r>
              <a:rPr lang="en-US" altLang="zh-TW" sz="1108" dirty="0">
                <a:solidFill>
                  <a:prstClr val="black"/>
                </a:solidFill>
                <a:latin typeface="微軟正黑體" panose="020B0604030504040204" pitchFamily="34" charset="-120"/>
                <a:ea typeface="微軟正黑體" panose="020B0604030504040204" pitchFamily="34" charset="-120"/>
              </a:rPr>
              <a:t>H(</a:t>
            </a:r>
            <a:r>
              <a:rPr lang="zh-TW" altLang="en-US" sz="1108" dirty="0">
                <a:solidFill>
                  <a:prstClr val="black"/>
                </a:solidFill>
                <a:latin typeface="微軟正黑體" panose="020B0604030504040204" pitchFamily="34" charset="-120"/>
                <a:ea typeface="微軟正黑體" panose="020B0604030504040204" pitchFamily="34" charset="-120"/>
              </a:rPr>
              <a:t>可簽約</a:t>
            </a:r>
            <a:r>
              <a:rPr lang="en-US" altLang="zh-TW" sz="1108" dirty="0">
                <a:solidFill>
                  <a:prstClr val="black"/>
                </a:solidFill>
                <a:latin typeface="微軟正黑體" panose="020B0604030504040204" pitchFamily="34" charset="-120"/>
                <a:ea typeface="微軟正黑體" panose="020B0604030504040204" pitchFamily="34" charset="-120"/>
              </a:rPr>
              <a:t>)</a:t>
            </a:r>
          </a:p>
          <a:p>
            <a:pPr>
              <a:defRPr/>
            </a:pPr>
            <a:r>
              <a:rPr lang="zh-TW" altLang="en-US" sz="1108" dirty="0">
                <a:solidFill>
                  <a:srgbClr val="0000FF"/>
                </a:solidFill>
                <a:latin typeface="微軟正黑體" panose="020B0604030504040204" pitchFamily="34" charset="-120"/>
                <a:ea typeface="微軟正黑體" panose="020B0604030504040204" pitchFamily="34" charset="-120"/>
              </a:rPr>
              <a:t>龍滕             </a:t>
            </a:r>
            <a:r>
              <a:rPr lang="en-US" altLang="zh-TW" sz="1108" dirty="0">
                <a:solidFill>
                  <a:srgbClr val="0000FF"/>
                </a:solidFill>
                <a:latin typeface="微軟正黑體" panose="020B0604030504040204" pitchFamily="34" charset="-120"/>
                <a:ea typeface="微軟正黑體" panose="020B0604030504040204" pitchFamily="34" charset="-120"/>
              </a:rPr>
              <a:t>1,350K</a:t>
            </a:r>
          </a:p>
          <a:p>
            <a:pPr>
              <a:defRPr/>
            </a:pPr>
            <a:r>
              <a:rPr lang="zh-TW" altLang="en-US" sz="1108" dirty="0">
                <a:solidFill>
                  <a:srgbClr val="0000FF"/>
                </a:solidFill>
                <a:latin typeface="微軟正黑體" panose="020B0604030504040204" pitchFamily="34" charset="-120"/>
                <a:ea typeface="微軟正黑體" panose="020B0604030504040204" pitchFamily="34" charset="-120"/>
              </a:rPr>
              <a:t>光田</a:t>
            </a:r>
            <a:r>
              <a:rPr lang="en-US" altLang="zh-TW" sz="1108" dirty="0">
                <a:solidFill>
                  <a:srgbClr val="0000FF"/>
                </a:solidFill>
                <a:latin typeface="微軟正黑體" panose="020B0604030504040204" pitchFamily="34" charset="-120"/>
                <a:ea typeface="微軟正黑體" panose="020B0604030504040204" pitchFamily="34" charset="-120"/>
              </a:rPr>
              <a:t>(</a:t>
            </a:r>
            <a:r>
              <a:rPr lang="zh-TW" altLang="en-US" sz="1108" dirty="0">
                <a:solidFill>
                  <a:srgbClr val="0000FF"/>
                </a:solidFill>
                <a:latin typeface="微軟正黑體" panose="020B0604030504040204" pitchFamily="34" charset="-120"/>
                <a:ea typeface="微軟正黑體" panose="020B0604030504040204" pitchFamily="34" charset="-120"/>
              </a:rPr>
              <a:t>參展</a:t>
            </a:r>
            <a:r>
              <a:rPr lang="en-US" altLang="zh-TW" sz="1108" dirty="0">
                <a:solidFill>
                  <a:srgbClr val="0000FF"/>
                </a:solidFill>
                <a:latin typeface="微軟正黑體" panose="020B0604030504040204" pitchFamily="34" charset="-120"/>
                <a:ea typeface="微軟正黑體" panose="020B0604030504040204" pitchFamily="34" charset="-120"/>
              </a:rPr>
              <a:t>)</a:t>
            </a:r>
            <a:r>
              <a:rPr lang="zh-TW" altLang="en-US" sz="1108" dirty="0">
                <a:solidFill>
                  <a:srgbClr val="0000FF"/>
                </a:solidFill>
                <a:latin typeface="微軟正黑體" panose="020B0604030504040204" pitchFamily="34" charset="-120"/>
                <a:ea typeface="微軟正黑體" panose="020B0604030504040204" pitchFamily="34" charset="-120"/>
              </a:rPr>
              <a:t>   </a:t>
            </a:r>
            <a:r>
              <a:rPr lang="en-US" altLang="zh-TW" sz="1108" dirty="0">
                <a:solidFill>
                  <a:srgbClr val="0000FF"/>
                </a:solidFill>
                <a:latin typeface="微軟正黑體" panose="020B0604030504040204" pitchFamily="34" charset="-120"/>
                <a:ea typeface="微軟正黑體" panose="020B0604030504040204" pitchFamily="34" charset="-120"/>
              </a:rPr>
              <a:t>1,000K</a:t>
            </a:r>
          </a:p>
          <a:p>
            <a:pPr>
              <a:defRPr/>
            </a:pPr>
            <a:r>
              <a:rPr lang="zh-TW" altLang="en-US" sz="1108" dirty="0">
                <a:solidFill>
                  <a:srgbClr val="0000FF"/>
                </a:solidFill>
                <a:latin typeface="微軟正黑體" panose="020B0604030504040204" pitchFamily="34" charset="-120"/>
                <a:ea typeface="微軟正黑體" panose="020B0604030504040204" pitchFamily="34" charset="-120"/>
              </a:rPr>
              <a:t>和訊                 </a:t>
            </a:r>
            <a:r>
              <a:rPr lang="en-US" altLang="zh-TW" sz="1108" dirty="0">
                <a:solidFill>
                  <a:srgbClr val="0000FF"/>
                </a:solidFill>
                <a:latin typeface="微軟正黑體" panose="020B0604030504040204" pitchFamily="34" charset="-120"/>
                <a:ea typeface="微軟正黑體" panose="020B0604030504040204" pitchFamily="34" charset="-120"/>
              </a:rPr>
              <a:t>150K</a:t>
            </a:r>
          </a:p>
        </p:txBody>
      </p:sp>
      <p:sp>
        <p:nvSpPr>
          <p:cNvPr id="26" name="文字方塊 25"/>
          <p:cNvSpPr txBox="1"/>
          <p:nvPr/>
        </p:nvSpPr>
        <p:spPr>
          <a:xfrm>
            <a:off x="6765475" y="417623"/>
            <a:ext cx="2244525" cy="348109"/>
          </a:xfrm>
          <a:prstGeom prst="rect">
            <a:avLst/>
          </a:prstGeom>
          <a:noFill/>
        </p:spPr>
        <p:txBody>
          <a:bodyPr wrap="none" rtlCol="0">
            <a:spAutoFit/>
          </a:bodyPr>
          <a:lstStyle/>
          <a:p>
            <a:pPr defTabSz="844083">
              <a:defRPr/>
            </a:pPr>
            <a:r>
              <a:rPr lang="en-US" altLang="zh-TW" sz="1662" dirty="0">
                <a:solidFill>
                  <a:srgbClr val="0000FF"/>
                </a:solidFill>
                <a:latin typeface="微軟正黑體" panose="020B0604030504040204" pitchFamily="34" charset="-120"/>
                <a:ea typeface="微軟正黑體" panose="020B0604030504040204" pitchFamily="34" charset="-120"/>
              </a:rPr>
              <a:t>FY112 </a:t>
            </a:r>
            <a:r>
              <a:rPr lang="zh-TW" altLang="en-US" sz="1662" dirty="0">
                <a:solidFill>
                  <a:srgbClr val="0000FF"/>
                </a:solidFill>
                <a:latin typeface="微軟正黑體" panose="020B0604030504040204" pitchFamily="34" charset="-120"/>
                <a:ea typeface="微軟正黑體" panose="020B0604030504040204" pitchFamily="34" charset="-120"/>
              </a:rPr>
              <a:t>目標</a:t>
            </a:r>
            <a:r>
              <a:rPr lang="en-US" altLang="zh-TW" sz="1662" dirty="0">
                <a:solidFill>
                  <a:srgbClr val="0000FF"/>
                </a:solidFill>
                <a:latin typeface="微軟正黑體" panose="020B0604030504040204" pitchFamily="34" charset="-120"/>
                <a:ea typeface="微軟正黑體" panose="020B0604030504040204" pitchFamily="34" charset="-120"/>
              </a:rPr>
              <a:t>205,300K</a:t>
            </a:r>
            <a:endParaRPr lang="zh-TW" altLang="en-US" sz="1662" dirty="0">
              <a:solidFill>
                <a:srgbClr val="0000FF"/>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06729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F4818BC-AEDC-4387-A493-D3105BCE82F1}"/>
              </a:ext>
            </a:extLst>
          </p:cNvPr>
          <p:cNvSpPr>
            <a:spLocks noGrp="1"/>
          </p:cNvSpPr>
          <p:nvPr>
            <p:ph type="title"/>
          </p:nvPr>
        </p:nvSpPr>
        <p:spPr>
          <a:xfrm>
            <a:off x="457200" y="1"/>
            <a:ext cx="8229600" cy="764703"/>
          </a:xfrm>
        </p:spPr>
        <p:txBody>
          <a:bodyPr/>
          <a:lstStyle/>
          <a:p>
            <a:r>
              <a:rPr lang="zh-TW" altLang="en-US" dirty="0">
                <a:effectLst/>
                <a:latin typeface="微軟正黑體" panose="020B0604030504040204" pitchFamily="34" charset="-120"/>
                <a:ea typeface="微軟正黑體" panose="020B0604030504040204" pitchFamily="34" charset="-120"/>
              </a:rPr>
              <a:t>業科規劃進度</a:t>
            </a:r>
          </a:p>
        </p:txBody>
      </p:sp>
      <p:graphicFrame>
        <p:nvGraphicFramePr>
          <p:cNvPr id="5" name="表格 4">
            <a:extLst>
              <a:ext uri="{FF2B5EF4-FFF2-40B4-BE49-F238E27FC236}">
                <a16:creationId xmlns:a16="http://schemas.microsoft.com/office/drawing/2014/main" id="{E5EBBD63-5071-4E3D-96AC-BFD61FF5ADFB}"/>
              </a:ext>
            </a:extLst>
          </p:cNvPr>
          <p:cNvGraphicFramePr>
            <a:graphicFrameLocks noGrp="1"/>
          </p:cNvGraphicFramePr>
          <p:nvPr>
            <p:extLst/>
          </p:nvPr>
        </p:nvGraphicFramePr>
        <p:xfrm>
          <a:off x="105071" y="792652"/>
          <a:ext cx="8933858" cy="5588676"/>
        </p:xfrm>
        <a:graphic>
          <a:graphicData uri="http://schemas.openxmlformats.org/drawingml/2006/table">
            <a:tbl>
              <a:tblPr/>
              <a:tblGrid>
                <a:gridCol w="681282">
                  <a:extLst>
                    <a:ext uri="{9D8B030D-6E8A-4147-A177-3AD203B41FA5}">
                      <a16:colId xmlns:a16="http://schemas.microsoft.com/office/drawing/2014/main" val="2272696888"/>
                    </a:ext>
                  </a:extLst>
                </a:gridCol>
                <a:gridCol w="2522738">
                  <a:extLst>
                    <a:ext uri="{9D8B030D-6E8A-4147-A177-3AD203B41FA5}">
                      <a16:colId xmlns:a16="http://schemas.microsoft.com/office/drawing/2014/main" val="1965675081"/>
                    </a:ext>
                  </a:extLst>
                </a:gridCol>
                <a:gridCol w="828743">
                  <a:extLst>
                    <a:ext uri="{9D8B030D-6E8A-4147-A177-3AD203B41FA5}">
                      <a16:colId xmlns:a16="http://schemas.microsoft.com/office/drawing/2014/main" val="797533531"/>
                    </a:ext>
                  </a:extLst>
                </a:gridCol>
                <a:gridCol w="498003">
                  <a:extLst>
                    <a:ext uri="{9D8B030D-6E8A-4147-A177-3AD203B41FA5}">
                      <a16:colId xmlns:a16="http://schemas.microsoft.com/office/drawing/2014/main" val="1492350248"/>
                    </a:ext>
                  </a:extLst>
                </a:gridCol>
                <a:gridCol w="527538">
                  <a:extLst>
                    <a:ext uri="{9D8B030D-6E8A-4147-A177-3AD203B41FA5}">
                      <a16:colId xmlns:a16="http://schemas.microsoft.com/office/drawing/2014/main" val="384828696"/>
                    </a:ext>
                  </a:extLst>
                </a:gridCol>
                <a:gridCol w="632761">
                  <a:extLst>
                    <a:ext uri="{9D8B030D-6E8A-4147-A177-3AD203B41FA5}">
                      <a16:colId xmlns:a16="http://schemas.microsoft.com/office/drawing/2014/main" val="338819661"/>
                    </a:ext>
                  </a:extLst>
                </a:gridCol>
                <a:gridCol w="648072">
                  <a:extLst>
                    <a:ext uri="{9D8B030D-6E8A-4147-A177-3AD203B41FA5}">
                      <a16:colId xmlns:a16="http://schemas.microsoft.com/office/drawing/2014/main" val="757648430"/>
                    </a:ext>
                  </a:extLst>
                </a:gridCol>
                <a:gridCol w="2594721">
                  <a:extLst>
                    <a:ext uri="{9D8B030D-6E8A-4147-A177-3AD203B41FA5}">
                      <a16:colId xmlns:a16="http://schemas.microsoft.com/office/drawing/2014/main" val="166095705"/>
                    </a:ext>
                  </a:extLst>
                </a:gridCol>
              </a:tblGrid>
              <a:tr h="427135">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分類</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名稱</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主導廠商</a:t>
                      </a:r>
                      <a:endParaRPr lang="en-US" sz="15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5CD"/>
                    </a:solidFill>
                  </a:tcPr>
                </a:tc>
                <a:tc>
                  <a:txBody>
                    <a:bodyPr/>
                    <a:lstStyle/>
                    <a:p>
                      <a:pPr algn="ctr" fontAlgn="ctr"/>
                      <a:r>
                        <a:rPr lang="en-US" sz="1500" b="1" i="0" u="none" strike="noStrike" dirty="0">
                          <a:solidFill>
                            <a:schemeClr val="tx1"/>
                          </a:solidFill>
                          <a:effectLst/>
                          <a:latin typeface="微軟正黑體" panose="020B0604030504040204" pitchFamily="34" charset="-120"/>
                          <a:ea typeface="微軟正黑體" panose="020B0604030504040204" pitchFamily="34" charset="-120"/>
                        </a:rPr>
                        <a:t>A</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5CD"/>
                    </a:solidFill>
                  </a:tcPr>
                </a:tc>
                <a:tc>
                  <a:txBody>
                    <a:bodyPr/>
                    <a:lstStyle/>
                    <a:p>
                      <a:pPr algn="ctr" fontAlgn="ctr"/>
                      <a:r>
                        <a:rPr lang="en-US" sz="1500" b="1" i="0" u="none" strike="noStrike" dirty="0">
                          <a:solidFill>
                            <a:schemeClr val="tx1"/>
                          </a:solidFill>
                          <a:effectLst/>
                          <a:latin typeface="微軟正黑體" panose="020B0604030504040204" pitchFamily="34" charset="-120"/>
                          <a:ea typeface="微軟正黑體" panose="020B0604030504040204" pitchFamily="34" charset="-120"/>
                        </a:rPr>
                        <a:t>R</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5CD"/>
                    </a:solidFill>
                  </a:tcPr>
                </a:tc>
                <a:tc>
                  <a:txBody>
                    <a:bodyPr/>
                    <a:lstStyle/>
                    <a:p>
                      <a:pPr algn="ctr" fontAlgn="ctr"/>
                      <a:r>
                        <a:rPr lang="en-US" sz="1500" b="1" i="0" u="none" strike="noStrike" dirty="0">
                          <a:solidFill>
                            <a:schemeClr val="tx1"/>
                          </a:solidFill>
                          <a:effectLst/>
                          <a:latin typeface="微軟正黑體" panose="020B0604030504040204" pitchFamily="34" charset="-120"/>
                          <a:ea typeface="微軟正黑體" panose="020B0604030504040204" pitchFamily="34" charset="-120"/>
                        </a:rPr>
                        <a:t>C</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5CD"/>
                    </a:solidFill>
                  </a:tcPr>
                </a:tc>
                <a:tc>
                  <a:txBody>
                    <a:bodyPr/>
                    <a:lstStyle/>
                    <a:p>
                      <a:pPr algn="ctr" fontAlgn="ctr"/>
                      <a:r>
                        <a:rPr lang="en-US" sz="1500" b="1" i="0" u="none" strike="noStrike" dirty="0">
                          <a:solidFill>
                            <a:schemeClr val="tx1"/>
                          </a:solidFill>
                          <a:effectLst/>
                          <a:latin typeface="微軟正黑體" panose="020B0604030504040204" pitchFamily="34" charset="-120"/>
                          <a:ea typeface="微軟正黑體" panose="020B0604030504040204" pitchFamily="34" charset="-120"/>
                        </a:rPr>
                        <a:t>I</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5CD"/>
                    </a:solidFill>
                  </a:tcPr>
                </a:tc>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本案進度</a:t>
                      </a:r>
                      <a:r>
                        <a:rPr lang="en-US" altLang="zh-TW" sz="1500" b="1"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內容說明</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extLst>
                  <a:ext uri="{0D108BD9-81ED-4DB2-BD59-A6C34878D82A}">
                    <a16:rowId xmlns:a16="http://schemas.microsoft.com/office/drawing/2014/main" val="1669039267"/>
                  </a:ext>
                </a:extLst>
              </a:tr>
              <a:tr h="869009">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亞灣</a:t>
                      </a:r>
                      <a:r>
                        <a:rPr lang="en-US" altLang="zh-TW" sz="1300" b="1" i="0" u="none" strike="noStrike" dirty="0">
                          <a:solidFill>
                            <a:schemeClr val="tx1"/>
                          </a:solidFill>
                          <a:effectLst/>
                          <a:latin typeface="微軟正黑體" panose="020B0604030504040204" pitchFamily="34" charset="-120"/>
                          <a:ea typeface="微軟正黑體" panose="020B0604030504040204" pitchFamily="34" charset="-120"/>
                        </a:rPr>
                        <a:t>5G_AIoT</a:t>
                      </a:r>
                      <a:endParaRPr lang="en-US" sz="13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zh-TW" sz="1500" b="1" i="0" u="none" strike="noStrike" dirty="0">
                          <a:solidFill>
                            <a:schemeClr val="tx1"/>
                          </a:solidFill>
                          <a:effectLst/>
                          <a:latin typeface="微軟正黑體" panose="020B0604030504040204" pitchFamily="34" charset="-120"/>
                          <a:ea typeface="微軟正黑體" panose="020B0604030504040204" pitchFamily="34" charset="-120"/>
                        </a:rPr>
                        <a:t>(H100)5G AIoT</a:t>
                      </a: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異質巨量資料暨個人化照顧高齡科技研發計畫</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智齡</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和欣</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耀泰</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600" b="1" i="0" u="none" strike="noStrike" dirty="0">
                          <a:solidFill>
                            <a:schemeClr val="tx1"/>
                          </a:solidFill>
                          <a:effectLst/>
                          <a:latin typeface="微軟正黑體" panose="020B0604030504040204" pitchFamily="34" charset="-120"/>
                          <a:ea typeface="微軟正黑體" panose="020B0604030504040204" pitchFamily="34" charset="-120"/>
                        </a:rPr>
                        <a:t>亞灣辦魏</a:t>
                      </a: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嘉宏</a:t>
                      </a:r>
                      <a:endParaRPr lang="en-US" altLang="zh-TW" sz="15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zh-TW" altLang="en-US" sz="1500" b="1" dirty="0">
                          <a:solidFill>
                            <a:schemeClr val="tx1"/>
                          </a:solidFill>
                          <a:effectLst/>
                          <a:latin typeface="Microsoft JhengHei" panose="020B0604030504040204" pitchFamily="34" charset="-120"/>
                          <a:ea typeface="Microsoft JhengHei" panose="020B0604030504040204" pitchFamily="34" charset="-120"/>
                        </a:rPr>
                        <a:t>張傳育數位長</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180975" marR="0" lvl="0" indent="-98425" algn="l" rtl="0">
                        <a:lnSpc>
                          <a:spcPct val="100000"/>
                        </a:lnSpc>
                        <a:spcBef>
                          <a:spcPts val="0"/>
                        </a:spcBef>
                        <a:spcAft>
                          <a:spcPts val="0"/>
                        </a:spcAft>
                        <a:buClrTx/>
                        <a:buSzPts val="1500"/>
                        <a:buFont typeface="Arial" panose="020B0604020202020204" pitchFamily="34" charset="0"/>
                        <a:buChar char="•"/>
                      </a:pPr>
                      <a:r>
                        <a:rPr lang="en-US" altLang="zh-TW" sz="1500" b="1" u="none" strike="noStrike" kern="1200" cap="none" dirty="0">
                          <a:solidFill>
                            <a:schemeClr val="tx1"/>
                          </a:solidFill>
                          <a:latin typeface="Microsoft JhengHei"/>
                          <a:ea typeface="Microsoft JhengHei"/>
                          <a:cs typeface="Microsoft JhengHei"/>
                        </a:rPr>
                        <a:t>9/20</a:t>
                      </a:r>
                      <a:r>
                        <a:rPr lang="zh-TW" altLang="en-US" sz="1500" b="1" u="none" strike="noStrike" kern="1200" cap="none" dirty="0">
                          <a:solidFill>
                            <a:schemeClr val="tx1"/>
                          </a:solidFill>
                          <a:latin typeface="Microsoft JhengHei"/>
                          <a:ea typeface="Microsoft JhengHei"/>
                          <a:cs typeface="Microsoft JhengHei"/>
                        </a:rPr>
                        <a:t>產出提案簡報，預計</a:t>
                      </a:r>
                      <a:r>
                        <a:rPr lang="en-US" altLang="zh-TW" sz="1500" b="1" u="none" strike="noStrike" kern="1200" cap="none" dirty="0">
                          <a:solidFill>
                            <a:schemeClr val="tx1"/>
                          </a:solidFill>
                          <a:latin typeface="Microsoft JhengHei"/>
                          <a:ea typeface="Microsoft JhengHei"/>
                          <a:cs typeface="Microsoft JhengHei"/>
                        </a:rPr>
                        <a:t>9/25</a:t>
                      </a:r>
                      <a:r>
                        <a:rPr lang="zh-TW" altLang="en-US" sz="1500" b="1" u="none" strike="noStrike" kern="1200" cap="none" dirty="0">
                          <a:solidFill>
                            <a:schemeClr val="tx1"/>
                          </a:solidFill>
                          <a:latin typeface="Microsoft JhengHei"/>
                          <a:ea typeface="Microsoft JhengHei"/>
                          <a:cs typeface="Microsoft JhengHei"/>
                        </a:rPr>
                        <a:t>送件</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extLst>
                  <a:ext uri="{0D108BD9-81ED-4DB2-BD59-A6C34878D82A}">
                    <a16:rowId xmlns:a16="http://schemas.microsoft.com/office/drawing/2014/main" val="30634466"/>
                  </a:ext>
                </a:extLst>
              </a:tr>
              <a:tr h="1152128">
                <a:tc>
                  <a:txBody>
                    <a:bodyPr/>
                    <a:lstStyle/>
                    <a:p>
                      <a:pPr marL="0" marR="0" lvl="0" indent="0" algn="ctr" defTabSz="844083" rtl="0" eaLnBrk="1" fontAlgn="ctr" latinLnBrk="0" hangingPunct="1">
                        <a:lnSpc>
                          <a:spcPct val="100000"/>
                        </a:lnSpc>
                        <a:spcBef>
                          <a:spcPts val="0"/>
                        </a:spcBef>
                        <a:spcAft>
                          <a:spcPts val="0"/>
                        </a:spcAft>
                        <a:buClrTx/>
                        <a:buSzTx/>
                        <a:buFontTx/>
                        <a:buNone/>
                        <a:tabLst/>
                        <a:defRPr/>
                      </a:pPr>
                      <a:r>
                        <a:rPr lang="zh-TW" altLang="en-US" sz="1500" b="1" i="0" u="none" strike="noStrike" dirty="0">
                          <a:solidFill>
                            <a:srgbClr val="0000FF"/>
                          </a:solidFill>
                          <a:effectLst/>
                          <a:latin typeface="微軟正黑體" panose="020B0604030504040204" pitchFamily="34" charset="-120"/>
                          <a:ea typeface="微軟正黑體" panose="020B0604030504040204" pitchFamily="34" charset="-120"/>
                        </a:rPr>
                        <a:t>數位部高齡科技徵案</a:t>
                      </a:r>
                      <a:endParaRPr lang="en-US" altLang="zh-TW" sz="1500" b="1" i="0" u="none" strike="noStrike" dirty="0">
                        <a:solidFill>
                          <a:srgbClr val="0000FF"/>
                        </a:solidFill>
                        <a:effectLst/>
                        <a:latin typeface="微軟正黑體" panose="020B0604030504040204" pitchFamily="34" charset="-120"/>
                        <a:ea typeface="微軟正黑體" panose="020B0604030504040204" pitchFamily="34" charset="-120"/>
                      </a:endParaRP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844083" rtl="0" eaLnBrk="1" fontAlgn="ctr" latinLnBrk="0" hangingPunct="1">
                        <a:lnSpc>
                          <a:spcPct val="100000"/>
                        </a:lnSpc>
                        <a:spcBef>
                          <a:spcPts val="0"/>
                        </a:spcBef>
                        <a:spcAft>
                          <a:spcPts val="0"/>
                        </a:spcAft>
                        <a:buClrTx/>
                        <a:buSzTx/>
                        <a:buFontTx/>
                        <a:buNone/>
                        <a:tabLst/>
                        <a:defRPr/>
                      </a:pPr>
                      <a:r>
                        <a:rPr lang="en-US" altLang="zh-TW" sz="1500" b="1" i="0" u="none" strike="noStrike" dirty="0">
                          <a:solidFill>
                            <a:schemeClr val="tx1"/>
                          </a:solidFill>
                          <a:effectLst/>
                          <a:latin typeface="微軟正黑體" panose="020B0604030504040204" pitchFamily="34" charset="-120"/>
                          <a:ea typeface="微軟正黑體" panose="020B0604030504040204" pitchFamily="34" charset="-120"/>
                        </a:rPr>
                        <a:t>(H200)</a:t>
                      </a: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區域慢病管理與健康</a:t>
                      </a:r>
                      <a:r>
                        <a:rPr lang="zh-TW" altLang="en-US" sz="1500" b="0" i="0" dirty="0">
                          <a:solidFill>
                            <a:schemeClr val="tx1"/>
                          </a:solidFill>
                          <a:effectLst/>
                          <a:latin typeface="微軟正黑體" panose="020B0604030504040204" pitchFamily="34" charset="-120"/>
                          <a:ea typeface="微軟正黑體" panose="020B0604030504040204" pitchFamily="34" charset="-120"/>
                        </a:rPr>
                        <a:t>​</a:t>
                      </a: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促進解決方案</a:t>
                      </a:r>
                      <a:r>
                        <a:rPr lang="zh-TW" altLang="en-US" sz="1500" b="0" i="0" dirty="0">
                          <a:solidFill>
                            <a:schemeClr val="tx1"/>
                          </a:solidFill>
                          <a:effectLst/>
                          <a:latin typeface="微軟正黑體" panose="020B0604030504040204" pitchFamily="34" charset="-120"/>
                          <a:ea typeface="微軟正黑體" panose="020B0604030504040204" pitchFamily="34" charset="-120"/>
                        </a:rPr>
                        <a:t>​</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base"/>
                      <a:r>
                        <a:rPr lang="en-US" altLang="zh-TW" sz="1500" b="1" i="0" u="none" strike="noStrike" dirty="0">
                          <a:solidFill>
                            <a:srgbClr val="0000FF"/>
                          </a:solidFill>
                          <a:effectLst/>
                          <a:latin typeface="微軟正黑體" panose="020B0604030504040204" pitchFamily="34" charset="-120"/>
                          <a:ea typeface="微軟正黑體" panose="020B0604030504040204" pitchFamily="34" charset="-120"/>
                        </a:rPr>
                        <a:t>SI</a:t>
                      </a:r>
                      <a:r>
                        <a:rPr lang="zh-TW" altLang="en-US" sz="1500" b="1" i="0" u="none" strike="noStrike" dirty="0">
                          <a:solidFill>
                            <a:srgbClr val="0000FF"/>
                          </a:solidFill>
                          <a:effectLst/>
                          <a:latin typeface="微軟正黑體" panose="020B0604030504040204" pitchFamily="34" charset="-120"/>
                          <a:ea typeface="微軟正黑體" panose="020B0604030504040204" pitchFamily="34" charset="-120"/>
                        </a:rPr>
                        <a:t>廠商</a:t>
                      </a:r>
                      <a:endParaRPr lang="en-US" altLang="zh-TW" sz="1500" b="1" i="0" u="none" strike="noStrike" dirty="0">
                        <a:solidFill>
                          <a:srgbClr val="0000FF"/>
                        </a:solidFill>
                        <a:effectLst/>
                        <a:latin typeface="微軟正黑體" panose="020B0604030504040204" pitchFamily="34" charset="-120"/>
                        <a:ea typeface="微軟正黑體" panose="020B0604030504040204" pitchFamily="34" charset="-120"/>
                      </a:endParaRPr>
                    </a:p>
                    <a:p>
                      <a:pPr algn="ctr" rtl="0" fontAlgn="base"/>
                      <a:r>
                        <a:rPr lang="en-US" altLang="zh-TW" sz="1400" b="1" i="0" u="none" strike="noStrike" dirty="0">
                          <a:solidFill>
                            <a:srgbClr val="0000FF"/>
                          </a:solidFill>
                          <a:effectLst/>
                          <a:latin typeface="微軟正黑體" panose="020B0604030504040204" pitchFamily="34" charset="-120"/>
                          <a:ea typeface="微軟正黑體" panose="020B0604030504040204" pitchFamily="34" charset="-120"/>
                        </a:rPr>
                        <a:t>(</a:t>
                      </a:r>
                      <a:r>
                        <a:rPr lang="zh-TW" altLang="en-US" sz="1400" b="1" i="0" u="none" strike="noStrike" dirty="0">
                          <a:solidFill>
                            <a:srgbClr val="0000FF"/>
                          </a:solidFill>
                          <a:effectLst/>
                          <a:latin typeface="微軟正黑體" panose="020B0604030504040204" pitchFamily="34" charset="-120"/>
                          <a:ea typeface="微軟正黑體" panose="020B0604030504040204" pitchFamily="34" charset="-120"/>
                        </a:rPr>
                        <a:t>光田、仁馨指定</a:t>
                      </a:r>
                      <a:r>
                        <a:rPr lang="en-US" altLang="zh-TW" sz="1400" b="1" i="0" u="none" strike="noStrike" dirty="0">
                          <a:solidFill>
                            <a:srgbClr val="0000FF"/>
                          </a:solidFill>
                          <a:effectLst/>
                          <a:latin typeface="微軟正黑體" panose="020B0604030504040204" pitchFamily="34" charset="-120"/>
                          <a:ea typeface="微軟正黑體" panose="020B0604030504040204" pitchFamily="34" charset="-120"/>
                        </a:rPr>
                        <a:t>)</a:t>
                      </a:r>
                      <a:r>
                        <a:rPr lang="zh-TW" altLang="en-US" sz="1400" b="0" i="0" dirty="0">
                          <a:solidFill>
                            <a:srgbClr val="0000FF"/>
                          </a:solidFill>
                          <a:effectLst/>
                          <a:latin typeface="微軟正黑體" panose="020B0604030504040204" pitchFamily="34" charset="-120"/>
                          <a:ea typeface="微軟正黑體" panose="020B0604030504040204" pitchFamily="34" charset="-120"/>
                        </a:rPr>
                        <a:t>​</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文新</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TW" altLang="en-US" sz="1500" b="1" i="0" u="none" strike="noStrike" dirty="0">
                          <a:solidFill>
                            <a:schemeClr val="tx1"/>
                          </a:solidFill>
                          <a:effectLst/>
                          <a:latin typeface="微軟正黑體" panose="020B0604030504040204" pitchFamily="34" charset="-120"/>
                          <a:ea typeface="微軟正黑體" panose="020B0604030504040204" pitchFamily="34" charset="-120"/>
                        </a:rPr>
                        <a:t>宗樺</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TW"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PO</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844083"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Microsoft JhengHei" panose="020B0604030504040204" pitchFamily="34" charset="-120"/>
                          <a:ea typeface="Microsoft JhengHei" panose="020B0604030504040204" pitchFamily="34" charset="-120"/>
                          <a:cs typeface="+mn-cs"/>
                        </a:rPr>
                        <a:t>張傳育數位長</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180975" marR="0" lvl="0" indent="-98425" algn="l" defTabSz="844083" rtl="0" eaLnBrk="1" fontAlgn="auto" latinLnBrk="0" hangingPunct="1">
                        <a:lnSpc>
                          <a:spcPct val="100000"/>
                        </a:lnSpc>
                        <a:spcBef>
                          <a:spcPts val="0"/>
                        </a:spcBef>
                        <a:spcAft>
                          <a:spcPts val="0"/>
                        </a:spcAft>
                        <a:buClr>
                          <a:srgbClr val="0000FF"/>
                        </a:buClr>
                        <a:buSzPts val="1500"/>
                        <a:buFont typeface="Arial" panose="020B0604020202020204" pitchFamily="34" charset="0"/>
                        <a:buChar char="•"/>
                        <a:tabLst/>
                        <a:defRPr/>
                      </a:pPr>
                      <a:r>
                        <a:rPr lang="zh-TW" altLang="en-US" sz="1500" b="1" i="0" u="none" strike="noStrike" dirty="0">
                          <a:solidFill>
                            <a:srgbClr val="0000FF"/>
                          </a:solidFill>
                          <a:effectLst/>
                          <a:latin typeface="微軟正黑體" panose="020B0604030504040204" pitchFamily="34" charset="-120"/>
                          <a:ea typeface="微軟正黑體" panose="020B0604030504040204" pitchFamily="34" charset="-120"/>
                        </a:rPr>
                        <a:t>完成系統平台整合規劃，後續將繼續討論結合光田場域以及仁馨照護之全人健康區域中心慢病管理與健康促進規劃及進行提案</a:t>
                      </a: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extLst>
                  <a:ext uri="{0D108BD9-81ED-4DB2-BD59-A6C34878D82A}">
                    <a16:rowId xmlns:a16="http://schemas.microsoft.com/office/drawing/2014/main" val="216201219"/>
                  </a:ext>
                </a:extLst>
              </a:tr>
              <a:tr h="100560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疫後</a:t>
                      </a:r>
                      <a:endParaRPr kumimoji="0" lang="en-US" altLang="zh-TW"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556" marR="1556" marT="15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zh-TW" sz="1500" b="1" kern="1200" dirty="0">
                          <a:solidFill>
                            <a:schemeClr val="tx1"/>
                          </a:solidFill>
                          <a:effectLst/>
                          <a:latin typeface="微軟正黑體" panose="020B0604030504040204" pitchFamily="34" charset="-120"/>
                          <a:ea typeface="微軟正黑體" panose="020B0604030504040204" pitchFamily="34" charset="-120"/>
                          <a:cs typeface="+mn-cs"/>
                        </a:rPr>
                        <a:t>(H100)</a:t>
                      </a:r>
                      <a:r>
                        <a:rPr lang="zh-TW" altLang="en-US" sz="1500" b="1" kern="1200" dirty="0">
                          <a:solidFill>
                            <a:schemeClr val="tx1"/>
                          </a:solidFill>
                          <a:effectLst/>
                          <a:latin typeface="微軟正黑體" panose="020B0604030504040204" pitchFamily="34" charset="-120"/>
                          <a:ea typeface="微軟正黑體" panose="020B0604030504040204" pitchFamily="34" charset="-120"/>
                          <a:cs typeface="+mn-cs"/>
                        </a:rPr>
                        <a:t>烘焙製程智慧化。淬鍊健康樂活價值</a:t>
                      </a:r>
                    </a:p>
                  </a:txBody>
                  <a:tcPr marL="21102" marR="21102" marT="14068" marB="1406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500" b="1" kern="1200" dirty="0">
                          <a:solidFill>
                            <a:schemeClr val="tx1"/>
                          </a:solidFill>
                          <a:effectLst/>
                          <a:latin typeface="微軟正黑體" panose="020B0604030504040204" pitchFamily="34" charset="-120"/>
                          <a:ea typeface="微軟正黑體" panose="020B0604030504040204" pitchFamily="34" charset="-120"/>
                          <a:cs typeface="+mn-cs"/>
                        </a:rPr>
                        <a:t>鴻鼎</a:t>
                      </a:r>
                    </a:p>
                  </a:txBody>
                  <a:tcPr marL="21102" marR="21102" marT="14068" marB="14068"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500" b="1" kern="1200" dirty="0">
                          <a:solidFill>
                            <a:schemeClr val="tx1"/>
                          </a:solidFill>
                          <a:effectLst/>
                          <a:latin typeface="微軟正黑體" panose="020B0604030504040204" pitchFamily="34" charset="-120"/>
                          <a:ea typeface="微軟正黑體" panose="020B0604030504040204" pitchFamily="34" charset="-120"/>
                          <a:cs typeface="+mn-cs"/>
                        </a:rPr>
                        <a:t>建任</a:t>
                      </a:r>
                    </a:p>
                  </a:txBody>
                  <a:tcPr marL="28575" marR="28575" marT="19050" marB="190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500" b="1" kern="1200" dirty="0">
                          <a:solidFill>
                            <a:schemeClr val="tx1"/>
                          </a:solidFill>
                          <a:effectLst/>
                          <a:latin typeface="微軟正黑體" panose="020B0604030504040204" pitchFamily="34" charset="-120"/>
                          <a:ea typeface="微軟正黑體" panose="020B0604030504040204" pitchFamily="34" charset="-120"/>
                          <a:cs typeface="+mn-cs"/>
                        </a:rPr>
                        <a:t>蓉蓉</a:t>
                      </a:r>
                    </a:p>
                  </a:txBody>
                  <a:tcPr marL="28575" marR="28575" marT="19050" marB="190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葉家宏</a:t>
                      </a:r>
                      <a:endParaRPr kumimoji="0" lang="en-US" altLang="zh-TW"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技術長</a:t>
                      </a:r>
                    </a:p>
                  </a:txBody>
                  <a:tcPr marL="28575" marR="28575" marT="19050" marB="1905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844083"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Microsoft JhengHei" panose="020B0604030504040204" pitchFamily="34" charset="-120"/>
                          <a:ea typeface="Microsoft JhengHei" panose="020B0604030504040204" pitchFamily="34" charset="-120"/>
                          <a:cs typeface="+mn-cs"/>
                        </a:rPr>
                        <a:t>張傳育數位長</a:t>
                      </a:r>
                    </a:p>
                  </a:txBody>
                  <a:tcPr marL="26377" marR="26377" marT="17585" marB="1758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174625" marR="0" lvl="0" indent="-92075" algn="l" defTabSz="844083" rtl="0" eaLnBrk="1" latinLnBrk="0" hangingPunct="1">
                        <a:lnSpc>
                          <a:spcPct val="100000"/>
                        </a:lnSpc>
                        <a:spcBef>
                          <a:spcPts val="0"/>
                        </a:spcBef>
                        <a:spcAft>
                          <a:spcPts val="0"/>
                        </a:spcAft>
                        <a:buClr>
                          <a:schemeClr val="dk1"/>
                        </a:buClr>
                        <a:buSzPts val="1500"/>
                        <a:buFont typeface="Arial" panose="020B0604020202020204" pitchFamily="34" charset="0"/>
                        <a:buChar char="•"/>
                      </a:pPr>
                      <a:r>
                        <a:rPr lang="en-US" altLang="zh-TW" sz="1500" b="1" i="0" u="none" strike="noStrike" kern="1200" cap="none" dirty="0">
                          <a:solidFill>
                            <a:schemeClr val="tx1"/>
                          </a:solidFill>
                          <a:latin typeface="Microsoft JhengHei"/>
                          <a:ea typeface="Microsoft JhengHei"/>
                        </a:rPr>
                        <a:t>9/13</a:t>
                      </a:r>
                      <a:r>
                        <a:rPr lang="zh-TW" altLang="en-US" sz="1500" b="1" i="0" u="none" strike="noStrike" kern="1200" cap="none" dirty="0">
                          <a:solidFill>
                            <a:schemeClr val="tx1"/>
                          </a:solidFill>
                          <a:latin typeface="Microsoft JhengHei"/>
                          <a:ea typeface="Microsoft JhengHei"/>
                        </a:rPr>
                        <a:t>與食工所副主任討論輔導事宜</a:t>
                      </a:r>
                      <a:endParaRPr lang="en-US" altLang="zh-TW" sz="1500" b="1" i="0" u="none" strike="noStrike" kern="1200" cap="none" dirty="0">
                        <a:solidFill>
                          <a:schemeClr val="tx1"/>
                        </a:solidFill>
                        <a:latin typeface="Microsoft JhengHei"/>
                        <a:ea typeface="Microsoft JhengHei"/>
                      </a:endParaRPr>
                    </a:p>
                    <a:p>
                      <a:pPr marL="174625" marR="0" lvl="0" indent="-92075" algn="l" defTabSz="844083" rtl="0" eaLnBrk="1" latinLnBrk="0" hangingPunct="1">
                        <a:lnSpc>
                          <a:spcPct val="100000"/>
                        </a:lnSpc>
                        <a:spcBef>
                          <a:spcPts val="0"/>
                        </a:spcBef>
                        <a:spcAft>
                          <a:spcPts val="0"/>
                        </a:spcAft>
                        <a:buClr>
                          <a:schemeClr val="dk1"/>
                        </a:buClr>
                        <a:buSzPts val="1500"/>
                        <a:buFont typeface="Arial" panose="020B0604020202020204" pitchFamily="34" charset="0"/>
                        <a:buChar char="•"/>
                      </a:pPr>
                      <a:r>
                        <a:rPr lang="en-US" altLang="zh-TW" sz="1500" b="1" i="0" u="none" strike="noStrike" kern="1200" cap="none" dirty="0">
                          <a:solidFill>
                            <a:schemeClr val="tx1"/>
                          </a:solidFill>
                          <a:latin typeface="Microsoft JhengHei"/>
                          <a:ea typeface="Microsoft JhengHei"/>
                        </a:rPr>
                        <a:t>9/18</a:t>
                      </a:r>
                      <a:r>
                        <a:rPr lang="zh-TW" altLang="en-US" sz="1500" b="1" i="0" u="none" strike="noStrike" kern="1200" cap="none" dirty="0">
                          <a:solidFill>
                            <a:schemeClr val="tx1"/>
                          </a:solidFill>
                          <a:latin typeface="Microsoft JhengHei"/>
                          <a:ea typeface="Microsoft JhengHei"/>
                        </a:rPr>
                        <a:t>廠商接獲公文未予通過。</a:t>
                      </a:r>
                      <a:endParaRPr lang="en-US" altLang="zh-TW" sz="1500" b="1" i="0" u="none" strike="noStrike" kern="1200" cap="none" dirty="0">
                        <a:solidFill>
                          <a:schemeClr val="tx1"/>
                        </a:solidFill>
                        <a:latin typeface="Microsoft JhengHei"/>
                        <a:ea typeface="Microsoft JhengHei"/>
                      </a:endParaRPr>
                    </a:p>
                    <a:p>
                      <a:pPr marL="174625" marR="0" lvl="0" indent="-92075" algn="l" defTabSz="844083" rtl="0" eaLnBrk="1" latinLnBrk="0" hangingPunct="1">
                        <a:lnSpc>
                          <a:spcPct val="100000"/>
                        </a:lnSpc>
                        <a:spcBef>
                          <a:spcPts val="0"/>
                        </a:spcBef>
                        <a:spcAft>
                          <a:spcPts val="0"/>
                        </a:spcAft>
                        <a:buClr>
                          <a:schemeClr val="dk1"/>
                        </a:buClr>
                        <a:buSzPts val="1500"/>
                        <a:buFont typeface="Arial" panose="020B0604020202020204" pitchFamily="34" charset="0"/>
                        <a:buChar char="•"/>
                      </a:pPr>
                      <a:r>
                        <a:rPr lang="en-US" altLang="zh-TW" sz="1500" b="1" i="0" u="none" strike="noStrike" kern="1200" cap="none" dirty="0">
                          <a:solidFill>
                            <a:schemeClr val="tx1"/>
                          </a:solidFill>
                          <a:latin typeface="Microsoft JhengHei"/>
                          <a:ea typeface="Microsoft JhengHei"/>
                        </a:rPr>
                        <a:t>9/20</a:t>
                      </a:r>
                      <a:r>
                        <a:rPr lang="zh-TW" altLang="en-US" sz="1500" b="1" i="0" u="none" strike="noStrike" kern="1200" cap="none" dirty="0">
                          <a:solidFill>
                            <a:schemeClr val="tx1"/>
                          </a:solidFill>
                          <a:latin typeface="Microsoft JhengHei"/>
                          <a:ea typeface="Microsoft JhengHei"/>
                        </a:rPr>
                        <a:t>請葉技術長指導提案簡報，經調整後可以再重新送件</a:t>
                      </a:r>
                    </a:p>
                  </a:txBody>
                  <a:tcPr marL="26377" marR="26377" marT="17585" marB="1758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extLst>
                  <a:ext uri="{0D108BD9-81ED-4DB2-BD59-A6C34878D82A}">
                    <a16:rowId xmlns:a16="http://schemas.microsoft.com/office/drawing/2014/main" val="3179270507"/>
                  </a:ext>
                </a:extLst>
              </a:tr>
              <a:tr h="98786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疫後</a:t>
                      </a:r>
                      <a:endParaRPr kumimoji="0" lang="en-US" altLang="zh-TW"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zh-TW" sz="1500" b="1" kern="1200" dirty="0">
                          <a:solidFill>
                            <a:schemeClr val="tx1"/>
                          </a:solidFill>
                          <a:effectLst/>
                          <a:latin typeface="微軟正黑體" panose="020B0604030504040204" pitchFamily="34" charset="-120"/>
                          <a:ea typeface="微軟正黑體" panose="020B0604030504040204" pitchFamily="34" charset="-120"/>
                          <a:cs typeface="+mn-cs"/>
                        </a:rPr>
                        <a:t>(H100)</a:t>
                      </a:r>
                      <a:r>
                        <a:rPr lang="zh-TW" altLang="en-US" sz="1500" b="1" kern="1200" dirty="0">
                          <a:solidFill>
                            <a:schemeClr val="tx1"/>
                          </a:solidFill>
                          <a:effectLst/>
                          <a:latin typeface="微軟正黑體" panose="020B0604030504040204" pitchFamily="34" charset="-120"/>
                          <a:ea typeface="微軟正黑體" panose="020B0604030504040204" pitchFamily="34" charset="-120"/>
                          <a:cs typeface="+mn-cs"/>
                        </a:rPr>
                        <a:t>傷口敷料製造智慧化升級轉型計畫</a:t>
                      </a:r>
                      <a:endParaRPr lang="en-US" altLang="zh-TW" sz="15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ctr" latinLnBrk="0" hangingPunct="1"/>
                      <a:r>
                        <a:rPr lang="zh-TW" altLang="en-US" sz="1500" b="1" kern="1200" dirty="0">
                          <a:solidFill>
                            <a:schemeClr val="tx1"/>
                          </a:solidFill>
                          <a:effectLst/>
                          <a:latin typeface="微軟正黑體" panose="020B0604030504040204" pitchFamily="34" charset="-120"/>
                          <a:ea typeface="微軟正黑體" panose="020B0604030504040204" pitchFamily="34" charset="-120"/>
                          <a:cs typeface="+mn-cs"/>
                        </a:rPr>
                        <a:t>泰陞</a:t>
                      </a: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500" b="1" dirty="0">
                          <a:solidFill>
                            <a:schemeClr val="tx1"/>
                          </a:solidFill>
                          <a:effectLst/>
                          <a:latin typeface="微軟正黑體" panose="020B0604030504040204" pitchFamily="34" charset="-120"/>
                          <a:ea typeface="微軟正黑體" panose="020B0604030504040204" pitchFamily="34" charset="-120"/>
                        </a:rPr>
                        <a:t>建任</a:t>
                      </a:r>
                      <a:endParaRPr lang="en-US" altLang="zh-TW" sz="1500" b="1" dirty="0">
                        <a:solidFill>
                          <a:schemeClr val="tx1"/>
                        </a:solidFill>
                        <a:effectLst/>
                        <a:latin typeface="微軟正黑體" panose="020B0604030504040204" pitchFamily="34" charset="-120"/>
                        <a:ea typeface="微軟正黑體" panose="020B0604030504040204" pitchFamily="34" charset="-120"/>
                      </a:endParaRPr>
                    </a:p>
                  </a:txBody>
                  <a:tcPr marL="14964" marR="14964" marT="9976" marB="9976"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500" b="1" dirty="0">
                          <a:solidFill>
                            <a:schemeClr val="tx1"/>
                          </a:solidFill>
                          <a:effectLst/>
                          <a:latin typeface="微軟正黑體" panose="020B0604030504040204" pitchFamily="34" charset="-120"/>
                          <a:ea typeface="微軟正黑體" panose="020B0604030504040204" pitchFamily="34" charset="-120"/>
                        </a:rPr>
                        <a:t>君彥</a:t>
                      </a:r>
                      <a:endParaRPr lang="en-US" altLang="zh-TW" sz="1500" b="1" dirty="0">
                        <a:solidFill>
                          <a:schemeClr val="tx1"/>
                        </a:solidFill>
                        <a:effectLst/>
                        <a:latin typeface="微軟正黑體" panose="020B0604030504040204" pitchFamily="34" charset="-120"/>
                        <a:ea typeface="微軟正黑體" panose="020B0604030504040204" pitchFamily="34" charset="-120"/>
                      </a:endParaRPr>
                    </a:p>
                  </a:txBody>
                  <a:tcPr marL="14964" marR="14964" marT="9976" marB="9976"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李仁貴顧問</a:t>
                      </a:r>
                    </a:p>
                  </a:txBody>
                  <a:tcPr marL="14964" marR="14964" marT="9976" marB="9976"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844083"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a:ln>
                            <a:noFill/>
                          </a:ln>
                          <a:solidFill>
                            <a:schemeClr val="tx1"/>
                          </a:solidFill>
                          <a:effectLst/>
                          <a:uLnTx/>
                          <a:uFillTx/>
                          <a:latin typeface="Microsoft JhengHei" panose="020B0604030504040204" pitchFamily="34" charset="-120"/>
                          <a:ea typeface="Microsoft JhengHei" panose="020B0604030504040204" pitchFamily="34" charset="-120"/>
                          <a:cs typeface="+mn-cs"/>
                        </a:rPr>
                        <a:t>張傳育數位長</a:t>
                      </a:r>
                      <a:endParaRPr kumimoji="0" lang="zh-TW" altLang="en-US" sz="1500" b="1" i="0" u="none" strike="noStrike" kern="1200" cap="none" spc="0" normalizeH="0" baseline="0" noProof="0" dirty="0">
                        <a:ln>
                          <a:noFill/>
                        </a:ln>
                        <a:solidFill>
                          <a:schemeClr val="tx1"/>
                        </a:solidFill>
                        <a:effectLst/>
                        <a:uLnTx/>
                        <a:uFillTx/>
                        <a:latin typeface="Microsoft JhengHei" panose="020B0604030504040204" pitchFamily="34" charset="-120"/>
                        <a:ea typeface="Microsoft JhengHei" panose="020B0604030504040204" pitchFamily="34" charset="-120"/>
                        <a:cs typeface="+mn-cs"/>
                      </a:endParaRP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85725" marR="0" lvl="0" indent="0" algn="l" rtl="0">
                        <a:lnSpc>
                          <a:spcPct val="100000"/>
                        </a:lnSpc>
                        <a:spcBef>
                          <a:spcPts val="0"/>
                        </a:spcBef>
                        <a:spcAft>
                          <a:spcPts val="0"/>
                        </a:spcAft>
                        <a:buClr>
                          <a:schemeClr val="dk1"/>
                        </a:buClr>
                        <a:buSzPts val="1500"/>
                        <a:buFont typeface="Arial" panose="020B0604020202020204" pitchFamily="34" charset="0"/>
                        <a:buNone/>
                        <a:tabLst>
                          <a:tab pos="180975" algn="l"/>
                        </a:tabLst>
                      </a:pPr>
                      <a:r>
                        <a:rPr lang="zh-TW" altLang="en-US" sz="1500" b="1" dirty="0">
                          <a:solidFill>
                            <a:schemeClr val="tx1"/>
                          </a:solidFill>
                          <a:latin typeface="微軟正黑體" panose="020B0604030504040204" pitchFamily="34" charset="-120"/>
                          <a:ea typeface="微軟正黑體" panose="020B0604030504040204" pitchFamily="34" charset="-120"/>
                        </a:rPr>
                        <a:t>預計</a:t>
                      </a:r>
                      <a:r>
                        <a:rPr lang="en-US" altLang="zh-TW" sz="1500" b="1" dirty="0">
                          <a:solidFill>
                            <a:schemeClr val="tx1"/>
                          </a:solidFill>
                          <a:latin typeface="微軟正黑體" panose="020B0604030504040204" pitchFamily="34" charset="-120"/>
                          <a:ea typeface="微軟正黑體" panose="020B0604030504040204" pitchFamily="34" charset="-120"/>
                        </a:rPr>
                        <a:t>10/4</a:t>
                      </a:r>
                      <a:r>
                        <a:rPr lang="zh-TW" altLang="en-US" sz="1500" b="1" dirty="0">
                          <a:solidFill>
                            <a:schemeClr val="tx1"/>
                          </a:solidFill>
                          <a:latin typeface="微軟正黑體" panose="020B0604030504040204" pitchFamily="34" charset="-120"/>
                          <a:ea typeface="微軟正黑體" panose="020B0604030504040204" pitchFamily="34" charset="-120"/>
                        </a:rPr>
                        <a:t>與資服業者拜訪工廠。</a:t>
                      </a: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extLst>
                  <a:ext uri="{0D108BD9-81ED-4DB2-BD59-A6C34878D82A}">
                    <a16:rowId xmlns:a16="http://schemas.microsoft.com/office/drawing/2014/main" val="530632977"/>
                  </a:ext>
                </a:extLst>
              </a:tr>
              <a:tr h="74577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產創</a:t>
                      </a:r>
                      <a:endParaRPr kumimoji="0" lang="en-US" altLang="zh-TW"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zh-TW" sz="1500" b="1" kern="1200" dirty="0">
                          <a:solidFill>
                            <a:schemeClr val="tx1"/>
                          </a:solidFill>
                          <a:effectLst/>
                          <a:latin typeface="微軟正黑體" panose="020B0604030504040204" pitchFamily="34" charset="-120"/>
                          <a:ea typeface="微軟正黑體" panose="020B0604030504040204" pitchFamily="34" charset="-120"/>
                          <a:cs typeface="+mn-cs"/>
                        </a:rPr>
                        <a:t>(H100)</a:t>
                      </a:r>
                      <a:r>
                        <a:rPr lang="zh-TW" altLang="en-US" sz="1500" b="1" i="0" u="none" strike="noStrike" cap="none" dirty="0">
                          <a:solidFill>
                            <a:schemeClr val="tx1"/>
                          </a:solidFill>
                          <a:latin typeface="Microsoft JhengHei"/>
                          <a:ea typeface="Microsoft JhengHei"/>
                          <a:cs typeface="Microsoft JhengHei"/>
                          <a:sym typeface="Microsoft JhengHei"/>
                        </a:rPr>
                        <a:t>新型複方膠原蛋白與胺基酸敷料開發計畫</a:t>
                      </a:r>
                      <a:endParaRPr lang="zh-TW" altLang="en-US" sz="1500" dirty="0">
                        <a:solidFill>
                          <a:schemeClr val="tx1"/>
                        </a:solidFill>
                      </a:endParaRP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ctr" latinLnBrk="0" hangingPunct="1"/>
                      <a:r>
                        <a:rPr lang="zh-TW" altLang="en-US" sz="1500" b="1" kern="1200" dirty="0">
                          <a:solidFill>
                            <a:schemeClr val="tx1"/>
                          </a:solidFill>
                          <a:effectLst/>
                          <a:latin typeface="微軟正黑體" panose="020B0604030504040204" pitchFamily="34" charset="-120"/>
                          <a:ea typeface="微軟正黑體" panose="020B0604030504040204" pitchFamily="34" charset="-120"/>
                          <a:cs typeface="+mn-cs"/>
                        </a:rPr>
                        <a:t>泰陞</a:t>
                      </a: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500" b="1" dirty="0">
                          <a:solidFill>
                            <a:schemeClr val="tx1"/>
                          </a:solidFill>
                          <a:effectLst/>
                          <a:latin typeface="微軟正黑體" panose="020B0604030504040204" pitchFamily="34" charset="-120"/>
                          <a:ea typeface="微軟正黑體" panose="020B0604030504040204" pitchFamily="34" charset="-120"/>
                        </a:rPr>
                        <a:t>建任</a:t>
                      </a:r>
                      <a:endParaRPr lang="en-US" altLang="zh-TW" sz="1500" b="1" dirty="0">
                        <a:solidFill>
                          <a:schemeClr val="tx1"/>
                        </a:solidFill>
                        <a:effectLst/>
                        <a:latin typeface="微軟正黑體" panose="020B0604030504040204" pitchFamily="34" charset="-120"/>
                        <a:ea typeface="微軟正黑體" panose="020B0604030504040204" pitchFamily="34" charset="-120"/>
                      </a:endParaRP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500" b="1" dirty="0">
                          <a:solidFill>
                            <a:schemeClr val="tx1"/>
                          </a:solidFill>
                          <a:effectLst/>
                          <a:latin typeface="微軟正黑體" panose="020B0604030504040204" pitchFamily="34" charset="-120"/>
                          <a:ea typeface="微軟正黑體" panose="020B0604030504040204" pitchFamily="34" charset="-120"/>
                        </a:rPr>
                        <a:t>君彥</a:t>
                      </a:r>
                      <a:endParaRPr lang="en-US" altLang="zh-TW" sz="1500" b="1" dirty="0">
                        <a:solidFill>
                          <a:schemeClr val="tx1"/>
                        </a:solidFill>
                        <a:effectLst/>
                        <a:latin typeface="微軟正黑體" panose="020B0604030504040204" pitchFamily="34" charset="-120"/>
                        <a:ea typeface="微軟正黑體" panose="020B0604030504040204" pitchFamily="34" charset="-120"/>
                      </a:endParaRP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李家豪技正</a:t>
                      </a: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844083" rtl="0" eaLnBrk="1" fontAlgn="ctr" latinLnBrk="0" hangingPunct="1">
                        <a:lnSpc>
                          <a:spcPct val="100000"/>
                        </a:lnSpc>
                        <a:spcBef>
                          <a:spcPts val="0"/>
                        </a:spcBef>
                        <a:spcAft>
                          <a:spcPts val="0"/>
                        </a:spcAft>
                        <a:buClrTx/>
                        <a:buSzTx/>
                        <a:buFontTx/>
                        <a:buNone/>
                        <a:tabLst/>
                        <a:defRPr/>
                      </a:pPr>
                      <a:r>
                        <a:rPr kumimoji="0" lang="zh-TW" altLang="en-US" sz="1500" b="1" i="0" u="none" strike="noStrike" kern="1200" cap="none" spc="0" normalizeH="0" baseline="0" noProof="0" dirty="0">
                          <a:ln>
                            <a:noFill/>
                          </a:ln>
                          <a:solidFill>
                            <a:schemeClr val="tx1"/>
                          </a:solidFill>
                          <a:effectLst/>
                          <a:uLnTx/>
                          <a:uFillTx/>
                          <a:latin typeface="Microsoft JhengHei" panose="020B0604030504040204" pitchFamily="34" charset="-120"/>
                          <a:ea typeface="Microsoft JhengHei" panose="020B0604030504040204" pitchFamily="34" charset="-120"/>
                          <a:cs typeface="+mn-cs"/>
                        </a:rPr>
                        <a:t>張傳育數位長</a:t>
                      </a: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82550" marR="0" lvl="0" indent="0" algn="l" rtl="0">
                        <a:lnSpc>
                          <a:spcPct val="100000"/>
                        </a:lnSpc>
                        <a:spcBef>
                          <a:spcPts val="0"/>
                        </a:spcBef>
                        <a:spcAft>
                          <a:spcPts val="0"/>
                        </a:spcAft>
                        <a:buClr>
                          <a:schemeClr val="dk1"/>
                        </a:buClr>
                        <a:buSzPts val="1400"/>
                        <a:buFont typeface="Arial"/>
                        <a:buNone/>
                      </a:pPr>
                      <a:r>
                        <a:rPr lang="zh-TW" altLang="en-US" sz="1500" b="1" i="0" u="none" strike="noStrike" cap="none" dirty="0">
                          <a:solidFill>
                            <a:schemeClr val="tx1"/>
                          </a:solidFill>
                          <a:latin typeface="Microsoft JhengHei"/>
                          <a:ea typeface="Microsoft JhengHei"/>
                          <a:cs typeface="Microsoft JhengHei"/>
                          <a:sym typeface="Microsoft JhengHei"/>
                        </a:rPr>
                        <a:t>準備</a:t>
                      </a:r>
                      <a:r>
                        <a:rPr lang="en-US" altLang="zh-TW" sz="1500" b="1" i="0" u="none" strike="noStrike" cap="none" dirty="0">
                          <a:solidFill>
                            <a:schemeClr val="tx1"/>
                          </a:solidFill>
                          <a:latin typeface="Microsoft JhengHei"/>
                          <a:ea typeface="Microsoft JhengHei"/>
                          <a:cs typeface="Microsoft JhengHei"/>
                          <a:sym typeface="Microsoft JhengHei"/>
                        </a:rPr>
                        <a:t>10/2</a:t>
                      </a:r>
                      <a:r>
                        <a:rPr lang="zh-TW" altLang="en-US" sz="1500" b="1" i="0" u="none" strike="noStrike" cap="none" dirty="0">
                          <a:solidFill>
                            <a:schemeClr val="tx1"/>
                          </a:solidFill>
                          <a:latin typeface="Microsoft JhengHei"/>
                          <a:ea typeface="Microsoft JhengHei"/>
                          <a:cs typeface="Microsoft JhengHei"/>
                          <a:sym typeface="Microsoft JhengHei"/>
                        </a:rPr>
                        <a:t>複審</a:t>
                      </a:r>
                    </a:p>
                  </a:txBody>
                  <a:tcPr marL="13813" marR="13813" marT="9209" marB="920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extLst>
                  <a:ext uri="{0D108BD9-81ED-4DB2-BD59-A6C34878D82A}">
                    <a16:rowId xmlns:a16="http://schemas.microsoft.com/office/drawing/2014/main" val="2907288124"/>
                  </a:ext>
                </a:extLst>
              </a:tr>
            </a:tbl>
          </a:graphicData>
        </a:graphic>
      </p:graphicFrame>
    </p:spTree>
    <p:extLst>
      <p:ext uri="{BB962C8B-B14F-4D97-AF65-F5344CB8AC3E}">
        <p14:creationId xmlns:p14="http://schemas.microsoft.com/office/powerpoint/2010/main" val="399488953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0C85D2D5-5D8C-4860-8613-363228686A95}"/>
              </a:ext>
            </a:extLst>
          </p:cNvPr>
          <p:cNvSpPr/>
          <p:nvPr/>
        </p:nvSpPr>
        <p:spPr>
          <a:xfrm>
            <a:off x="971600" y="1268760"/>
            <a:ext cx="4235455" cy="2932982"/>
          </a:xfrm>
          <a:prstGeom prst="rect">
            <a:avLst/>
          </a:prstGeom>
        </p:spPr>
        <p:txBody>
          <a:bodyPr wrap="none">
            <a:spAutoFit/>
          </a:bodyPr>
          <a:lstStyle/>
          <a:p>
            <a:pPr marL="342900" lvl="0" indent="-342900">
              <a:lnSpc>
                <a:spcPct val="200000"/>
              </a:lnSpc>
              <a:buFont typeface="Wingdings" panose="05000000000000000000" pitchFamily="2" charset="2"/>
              <a:buChar char="u"/>
              <a:defRPr/>
            </a:pPr>
            <a:r>
              <a:rPr lang="en-US" altLang="zh-TW" sz="2400" dirty="0">
                <a:solidFill>
                  <a:srgbClr val="000099"/>
                </a:solidFill>
                <a:latin typeface="微軟正黑體" panose="020B0604030504040204" pitchFamily="34" charset="-120"/>
                <a:ea typeface="微軟正黑體" panose="020B0604030504040204" pitchFamily="34" charset="-120"/>
              </a:rPr>
              <a:t>H</a:t>
            </a:r>
            <a:r>
              <a:rPr lang="zh-TW" altLang="en-US" sz="2400" dirty="0">
                <a:solidFill>
                  <a:srgbClr val="000099"/>
                </a:solidFill>
                <a:latin typeface="微軟正黑體" panose="020B0604030504040204" pitchFamily="34" charset="-120"/>
                <a:ea typeface="微軟正黑體" panose="020B0604030504040204" pitchFamily="34" charset="-120"/>
              </a:rPr>
              <a:t>組業務能見度與缺口分析</a:t>
            </a:r>
          </a:p>
          <a:p>
            <a:pPr marL="342900" lvl="0" indent="-342900">
              <a:lnSpc>
                <a:spcPct val="200000"/>
              </a:lnSpc>
              <a:buFont typeface="Wingdings" panose="05000000000000000000" pitchFamily="2" charset="2"/>
              <a:buChar char="u"/>
              <a:defRPr/>
            </a:pPr>
            <a:r>
              <a:rPr lang="zh-TW" altLang="en-US" sz="2400" dirty="0">
                <a:solidFill>
                  <a:srgbClr val="000099"/>
                </a:solidFill>
                <a:latin typeface="微軟正黑體" panose="020B0604030504040204" pitchFamily="34" charset="-120"/>
                <a:ea typeface="微軟正黑體" panose="020B0604030504040204" pitchFamily="34" charset="-120"/>
              </a:rPr>
              <a:t>衍生加值業務能見度</a:t>
            </a:r>
          </a:p>
          <a:p>
            <a:pPr marL="342900" lvl="0" indent="-342900">
              <a:lnSpc>
                <a:spcPct val="200000"/>
              </a:lnSpc>
              <a:buFont typeface="Wingdings" panose="05000000000000000000" pitchFamily="2" charset="2"/>
              <a:buChar char="u"/>
              <a:defRPr/>
            </a:pPr>
            <a:r>
              <a:rPr lang="en-US" altLang="zh-TW" sz="2400" dirty="0">
                <a:solidFill>
                  <a:srgbClr val="000099"/>
                </a:solidFill>
                <a:latin typeface="微軟正黑體" panose="020B0604030504040204" pitchFamily="34" charset="-120"/>
                <a:ea typeface="微軟正黑體" panose="020B0604030504040204" pitchFamily="34" charset="-120"/>
              </a:rPr>
              <a:t>H</a:t>
            </a:r>
            <a:r>
              <a:rPr lang="zh-TW" altLang="en-US" sz="2400" dirty="0">
                <a:solidFill>
                  <a:srgbClr val="000099"/>
                </a:solidFill>
                <a:latin typeface="微軟正黑體" panose="020B0604030504040204" pitchFamily="34" charset="-120"/>
                <a:ea typeface="微軟正黑體" panose="020B0604030504040204" pitchFamily="34" charset="-120"/>
              </a:rPr>
              <a:t>組進行中案件說明</a:t>
            </a:r>
            <a:endParaRPr lang="en-US" altLang="zh-TW" sz="2400" dirty="0">
              <a:solidFill>
                <a:srgbClr val="000099"/>
              </a:solidFill>
              <a:latin typeface="微軟正黑體" panose="020B0604030504040204" pitchFamily="34" charset="-120"/>
              <a:ea typeface="微軟正黑體" panose="020B0604030504040204" pitchFamily="34" charset="-120"/>
            </a:endParaRPr>
          </a:p>
          <a:p>
            <a:pPr marL="342900" indent="-342900">
              <a:lnSpc>
                <a:spcPct val="200000"/>
              </a:lnSpc>
              <a:buFont typeface="Wingdings" panose="05000000000000000000" pitchFamily="2" charset="2"/>
              <a:buChar char="u"/>
              <a:defRPr/>
            </a:pPr>
            <a:r>
              <a:rPr lang="en-US" altLang="zh-TW" sz="2400" dirty="0">
                <a:solidFill>
                  <a:srgbClr val="000099"/>
                </a:solidFill>
                <a:latin typeface="微軟正黑體" panose="020B0604030504040204" pitchFamily="34" charset="-120"/>
                <a:ea typeface="微軟正黑體" panose="020B0604030504040204" pitchFamily="34" charset="-120"/>
                <a:cs typeface="Arial" charset="0"/>
              </a:rPr>
              <a:t>H</a:t>
            </a:r>
            <a:r>
              <a:rPr lang="zh-TW" altLang="en-US" sz="2400" dirty="0">
                <a:solidFill>
                  <a:srgbClr val="000099"/>
                </a:solidFill>
                <a:latin typeface="微軟正黑體" panose="020B0604030504040204" pitchFamily="34" charset="-120"/>
                <a:ea typeface="微軟正黑體" panose="020B0604030504040204" pitchFamily="34" charset="-120"/>
                <a:cs typeface="Arial" charset="0"/>
              </a:rPr>
              <a:t>組 重大效益推動案例進度</a:t>
            </a:r>
          </a:p>
        </p:txBody>
      </p:sp>
      <p:sp>
        <p:nvSpPr>
          <p:cNvPr id="11" name="標題 3">
            <a:extLst>
              <a:ext uri="{FF2B5EF4-FFF2-40B4-BE49-F238E27FC236}">
                <a16:creationId xmlns:a16="http://schemas.microsoft.com/office/drawing/2014/main" id="{A3972A35-9628-406A-A2D5-AFDB5BB2D878}"/>
              </a:ext>
            </a:extLst>
          </p:cNvPr>
          <p:cNvSpPr txBox="1">
            <a:spLocks/>
          </p:cNvSpPr>
          <p:nvPr/>
        </p:nvSpPr>
        <p:spPr>
          <a:xfrm>
            <a:off x="0" y="116632"/>
            <a:ext cx="9144000" cy="8088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lvl="0">
              <a:defRPr/>
            </a:pPr>
            <a:r>
              <a:rPr lang="zh-TW" altLang="en-US" sz="3200">
                <a:effectLst/>
              </a:rPr>
              <a:t>報 告 內 容</a:t>
            </a:r>
            <a:endParaRPr lang="en-US" altLang="zh-TW" sz="3200">
              <a:effectLst/>
            </a:endParaRPr>
          </a:p>
        </p:txBody>
      </p:sp>
    </p:spTree>
    <p:extLst>
      <p:ext uri="{BB962C8B-B14F-4D97-AF65-F5344CB8AC3E}">
        <p14:creationId xmlns:p14="http://schemas.microsoft.com/office/powerpoint/2010/main" val="273089317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p:cNvGrpSpPr/>
          <p:nvPr/>
        </p:nvGrpSpPr>
        <p:grpSpPr>
          <a:xfrm>
            <a:off x="0" y="116632"/>
            <a:ext cx="9144000" cy="936104"/>
            <a:chOff x="196737" y="207178"/>
            <a:chExt cx="8381232" cy="936104"/>
          </a:xfrm>
        </p:grpSpPr>
        <p:sp>
          <p:nvSpPr>
            <p:cNvPr id="8" name="標題 1"/>
            <p:cNvSpPr txBox="1">
              <a:spLocks/>
            </p:cNvSpPr>
            <p:nvPr/>
          </p:nvSpPr>
          <p:spPr bwMode="auto">
            <a:xfrm>
              <a:off x="207694" y="207178"/>
              <a:ext cx="8370275" cy="5336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en-US" altLang="zh-TW" sz="3200" kern="0" dirty="0">
                  <a:effectLst/>
                  <a:latin typeface="微軟正黑體" panose="020B0604030504040204" pitchFamily="34" charset="-120"/>
                  <a:ea typeface="微軟正黑體" panose="020B0604030504040204" pitchFamily="34" charset="-120"/>
                </a:rPr>
                <a:t>H</a:t>
              </a:r>
              <a:r>
                <a:rPr lang="zh-TW" altLang="en-US" sz="3200" kern="0" dirty="0">
                  <a:effectLst/>
                  <a:latin typeface="微軟正黑體" panose="020B0604030504040204" pitchFamily="34" charset="-120"/>
                  <a:ea typeface="微軟正黑體" panose="020B0604030504040204" pitchFamily="34" charset="-120"/>
                </a:rPr>
                <a:t>組業務能見度與缺口分析</a:t>
              </a:r>
            </a:p>
          </p:txBody>
        </p:sp>
        <p:sp>
          <p:nvSpPr>
            <p:cNvPr id="9" name="矩形 8"/>
            <p:cNvSpPr/>
            <p:nvPr/>
          </p:nvSpPr>
          <p:spPr>
            <a:xfrm>
              <a:off x="196737" y="681617"/>
              <a:ext cx="8381232" cy="461665"/>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2400" dirty="0">
                  <a:latin typeface="微軟正黑體" panose="020B0604030504040204" pitchFamily="34" charset="-120"/>
                  <a:ea typeface="微軟正黑體" panose="020B0604030504040204" pitchFamily="34" charset="-120"/>
                </a:rPr>
                <a:t>企業收入</a:t>
              </a:r>
              <a:r>
                <a:rPr kumimoji="1" lang="zh-TW" altLang="en-US" sz="2400" b="1" i="0" u="none" strike="noStrike" kern="1200" cap="none" spc="0" normalizeH="0" baseline="0" noProof="0" dirty="0">
                  <a:ln>
                    <a:noFill/>
                  </a:ln>
                  <a:effectLst/>
                  <a:uLnTx/>
                  <a:uFillTx/>
                  <a:latin typeface="微軟正黑體" panose="020B0604030504040204" pitchFamily="34" charset="-120"/>
                  <a:ea typeface="微軟正黑體" panose="020B0604030504040204" pitchFamily="34" charset="-120"/>
                  <a:cs typeface="+mn-cs"/>
                </a:rPr>
                <a:t>目標</a:t>
              </a:r>
              <a:r>
                <a:rPr kumimoji="1" lang="en-US" altLang="zh-TW" sz="2400" b="1" i="0" u="none" strike="noStrike" kern="1200" cap="none" spc="0" normalizeH="0" baseline="0" noProof="0" dirty="0">
                  <a:ln>
                    <a:noFill/>
                  </a:ln>
                  <a:effectLst/>
                  <a:uLnTx/>
                  <a:uFillTx/>
                  <a:latin typeface="微軟正黑體" panose="020B0604030504040204" pitchFamily="34" charset="-120"/>
                  <a:ea typeface="微軟正黑體" panose="020B0604030504040204" pitchFamily="34" charset="-120"/>
                  <a:cs typeface="+mn-cs"/>
                </a:rPr>
                <a:t>=</a:t>
              </a:r>
              <a:r>
                <a:rPr lang="en-US" altLang="zh-TW" sz="2400" dirty="0">
                  <a:latin typeface="微軟正黑體" panose="020B0604030504040204" pitchFamily="34" charset="-120"/>
                  <a:ea typeface="微軟正黑體" panose="020B0604030504040204" pitchFamily="34" charset="-120"/>
                </a:rPr>
                <a:t>42</a:t>
              </a:r>
              <a:r>
                <a:rPr kumimoji="1" lang="en-US" altLang="zh-TW" sz="2400" b="1" i="0" strike="noStrike" kern="1200" cap="none" spc="0" normalizeH="0" baseline="0" noProof="0" dirty="0">
                  <a:ln>
                    <a:noFill/>
                  </a:ln>
                  <a:effectLst/>
                  <a:uLnTx/>
                  <a:uFillTx/>
                  <a:latin typeface="微軟正黑體" panose="020B0604030504040204" pitchFamily="34" charset="-120"/>
                  <a:ea typeface="微軟正黑體" panose="020B0604030504040204" pitchFamily="34" charset="-120"/>
                </a:rPr>
                <a:t>,500K</a:t>
              </a:r>
              <a:r>
                <a:rPr kumimoji="1" lang="en-US" altLang="zh-TW" sz="2400" b="1" i="0" u="none" strike="noStrike" kern="1200" cap="none" spc="0" normalizeH="0" baseline="0" noProof="0" dirty="0">
                  <a:ln>
                    <a:noFill/>
                  </a:ln>
                  <a:effectLst/>
                  <a:uLnTx/>
                  <a:uFillTx/>
                  <a:latin typeface="微軟正黑體" panose="020B0604030504040204" pitchFamily="34" charset="-120"/>
                  <a:ea typeface="微軟正黑體" panose="020B0604030504040204" pitchFamily="34" charset="-120"/>
                  <a:cs typeface="+mn-cs"/>
                </a:rPr>
                <a:t>(</a:t>
              </a:r>
              <a:r>
                <a:rPr kumimoji="1" lang="zh-TW" altLang="en-US" sz="2400" b="1" i="0" u="none" strike="noStrike" kern="1200" cap="none" spc="0" normalizeH="0" baseline="0" noProof="0" dirty="0">
                  <a:ln>
                    <a:noFill/>
                  </a:ln>
                  <a:effectLst/>
                  <a:uLnTx/>
                  <a:uFillTx/>
                  <a:latin typeface="微軟正黑體" panose="020B0604030504040204" pitchFamily="34" charset="-120"/>
                  <a:ea typeface="微軟正黑體" panose="020B0604030504040204" pitchFamily="34" charset="-120"/>
                  <a:cs typeface="+mn-cs"/>
                </a:rPr>
                <a:t>未稅</a:t>
              </a:r>
              <a:r>
                <a:rPr kumimoji="1" lang="en-US" altLang="zh-TW" sz="2400" b="1" i="0" u="none" strike="noStrike" kern="1200" cap="none" spc="0" normalizeH="0" baseline="0" noProof="0" dirty="0">
                  <a:ln>
                    <a:noFill/>
                  </a:ln>
                  <a:effectLst/>
                  <a:uLnTx/>
                  <a:uFillTx/>
                  <a:latin typeface="微軟正黑體" panose="020B0604030504040204" pitchFamily="34" charset="-120"/>
                  <a:ea typeface="微軟正黑體" panose="020B0604030504040204" pitchFamily="34" charset="-120"/>
                  <a:cs typeface="+mn-cs"/>
                </a:rPr>
                <a:t>)</a:t>
              </a:r>
              <a:endParaRPr kumimoji="1" lang="zh-TW" altLang="en-US" sz="2400" b="1" i="0" u="none" strike="noStrike" kern="1200" cap="none" spc="0" normalizeH="0" baseline="0" noProof="0" dirty="0">
                <a:ln>
                  <a:noFill/>
                </a:ln>
                <a:effectLst/>
                <a:uLnTx/>
                <a:uFillTx/>
                <a:latin typeface="微軟正黑體" panose="020B0604030504040204" pitchFamily="34" charset="-120"/>
                <a:ea typeface="微軟正黑體" panose="020B0604030504040204" pitchFamily="34" charset="-120"/>
                <a:cs typeface="+mn-cs"/>
              </a:endParaRPr>
            </a:p>
          </p:txBody>
        </p:sp>
      </p:grpSp>
      <p:graphicFrame>
        <p:nvGraphicFramePr>
          <p:cNvPr id="5" name="表格 4"/>
          <p:cNvGraphicFramePr>
            <a:graphicFrameLocks noGrp="1"/>
          </p:cNvGraphicFramePr>
          <p:nvPr>
            <p:extLst>
              <p:ext uri="{D42A27DB-BD31-4B8C-83A1-F6EECF244321}">
                <p14:modId xmlns:p14="http://schemas.microsoft.com/office/powerpoint/2010/main" val="630806294"/>
              </p:ext>
            </p:extLst>
          </p:nvPr>
        </p:nvGraphicFramePr>
        <p:xfrm>
          <a:off x="0" y="1079813"/>
          <a:ext cx="9132046" cy="5517539"/>
        </p:xfrm>
        <a:graphic>
          <a:graphicData uri="http://schemas.openxmlformats.org/drawingml/2006/table">
            <a:tbl>
              <a:tblPr/>
              <a:tblGrid>
                <a:gridCol w="1967758">
                  <a:extLst>
                    <a:ext uri="{9D8B030D-6E8A-4147-A177-3AD203B41FA5}">
                      <a16:colId xmlns:a16="http://schemas.microsoft.com/office/drawing/2014/main" val="20000"/>
                    </a:ext>
                  </a:extLst>
                </a:gridCol>
                <a:gridCol w="1636576">
                  <a:extLst>
                    <a:ext uri="{9D8B030D-6E8A-4147-A177-3AD203B41FA5}">
                      <a16:colId xmlns:a16="http://schemas.microsoft.com/office/drawing/2014/main" val="20001"/>
                    </a:ext>
                  </a:extLst>
                </a:gridCol>
                <a:gridCol w="1890944">
                  <a:extLst>
                    <a:ext uri="{9D8B030D-6E8A-4147-A177-3AD203B41FA5}">
                      <a16:colId xmlns:a16="http://schemas.microsoft.com/office/drawing/2014/main" val="20002"/>
                    </a:ext>
                  </a:extLst>
                </a:gridCol>
                <a:gridCol w="1729064">
                  <a:extLst>
                    <a:ext uri="{9D8B030D-6E8A-4147-A177-3AD203B41FA5}">
                      <a16:colId xmlns:a16="http://schemas.microsoft.com/office/drawing/2014/main" val="20003"/>
                    </a:ext>
                  </a:extLst>
                </a:gridCol>
                <a:gridCol w="1907704">
                  <a:extLst>
                    <a:ext uri="{9D8B030D-6E8A-4147-A177-3AD203B41FA5}">
                      <a16:colId xmlns:a16="http://schemas.microsoft.com/office/drawing/2014/main" val="20004"/>
                    </a:ext>
                  </a:extLst>
                </a:gridCol>
              </a:tblGrid>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u="none" dirty="0">
                          <a:solidFill>
                            <a:schemeClr val="tx1"/>
                          </a:solidFill>
                          <a:effectLst/>
                          <a:latin typeface="微軟正黑體" panose="020B0604030504040204" pitchFamily="34" charset="-120"/>
                          <a:ea typeface="微軟正黑體" panose="020B0604030504040204" pitchFamily="34" charset="-120"/>
                        </a:rPr>
                        <a:t>簽約數合計：</a:t>
                      </a: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微軟正黑體" panose="020B0604030504040204" pitchFamily="34" charset="-120"/>
                          <a:ea typeface="微軟正黑體" panose="020B0604030504040204" pitchFamily="34" charset="-120"/>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微軟正黑體" panose="020B0604030504040204" pitchFamily="34" charset="-120"/>
                          <a:ea typeface="微軟正黑體" panose="020B0604030504040204" pitchFamily="34" charset="-120"/>
                        </a:rPr>
                        <a:t>努力中</a:t>
                      </a:r>
                      <a:r>
                        <a:rPr lang="en-US" altLang="zh-TW" sz="1400" b="1" u="none" dirty="0">
                          <a:solidFill>
                            <a:schemeClr val="tx1"/>
                          </a:solidFill>
                          <a:effectLst/>
                          <a:latin typeface="微軟正黑體" panose="020B0604030504040204" pitchFamily="34" charset="-120"/>
                          <a:ea typeface="微軟正黑體" panose="020B0604030504040204" pitchFamily="34" charset="-120"/>
                        </a:rPr>
                        <a:t>(</a:t>
                      </a:r>
                      <a:r>
                        <a:rPr lang="zh-TW" altLang="en-US" sz="1400" b="1" u="none" dirty="0">
                          <a:solidFill>
                            <a:schemeClr val="tx1"/>
                          </a:solidFill>
                          <a:effectLst/>
                          <a:latin typeface="微軟正黑體" panose="020B0604030504040204" pitchFamily="34" charset="-120"/>
                          <a:ea typeface="微軟正黑體" panose="020B0604030504040204" pitchFamily="34" charset="-120"/>
                        </a:rPr>
                        <a:t>單位：</a:t>
                      </a:r>
                      <a:r>
                        <a:rPr lang="en-US" altLang="zh-TW" sz="1400" b="1" u="none" dirty="0">
                          <a:solidFill>
                            <a:schemeClr val="tx1"/>
                          </a:solidFill>
                          <a:effectLst/>
                          <a:latin typeface="微軟正黑體" panose="020B0604030504040204" pitchFamily="34" charset="-120"/>
                          <a:ea typeface="微軟正黑體" panose="020B0604030504040204" pitchFamily="34" charset="-120"/>
                        </a:rPr>
                        <a:t>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a:solidFill>
                            <a:schemeClr val="tx1"/>
                          </a:solidFill>
                          <a:effectLst/>
                          <a:latin typeface="微軟正黑體" panose="020B0604030504040204" pitchFamily="34" charset="-120"/>
                          <a:ea typeface="微軟正黑體" panose="020B0604030504040204" pitchFamily="34" charset="-120"/>
                        </a:rPr>
                        <a:t>認列數</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u="none">
                          <a:solidFill>
                            <a:schemeClr val="tx1"/>
                          </a:solidFill>
                          <a:effectLst/>
                          <a:latin typeface="微軟正黑體" panose="020B0604030504040204" pitchFamily="34" charset="-120"/>
                          <a:ea typeface="微軟正黑體" panose="020B0604030504040204" pitchFamily="34" charset="-120"/>
                        </a:rPr>
                        <a:t>認列數合計：</a:t>
                      </a:r>
                      <a:endParaRPr lang="en-US" altLang="zh-TW" sz="1300" b="1" u="none">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936675608"/>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dirty="0">
                          <a:solidFill>
                            <a:srgbClr val="0000FF"/>
                          </a:solidFill>
                          <a:effectLst/>
                          <a:latin typeface="微軟正黑體" panose="020B0604030504040204" pitchFamily="34" charset="-120"/>
                          <a:ea typeface="微軟正黑體" panose="020B0604030504040204" pitchFamily="34" charset="-120"/>
                        </a:rPr>
                        <a:t>52,799K (124%)</a:t>
                      </a:r>
                      <a:endParaRPr lang="en-US" altLang="zh-TW" sz="1300" b="1" u="none"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2,000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dirty="0">
                          <a:solidFill>
                            <a:srgbClr val="0000FF"/>
                          </a:solidFill>
                          <a:effectLst/>
                          <a:latin typeface="微軟正黑體" panose="020B0604030504040204" pitchFamily="34" charset="-120"/>
                          <a:ea typeface="微軟正黑體" panose="020B0604030504040204" pitchFamily="34" charset="-120"/>
                        </a:rPr>
                        <a:t>光田</a:t>
                      </a:r>
                      <a:r>
                        <a:rPr lang="en-US" altLang="zh-TW" sz="1400" b="1" dirty="0">
                          <a:solidFill>
                            <a:srgbClr val="0000FF"/>
                          </a:solidFill>
                          <a:effectLst/>
                          <a:latin typeface="微軟正黑體" panose="020B0604030504040204" pitchFamily="34" charset="-120"/>
                          <a:ea typeface="微軟正黑體" panose="020B0604030504040204" pitchFamily="34" charset="-120"/>
                        </a:rPr>
                        <a:t>(B</a:t>
                      </a:r>
                      <a:r>
                        <a:rPr lang="zh-TW" altLang="en-US" sz="1400" b="1" dirty="0">
                          <a:solidFill>
                            <a:srgbClr val="0000FF"/>
                          </a:solidFill>
                          <a:effectLst/>
                          <a:latin typeface="微軟正黑體" panose="020B0604030504040204" pitchFamily="34" charset="-120"/>
                          <a:ea typeface="微軟正黑體" panose="020B0604030504040204" pitchFamily="34" charset="-120"/>
                        </a:rPr>
                        <a:t>案</a:t>
                      </a:r>
                      <a:r>
                        <a:rPr lang="en-US" altLang="zh-TW" sz="1400" b="1" dirty="0">
                          <a:solidFill>
                            <a:srgbClr val="0000FF"/>
                          </a:solidFill>
                          <a:effectLst/>
                          <a:latin typeface="微軟正黑體" panose="020B0604030504040204" pitchFamily="34" charset="-120"/>
                          <a:ea typeface="微軟正黑體" panose="020B0604030504040204" pitchFamily="34" charset="-12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1,000</a:t>
                      </a: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dirty="0">
                          <a:solidFill>
                            <a:srgbClr val="0000FF"/>
                          </a:solidFill>
                          <a:effectLst/>
                          <a:latin typeface="微軟正黑體" panose="020B0604030504040204" pitchFamily="34" charset="-120"/>
                          <a:ea typeface="微軟正黑體" panose="020B0604030504040204" pitchFamily="34" charset="-120"/>
                        </a:rPr>
                        <a:t>40,984K (96%)</a:t>
                      </a:r>
                      <a:endParaRPr lang="en-US" altLang="zh-TW" sz="1300" b="1" u="none"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382816993"/>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簽約數：</a:t>
                      </a:r>
                      <a:r>
                        <a:rPr lang="en-US" altLang="zh-TW" sz="1300" b="1" dirty="0">
                          <a:solidFill>
                            <a:srgbClr val="0000FF"/>
                          </a:solidFill>
                          <a:effectLst/>
                          <a:latin typeface="微軟正黑體" panose="020B0604030504040204" pitchFamily="34" charset="-120"/>
                          <a:ea typeface="微軟正黑體" panose="020B0604030504040204" pitchFamily="34" charset="-120"/>
                        </a:rPr>
                        <a:t>20,400K</a:t>
                      </a:r>
                      <a:endParaRPr lang="en-US" altLang="zh-TW" sz="1300" b="1" u="sng"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微軟正黑體" panose="020B0604030504040204" pitchFamily="34" charset="-120"/>
                          <a:ea typeface="微軟正黑體" panose="020B0604030504040204" pitchFamily="34" charset="-120"/>
                        </a:rPr>
                        <a:t>6,000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gn="ctr" defTabSz="914400" rtl="0" eaLnBrk="1" fontAlgn="b" latinLnBrk="0" hangingPunct="1"/>
                      <a:r>
                        <a:rPr lang="zh-TW" altLang="en-US"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智齡</a:t>
                      </a: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a:t>
                      </a:r>
                      <a:endParaRPr lang="zh-TW" altLang="en-US"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微軟正黑體" panose="020B0604030504040204" pitchFamily="34" charset="-120"/>
                          <a:ea typeface="微軟正黑體" panose="020B0604030504040204" pitchFamily="34" charset="-120"/>
                        </a:rPr>
                        <a:t>3,000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認列數：</a:t>
                      </a:r>
                      <a:r>
                        <a:rPr lang="en-US" altLang="zh-TW" sz="1300" b="1" dirty="0">
                          <a:solidFill>
                            <a:srgbClr val="0000FF"/>
                          </a:solidFill>
                          <a:effectLst/>
                          <a:latin typeface="微軟正黑體" panose="020B0604030504040204" pitchFamily="34" charset="-120"/>
                          <a:ea typeface="微軟正黑體" panose="020B0604030504040204" pitchFamily="34" charset="-120"/>
                        </a:rPr>
                        <a:t>14,400K</a:t>
                      </a:r>
                      <a:endParaRPr lang="en-US" altLang="zh-TW" sz="1300" b="1" u="sng"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3260126821"/>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sng"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微軟正黑體" panose="020B0604030504040204" pitchFamily="34" charset="-120"/>
                          <a:ea typeface="微軟正黑體" panose="020B0604030504040204" pitchFamily="34" charset="-120"/>
                        </a:rPr>
                        <a:t>4,500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國北護</a:t>
                      </a:r>
                      <a:r>
                        <a:rPr lang="en-US" altLang="zh-TW" sz="1400" b="1" i="0" u="none" strike="noStrike" dirty="0">
                          <a:solidFill>
                            <a:schemeClr val="tx1"/>
                          </a:solidFill>
                          <a:effectLst/>
                          <a:latin typeface="微軟正黑體" panose="020B0604030504040204" pitchFamily="34" charset="-120"/>
                          <a:ea typeface="微軟正黑體" panose="020B0604030504040204" pitchFamily="34" charset="-120"/>
                        </a:rPr>
                        <a:t>C</a:t>
                      </a: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包</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微軟正黑體" panose="020B0604030504040204" pitchFamily="34" charset="-120"/>
                          <a:ea typeface="微軟正黑體" panose="020B0604030504040204" pitchFamily="34" charset="-120"/>
                        </a:rPr>
                        <a:t>4,500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sng"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3410038889"/>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sng"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effectLst/>
                          <a:latin typeface="微軟正黑體" panose="020B0604030504040204" pitchFamily="34" charset="-120"/>
                          <a:ea typeface="微軟正黑體" panose="020B0604030504040204" pitchFamily="34" charset="-120"/>
                        </a:rPr>
                        <a:t>3,000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dirty="0">
                          <a:solidFill>
                            <a:srgbClr val="0000FF"/>
                          </a:solidFill>
                          <a:effectLst/>
                          <a:latin typeface="微軟正黑體" panose="020B0604030504040204" pitchFamily="34" charset="-120"/>
                          <a:ea typeface="微軟正黑體" panose="020B0604030504040204" pitchFamily="34" charset="-120"/>
                        </a:rPr>
                        <a:t>中華郵政</a:t>
                      </a:r>
                      <a:r>
                        <a:rPr lang="en-US" altLang="zh-TW" sz="1400" b="1" i="0" u="none" strike="noStrike" dirty="0">
                          <a:solidFill>
                            <a:srgbClr val="0000FF"/>
                          </a:solidFill>
                          <a:effectLst/>
                          <a:latin typeface="微軟正黑體" panose="020B0604030504040204" pitchFamily="34" charset="-120"/>
                          <a:ea typeface="微軟正黑體" panose="020B0604030504040204" pitchFamily="34" charset="-120"/>
                        </a:rPr>
                        <a:t>C</a:t>
                      </a:r>
                      <a:r>
                        <a:rPr lang="zh-TW" altLang="en-US" sz="1400" b="1" i="0" u="none" strike="noStrike" dirty="0">
                          <a:solidFill>
                            <a:srgbClr val="0000FF"/>
                          </a:solidFill>
                          <a:effectLst/>
                          <a:latin typeface="微軟正黑體" panose="020B0604030504040204" pitchFamily="34" charset="-120"/>
                          <a:ea typeface="微軟正黑體" panose="020B0604030504040204" pitchFamily="34" charset="-120"/>
                        </a:rPr>
                        <a:t>案</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effectLst/>
                          <a:latin typeface="微軟正黑體" panose="020B0604030504040204" pitchFamily="34" charset="-120"/>
                          <a:ea typeface="微軟正黑體" panose="020B0604030504040204" pitchFamily="34" charset="-120"/>
                        </a:rPr>
                        <a:t>1,000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sng"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12054976"/>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sng"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effectLst/>
                          <a:latin typeface="微軟正黑體" panose="020B0604030504040204" pitchFamily="34" charset="-120"/>
                          <a:ea typeface="微軟正黑體" panose="020B0604030504040204" pitchFamily="34" charset="-120"/>
                        </a:rPr>
                        <a:t>4,000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zh-TW" altLang="en-US" sz="1400" b="1" dirty="0">
                          <a:solidFill>
                            <a:srgbClr val="0000FF"/>
                          </a:solidFill>
                          <a:effectLst/>
                          <a:latin typeface="微軟正黑體" panose="020B0604030504040204" pitchFamily="34" charset="-120"/>
                          <a:ea typeface="微軟正黑體" panose="020B0604030504040204" pitchFamily="34" charset="-120"/>
                        </a:rPr>
                        <a:t>泰陞</a:t>
                      </a:r>
                      <a:r>
                        <a:rPr lang="en-US" altLang="zh-TW" sz="1400" b="1" dirty="0">
                          <a:solidFill>
                            <a:srgbClr val="0000FF"/>
                          </a:solidFill>
                          <a:effectLst/>
                          <a:latin typeface="微軟正黑體" panose="020B0604030504040204" pitchFamily="34" charset="-120"/>
                          <a:ea typeface="微軟正黑體" panose="020B0604030504040204" pitchFamily="34" charset="-120"/>
                        </a:rPr>
                        <a:t>(</a:t>
                      </a:r>
                      <a:r>
                        <a:rPr lang="zh-TW" altLang="en-US" sz="1400" b="1" dirty="0">
                          <a:solidFill>
                            <a:srgbClr val="0000FF"/>
                          </a:solidFill>
                          <a:effectLst/>
                          <a:latin typeface="微軟正黑體" panose="020B0604030504040204" pitchFamily="34" charset="-120"/>
                          <a:ea typeface="微軟正黑體" panose="020B0604030504040204" pitchFamily="34" charset="-120"/>
                        </a:rPr>
                        <a:t>疫後</a:t>
                      </a:r>
                      <a:r>
                        <a:rPr lang="en-US" altLang="zh-TW" sz="1400" b="1" dirty="0">
                          <a:solidFill>
                            <a:srgbClr val="0000FF"/>
                          </a:solidFill>
                          <a:effectLst/>
                          <a:latin typeface="微軟正黑體" panose="020B0604030504040204" pitchFamily="34" charset="-120"/>
                          <a:ea typeface="微軟正黑體" panose="020B0604030504040204" pitchFamily="34" charset="-120"/>
                        </a:rPr>
                        <a:t>)</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effectLst/>
                          <a:latin typeface="微軟正黑體" panose="020B0604030504040204" pitchFamily="34" charset="-120"/>
                          <a:ea typeface="微軟正黑體" panose="020B0604030504040204" pitchFamily="34" charset="-120"/>
                        </a:rPr>
                        <a:t>4,000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sng"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422251488"/>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sng"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微軟正黑體" panose="020B0604030504040204" pitchFamily="34" charset="-120"/>
                          <a:ea typeface="微軟正黑體" panose="020B0604030504040204" pitchFamily="34" charset="-120"/>
                        </a:rPr>
                        <a:t>900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雲義</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微軟正黑體" panose="020B0604030504040204" pitchFamily="34" charset="-120"/>
                          <a:ea typeface="微軟正黑體" panose="020B0604030504040204" pitchFamily="34" charset="-120"/>
                        </a:rPr>
                        <a:t>900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sng"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136986622"/>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sng"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sng"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893525920"/>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dirty="0">
                          <a:solidFill>
                            <a:schemeClr val="tx1"/>
                          </a:solidFill>
                          <a:effectLst/>
                          <a:latin typeface="微軟正黑體" panose="020B0604030504040204" pitchFamily="34" charset="-120"/>
                          <a:ea typeface="微軟正黑體" panose="020B0604030504040204" pitchFamily="34" charset="-120"/>
                        </a:rPr>
                        <a:t>32,399K</a:t>
                      </a:r>
                      <a:r>
                        <a:rPr lang="zh-TW" altLang="en-US" sz="1300" b="1" dirty="0">
                          <a:solidFill>
                            <a:schemeClr val="tx1"/>
                          </a:solidFill>
                          <a:effectLst/>
                          <a:latin typeface="微軟正黑體" panose="020B0604030504040204" pitchFamily="34" charset="-120"/>
                          <a:ea typeface="微軟正黑體" panose="020B0604030504040204" pitchFamily="34" charset="-120"/>
                        </a:rPr>
                        <a:t> </a:t>
                      </a:r>
                      <a:r>
                        <a:rPr lang="en-US" altLang="zh-TW" sz="1300" b="1" dirty="0">
                          <a:solidFill>
                            <a:schemeClr val="tx1"/>
                          </a:solidFill>
                          <a:effectLst/>
                          <a:latin typeface="微軟正黑體" panose="020B0604030504040204" pitchFamily="34" charset="-120"/>
                          <a:ea typeface="微軟正黑體" panose="020B0604030504040204" pitchFamily="34" charset="-120"/>
                        </a:rPr>
                        <a:t>(76%)</a:t>
                      </a: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b" latinLnBrk="0" hangingPunct="1"/>
                      <a:endPar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微軟正黑體" panose="020B0604030504040204" pitchFamily="34" charset="-120"/>
                          <a:ea typeface="微軟正黑體" panose="020B0604030504040204" pitchFamily="34" charset="-120"/>
                        </a:rPr>
                        <a:t>推廣中</a:t>
                      </a:r>
                      <a:endParaRPr lang="en-US" altLang="zh-TW" sz="1400" b="1" u="non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endPar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dirty="0">
                          <a:solidFill>
                            <a:schemeClr val="tx1"/>
                          </a:solidFill>
                          <a:effectLst/>
                          <a:latin typeface="微軟正黑體" panose="020B0604030504040204" pitchFamily="34" charset="-120"/>
                          <a:ea typeface="微軟正黑體" panose="020B0604030504040204" pitchFamily="34" charset="-120"/>
                        </a:rPr>
                        <a:t>26,584K</a:t>
                      </a:r>
                      <a:r>
                        <a:rPr lang="zh-TW" altLang="en-US" sz="1300" b="1" dirty="0">
                          <a:solidFill>
                            <a:schemeClr val="tx1"/>
                          </a:solidFill>
                          <a:effectLst/>
                          <a:latin typeface="微軟正黑體" panose="020B0604030504040204" pitchFamily="34" charset="-120"/>
                          <a:ea typeface="微軟正黑體" panose="020B0604030504040204" pitchFamily="34" charset="-120"/>
                        </a:rPr>
                        <a:t> </a:t>
                      </a:r>
                      <a:r>
                        <a:rPr lang="en-US" altLang="zh-TW" sz="1300" b="1" dirty="0">
                          <a:solidFill>
                            <a:schemeClr val="tx1"/>
                          </a:solidFill>
                          <a:effectLst/>
                          <a:latin typeface="微軟正黑體" panose="020B0604030504040204" pitchFamily="34" charset="-120"/>
                          <a:ea typeface="微軟正黑體" panose="020B0604030504040204" pitchFamily="34" charset="-120"/>
                        </a:rPr>
                        <a:t>(63%)</a:t>
                      </a: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簽約數：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6,800K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rtl="0" fontAlgn="ctr"/>
                      <a:r>
                        <a:rPr lang="en-US" altLang="zh-TW" sz="1400" b="1" i="0" u="none" strike="noStrike" dirty="0">
                          <a:solidFill>
                            <a:schemeClr val="tx1"/>
                          </a:solidFill>
                          <a:effectLst/>
                          <a:latin typeface="微軟正黑體" panose="020B0604030504040204" pitchFamily="34" charset="-120"/>
                          <a:ea typeface="微軟正黑體" panose="020B0604030504040204" pitchFamily="34" charset="-120"/>
                        </a:rPr>
                        <a:t>3,800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rtl="0" fontAlgn="ct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中國佈道</a:t>
                      </a:r>
                    </a:p>
                  </a:txBody>
                  <a:tcPr marL="9525" marR="9525" marT="9525"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rtl="0" fontAlgn="ctr"/>
                      <a:r>
                        <a:rPr lang="en-US" altLang="zh-TW" sz="1400" b="1" i="0" u="none" strike="noStrike" dirty="0">
                          <a:solidFill>
                            <a:schemeClr val="tx1"/>
                          </a:solidFill>
                          <a:effectLst/>
                          <a:latin typeface="微軟正黑體" panose="020B0604030504040204" pitchFamily="34" charset="-120"/>
                          <a:ea typeface="微軟正黑體" panose="020B0604030504040204" pitchFamily="34" charset="-120"/>
                        </a:rPr>
                        <a:t>1,200</a:t>
                      </a:r>
                    </a:p>
                  </a:txBody>
                  <a:tcPr marL="9525" marR="9525" marT="9525"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4,200K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5473247"/>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2,000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群邁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380828886"/>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effectLst/>
                          <a:latin typeface="微軟正黑體" panose="020B0604030504040204" pitchFamily="34" charset="-120"/>
                          <a:ea typeface="微軟正黑體" panose="020B0604030504040204" pitchFamily="34" charset="-120"/>
                        </a:rPr>
                        <a:t>1,000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zh-TW" altLang="en-US" sz="1400" b="1" dirty="0">
                          <a:solidFill>
                            <a:schemeClr val="tx1"/>
                          </a:solidFill>
                          <a:effectLst/>
                          <a:latin typeface="微軟正黑體" panose="020B0604030504040204" pitchFamily="34" charset="-120"/>
                          <a:ea typeface="微軟正黑體" panose="020B0604030504040204" pitchFamily="34" charset="-120"/>
                        </a:rPr>
                        <a:t>鴻鼎</a:t>
                      </a:r>
                      <a:r>
                        <a:rPr lang="en-US" altLang="zh-TW" sz="1400" b="1" dirty="0">
                          <a:solidFill>
                            <a:schemeClr val="tx1"/>
                          </a:solidFill>
                          <a:effectLst/>
                          <a:latin typeface="微軟正黑體" panose="020B0604030504040204" pitchFamily="34" charset="-120"/>
                          <a:ea typeface="微軟正黑體" panose="020B0604030504040204" pitchFamily="34" charset="-120"/>
                        </a:rPr>
                        <a:t>(</a:t>
                      </a:r>
                      <a:r>
                        <a:rPr lang="zh-TW" altLang="en-US" sz="1400" b="1" dirty="0">
                          <a:solidFill>
                            <a:schemeClr val="tx1"/>
                          </a:solidFill>
                          <a:effectLst/>
                          <a:latin typeface="微軟正黑體" panose="020B0604030504040204" pitchFamily="34" charset="-120"/>
                          <a:ea typeface="微軟正黑體" panose="020B0604030504040204" pitchFamily="34" charset="-120"/>
                        </a:rPr>
                        <a:t>疫後</a:t>
                      </a:r>
                      <a:r>
                        <a:rPr lang="en-US" altLang="zh-TW" sz="1400" b="1" dirty="0">
                          <a:solidFill>
                            <a:schemeClr val="tx1"/>
                          </a:solidFill>
                          <a:effectLst/>
                          <a:latin typeface="微軟正黑體" panose="020B0604030504040204" pitchFamily="34" charset="-120"/>
                          <a:ea typeface="微軟正黑體" panose="020B0604030504040204" pitchFamily="34" charset="-120"/>
                        </a:rPr>
                        <a:t>)</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微軟正黑體" panose="020B0604030504040204" pitchFamily="34" charset="-120"/>
                          <a:ea typeface="微軟正黑體" panose="020B0604030504040204" pitchFamily="34" charset="-120"/>
                        </a:rPr>
                        <a:t>1,000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67865506"/>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90927245"/>
                  </a:ext>
                </a:extLst>
              </a:tr>
              <a:tr h="2767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dirty="0">
                          <a:solidFill>
                            <a:srgbClr val="0000FF"/>
                          </a:solidFill>
                          <a:effectLst/>
                          <a:latin typeface="微軟正黑體" panose="020B0604030504040204" pitchFamily="34" charset="-120"/>
                          <a:ea typeface="微軟正黑體" panose="020B0604030504040204" pitchFamily="34" charset="-120"/>
                        </a:rPr>
                        <a:t>25,599K</a:t>
                      </a:r>
                      <a:r>
                        <a:rPr lang="en-US" altLang="zh-TW" sz="1300" b="1" dirty="0">
                          <a:solidFill>
                            <a:srgbClr val="0000FF"/>
                          </a:solidFill>
                          <a:effectLst/>
                          <a:latin typeface="微軟正黑體" panose="020B0604030504040204" pitchFamily="34" charset="-120"/>
                          <a:ea typeface="微軟正黑體" panose="020B0604030504040204" pitchFamily="34" charset="-120"/>
                        </a:rPr>
                        <a:t> (60%)</a:t>
                      </a:r>
                      <a:endParaRPr lang="en-US" altLang="zh-TW" sz="1300" b="1" u="none"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u="none" dirty="0">
                          <a:solidFill>
                            <a:schemeClr val="tx1"/>
                          </a:solidFill>
                          <a:effectLst/>
                          <a:latin typeface="微軟正黑體" panose="020B0604030504040204" pitchFamily="34" charset="-120"/>
                          <a:ea typeface="微軟正黑體" panose="020B0604030504040204" pitchFamily="34" charset="-120"/>
                        </a:rPr>
                        <a:t>簽約中</a:t>
                      </a:r>
                      <a:endParaRPr lang="en-US" altLang="zh-TW" sz="14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dirty="0">
                          <a:solidFill>
                            <a:srgbClr val="0000FF"/>
                          </a:solidFill>
                          <a:effectLst/>
                          <a:latin typeface="微軟正黑體" panose="020B0604030504040204" pitchFamily="34" charset="-120"/>
                          <a:ea typeface="微軟正黑體" panose="020B0604030504040204" pitchFamily="34" charset="-120"/>
                        </a:rPr>
                        <a:t>22,384K</a:t>
                      </a:r>
                      <a:r>
                        <a:rPr lang="en-US" altLang="zh-TW" sz="1300" b="1" dirty="0">
                          <a:solidFill>
                            <a:srgbClr val="0000FF"/>
                          </a:solidFill>
                          <a:effectLst/>
                          <a:latin typeface="微軟正黑體" panose="020B0604030504040204" pitchFamily="34" charset="-120"/>
                          <a:ea typeface="微軟正黑體" panose="020B0604030504040204" pitchFamily="34" charset="-120"/>
                        </a:rPr>
                        <a:t> (53%)</a:t>
                      </a:r>
                      <a:endParaRPr lang="en-US" altLang="zh-TW" sz="1300" b="1" u="none"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767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簽約數：</a:t>
                      </a:r>
                      <a:r>
                        <a:rPr kumimoji="0" lang="en-US" altLang="zh-TW" sz="13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2,500K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rgbClr val="0000FF"/>
                          </a:solidFill>
                          <a:effectLst/>
                          <a:latin typeface="微軟正黑體" panose="020B0604030504040204" pitchFamily="34" charset="-120"/>
                          <a:ea typeface="微軟正黑體" panose="020B0604030504040204" pitchFamily="34" charset="-120"/>
                        </a:rPr>
                        <a:t>1,350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dirty="0">
                          <a:solidFill>
                            <a:srgbClr val="0000FF"/>
                          </a:solidFill>
                          <a:effectLst/>
                          <a:latin typeface="微軟正黑體" panose="020B0604030504040204" pitchFamily="34" charset="-120"/>
                          <a:ea typeface="微軟正黑體" panose="020B0604030504040204" pitchFamily="34" charset="-120"/>
                        </a:rPr>
                        <a:t>龍滕</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altLang="zh-TW" sz="1400" b="1" dirty="0">
                          <a:solidFill>
                            <a:srgbClr val="0000FF"/>
                          </a:solidFill>
                          <a:effectLst/>
                          <a:latin typeface="微軟正黑體" panose="020B0604030504040204" pitchFamily="34" charset="-120"/>
                          <a:ea typeface="微軟正黑體" panose="020B0604030504040204" pitchFamily="34" charset="-120"/>
                        </a:rPr>
                        <a:t>1,350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2,500K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27636885"/>
                  </a:ext>
                </a:extLst>
              </a:tr>
              <a:tr h="2767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rgbClr val="0000FF"/>
                          </a:solidFill>
                          <a:effectLst/>
                          <a:latin typeface="微軟正黑體" panose="020B0604030504040204" pitchFamily="34" charset="-120"/>
                          <a:ea typeface="微軟正黑體" panose="020B0604030504040204" pitchFamily="34" charset="-120"/>
                        </a:rPr>
                        <a:t>1,000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dirty="0">
                          <a:solidFill>
                            <a:srgbClr val="0000FF"/>
                          </a:solidFill>
                          <a:effectLst/>
                          <a:latin typeface="微軟正黑體" panose="020B0604030504040204" pitchFamily="34" charset="-120"/>
                          <a:ea typeface="微軟正黑體" panose="020B0604030504040204" pitchFamily="34" charset="-120"/>
                        </a:rPr>
                        <a:t>光田</a:t>
                      </a:r>
                      <a:r>
                        <a:rPr lang="en-US" altLang="zh-TW" sz="1400" b="1" dirty="0">
                          <a:solidFill>
                            <a:srgbClr val="0000FF"/>
                          </a:solidFill>
                          <a:effectLst/>
                          <a:latin typeface="微軟正黑體" panose="020B0604030504040204" pitchFamily="34" charset="-120"/>
                          <a:ea typeface="微軟正黑體" panose="020B0604030504040204" pitchFamily="34" charset="-120"/>
                        </a:rPr>
                        <a:t>(</a:t>
                      </a:r>
                      <a:r>
                        <a:rPr lang="zh-TW" altLang="en-US" sz="1400" b="1" dirty="0">
                          <a:solidFill>
                            <a:srgbClr val="0000FF"/>
                          </a:solidFill>
                          <a:effectLst/>
                          <a:latin typeface="微軟正黑體" panose="020B0604030504040204" pitchFamily="34" charset="-120"/>
                          <a:ea typeface="微軟正黑體" panose="020B0604030504040204" pitchFamily="34" charset="-120"/>
                        </a:rPr>
                        <a:t>參展</a:t>
                      </a:r>
                      <a:r>
                        <a:rPr lang="en-US" altLang="zh-TW" sz="1400" b="1" dirty="0">
                          <a:solidFill>
                            <a:srgbClr val="0000FF"/>
                          </a:solidFill>
                          <a:effectLst/>
                          <a:latin typeface="微軟正黑體" panose="020B0604030504040204" pitchFamily="34" charset="-120"/>
                          <a:ea typeface="微軟正黑體" panose="020B0604030504040204" pitchFamily="34" charset="-120"/>
                        </a:rPr>
                        <a:t>)</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altLang="zh-TW" sz="1400" b="1" dirty="0">
                          <a:solidFill>
                            <a:srgbClr val="0000FF"/>
                          </a:solidFill>
                          <a:effectLst/>
                          <a:latin typeface="微軟正黑體" panose="020B0604030504040204" pitchFamily="34" charset="-120"/>
                          <a:ea typeface="微軟正黑體" panose="020B0604030504040204" pitchFamily="34" charset="-120"/>
                        </a:rPr>
                        <a:t>1,000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93460263"/>
                  </a:ext>
                </a:extLst>
              </a:tr>
              <a:tr h="2767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effectLst/>
                          <a:latin typeface="微軟正黑體" panose="020B0604030504040204" pitchFamily="34" charset="-120"/>
                          <a:ea typeface="微軟正黑體" panose="020B0604030504040204" pitchFamily="34" charset="-120"/>
                        </a:rPr>
                        <a:t>150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u="none" dirty="0">
                          <a:solidFill>
                            <a:schemeClr val="tx1"/>
                          </a:solidFill>
                          <a:effectLst/>
                          <a:latin typeface="微軟正黑體" panose="020B0604030504040204" pitchFamily="34" charset="-120"/>
                          <a:ea typeface="微軟正黑體" panose="020B0604030504040204" pitchFamily="34" charset="-120"/>
                        </a:rPr>
                        <a:t>和訊</a:t>
                      </a:r>
                      <a:endParaRPr lang="en-US" altLang="zh-TW" sz="14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altLang="zh-TW" sz="1400" b="1" dirty="0">
                          <a:solidFill>
                            <a:schemeClr val="tx1"/>
                          </a:solidFill>
                          <a:effectLst/>
                          <a:latin typeface="微軟正黑體" panose="020B0604030504040204" pitchFamily="34" charset="-120"/>
                          <a:ea typeface="微軟正黑體" panose="020B0604030504040204" pitchFamily="34" charset="-120"/>
                        </a:rPr>
                        <a:t>150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21568033"/>
                  </a:ext>
                </a:extLst>
              </a:tr>
              <a:tr h="2767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altLang="zh-TW" sz="14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13240482"/>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dirty="0">
                          <a:solidFill>
                            <a:schemeClr val="tx1"/>
                          </a:solidFill>
                          <a:effectLst/>
                          <a:latin typeface="微軟正黑體" panose="020B0604030504040204" pitchFamily="34" charset="-120"/>
                          <a:ea typeface="微軟正黑體" panose="020B0604030504040204" pitchFamily="34" charset="-120"/>
                        </a:rPr>
                        <a:t>23,099K</a:t>
                      </a:r>
                      <a:r>
                        <a:rPr lang="en-US" altLang="zh-TW" sz="1300" b="1" dirty="0">
                          <a:solidFill>
                            <a:schemeClr val="tx1"/>
                          </a:solidFill>
                          <a:effectLst/>
                          <a:latin typeface="微軟正黑體" panose="020B0604030504040204" pitchFamily="34" charset="-120"/>
                          <a:ea typeface="微軟正黑體" panose="020B0604030504040204" pitchFamily="34" charset="-120"/>
                        </a:rPr>
                        <a:t> (54%)</a:t>
                      </a: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微軟正黑體" panose="020B0604030504040204" pitchFamily="34" charset="-120"/>
                          <a:ea typeface="微軟正黑體" panose="020B0604030504040204" pitchFamily="34" charset="-120"/>
                        </a:rPr>
                        <a:t>21,849</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zh-TW" altLang="en-US" sz="1400" b="1" u="none" dirty="0">
                          <a:solidFill>
                            <a:schemeClr val="tx1"/>
                          </a:solidFill>
                          <a:effectLst/>
                          <a:latin typeface="微軟正黑體" panose="020B0604030504040204" pitchFamily="34" charset="-120"/>
                          <a:ea typeface="微軟正黑體" panose="020B0604030504040204" pitchFamily="34" charset="-120"/>
                        </a:rPr>
                        <a:t>已簽約</a:t>
                      </a:r>
                      <a:endParaRPr lang="en-US" sz="14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altLang="zh-TW" sz="1400" b="1" dirty="0">
                          <a:solidFill>
                            <a:schemeClr val="tx1"/>
                          </a:solidFill>
                          <a:effectLst/>
                          <a:latin typeface="微軟正黑體" panose="020B0604030504040204" pitchFamily="34" charset="-120"/>
                          <a:ea typeface="微軟正黑體" panose="020B0604030504040204" pitchFamily="34" charset="-120"/>
                        </a:rPr>
                        <a:t>18,634</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dirty="0">
                          <a:solidFill>
                            <a:schemeClr val="tx1"/>
                          </a:solidFill>
                          <a:effectLst/>
                          <a:latin typeface="微軟正黑體" panose="020B0604030504040204" pitchFamily="34" charset="-120"/>
                          <a:ea typeface="微軟正黑體" panose="020B0604030504040204" pitchFamily="34" charset="-120"/>
                        </a:rPr>
                        <a:t>19,884K</a:t>
                      </a:r>
                      <a:r>
                        <a:rPr lang="en-US" altLang="zh-TW" sz="1300" b="1" dirty="0">
                          <a:solidFill>
                            <a:schemeClr val="tx1"/>
                          </a:solidFill>
                          <a:effectLst/>
                          <a:latin typeface="微軟正黑體" panose="020B0604030504040204" pitchFamily="34" charset="-120"/>
                          <a:ea typeface="微軟正黑體" panose="020B0604030504040204" pitchFamily="34" charset="-120"/>
                        </a:rPr>
                        <a:t> (47%)</a:t>
                      </a: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45523018"/>
                  </a:ext>
                </a:extLst>
              </a:tr>
              <a:tr h="243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簽約數：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1,250K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1,250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院運動健促推動</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1,250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1,250K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003827361"/>
                  </a:ext>
                </a:extLst>
              </a:tr>
              <a:tr h="243152">
                <a:tc>
                  <a:txBody>
                    <a:bodyPr/>
                    <a:lstStyle/>
                    <a:p>
                      <a:pPr algn="ctr"/>
                      <a:endParaRPr lang="zh-TW" altLang="en-US" sz="13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400" b="1" u="none" dirty="0">
                          <a:solidFill>
                            <a:schemeClr val="tx1"/>
                          </a:solidFill>
                          <a:effectLst/>
                          <a:latin typeface="微軟正黑體" panose="020B0604030504040204" pitchFamily="34" charset="-120"/>
                          <a:ea typeface="微軟正黑體" panose="020B0604030504040204" pitchFamily="34" charset="-120"/>
                        </a:rPr>
                        <a:t>Backlog(</a:t>
                      </a:r>
                      <a:r>
                        <a:rPr lang="zh-TW" altLang="en-US" sz="1400" b="1" u="none" dirty="0">
                          <a:solidFill>
                            <a:schemeClr val="tx1"/>
                          </a:solidFill>
                          <a:effectLst/>
                          <a:latin typeface="微軟正黑體" panose="020B0604030504040204" pitchFamily="34" charset="-120"/>
                          <a:ea typeface="微軟正黑體" panose="020B0604030504040204" pitchFamily="34" charset="-120"/>
                        </a:rPr>
                        <a:t>單位：</a:t>
                      </a:r>
                      <a:r>
                        <a:rPr lang="en-US" sz="1400" b="1" u="none" dirty="0">
                          <a:solidFill>
                            <a:schemeClr val="tx1"/>
                          </a:solidFill>
                          <a:effectLst/>
                          <a:latin typeface="微軟正黑體" panose="020B0604030504040204" pitchFamily="34" charset="-120"/>
                          <a:ea typeface="微軟正黑體" panose="020B0604030504040204" pitchFamily="34" charset="-120"/>
                        </a:rPr>
                        <a:t>K)</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43152">
                <a:tc>
                  <a:txBody>
                    <a:bodyPr/>
                    <a:lstStyle/>
                    <a:p>
                      <a:pPr algn="ctr"/>
                      <a:endParaRPr lang="zh-TW" altLang="en-US" sz="13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u="none" dirty="0">
                          <a:solidFill>
                            <a:schemeClr val="tx1"/>
                          </a:solidFill>
                          <a:effectLst/>
                          <a:latin typeface="微軟正黑體" panose="020B0604030504040204" pitchFamily="34" charset="-120"/>
                          <a:ea typeface="微軟正黑體" panose="020B0604030504040204" pitchFamily="34" charset="-120"/>
                        </a:rPr>
                        <a:t>FY111</a:t>
                      </a:r>
                      <a:endParaRPr lang="en-US" sz="14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dirty="0">
                          <a:solidFill>
                            <a:schemeClr val="tx1"/>
                          </a:solidFill>
                          <a:effectLst/>
                          <a:latin typeface="微軟正黑體" panose="020B0604030504040204" pitchFamily="34" charset="-120"/>
                          <a:ea typeface="微軟正黑體" panose="020B0604030504040204" pitchFamily="34" charset="-120"/>
                        </a:rPr>
                        <a:t>2,607</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2,607K (6%)</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7254419"/>
                  </a:ext>
                </a:extLst>
              </a:tr>
            </a:tbl>
          </a:graphicData>
        </a:graphic>
      </p:graphicFrame>
      <p:sp>
        <p:nvSpPr>
          <p:cNvPr id="7" name="Google Shape;162;p5">
            <a:extLst>
              <a:ext uri="{FF2B5EF4-FFF2-40B4-BE49-F238E27FC236}">
                <a16:creationId xmlns:a16="http://schemas.microsoft.com/office/drawing/2014/main" id="{046FD122-78F2-4CC2-8582-70660DADCC80}"/>
              </a:ext>
            </a:extLst>
          </p:cNvPr>
          <p:cNvSpPr txBox="1"/>
          <p:nvPr/>
        </p:nvSpPr>
        <p:spPr>
          <a:xfrm>
            <a:off x="7596336" y="832397"/>
            <a:ext cx="1475536" cy="292347"/>
          </a:xfrm>
          <a:prstGeom prst="rect">
            <a:avLst/>
          </a:prstGeom>
          <a:noFill/>
          <a:ln>
            <a:noFill/>
          </a:ln>
        </p:spPr>
        <p:txBody>
          <a:bodyPr spcFirstLastPara="1" wrap="square" lIns="91425" tIns="45700" rIns="91425" bIns="45700" anchor="t" anchorCtr="0">
            <a:spAutoFit/>
          </a:bodyPr>
          <a:lstStyle/>
          <a:p>
            <a:pPr lvl="0">
              <a:spcBef>
                <a:spcPts val="0"/>
              </a:spcBef>
              <a:spcAft>
                <a:spcPts val="0"/>
              </a:spcAft>
            </a:pPr>
            <a:r>
              <a:rPr lang="en-US" sz="1300" b="1" dirty="0" err="1">
                <a:latin typeface="Microsoft JhengHei"/>
                <a:ea typeface="Microsoft JhengHei"/>
                <a:cs typeface="Microsoft JhengHei"/>
                <a:sym typeface="Microsoft JhengHei"/>
              </a:rPr>
              <a:t>單位：千元</a:t>
            </a:r>
            <a:endParaRPr dirty="0"/>
          </a:p>
        </p:txBody>
      </p:sp>
    </p:spTree>
    <p:extLst>
      <p:ext uri="{BB962C8B-B14F-4D97-AF65-F5344CB8AC3E}">
        <p14:creationId xmlns:p14="http://schemas.microsoft.com/office/powerpoint/2010/main" val="158552602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313721206"/>
              </p:ext>
            </p:extLst>
          </p:nvPr>
        </p:nvGraphicFramePr>
        <p:xfrm>
          <a:off x="0" y="1520114"/>
          <a:ext cx="9132046" cy="4471746"/>
        </p:xfrm>
        <a:graphic>
          <a:graphicData uri="http://schemas.openxmlformats.org/drawingml/2006/table">
            <a:tbl>
              <a:tblPr/>
              <a:tblGrid>
                <a:gridCol w="196775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907704">
                  <a:extLst>
                    <a:ext uri="{9D8B030D-6E8A-4147-A177-3AD203B41FA5}">
                      <a16:colId xmlns:a16="http://schemas.microsoft.com/office/drawing/2014/main" val="20004"/>
                    </a:ext>
                  </a:extLst>
                </a:gridCol>
              </a:tblGrid>
              <a:tr h="250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u="none" dirty="0">
                          <a:solidFill>
                            <a:schemeClr val="tx1"/>
                          </a:solidFill>
                          <a:effectLst/>
                          <a:latin typeface="微軟正黑體" panose="020B0604030504040204" pitchFamily="34" charset="-120"/>
                          <a:ea typeface="微軟正黑體" panose="020B0604030504040204" pitchFamily="34" charset="-120"/>
                        </a:rPr>
                        <a:t>簽約數合計：</a:t>
                      </a: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微軟正黑體" panose="020B0604030504040204" pitchFamily="34" charset="-120"/>
                          <a:ea typeface="微軟正黑體" panose="020B0604030504040204" pitchFamily="34" charset="-120"/>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微軟正黑體" panose="020B0604030504040204" pitchFamily="34" charset="-120"/>
                          <a:ea typeface="微軟正黑體" panose="020B0604030504040204" pitchFamily="34" charset="-120"/>
                        </a:rPr>
                        <a:t>努力中</a:t>
                      </a:r>
                      <a:endParaRPr lang="en-US" altLang="zh-TW" sz="1400" b="1" u="non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a:solidFill>
                            <a:schemeClr val="tx1"/>
                          </a:solidFill>
                          <a:effectLst/>
                          <a:latin typeface="微軟正黑體" panose="020B0604030504040204" pitchFamily="34" charset="-120"/>
                          <a:ea typeface="微軟正黑體" panose="020B0604030504040204" pitchFamily="34" charset="-120"/>
                        </a:rPr>
                        <a:t>認列數</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u="none" dirty="0">
                          <a:solidFill>
                            <a:schemeClr val="tx1"/>
                          </a:solidFill>
                          <a:effectLst/>
                          <a:latin typeface="微軟正黑體" panose="020B0604030504040204" pitchFamily="34" charset="-120"/>
                          <a:ea typeface="微軟正黑體" panose="020B0604030504040204" pitchFamily="34" charset="-120"/>
                        </a:rPr>
                        <a:t>認列數合計：</a:t>
                      </a: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936675608"/>
                  </a:ext>
                </a:extLst>
              </a:tr>
              <a:tr h="250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zh-TW" altLang="en-US" sz="1300" b="1" u="none" dirty="0">
                          <a:solidFill>
                            <a:schemeClr val="tx1"/>
                          </a:solidFill>
                          <a:effectLst/>
                          <a:latin typeface="微軟正黑體" panose="020B0604030504040204" pitchFamily="34" charset="-120"/>
                          <a:ea typeface="微軟正黑體" panose="020B0604030504040204" pitchFamily="34" charset="-120"/>
                        </a:rPr>
                        <a:t>：</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12,183K </a:t>
                      </a:r>
                      <a:r>
                        <a:rPr lang="en-US" altLang="zh-TW" sz="1300" b="1" u="none" dirty="0">
                          <a:solidFill>
                            <a:schemeClr val="tx1"/>
                          </a:solidFill>
                          <a:effectLst/>
                          <a:latin typeface="微軟正黑體" panose="020B0604030504040204" pitchFamily="34" charset="-120"/>
                          <a:ea typeface="微軟正黑體" panose="020B0604030504040204" pitchFamily="34" charset="-120"/>
                        </a:rPr>
                        <a:t>(134%)</a:t>
                      </a:r>
                      <a:endParaRPr lang="en-US" altLang="zh-TW" sz="13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ctr" latinLnBrk="0" hangingPunct="1"/>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gn="ctr" defTabSz="914400" rtl="0" eaLnBrk="1" fontAlgn="b" latinLnBrk="0" hangingPunct="1"/>
                      <a:r>
                        <a:rPr lang="zh-TW" altLang="en-US"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智齡</a:t>
                      </a: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a:t>
                      </a:r>
                      <a:endParaRPr lang="zh-TW" altLang="en-US"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1,000</a:t>
                      </a: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kern="1200" dirty="0">
                          <a:solidFill>
                            <a:schemeClr val="tx1"/>
                          </a:solidFill>
                          <a:effectLst/>
                          <a:latin typeface="微軟正黑體" panose="020B0604030504040204" pitchFamily="34" charset="-120"/>
                          <a:ea typeface="微軟正黑體" panose="020B0604030504040204" pitchFamily="34" charset="-120"/>
                          <a:cs typeface="+mn-cs"/>
                        </a:rPr>
                        <a:t>12,533</a:t>
                      </a:r>
                      <a:r>
                        <a:rPr lang="en-US" altLang="zh-TW" sz="1300" b="1" u="none" dirty="0">
                          <a:solidFill>
                            <a:schemeClr val="tx1"/>
                          </a:solidFill>
                          <a:effectLst/>
                          <a:latin typeface="微軟正黑體" panose="020B0604030504040204" pitchFamily="34" charset="-120"/>
                          <a:ea typeface="微軟正黑體" panose="020B0604030504040204" pitchFamily="34" charset="-120"/>
                        </a:rPr>
                        <a:t>K (138%)</a:t>
                      </a: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382816993"/>
                  </a:ext>
                </a:extLst>
              </a:tr>
              <a:tr h="250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簽約數：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2,900K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effectLst/>
                          <a:latin typeface="微軟正黑體" panose="020B0604030504040204" pitchFamily="34" charset="-120"/>
                          <a:ea typeface="微軟正黑體" panose="020B0604030504040204" pitchFamily="34" charset="-120"/>
                        </a:rPr>
                        <a:t>1,000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泰陞</a:t>
                      </a:r>
                      <a:r>
                        <a:rPr lang="en-US" altLang="zh-TW" sz="1400" b="1"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1" i="0" u="none" strike="noStrike" dirty="0">
                          <a:solidFill>
                            <a:srgbClr val="0000FF"/>
                          </a:solidFill>
                          <a:effectLst/>
                          <a:latin typeface="微軟正黑體" panose="020B0604030504040204" pitchFamily="34" charset="-120"/>
                          <a:ea typeface="微軟正黑體" panose="020B0604030504040204" pitchFamily="34" charset="-120"/>
                        </a:rPr>
                        <a:t>疫後</a:t>
                      </a:r>
                      <a:r>
                        <a:rPr lang="en-US" altLang="zh-TW" sz="1400" b="1" i="0" u="none" strike="noStrike" dirty="0">
                          <a:solidFill>
                            <a:schemeClr val="tx1"/>
                          </a:solidFill>
                          <a:effectLst/>
                          <a:latin typeface="微軟正黑體" panose="020B0604030504040204" pitchFamily="34" charset="-120"/>
                          <a:ea typeface="微軟正黑體" panose="020B0604030504040204" pitchFamily="34" charset="-120"/>
                        </a:rPr>
                        <a:t>)</a:t>
                      </a:r>
                      <a:endPar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gn="ctr" defTabSz="914400" rtl="0" eaLnBrk="1" fontAlgn="ctr" latinLnBrk="0" hangingPunct="1"/>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1,000</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2,900K</a:t>
                      </a: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3649853978"/>
                  </a:ext>
                </a:extLst>
              </a:tr>
              <a:tr h="250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effectLst/>
                          <a:latin typeface="微軟正黑體" panose="020B0604030504040204" pitchFamily="34" charset="-120"/>
                          <a:ea typeface="微軟正黑體" panose="020B0604030504040204" pitchFamily="34" charset="-120"/>
                        </a:rPr>
                        <a:t>900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雲義</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TW" sz="1400" b="1" dirty="0">
                          <a:solidFill>
                            <a:schemeClr val="tx1"/>
                          </a:solidFill>
                          <a:effectLst/>
                          <a:latin typeface="微軟正黑體" panose="020B0604030504040204" pitchFamily="34" charset="-120"/>
                          <a:ea typeface="微軟正黑體" panose="020B0604030504040204" pitchFamily="34" charset="-120"/>
                        </a:rPr>
                        <a:t>900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3659461514"/>
                  </a:ext>
                </a:extLst>
              </a:tr>
              <a:tr h="250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sng"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sng"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41919738"/>
                  </a:ext>
                </a:extLst>
              </a:tr>
              <a:tr h="250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dirty="0">
                          <a:solidFill>
                            <a:schemeClr val="tx1"/>
                          </a:solidFill>
                          <a:effectLst/>
                          <a:latin typeface="微軟正黑體" panose="020B0604030504040204" pitchFamily="34" charset="-120"/>
                          <a:ea typeface="微軟正黑體" panose="020B0604030504040204" pitchFamily="34" charset="-120"/>
                        </a:rPr>
                        <a:t>9</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,283K </a:t>
                      </a:r>
                      <a:r>
                        <a:rPr lang="en-US" altLang="zh-TW" sz="1300" b="1" u="none" dirty="0">
                          <a:solidFill>
                            <a:schemeClr val="tx1"/>
                          </a:solidFill>
                          <a:effectLst/>
                          <a:latin typeface="微軟正黑體" panose="020B0604030504040204" pitchFamily="34" charset="-120"/>
                          <a:ea typeface="微軟正黑體" panose="020B0604030504040204" pitchFamily="34" charset="-120"/>
                        </a:rPr>
                        <a:t>(102%)</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b" latinLnBrk="0" hangingPunct="1"/>
                      <a:endPar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微軟正黑體" panose="020B0604030504040204" pitchFamily="34" charset="-120"/>
                          <a:ea typeface="微軟正黑體" panose="020B0604030504040204" pitchFamily="34" charset="-120"/>
                        </a:rPr>
                        <a:t>推廣中</a:t>
                      </a:r>
                      <a:endParaRPr lang="en-US" altLang="zh-TW" sz="1400" b="1" u="non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endPar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kern="1200" dirty="0">
                          <a:solidFill>
                            <a:schemeClr val="tx1"/>
                          </a:solidFill>
                          <a:effectLst/>
                          <a:latin typeface="微軟正黑體" panose="020B0604030504040204" pitchFamily="34" charset="-120"/>
                          <a:ea typeface="微軟正黑體" panose="020B0604030504040204" pitchFamily="34" charset="-120"/>
                          <a:cs typeface="+mn-cs"/>
                        </a:rPr>
                        <a:t>9,633</a:t>
                      </a:r>
                      <a:r>
                        <a:rPr lang="en-US" altLang="zh-TW" sz="1300" b="1" u="none" dirty="0">
                          <a:solidFill>
                            <a:schemeClr val="tx1"/>
                          </a:solidFill>
                          <a:effectLst/>
                          <a:latin typeface="微軟正黑體" panose="020B0604030504040204" pitchFamily="34" charset="-120"/>
                          <a:ea typeface="微軟正黑體" panose="020B0604030504040204" pitchFamily="34" charset="-120"/>
                        </a:rPr>
                        <a:t>K (106%)</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50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簽約數：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3,000K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ctr" latinLnBrk="0" hangingPunct="1"/>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2,000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r>
                        <a:rPr lang="zh-TW" altLang="en-US"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群邁</a:t>
                      </a:r>
                      <a:endPar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3,000K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5473247"/>
                  </a:ext>
                </a:extLst>
              </a:tr>
              <a:tr h="250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ctr" latinLnBrk="0" hangingPunct="1"/>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r>
                        <a:rPr lang="zh-TW" altLang="en-US"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鴻鼎</a:t>
                      </a:r>
                      <a:r>
                        <a:rPr lang="en-US" altLang="zh-TW" sz="1400" b="1" i="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疫後</a:t>
                      </a:r>
                      <a:r>
                        <a:rPr lang="en-US" altLang="zh-TW" sz="1400" b="1"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ctr" latinLnBrk="0" hangingPunct="1"/>
                      <a:r>
                        <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rPr>
                        <a:t>1,000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04900152"/>
                  </a:ext>
                </a:extLst>
              </a:tr>
              <a:tr h="250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844083" rtl="0" eaLnBrk="1" latinLnBrk="0" hangingPunct="1"/>
                      <a:endPar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844083" rtl="0" eaLnBrk="1" latinLnBrk="0" hangingPunct="1"/>
                      <a:endPar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844083" rtl="0" eaLnBrk="1" latinLnBrk="0" hangingPunct="1"/>
                      <a:endPar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649808864"/>
                  </a:ext>
                </a:extLst>
              </a:tr>
              <a:tr h="2781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dirty="0">
                          <a:solidFill>
                            <a:srgbClr val="0000FF"/>
                          </a:solidFill>
                          <a:effectLst/>
                          <a:latin typeface="微軟正黑體" panose="020B0604030504040204" pitchFamily="34" charset="-120"/>
                          <a:ea typeface="微軟正黑體" panose="020B0604030504040204" pitchFamily="34" charset="-120"/>
                        </a:rPr>
                        <a:t>6,283K</a:t>
                      </a:r>
                      <a:r>
                        <a:rPr lang="en-US" altLang="zh-TW" sz="1300" b="1" dirty="0">
                          <a:solidFill>
                            <a:srgbClr val="0000FF"/>
                          </a:solidFill>
                          <a:effectLst/>
                          <a:latin typeface="微軟正黑體" panose="020B0604030504040204" pitchFamily="34" charset="-120"/>
                          <a:ea typeface="微軟正黑體" panose="020B0604030504040204" pitchFamily="34" charset="-120"/>
                        </a:rPr>
                        <a:t> (69%)</a:t>
                      </a:r>
                      <a:endParaRPr lang="en-US" altLang="zh-TW" sz="1300" b="1" u="none"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u="none" dirty="0">
                          <a:solidFill>
                            <a:schemeClr val="tx1"/>
                          </a:solidFill>
                          <a:effectLst/>
                          <a:latin typeface="微軟正黑體" panose="020B0604030504040204" pitchFamily="34" charset="-120"/>
                          <a:ea typeface="微軟正黑體" panose="020B0604030504040204" pitchFamily="34" charset="-120"/>
                        </a:rPr>
                        <a:t>簽約中</a:t>
                      </a:r>
                      <a:endParaRPr lang="en-US" altLang="zh-TW" sz="14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dirty="0">
                          <a:solidFill>
                            <a:srgbClr val="0000FF"/>
                          </a:solidFill>
                          <a:effectLst/>
                          <a:latin typeface="微軟正黑體" panose="020B0604030504040204" pitchFamily="34" charset="-120"/>
                          <a:ea typeface="微軟正黑體" panose="020B0604030504040204" pitchFamily="34" charset="-120"/>
                        </a:rPr>
                        <a:t>6,633K</a:t>
                      </a:r>
                      <a:r>
                        <a:rPr lang="en-US" altLang="zh-TW" sz="1300" b="1" dirty="0">
                          <a:solidFill>
                            <a:srgbClr val="0000FF"/>
                          </a:solidFill>
                          <a:effectLst/>
                          <a:latin typeface="微軟正黑體" panose="020B0604030504040204" pitchFamily="34" charset="-120"/>
                          <a:ea typeface="微軟正黑體" panose="020B0604030504040204" pitchFamily="34" charset="-120"/>
                        </a:rPr>
                        <a:t> (73%)</a:t>
                      </a:r>
                      <a:endParaRPr lang="en-US" altLang="zh-TW" sz="1300" b="1" u="none"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781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1,950K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rgbClr val="0000FF"/>
                          </a:solidFill>
                          <a:effectLst/>
                          <a:latin typeface="微軟正黑體" panose="020B0604030504040204" pitchFamily="34" charset="-120"/>
                          <a:ea typeface="微軟正黑體" panose="020B0604030504040204" pitchFamily="34" charset="-120"/>
                        </a:rPr>
                        <a:t>1,350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dirty="0">
                          <a:solidFill>
                            <a:srgbClr val="0000FF"/>
                          </a:solidFill>
                          <a:effectLst/>
                          <a:latin typeface="微軟正黑體" panose="020B0604030504040204" pitchFamily="34" charset="-120"/>
                          <a:ea typeface="微軟正黑體" panose="020B0604030504040204" pitchFamily="34" charset="-120"/>
                        </a:rPr>
                        <a:t>龍滕</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altLang="zh-TW" sz="1400" b="1" dirty="0">
                          <a:solidFill>
                            <a:srgbClr val="0000FF"/>
                          </a:solidFill>
                          <a:effectLst/>
                          <a:latin typeface="微軟正黑體" panose="020B0604030504040204" pitchFamily="34" charset="-120"/>
                          <a:ea typeface="微軟正黑體" panose="020B0604030504040204" pitchFamily="34" charset="-120"/>
                        </a:rPr>
                        <a:t>1,350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rgbClr val="0000FF"/>
                          </a:solidFill>
                          <a:effectLst/>
                          <a:uLnTx/>
                          <a:uFillTx/>
                          <a:latin typeface="微軟正黑體" panose="020B0604030504040204" pitchFamily="34" charset="-120"/>
                          <a:ea typeface="微軟正黑體" panose="020B0604030504040204" pitchFamily="34" charset="-120"/>
                          <a:cs typeface="+mn-cs"/>
                        </a:rPr>
                        <a:t>1,950K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3147161"/>
                  </a:ext>
                </a:extLst>
              </a:tr>
              <a:tr h="2781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rgbClr val="0000FF"/>
                          </a:solidFill>
                          <a:effectLst/>
                          <a:latin typeface="微軟正黑體" panose="020B0604030504040204" pitchFamily="34" charset="-120"/>
                          <a:ea typeface="微軟正黑體" panose="020B0604030504040204" pitchFamily="34" charset="-120"/>
                        </a:rPr>
                        <a:t>600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dirty="0">
                          <a:solidFill>
                            <a:srgbClr val="0000FF"/>
                          </a:solidFill>
                          <a:effectLst/>
                          <a:latin typeface="微軟正黑體" panose="020B0604030504040204" pitchFamily="34" charset="-120"/>
                          <a:ea typeface="微軟正黑體" panose="020B0604030504040204" pitchFamily="34" charset="-120"/>
                        </a:rPr>
                        <a:t>光田</a:t>
                      </a:r>
                      <a:r>
                        <a:rPr lang="en-US" altLang="zh-TW" sz="1400" b="1" dirty="0">
                          <a:solidFill>
                            <a:srgbClr val="0000FF"/>
                          </a:solidFill>
                          <a:effectLst/>
                          <a:latin typeface="微軟正黑體" panose="020B0604030504040204" pitchFamily="34" charset="-120"/>
                          <a:ea typeface="微軟正黑體" panose="020B0604030504040204" pitchFamily="34" charset="-120"/>
                        </a:rPr>
                        <a:t>(</a:t>
                      </a:r>
                      <a:r>
                        <a:rPr lang="zh-TW" altLang="en-US" sz="1400" b="1" dirty="0">
                          <a:solidFill>
                            <a:srgbClr val="0000FF"/>
                          </a:solidFill>
                          <a:effectLst/>
                          <a:latin typeface="微軟正黑體" panose="020B0604030504040204" pitchFamily="34" charset="-120"/>
                          <a:ea typeface="微軟正黑體" panose="020B0604030504040204" pitchFamily="34" charset="-120"/>
                        </a:rPr>
                        <a:t>參展</a:t>
                      </a:r>
                      <a:r>
                        <a:rPr lang="en-US" altLang="zh-TW" sz="1400" b="1" dirty="0">
                          <a:solidFill>
                            <a:srgbClr val="0000FF"/>
                          </a:solidFill>
                          <a:effectLst/>
                          <a:latin typeface="微軟正黑體" panose="020B0604030504040204" pitchFamily="34" charset="-120"/>
                          <a:ea typeface="微軟正黑體" panose="020B0604030504040204" pitchFamily="34" charset="-120"/>
                        </a:rPr>
                        <a:t>)</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altLang="zh-TW" sz="1400" b="1" dirty="0">
                          <a:solidFill>
                            <a:srgbClr val="0000FF"/>
                          </a:solidFill>
                          <a:effectLst/>
                          <a:latin typeface="微軟正黑體" panose="020B0604030504040204" pitchFamily="34" charset="-120"/>
                          <a:ea typeface="微軟正黑體" panose="020B0604030504040204" pitchFamily="34" charset="-120"/>
                        </a:rPr>
                        <a:t>600</a:t>
                      </a:r>
                      <a:endParaRPr lang="zh-TW" altLang="en-US" sz="1400" b="1" dirty="0">
                        <a:solidFill>
                          <a:srgbClr val="0000FF"/>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221465841"/>
                  </a:ext>
                </a:extLst>
              </a:tr>
              <a:tr h="2781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US" altLang="zh-TW"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132966052"/>
                  </a:ext>
                </a:extLst>
              </a:tr>
              <a:tr h="2850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dirty="0">
                          <a:solidFill>
                            <a:schemeClr val="tx1"/>
                          </a:solidFill>
                          <a:effectLst/>
                          <a:latin typeface="微軟正黑體" panose="020B0604030504040204" pitchFamily="34" charset="-120"/>
                          <a:ea typeface="微軟正黑體" panose="020B0604030504040204" pitchFamily="34" charset="-120"/>
                        </a:rPr>
                        <a:t>4,333K</a:t>
                      </a:r>
                      <a:r>
                        <a:rPr lang="en-US" altLang="zh-TW" sz="1300" b="1" dirty="0">
                          <a:solidFill>
                            <a:schemeClr val="tx1"/>
                          </a:solidFill>
                          <a:effectLst/>
                          <a:latin typeface="微軟正黑體" panose="020B0604030504040204" pitchFamily="34" charset="-120"/>
                          <a:ea typeface="微軟正黑體" panose="020B0604030504040204" pitchFamily="34" charset="-120"/>
                        </a:rPr>
                        <a:t> (48%)</a:t>
                      </a: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微軟正黑體" panose="020B0604030504040204" pitchFamily="34" charset="-120"/>
                          <a:ea typeface="微軟正黑體" panose="020B0604030504040204" pitchFamily="34" charset="-120"/>
                        </a:rPr>
                        <a:t>已簽約</a:t>
                      </a:r>
                      <a:r>
                        <a:rPr lang="en-US" altLang="zh-TW" sz="1400" b="1" u="none" dirty="0">
                          <a:solidFill>
                            <a:schemeClr val="tx1"/>
                          </a:solidFill>
                          <a:effectLst/>
                          <a:latin typeface="微軟正黑體" panose="020B0604030504040204" pitchFamily="34" charset="-120"/>
                          <a:ea typeface="微軟正黑體" panose="020B0604030504040204" pitchFamily="34" charset="-120"/>
                        </a:rPr>
                        <a:t>(</a:t>
                      </a:r>
                      <a:r>
                        <a:rPr lang="zh-TW" altLang="en-US" sz="1400" b="1" u="none" dirty="0">
                          <a:solidFill>
                            <a:schemeClr val="tx1"/>
                          </a:solidFill>
                          <a:effectLst/>
                          <a:latin typeface="微軟正黑體" panose="020B0604030504040204" pitchFamily="34" charset="-120"/>
                          <a:ea typeface="微軟正黑體" panose="020B0604030504040204" pitchFamily="34" charset="-120"/>
                        </a:rPr>
                        <a:t>合併</a:t>
                      </a:r>
                      <a:r>
                        <a:rPr lang="en-US" altLang="zh-TW" sz="1400" b="1" u="none" dirty="0">
                          <a:solidFill>
                            <a:schemeClr val="tx1"/>
                          </a:solidFill>
                          <a:effectLst/>
                          <a:latin typeface="微軟正黑體" panose="020B0604030504040204" pitchFamily="34" charset="-120"/>
                          <a:ea typeface="微軟正黑體" panose="020B0604030504040204" pitchFamily="34" charset="-12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300" b="1" dirty="0">
                          <a:solidFill>
                            <a:schemeClr val="tx1"/>
                          </a:solidFill>
                          <a:effectLst/>
                          <a:latin typeface="微軟正黑體" panose="020B0604030504040204" pitchFamily="34" charset="-120"/>
                          <a:ea typeface="微軟正黑體" panose="020B0604030504040204" pitchFamily="34" charset="-120"/>
                        </a:rPr>
                        <a:t>累加：</a:t>
                      </a:r>
                      <a:r>
                        <a:rPr lang="en-US" altLang="zh-TW" sz="1300" b="1" u="none" dirty="0">
                          <a:solidFill>
                            <a:schemeClr val="tx1"/>
                          </a:solidFill>
                          <a:effectLst/>
                          <a:latin typeface="微軟正黑體" panose="020B0604030504040204" pitchFamily="34" charset="-120"/>
                          <a:ea typeface="微軟正黑體" panose="020B0604030504040204" pitchFamily="34" charset="-120"/>
                        </a:rPr>
                        <a:t>4,683K</a:t>
                      </a:r>
                      <a:r>
                        <a:rPr lang="en-US" altLang="zh-TW" sz="1300" b="1" dirty="0">
                          <a:solidFill>
                            <a:schemeClr val="tx1"/>
                          </a:solidFill>
                          <a:effectLst/>
                          <a:latin typeface="微軟正黑體" panose="020B0604030504040204" pitchFamily="34" charset="-120"/>
                          <a:ea typeface="微軟正黑體" panose="020B0604030504040204" pitchFamily="34" charset="-120"/>
                        </a:rPr>
                        <a:t> (52%)</a:t>
                      </a:r>
                      <a:endParaRPr lang="en-US" altLang="zh-TW" sz="1300" b="1" u="none"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8465416"/>
                  </a:ext>
                </a:extLst>
              </a:tr>
              <a:tr h="2850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500K</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微軟正黑體" panose="020B0604030504040204" pitchFamily="34" charset="-120"/>
                          <a:ea typeface="微軟正黑體" panose="020B0604030504040204" pitchFamily="34" charset="-120"/>
                        </a:rPr>
                        <a:t>已簽約：</a:t>
                      </a:r>
                      <a:r>
                        <a:rPr lang="zh-TW" altLang="en-US"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酷手</a:t>
                      </a: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B</a:t>
                      </a:r>
                      <a:endParaRPr lang="en-US" altLang="zh-TW" sz="1400" b="1" u="non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500K</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0043128"/>
                  </a:ext>
                </a:extLst>
              </a:tr>
              <a:tr h="250394">
                <a:tc>
                  <a:txBody>
                    <a:bodyPr/>
                    <a:lstStyle/>
                    <a:p>
                      <a:pPr algn="ctr"/>
                      <a:endParaRPr lang="zh-TW" altLang="en-US" sz="13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400" b="1" u="none" dirty="0">
                          <a:solidFill>
                            <a:schemeClr val="tx1"/>
                          </a:solidFill>
                          <a:effectLst/>
                          <a:latin typeface="微軟正黑體" panose="020B0604030504040204" pitchFamily="34" charset="-120"/>
                          <a:ea typeface="微軟正黑體" panose="020B0604030504040204" pitchFamily="34" charset="-120"/>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85034">
                <a:tc>
                  <a:txBody>
                    <a:bodyPr/>
                    <a:lstStyle/>
                    <a:p>
                      <a:pPr algn="ctr"/>
                      <a:endParaRPr lang="zh-TW" altLang="en-US" sz="1300" b="1">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u="none" dirty="0">
                          <a:solidFill>
                            <a:schemeClr val="tx1"/>
                          </a:solidFill>
                          <a:effectLst/>
                          <a:latin typeface="微軟正黑體" panose="020B0604030504040204" pitchFamily="34" charset="-120"/>
                          <a:ea typeface="微軟正黑體" panose="020B0604030504040204" pitchFamily="34" charset="-120"/>
                        </a:rPr>
                        <a:t>FY111</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dirty="0">
                          <a:solidFill>
                            <a:schemeClr val="tx1"/>
                          </a:solidFill>
                          <a:effectLst/>
                          <a:latin typeface="微軟正黑體" panose="020B0604030504040204" pitchFamily="34" charset="-120"/>
                          <a:ea typeface="微軟正黑體" panose="020B0604030504040204" pitchFamily="34" charset="-120"/>
                        </a:rPr>
                        <a:t>350</a:t>
                      </a:r>
                      <a:endParaRPr lang="zh-TW" altLang="en-US" sz="1400" b="1" dirty="0">
                        <a:solidFill>
                          <a:schemeClr val="tx1"/>
                        </a:solidFill>
                        <a:effectLst/>
                        <a:latin typeface="微軟正黑體" panose="020B0604030504040204" pitchFamily="34" charset="-120"/>
                        <a:ea typeface="微軟正黑體" panose="020B0604030504040204" pitchFamily="34" charset="-12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認列數：</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350K</a:t>
                      </a:r>
                      <a:r>
                        <a:rPr kumimoji="0" lang="zh-TW" altLang="en-US"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 </a:t>
                      </a:r>
                      <a:r>
                        <a:rPr kumimoji="0" lang="en-US" altLang="zh-TW" sz="1300" b="1" i="0" u="none" strike="noStrike" kern="1200" cap="none" spc="0" normalizeH="0" baseline="0" noProof="0" dirty="0">
                          <a:ln>
                            <a:noFill/>
                          </a:ln>
                          <a:solidFill>
                            <a:schemeClr val="tx1"/>
                          </a:solidFill>
                          <a:effectLst/>
                          <a:uLnTx/>
                          <a:uFillTx/>
                          <a:latin typeface="微軟正黑體" panose="020B0604030504040204" pitchFamily="34" charset="-120"/>
                          <a:ea typeface="微軟正黑體" panose="020B0604030504040204" pitchFamily="34" charset="-120"/>
                          <a:cs typeface="+mn-cs"/>
                        </a:rPr>
                        <a:t>(4%)</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92530313"/>
                  </a:ext>
                </a:extLst>
              </a:tr>
            </a:tbl>
          </a:graphicData>
        </a:graphic>
      </p:graphicFrame>
      <p:grpSp>
        <p:nvGrpSpPr>
          <p:cNvPr id="10" name="群組 9">
            <a:extLst>
              <a:ext uri="{FF2B5EF4-FFF2-40B4-BE49-F238E27FC236}">
                <a16:creationId xmlns:a16="http://schemas.microsoft.com/office/drawing/2014/main" id="{05E9CB36-990A-4C70-948B-0BA888C6750A}"/>
              </a:ext>
            </a:extLst>
          </p:cNvPr>
          <p:cNvGrpSpPr/>
          <p:nvPr/>
        </p:nvGrpSpPr>
        <p:grpSpPr>
          <a:xfrm>
            <a:off x="0" y="116632"/>
            <a:ext cx="9144000" cy="936104"/>
            <a:chOff x="196737" y="207178"/>
            <a:chExt cx="8381232" cy="936104"/>
          </a:xfrm>
        </p:grpSpPr>
        <p:sp>
          <p:nvSpPr>
            <p:cNvPr id="11" name="標題 1">
              <a:extLst>
                <a:ext uri="{FF2B5EF4-FFF2-40B4-BE49-F238E27FC236}">
                  <a16:creationId xmlns:a16="http://schemas.microsoft.com/office/drawing/2014/main" id="{C2DEF392-05DA-48B9-A2C2-48742406CD4F}"/>
                </a:ext>
              </a:extLst>
            </p:cNvPr>
            <p:cNvSpPr txBox="1">
              <a:spLocks/>
            </p:cNvSpPr>
            <p:nvPr/>
          </p:nvSpPr>
          <p:spPr bwMode="auto">
            <a:xfrm>
              <a:off x="207694" y="207178"/>
              <a:ext cx="8370275" cy="5336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zh-TW" altLang="en-US" sz="3200" kern="0" dirty="0">
                  <a:effectLst/>
                  <a:latin typeface="微軟正黑體" panose="020B0604030504040204" pitchFamily="34" charset="-120"/>
                  <a:ea typeface="微軟正黑體" panose="020B0604030504040204" pitchFamily="34" charset="-120"/>
                </a:rPr>
                <a:t>衍生加值業務能見度</a:t>
              </a:r>
            </a:p>
          </p:txBody>
        </p:sp>
        <p:sp>
          <p:nvSpPr>
            <p:cNvPr id="12" name="矩形 11">
              <a:extLst>
                <a:ext uri="{FF2B5EF4-FFF2-40B4-BE49-F238E27FC236}">
                  <a16:creationId xmlns:a16="http://schemas.microsoft.com/office/drawing/2014/main" id="{EE69FA13-C661-4973-AB85-C085E6CB2547}"/>
                </a:ext>
              </a:extLst>
            </p:cNvPr>
            <p:cNvSpPr/>
            <p:nvPr/>
          </p:nvSpPr>
          <p:spPr>
            <a:xfrm>
              <a:off x="196737" y="681617"/>
              <a:ext cx="8381232" cy="461665"/>
            </a:xfrm>
            <a:prstGeom prst="rect">
              <a:avLst/>
            </a:prstGeom>
          </p:spPr>
          <p:txBody>
            <a:bodyPr wrap="square">
              <a:spAutoFit/>
            </a:bodyPr>
            <a:lstStyle/>
            <a:p>
              <a:pPr lvl="0" algn="ctr">
                <a:defRPr/>
              </a:pPr>
              <a:r>
                <a:rPr lang="zh-TW" altLang="en-US" sz="2400" dirty="0">
                  <a:latin typeface="微軟正黑體" panose="020B0604030504040204" pitchFamily="34" charset="-120"/>
                  <a:ea typeface="微軟正黑體" panose="020B0604030504040204" pitchFamily="34" charset="-120"/>
                </a:rPr>
                <a:t>衍生加值目標</a:t>
              </a:r>
              <a:r>
                <a:rPr lang="en-US" altLang="zh-TW" sz="2400" dirty="0">
                  <a:latin typeface="微軟正黑體" panose="020B0604030504040204" pitchFamily="34" charset="-120"/>
                  <a:ea typeface="微軟正黑體" panose="020B0604030504040204" pitchFamily="34" charset="-120"/>
                </a:rPr>
                <a:t>=9,085K(</a:t>
              </a:r>
              <a:r>
                <a:rPr lang="zh-TW" altLang="en-US" sz="2400" dirty="0">
                  <a:latin typeface="微軟正黑體" panose="020B0604030504040204" pitchFamily="34" charset="-120"/>
                  <a:ea typeface="微軟正黑體" panose="020B0604030504040204" pitchFamily="34" charset="-120"/>
                </a:rPr>
                <a:t>未稅</a:t>
              </a:r>
              <a:r>
                <a:rPr lang="en-US" altLang="zh-TW" sz="2400" dirty="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grpSp>
      <p:sp>
        <p:nvSpPr>
          <p:cNvPr id="6" name="Google Shape;162;p5">
            <a:extLst>
              <a:ext uri="{FF2B5EF4-FFF2-40B4-BE49-F238E27FC236}">
                <a16:creationId xmlns:a16="http://schemas.microsoft.com/office/drawing/2014/main" id="{A26DAC63-8581-44DF-BB75-3E5DFC8074E9}"/>
              </a:ext>
            </a:extLst>
          </p:cNvPr>
          <p:cNvSpPr txBox="1"/>
          <p:nvPr/>
        </p:nvSpPr>
        <p:spPr>
          <a:xfrm>
            <a:off x="7614412" y="1052736"/>
            <a:ext cx="1475536" cy="292347"/>
          </a:xfrm>
          <a:prstGeom prst="rect">
            <a:avLst/>
          </a:prstGeom>
          <a:noFill/>
          <a:ln>
            <a:noFill/>
          </a:ln>
        </p:spPr>
        <p:txBody>
          <a:bodyPr spcFirstLastPara="1" wrap="square" lIns="91425" tIns="45700" rIns="91425" bIns="45700" anchor="t" anchorCtr="0">
            <a:spAutoFit/>
          </a:bodyPr>
          <a:lstStyle/>
          <a:p>
            <a:pPr lvl="0">
              <a:spcBef>
                <a:spcPts val="0"/>
              </a:spcBef>
              <a:spcAft>
                <a:spcPts val="0"/>
              </a:spcAft>
            </a:pPr>
            <a:r>
              <a:rPr lang="en-US" sz="1300" b="1" dirty="0" err="1">
                <a:solidFill>
                  <a:schemeClr val="dk1"/>
                </a:solidFill>
                <a:latin typeface="Microsoft JhengHei"/>
                <a:ea typeface="Microsoft JhengHei"/>
                <a:cs typeface="Microsoft JhengHei"/>
                <a:sym typeface="Microsoft JhengHei"/>
              </a:rPr>
              <a:t>單位：千元</a:t>
            </a:r>
            <a:endParaRPr dirty="0"/>
          </a:p>
        </p:txBody>
      </p:sp>
    </p:spTree>
    <p:extLst>
      <p:ext uri="{BB962C8B-B14F-4D97-AF65-F5344CB8AC3E}">
        <p14:creationId xmlns:p14="http://schemas.microsoft.com/office/powerpoint/2010/main" val="70237412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5"/>
          <p:cNvSpPr txBox="1">
            <a:spLocks noGrp="1"/>
          </p:cNvSpPr>
          <p:nvPr>
            <p:ph type="title"/>
          </p:nvPr>
        </p:nvSpPr>
        <p:spPr>
          <a:xfrm>
            <a:off x="0" y="52329"/>
            <a:ext cx="9115860" cy="6206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effectLst/>
                <a:latin typeface="Microsoft JhengHei"/>
                <a:ea typeface="Microsoft JhengHei"/>
                <a:cs typeface="Microsoft JhengHei"/>
                <a:sym typeface="Microsoft JhengHei"/>
              </a:rPr>
              <a:t>H</a:t>
            </a:r>
            <a:r>
              <a:rPr lang="zh-TW" altLang="en-US" dirty="0">
                <a:effectLst/>
                <a:latin typeface="Microsoft JhengHei"/>
                <a:ea typeface="Microsoft JhengHei"/>
                <a:cs typeface="Microsoft JhengHei"/>
                <a:sym typeface="Microsoft JhengHei"/>
              </a:rPr>
              <a:t>組規劃</a:t>
            </a:r>
            <a:r>
              <a:rPr lang="en-US" dirty="0" err="1">
                <a:effectLst/>
                <a:latin typeface="Microsoft JhengHei"/>
                <a:ea typeface="Microsoft JhengHei"/>
                <a:cs typeface="Microsoft JhengHei"/>
                <a:sym typeface="Microsoft JhengHei"/>
              </a:rPr>
              <a:t>中案件說明</a:t>
            </a:r>
            <a:endParaRPr dirty="0">
              <a:solidFill>
                <a:srgbClr val="FF0000"/>
              </a:solidFill>
              <a:effectLst/>
              <a:latin typeface="Microsoft JhengHei"/>
              <a:ea typeface="Microsoft JhengHei"/>
              <a:cs typeface="Microsoft JhengHei"/>
              <a:sym typeface="Microsoft JhengHei"/>
            </a:endParaRPr>
          </a:p>
        </p:txBody>
      </p:sp>
      <p:graphicFrame>
        <p:nvGraphicFramePr>
          <p:cNvPr id="161" name="Google Shape;161;p5"/>
          <p:cNvGraphicFramePr/>
          <p:nvPr>
            <p:extLst>
              <p:ext uri="{D42A27DB-BD31-4B8C-83A1-F6EECF244321}">
                <p14:modId xmlns:p14="http://schemas.microsoft.com/office/powerpoint/2010/main" val="3217192170"/>
              </p:ext>
            </p:extLst>
          </p:nvPr>
        </p:nvGraphicFramePr>
        <p:xfrm>
          <a:off x="144013" y="764704"/>
          <a:ext cx="8855974" cy="2375084"/>
        </p:xfrm>
        <a:graphic>
          <a:graphicData uri="http://schemas.openxmlformats.org/drawingml/2006/table">
            <a:tbl>
              <a:tblPr>
                <a:noFill/>
              </a:tblPr>
              <a:tblGrid>
                <a:gridCol w="308061">
                  <a:extLst>
                    <a:ext uri="{9D8B030D-6E8A-4147-A177-3AD203B41FA5}">
                      <a16:colId xmlns:a16="http://schemas.microsoft.com/office/drawing/2014/main" val="404756246"/>
                    </a:ext>
                  </a:extLst>
                </a:gridCol>
                <a:gridCol w="899705">
                  <a:extLst>
                    <a:ext uri="{9D8B030D-6E8A-4147-A177-3AD203B41FA5}">
                      <a16:colId xmlns:a16="http://schemas.microsoft.com/office/drawing/2014/main" val="20001"/>
                    </a:ext>
                  </a:extLst>
                </a:gridCol>
                <a:gridCol w="1710525">
                  <a:extLst>
                    <a:ext uri="{9D8B030D-6E8A-4147-A177-3AD203B41FA5}">
                      <a16:colId xmlns:a16="http://schemas.microsoft.com/office/drawing/2014/main" val="20002"/>
                    </a:ext>
                  </a:extLst>
                </a:gridCol>
                <a:gridCol w="603883">
                  <a:extLst>
                    <a:ext uri="{9D8B030D-6E8A-4147-A177-3AD203B41FA5}">
                      <a16:colId xmlns:a16="http://schemas.microsoft.com/office/drawing/2014/main" val="20003"/>
                    </a:ext>
                  </a:extLst>
                </a:gridCol>
                <a:gridCol w="469679">
                  <a:extLst>
                    <a:ext uri="{9D8B030D-6E8A-4147-A177-3AD203B41FA5}">
                      <a16:colId xmlns:a16="http://schemas.microsoft.com/office/drawing/2014/main" val="20004"/>
                    </a:ext>
                  </a:extLst>
                </a:gridCol>
                <a:gridCol w="3958774">
                  <a:extLst>
                    <a:ext uri="{9D8B030D-6E8A-4147-A177-3AD203B41FA5}">
                      <a16:colId xmlns:a16="http://schemas.microsoft.com/office/drawing/2014/main" val="20005"/>
                    </a:ext>
                  </a:extLst>
                </a:gridCol>
                <a:gridCol w="905347">
                  <a:extLst>
                    <a:ext uri="{9D8B030D-6E8A-4147-A177-3AD203B41FA5}">
                      <a16:colId xmlns:a16="http://schemas.microsoft.com/office/drawing/2014/main" val="20006"/>
                    </a:ext>
                  </a:extLst>
                </a:gridCol>
              </a:tblGrid>
              <a:tr h="552125">
                <a:tc>
                  <a:txBody>
                    <a:bodyPr/>
                    <a:lstStyle/>
                    <a:p>
                      <a:pPr marL="0" marR="0" lvl="0" indent="0" algn="ctr" rtl="0">
                        <a:spcBef>
                          <a:spcPts val="0"/>
                        </a:spcBef>
                        <a:spcAft>
                          <a:spcPts val="0"/>
                        </a:spcAft>
                        <a:buNone/>
                      </a:pPr>
                      <a:endParaRPr sz="1500" b="1" i="0" u="none" strike="noStrike" cap="none">
                        <a:solidFill>
                          <a:schemeClr val="tx1"/>
                        </a:solidFill>
                        <a:latin typeface="Microsoft JhengHei"/>
                        <a:ea typeface="Microsoft JhengHei"/>
                        <a:cs typeface="Microsoft JhengHei"/>
                        <a:sym typeface="Microsoft JhengHei"/>
                      </a:endParaRPr>
                    </a:p>
                  </a:txBody>
                  <a:tcPr marL="0" marR="0" marT="0" marB="0" vert="eaVert"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dirty="0" err="1">
                          <a:solidFill>
                            <a:schemeClr val="tx1"/>
                          </a:solidFill>
                          <a:latin typeface="Microsoft JhengHei"/>
                          <a:ea typeface="Microsoft JhengHei"/>
                          <a:cs typeface="Microsoft JhengHei"/>
                          <a:sym typeface="Microsoft JhengHei"/>
                        </a:rPr>
                        <a:t>廠商</a:t>
                      </a:r>
                      <a:endParaRPr sz="1500" b="1" i="0"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專案名稱</a:t>
                      </a:r>
                      <a:endParaRPr sz="1500" b="1" i="0" u="none" strike="noStrike" cap="none" err="1">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金額</a:t>
                      </a:r>
                      <a:endParaRPr sz="1500" b="1" i="0" u="none" strike="noStrike" cap="none">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500" b="1" i="0" u="none" strike="noStrike" cap="none">
                          <a:solidFill>
                            <a:schemeClr val="tx1"/>
                          </a:solidFill>
                          <a:latin typeface="Microsoft JhengHei"/>
                          <a:ea typeface="Microsoft JhengHei"/>
                          <a:cs typeface="Microsoft JhengHei"/>
                          <a:sym typeface="Microsoft JhengHei"/>
                        </a:rPr>
                        <a:t>(IP)</a:t>
                      </a:r>
                      <a:endParaRPr>
                        <a:solidFill>
                          <a:schemeClr val="tx1"/>
                        </a:solidFill>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簽約時程</a:t>
                      </a:r>
                      <a:endParaRPr sz="1500" b="1" i="0" u="none" strike="noStrike" cap="none">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現況說明</a:t>
                      </a:r>
                      <a:endParaRPr sz="1500" b="1" i="0" u="none" strike="noStrike" cap="none">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a:solidFill>
                            <a:schemeClr val="tx1"/>
                          </a:solidFill>
                          <a:latin typeface="Microsoft JhengHei"/>
                          <a:ea typeface="Microsoft JhengHei"/>
                          <a:cs typeface="Microsoft JhengHei"/>
                          <a:sym typeface="Microsoft JhengHei"/>
                        </a:rPr>
                        <a:t>RD/</a:t>
                      </a:r>
                      <a:r>
                        <a:rPr lang="en-US" sz="1500" b="1" i="0" u="none" strike="noStrike" cap="none" err="1">
                          <a:solidFill>
                            <a:schemeClr val="tx1"/>
                          </a:solidFill>
                          <a:latin typeface="Microsoft JhengHei"/>
                          <a:ea typeface="Microsoft JhengHei"/>
                          <a:cs typeface="Microsoft JhengHei"/>
                          <a:sym typeface="Microsoft JhengHei"/>
                        </a:rPr>
                        <a:t>推廣</a:t>
                      </a:r>
                      <a:endParaRPr sz="1500" b="1" i="0" u="none" strike="noStrike" cap="none" err="1">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窗口</a:t>
                      </a:r>
                      <a:endParaRPr sz="1500" b="1" i="0" u="none" strike="noStrike" cap="none" err="1">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607653">
                <a:tc rowSpan="3">
                  <a:txBody>
                    <a:bodyPr/>
                    <a:lstStyle/>
                    <a:p>
                      <a:pPr marL="0" marR="0" lvl="0" indent="0" algn="ctr" rtl="0">
                        <a:spcBef>
                          <a:spcPts val="0"/>
                        </a:spcBef>
                        <a:spcAft>
                          <a:spcPts val="0"/>
                        </a:spcAft>
                        <a:buNone/>
                      </a:pPr>
                      <a:r>
                        <a:rPr lang="zh-TW" altLang="en-US" sz="1400" b="1" u="none" strike="noStrike" cap="none" dirty="0">
                          <a:solidFill>
                            <a:schemeClr val="tx1"/>
                          </a:solidFill>
                          <a:latin typeface="Microsoft JhengHei"/>
                          <a:ea typeface="Microsoft JhengHei"/>
                          <a:cs typeface="Microsoft JhengHei"/>
                          <a:sym typeface="Microsoft JhengHei"/>
                        </a:rPr>
                        <a:t>推廣中</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rtl="0">
                        <a:spcBef>
                          <a:spcPts val="0"/>
                        </a:spcBef>
                        <a:spcAft>
                          <a:spcPts val="0"/>
                        </a:spcAft>
                        <a:buNone/>
                      </a:pPr>
                      <a:r>
                        <a:rPr lang="zh-TW" altLang="en-US" sz="1400" b="1" u="none" strike="noStrike" cap="none" dirty="0">
                          <a:solidFill>
                            <a:schemeClr val="tx1"/>
                          </a:solidFill>
                          <a:latin typeface="Microsoft JhengHei"/>
                          <a:ea typeface="Microsoft JhengHei"/>
                          <a:cs typeface="Microsoft JhengHei"/>
                          <a:sym typeface="Microsoft JhengHei"/>
                        </a:rPr>
                        <a:t>龍滕</a:t>
                      </a:r>
                      <a:endParaRPr sz="1400" b="1" u="none" strike="noStrike" cap="none" dirty="0">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400" b="1" u="none" strike="noStrike" cap="none" dirty="0">
                          <a:solidFill>
                            <a:schemeClr val="tx1"/>
                          </a:solidFill>
                          <a:latin typeface="Microsoft JhengHei"/>
                          <a:ea typeface="Microsoft JhengHei"/>
                          <a:cs typeface="Microsoft JhengHei"/>
                          <a:sym typeface="Microsoft JhengHei"/>
                        </a:rPr>
                        <a:t>(H</a:t>
                      </a:r>
                      <a:r>
                        <a:rPr lang="en-US" altLang="zh-TW" sz="1400" b="1" u="none" strike="noStrike" cap="none" dirty="0">
                          <a:solidFill>
                            <a:schemeClr val="tx1"/>
                          </a:solidFill>
                          <a:latin typeface="Microsoft JhengHei"/>
                          <a:ea typeface="Microsoft JhengHei"/>
                          <a:cs typeface="Microsoft JhengHei"/>
                          <a:sym typeface="Microsoft JhengHei"/>
                        </a:rPr>
                        <a:t>1</a:t>
                      </a:r>
                      <a:r>
                        <a:rPr lang="en-US" sz="1400" b="1" u="none" strike="noStrike" cap="none" dirty="0">
                          <a:solidFill>
                            <a:schemeClr val="tx1"/>
                          </a:solidFill>
                          <a:latin typeface="Microsoft JhengHei"/>
                          <a:ea typeface="Microsoft JhengHei"/>
                          <a:cs typeface="Microsoft JhengHei"/>
                          <a:sym typeface="Microsoft JhengHei"/>
                        </a:rPr>
                        <a:t>00)</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FF"/>
                        </a:buClr>
                        <a:buSzPts val="1500"/>
                        <a:buFont typeface="Microsoft JhengHei"/>
                        <a:buNone/>
                      </a:pPr>
                      <a:r>
                        <a:rPr lang="en-US" altLang="zh-TW" sz="1400" b="1" u="none" strike="noStrike" cap="none" dirty="0">
                          <a:solidFill>
                            <a:schemeClr val="tx1"/>
                          </a:solidFill>
                          <a:latin typeface="Microsoft JhengHei"/>
                          <a:ea typeface="Microsoft JhengHei"/>
                          <a:cs typeface="Microsoft JhengHei"/>
                          <a:sym typeface="Microsoft JhengHei"/>
                        </a:rPr>
                        <a:t>3D</a:t>
                      </a:r>
                      <a:r>
                        <a:rPr lang="zh-TW" altLang="en-US" sz="1400" b="1" u="none" strike="noStrike" cap="none" dirty="0">
                          <a:solidFill>
                            <a:schemeClr val="tx1"/>
                          </a:solidFill>
                          <a:latin typeface="Microsoft JhengHei"/>
                          <a:ea typeface="Microsoft JhengHei"/>
                          <a:cs typeface="Microsoft JhengHei"/>
                          <a:sym typeface="Microsoft JhengHei"/>
                        </a:rPr>
                        <a:t>立體影像</a:t>
                      </a:r>
                      <a:endParaRPr lang="en-US" altLang="zh-TW" sz="1400" b="1" u="none" strike="noStrike" cap="none" dirty="0">
                        <a:solidFill>
                          <a:schemeClr val="tx1"/>
                        </a:solidFill>
                        <a:latin typeface="Microsoft JhengHei"/>
                        <a:ea typeface="Microsoft JhengHei"/>
                        <a:cs typeface="Microsoft JhengHei"/>
                        <a:sym typeface="Microsoft JhengHei"/>
                      </a:endParaRPr>
                    </a:p>
                    <a:p>
                      <a:pPr marL="0" marR="0" lvl="0" indent="0" algn="ctr" rtl="0">
                        <a:lnSpc>
                          <a:spcPct val="100000"/>
                        </a:lnSpc>
                        <a:spcBef>
                          <a:spcPts val="0"/>
                        </a:spcBef>
                        <a:spcAft>
                          <a:spcPts val="0"/>
                        </a:spcAft>
                        <a:buClr>
                          <a:srgbClr val="0000FF"/>
                        </a:buClr>
                        <a:buSzPts val="1500"/>
                        <a:buFont typeface="Microsoft JhengHei"/>
                        <a:buNone/>
                      </a:pPr>
                      <a:r>
                        <a:rPr lang="zh-TW" altLang="en-US" sz="1400" b="1" u="none" strike="noStrike" cap="none" dirty="0">
                          <a:solidFill>
                            <a:schemeClr val="tx1"/>
                          </a:solidFill>
                          <a:latin typeface="Microsoft JhengHei"/>
                          <a:ea typeface="Microsoft JhengHei"/>
                          <a:cs typeface="Microsoft JhengHei"/>
                          <a:sym typeface="Microsoft JhengHei"/>
                        </a:rPr>
                        <a:t>缺漏補償技術</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dirty="0">
                          <a:solidFill>
                            <a:schemeClr val="tx1"/>
                          </a:solidFill>
                          <a:latin typeface="Microsoft JhengHei"/>
                          <a:ea typeface="Microsoft JhengHei"/>
                          <a:cs typeface="Microsoft JhengHei"/>
                          <a:sym typeface="Microsoft JhengHei"/>
                        </a:rPr>
                        <a:t>(1,350)</a:t>
                      </a:r>
                      <a:endParaRPr lang="zh-TW" altLang="en-US"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a:solidFill>
                            <a:schemeClr val="tx1"/>
                          </a:solidFill>
                          <a:latin typeface="Microsoft JhengHei"/>
                          <a:ea typeface="Microsoft JhengHei"/>
                          <a:cs typeface="Microsoft JhengHei"/>
                          <a:sym typeface="Microsoft JhengHei"/>
                        </a:rPr>
                        <a:t>Q</a:t>
                      </a:r>
                      <a:r>
                        <a:rPr lang="en-US" altLang="zh-TW" sz="1400" b="1" u="none" strike="noStrike" cap="none" dirty="0">
                          <a:solidFill>
                            <a:schemeClr val="tx1"/>
                          </a:solidFill>
                          <a:latin typeface="Microsoft JhengHei"/>
                          <a:ea typeface="Microsoft JhengHei"/>
                          <a:cs typeface="Microsoft JhengHei"/>
                          <a:sym typeface="Microsoft JhengHei"/>
                        </a:rPr>
                        <a:t>4</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82550" marR="0" lvl="0" indent="0" algn="l" rtl="0">
                        <a:lnSpc>
                          <a:spcPct val="100000"/>
                        </a:lnSpc>
                        <a:spcBef>
                          <a:spcPts val="0"/>
                        </a:spcBef>
                        <a:spcAft>
                          <a:spcPts val="0"/>
                        </a:spcAft>
                        <a:buClr>
                          <a:srgbClr val="0000FF"/>
                        </a:buClr>
                        <a:buSzPts val="1500"/>
                        <a:buFont typeface="Arial"/>
                        <a:buNone/>
                      </a:pPr>
                      <a:r>
                        <a:rPr lang="zh-TW" altLang="en-US" sz="1400" b="1" u="none" strike="noStrike" cap="none" dirty="0">
                          <a:solidFill>
                            <a:srgbClr val="0000FF"/>
                          </a:solidFill>
                          <a:latin typeface="Microsoft JhengHei"/>
                          <a:ea typeface="Microsoft JhengHei"/>
                          <a:cs typeface="Microsoft JhengHei"/>
                          <a:sym typeface="Microsoft JhengHei"/>
                        </a:rPr>
                        <a:t>契約用印流程中</a:t>
                      </a:r>
                      <a:endParaRPr lang="en-US" altLang="zh-TW" sz="1400" b="1" u="none" strike="noStrike" cap="none" dirty="0">
                        <a:solidFill>
                          <a:srgbClr val="0000FF"/>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dirty="0" err="1">
                          <a:solidFill>
                            <a:schemeClr val="tx1"/>
                          </a:solidFill>
                          <a:latin typeface="Microsoft JhengHei"/>
                          <a:ea typeface="Microsoft JhengHei"/>
                          <a:cs typeface="Microsoft JhengHei"/>
                          <a:sym typeface="Microsoft JhengHei"/>
                        </a:rPr>
                        <a:t>和欣</a:t>
                      </a:r>
                      <a:r>
                        <a:rPr lang="en-US" sz="1400" b="1" u="none" strike="noStrike" cap="none" dirty="0">
                          <a:solidFill>
                            <a:schemeClr val="tx1"/>
                          </a:solidFill>
                          <a:latin typeface="Microsoft JhengHei"/>
                          <a:ea typeface="Microsoft JhengHei"/>
                          <a:cs typeface="Microsoft JhengHei"/>
                          <a:sym typeface="Microsoft JhengHei"/>
                        </a:rPr>
                        <a:t>/</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Microsoft JhengHei"/>
                          <a:sym typeface="Microsoft JhengHei"/>
                        </a:rPr>
                        <a:t>岳珉</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315445673"/>
                  </a:ext>
                </a:extLst>
              </a:tr>
              <a:tr h="607653">
                <a:tc vMerge="1">
                  <a:txBody>
                    <a:bodyPr/>
                    <a:lstStyle/>
                    <a:p>
                      <a:pPr marL="0" marR="0" lvl="0" indent="0" algn="ctr" rtl="0">
                        <a:spcBef>
                          <a:spcPts val="0"/>
                        </a:spcBef>
                        <a:spcAft>
                          <a:spcPts val="0"/>
                        </a:spcAft>
                        <a:buNone/>
                      </a:pPr>
                      <a:endParaRPr sz="1400" b="1" u="none" strike="noStrike" cap="none" dirty="0">
                        <a:solidFill>
                          <a:schemeClr val="dk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rtl="0">
                        <a:spcBef>
                          <a:spcPts val="0"/>
                        </a:spcBef>
                        <a:spcAft>
                          <a:spcPts val="0"/>
                        </a:spcAft>
                        <a:buNone/>
                      </a:pPr>
                      <a:r>
                        <a:rPr lang="en-US" sz="1400" b="1" u="none" strike="noStrike" cap="none" dirty="0" err="1">
                          <a:solidFill>
                            <a:schemeClr val="tx1"/>
                          </a:solidFill>
                          <a:latin typeface="Microsoft JhengHei"/>
                          <a:ea typeface="Microsoft JhengHei"/>
                          <a:cs typeface="Microsoft JhengHei"/>
                          <a:sym typeface="Microsoft JhengHei"/>
                        </a:rPr>
                        <a:t>光田</a:t>
                      </a:r>
                      <a:endParaRPr sz="1400" b="1" u="none" strike="noStrike" cap="none" dirty="0">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400" b="1" u="none" strike="noStrike" cap="none" dirty="0">
                          <a:solidFill>
                            <a:schemeClr val="tx1"/>
                          </a:solidFill>
                          <a:latin typeface="Microsoft JhengHei"/>
                          <a:ea typeface="Microsoft JhengHei"/>
                          <a:cs typeface="Microsoft JhengHei"/>
                          <a:sym typeface="Microsoft JhengHei"/>
                        </a:rPr>
                        <a:t>(H200)</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i="0" u="none" strike="noStrike" cap="none" dirty="0" err="1">
                          <a:solidFill>
                            <a:schemeClr val="tx1"/>
                          </a:solidFill>
                          <a:latin typeface="Microsoft JhengHei"/>
                          <a:ea typeface="Microsoft JhengHei"/>
                          <a:cs typeface="Microsoft JhengHei"/>
                          <a:sym typeface="Microsoft JhengHei"/>
                        </a:rPr>
                        <a:t>智慧醫療展系統</a:t>
                      </a:r>
                      <a:endParaRPr sz="1400" b="1" i="0"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i="0" u="none" strike="noStrike" cap="none" dirty="0">
                          <a:solidFill>
                            <a:schemeClr val="tx1"/>
                          </a:solidFill>
                          <a:latin typeface="Microsoft JhengHei"/>
                          <a:ea typeface="Microsoft JhengHei"/>
                          <a:sym typeface="Microsoft JhengHei"/>
                        </a:rPr>
                        <a:t>1,000</a:t>
                      </a:r>
                      <a:endParaRPr sz="1400" dirty="0">
                        <a:solidFill>
                          <a:schemeClr val="tx1"/>
                        </a:solidFill>
                      </a:endParaRPr>
                    </a:p>
                    <a:p>
                      <a:pPr marL="0" marR="0" lvl="0" indent="0" algn="ctr" rtl="0">
                        <a:lnSpc>
                          <a:spcPct val="100000"/>
                        </a:lnSpc>
                        <a:spcBef>
                          <a:spcPts val="0"/>
                        </a:spcBef>
                        <a:spcAft>
                          <a:spcPts val="0"/>
                        </a:spcAft>
                        <a:buClr>
                          <a:schemeClr val="dk1"/>
                        </a:buClr>
                        <a:buSzPts val="1500"/>
                        <a:buFont typeface="Microsoft JhengHei"/>
                        <a:buNone/>
                      </a:pPr>
                      <a:r>
                        <a:rPr lang="en-US" sz="1400" b="1" i="0" u="none" strike="noStrike" cap="none" dirty="0">
                          <a:solidFill>
                            <a:schemeClr val="tx1"/>
                          </a:solidFill>
                          <a:latin typeface="Microsoft JhengHei"/>
                          <a:ea typeface="Microsoft JhengHei"/>
                          <a:cs typeface="Microsoft JhengHei"/>
                          <a:sym typeface="Microsoft JhengHei"/>
                        </a:rPr>
                        <a:t>(600)</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a:solidFill>
                            <a:schemeClr val="tx1"/>
                          </a:solidFill>
                          <a:latin typeface="Microsoft JhengHei"/>
                          <a:ea typeface="Microsoft JhengHei"/>
                          <a:cs typeface="Microsoft JhengHei"/>
                          <a:sym typeface="Microsoft JhengHei"/>
                        </a:rPr>
                        <a:t>Q4</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82550" marR="0" lvl="0" indent="0" algn="l" rtl="0">
                        <a:lnSpc>
                          <a:spcPct val="100000"/>
                        </a:lnSpc>
                        <a:spcBef>
                          <a:spcPts val="0"/>
                        </a:spcBef>
                        <a:spcAft>
                          <a:spcPts val="0"/>
                        </a:spcAft>
                        <a:buClr>
                          <a:srgbClr val="0000FF"/>
                        </a:buClr>
                        <a:buSzPts val="1500"/>
                        <a:buFont typeface="Arial"/>
                        <a:buNone/>
                      </a:pPr>
                      <a:r>
                        <a:rPr lang="zh-TW" altLang="en-US" sz="1400" b="1" u="none" strike="noStrike" cap="none" dirty="0">
                          <a:solidFill>
                            <a:srgbClr val="0000FF"/>
                          </a:solidFill>
                          <a:latin typeface="Microsoft JhengHei"/>
                          <a:ea typeface="Microsoft JhengHei"/>
                          <a:cs typeface="Microsoft JhengHei"/>
                          <a:sym typeface="Microsoft JhengHei"/>
                        </a:rPr>
                        <a:t>契約用印流程中</a:t>
                      </a:r>
                      <a:endParaRPr lang="en-US" sz="1400" b="1" u="none" strike="noStrike" cap="none" dirty="0">
                        <a:solidFill>
                          <a:srgbClr val="0000FF"/>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err="1">
                          <a:solidFill>
                            <a:schemeClr val="tx1"/>
                          </a:solidFill>
                          <a:latin typeface="Microsoft JhengHei"/>
                          <a:ea typeface="Microsoft JhengHei"/>
                          <a:cs typeface="Microsoft JhengHei"/>
                          <a:sym typeface="Microsoft JhengHei"/>
                        </a:rPr>
                        <a:t>蔡博</a:t>
                      </a:r>
                      <a:r>
                        <a:rPr lang="en-US" sz="1400" b="1" u="none" strike="noStrike" cap="none" dirty="0">
                          <a:solidFill>
                            <a:schemeClr val="tx1"/>
                          </a:solidFill>
                          <a:latin typeface="Microsoft JhengHei"/>
                          <a:ea typeface="Microsoft JhengHei"/>
                          <a:cs typeface="Microsoft JhengHei"/>
                          <a:sym typeface="Microsoft JhengHei"/>
                        </a:rPr>
                        <a:t>/</a:t>
                      </a:r>
                      <a:r>
                        <a:rPr lang="en-US" sz="1400" b="1" u="none" strike="noStrike" cap="none" dirty="0" err="1">
                          <a:solidFill>
                            <a:schemeClr val="tx1"/>
                          </a:solidFill>
                          <a:latin typeface="Microsoft JhengHei"/>
                          <a:ea typeface="Microsoft JhengHei"/>
                          <a:cs typeface="Microsoft JhengHei"/>
                          <a:sym typeface="Microsoft JhengHei"/>
                        </a:rPr>
                        <a:t>俐穎</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572654661"/>
                  </a:ext>
                </a:extLst>
              </a:tr>
              <a:tr h="607653">
                <a:tc vMerge="1">
                  <a:txBody>
                    <a:bodyPr/>
                    <a:lstStyle/>
                    <a:p>
                      <a:pPr marL="0" marR="0" lvl="0" indent="0" algn="ctr" rtl="0">
                        <a:spcBef>
                          <a:spcPts val="0"/>
                        </a:spcBef>
                        <a:spcAft>
                          <a:spcPts val="0"/>
                        </a:spcAft>
                        <a:buNone/>
                      </a:pPr>
                      <a:endParaRPr sz="1400" b="1" u="none" strike="noStrike" cap="none" dirty="0">
                        <a:solidFill>
                          <a:schemeClr val="dk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rtl="0">
                        <a:spcBef>
                          <a:spcPts val="0"/>
                        </a:spcBef>
                        <a:spcAft>
                          <a:spcPts val="0"/>
                        </a:spcAft>
                        <a:buNone/>
                      </a:pPr>
                      <a:r>
                        <a:rPr lang="zh-TW" altLang="en-US" sz="1400" b="1" u="none" strike="noStrike" cap="none" dirty="0">
                          <a:solidFill>
                            <a:schemeClr val="tx1"/>
                          </a:solidFill>
                          <a:latin typeface="Microsoft JhengHei"/>
                          <a:ea typeface="Microsoft JhengHei"/>
                          <a:cs typeface="Microsoft JhengHei"/>
                          <a:sym typeface="Microsoft JhengHei"/>
                        </a:rPr>
                        <a:t>雲義</a:t>
                      </a:r>
                      <a:endParaRPr lang="en-US" altLang="zh-TW" sz="1400" b="1" u="none" strike="noStrike" cap="none" dirty="0">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altLang="zh-TW" sz="1400" b="1" u="none" strike="noStrike" cap="none" dirty="0">
                          <a:solidFill>
                            <a:schemeClr val="tx1"/>
                          </a:solidFill>
                          <a:latin typeface="Microsoft JhengHei"/>
                          <a:ea typeface="Microsoft JhengHei"/>
                          <a:cs typeface="Microsoft JhengHei"/>
                          <a:sym typeface="Microsoft JhengHei"/>
                        </a:rPr>
                        <a:t>(H100)</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FF"/>
                        </a:buClr>
                        <a:buSzPts val="1500"/>
                        <a:buFont typeface="Microsoft JhengHei"/>
                        <a:buNone/>
                      </a:pPr>
                      <a:r>
                        <a:rPr lang="zh-TW" altLang="en-US" sz="1400" b="1" u="none" strike="noStrike" cap="none" dirty="0">
                          <a:solidFill>
                            <a:schemeClr val="tx1"/>
                          </a:solidFill>
                          <a:latin typeface="Microsoft JhengHei"/>
                          <a:ea typeface="Microsoft JhengHei"/>
                          <a:cs typeface="Microsoft JhengHei"/>
                          <a:sym typeface="Microsoft JhengHei"/>
                        </a:rPr>
                        <a:t>智慧化產後</a:t>
                      </a:r>
                      <a:endParaRPr lang="en-US" altLang="zh-TW" sz="1400" b="1" u="none" strike="noStrike" cap="none" dirty="0">
                        <a:solidFill>
                          <a:schemeClr val="tx1"/>
                        </a:solidFill>
                        <a:latin typeface="Microsoft JhengHei"/>
                        <a:ea typeface="Microsoft JhengHei"/>
                        <a:cs typeface="Microsoft JhengHei"/>
                        <a:sym typeface="Microsoft JhengHei"/>
                      </a:endParaRPr>
                    </a:p>
                    <a:p>
                      <a:pPr marL="0" marR="0" lvl="0" indent="0" algn="ctr" rtl="0">
                        <a:lnSpc>
                          <a:spcPct val="100000"/>
                        </a:lnSpc>
                        <a:spcBef>
                          <a:spcPts val="0"/>
                        </a:spcBef>
                        <a:spcAft>
                          <a:spcPts val="0"/>
                        </a:spcAft>
                        <a:buClr>
                          <a:srgbClr val="0000FF"/>
                        </a:buClr>
                        <a:buSzPts val="1500"/>
                        <a:buFont typeface="Microsoft JhengHei"/>
                        <a:buNone/>
                      </a:pPr>
                      <a:r>
                        <a:rPr lang="zh-TW" altLang="en-US" sz="1400" b="1" u="none" strike="noStrike" cap="none" dirty="0">
                          <a:solidFill>
                            <a:schemeClr val="tx1"/>
                          </a:solidFill>
                          <a:latin typeface="Microsoft JhengHei"/>
                          <a:ea typeface="Microsoft JhengHei"/>
                          <a:cs typeface="Microsoft JhengHei"/>
                          <a:sym typeface="Microsoft JhengHei"/>
                        </a:rPr>
                        <a:t>護理服務系統</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dirty="0">
                          <a:solidFill>
                            <a:schemeClr val="tx1"/>
                          </a:solidFill>
                          <a:latin typeface="Microsoft JhengHei"/>
                          <a:ea typeface="Microsoft JhengHei"/>
                          <a:cs typeface="Microsoft JhengHei"/>
                          <a:sym typeface="Microsoft JhengHei"/>
                        </a:rPr>
                        <a:t>(900)</a:t>
                      </a:r>
                      <a:endParaRPr lang="zh-TW" altLang="en-US"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400" b="1" u="none" strike="noStrike" cap="none" dirty="0">
                          <a:solidFill>
                            <a:schemeClr val="tx1"/>
                          </a:solidFill>
                          <a:latin typeface="Microsoft JhengHei"/>
                          <a:ea typeface="Microsoft JhengHei"/>
                          <a:cs typeface="Microsoft JhengHe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82550" marR="0" lvl="0" indent="0" algn="l" defTabSz="914400" rtl="0" eaLnBrk="1" fontAlgn="auto" latinLnBrk="0" hangingPunct="1">
                        <a:lnSpc>
                          <a:spcPct val="100000"/>
                        </a:lnSpc>
                        <a:spcBef>
                          <a:spcPts val="0"/>
                        </a:spcBef>
                        <a:spcAft>
                          <a:spcPts val="0"/>
                        </a:spcAft>
                        <a:buClr>
                          <a:prstClr val="black"/>
                        </a:buClr>
                        <a:buSzPts val="1500"/>
                        <a:buFont typeface="Arial"/>
                        <a:buNone/>
                        <a:tabLst/>
                        <a:defRPr/>
                      </a:pPr>
                      <a:r>
                        <a:rPr kumimoji="0" lang="zh-TW" altLang="en-US" sz="1400" b="1" i="0" u="none" strike="noStrike" kern="1200" cap="none" spc="0" normalizeH="0" baseline="0" noProof="0" dirty="0">
                          <a:ln>
                            <a:noFill/>
                          </a:ln>
                          <a:solidFill>
                            <a:srgbClr val="0000FF"/>
                          </a:solidFill>
                          <a:effectLst/>
                          <a:uLnTx/>
                          <a:uFillTx/>
                          <a:latin typeface="Microsoft JhengHei"/>
                          <a:ea typeface="Microsoft JhengHei"/>
                          <a:cs typeface="Microsoft JhengHei"/>
                          <a:sym typeface="Microsoft JhengHei"/>
                        </a:rPr>
                        <a:t>提供報價中</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400" b="1" u="none" strike="noStrike" cap="none" dirty="0">
                          <a:solidFill>
                            <a:schemeClr val="tx1"/>
                          </a:solidFill>
                          <a:latin typeface="Microsoft JhengHei"/>
                          <a:ea typeface="Microsoft JhengHei"/>
                          <a:cs typeface="Microsoft JhengHei"/>
                          <a:sym typeface="Microsoft JhengHei"/>
                        </a:rPr>
                        <a:t>和欣</a:t>
                      </a:r>
                      <a:r>
                        <a:rPr lang="en-US" altLang="zh-TW" sz="1400" b="1" u="none" strike="noStrike" cap="none" dirty="0">
                          <a:solidFill>
                            <a:schemeClr val="tx1"/>
                          </a:solidFill>
                          <a:latin typeface="Microsoft JhengHei"/>
                          <a:ea typeface="Microsoft JhengHei"/>
                          <a:cs typeface="Microsoft JhengHei"/>
                          <a:sym typeface="Microsoft JhengHei"/>
                        </a:rPr>
                        <a:t>/</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Microsoft JhengHei"/>
                          <a:sym typeface="Microsoft JhengHei"/>
                        </a:rPr>
                        <a:t>岳珉</a:t>
                      </a:r>
                      <a:endParaRPr lang="zh-TW" altLang="en-US"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57513481"/>
                  </a:ext>
                </a:extLst>
              </a:tr>
            </a:tbl>
          </a:graphicData>
        </a:graphic>
      </p:graphicFrame>
      <p:sp>
        <p:nvSpPr>
          <p:cNvPr id="6" name="Google Shape;162;p5"/>
          <p:cNvSpPr txBox="1"/>
          <p:nvPr/>
        </p:nvSpPr>
        <p:spPr>
          <a:xfrm>
            <a:off x="7640324" y="400349"/>
            <a:ext cx="1475536" cy="292347"/>
          </a:xfrm>
          <a:prstGeom prst="rect">
            <a:avLst/>
          </a:prstGeom>
          <a:noFill/>
          <a:ln>
            <a:noFill/>
          </a:ln>
        </p:spPr>
        <p:txBody>
          <a:bodyPr spcFirstLastPara="1" wrap="square" lIns="91425" tIns="45700" rIns="91425" bIns="45700" anchor="t" anchorCtr="0">
            <a:spAutoFit/>
          </a:bodyPr>
          <a:lstStyle/>
          <a:p>
            <a:pPr lvl="0">
              <a:spcBef>
                <a:spcPts val="0"/>
              </a:spcBef>
              <a:spcAft>
                <a:spcPts val="0"/>
              </a:spcAft>
            </a:pPr>
            <a:r>
              <a:rPr lang="en-US" sz="1300" b="1" dirty="0" err="1">
                <a:solidFill>
                  <a:schemeClr val="dk1"/>
                </a:solidFill>
                <a:latin typeface="Microsoft JhengHei"/>
                <a:ea typeface="Microsoft JhengHei"/>
                <a:cs typeface="Microsoft JhengHei"/>
                <a:sym typeface="Microsoft JhengHei"/>
              </a:rPr>
              <a:t>單位：千元</a:t>
            </a:r>
            <a:r>
              <a:rPr lang="en-US" altLang="zh-TW" sz="1300" b="1" dirty="0">
                <a:solidFill>
                  <a:schemeClr val="dk1"/>
                </a:solidFill>
                <a:latin typeface="Microsoft JhengHei"/>
                <a:ea typeface="Microsoft JhengHei"/>
                <a:cs typeface="Microsoft JhengHei"/>
                <a:sym typeface="Microsoft JhengHei"/>
              </a:rPr>
              <a:t>(</a:t>
            </a:r>
            <a:r>
              <a:rPr lang="zh-TW" altLang="en-US" sz="1300" dirty="0">
                <a:solidFill>
                  <a:schemeClr val="dk1"/>
                </a:solidFill>
                <a:latin typeface="Microsoft JhengHei"/>
                <a:ea typeface="Microsoft JhengHei"/>
                <a:cs typeface="Microsoft JhengHei"/>
                <a:sym typeface="Microsoft JhengHei"/>
              </a:rPr>
              <a:t>未稅</a:t>
            </a:r>
            <a:r>
              <a:rPr lang="en-US" altLang="zh-TW" sz="1300" b="1" dirty="0">
                <a:solidFill>
                  <a:schemeClr val="dk1"/>
                </a:solidFill>
                <a:latin typeface="Microsoft JhengHei"/>
                <a:ea typeface="Microsoft JhengHei"/>
                <a:cs typeface="Microsoft JhengHei"/>
                <a:sym typeface="Microsoft JhengHei"/>
              </a:rPr>
              <a:t>)</a:t>
            </a:r>
            <a:endParaRPr dirty="0"/>
          </a:p>
        </p:txBody>
      </p:sp>
    </p:spTree>
    <p:extLst>
      <p:ext uri="{BB962C8B-B14F-4D97-AF65-F5344CB8AC3E}">
        <p14:creationId xmlns:p14="http://schemas.microsoft.com/office/powerpoint/2010/main" val="13101694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6"/>
          <p:cNvSpPr txBox="1">
            <a:spLocks noGrp="1"/>
          </p:cNvSpPr>
          <p:nvPr>
            <p:ph type="title"/>
          </p:nvPr>
        </p:nvSpPr>
        <p:spPr>
          <a:xfrm>
            <a:off x="0" y="0"/>
            <a:ext cx="9115860" cy="6206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err="1">
                <a:effectLst/>
                <a:latin typeface="Microsoft JhengHei"/>
                <a:ea typeface="Microsoft JhengHei"/>
                <a:cs typeface="Microsoft JhengHei"/>
                <a:sym typeface="Microsoft JhengHei"/>
              </a:rPr>
              <a:t>H組</a:t>
            </a:r>
            <a:r>
              <a:rPr lang="zh-TW" altLang="en-US" dirty="0">
                <a:effectLst/>
                <a:latin typeface="Microsoft JhengHei"/>
                <a:ea typeface="Microsoft JhengHei"/>
                <a:cs typeface="Microsoft JhengHei"/>
                <a:sym typeface="Microsoft JhengHei"/>
              </a:rPr>
              <a:t>努力</a:t>
            </a:r>
            <a:r>
              <a:rPr lang="en-US" dirty="0" err="1">
                <a:effectLst/>
                <a:latin typeface="Microsoft JhengHei"/>
                <a:ea typeface="Microsoft JhengHei"/>
                <a:cs typeface="Microsoft JhengHei"/>
                <a:sym typeface="Microsoft JhengHei"/>
              </a:rPr>
              <a:t>中案件說明</a:t>
            </a:r>
            <a:endParaRPr dirty="0">
              <a:solidFill>
                <a:srgbClr val="FF0000"/>
              </a:solidFill>
              <a:effectLst/>
              <a:latin typeface="Microsoft JhengHei"/>
              <a:ea typeface="Microsoft JhengHei"/>
              <a:cs typeface="Microsoft JhengHei"/>
              <a:sym typeface="Microsoft JhengHei"/>
            </a:endParaRPr>
          </a:p>
        </p:txBody>
      </p:sp>
      <p:graphicFrame>
        <p:nvGraphicFramePr>
          <p:cNvPr id="169" name="Google Shape;169;p6"/>
          <p:cNvGraphicFramePr/>
          <p:nvPr>
            <p:extLst>
              <p:ext uri="{D42A27DB-BD31-4B8C-83A1-F6EECF244321}">
                <p14:modId xmlns:p14="http://schemas.microsoft.com/office/powerpoint/2010/main" val="3810797397"/>
              </p:ext>
            </p:extLst>
          </p:nvPr>
        </p:nvGraphicFramePr>
        <p:xfrm>
          <a:off x="35496" y="620688"/>
          <a:ext cx="9073008" cy="6142783"/>
        </p:xfrm>
        <a:graphic>
          <a:graphicData uri="http://schemas.openxmlformats.org/drawingml/2006/table">
            <a:tbl>
              <a:tblPr>
                <a:noFill/>
              </a:tblPr>
              <a:tblGrid>
                <a:gridCol w="317177">
                  <a:extLst>
                    <a:ext uri="{9D8B030D-6E8A-4147-A177-3AD203B41FA5}">
                      <a16:colId xmlns:a16="http://schemas.microsoft.com/office/drawing/2014/main" val="20000"/>
                    </a:ext>
                  </a:extLst>
                </a:gridCol>
                <a:gridCol w="847133">
                  <a:extLst>
                    <a:ext uri="{9D8B030D-6E8A-4147-A177-3AD203B41FA5}">
                      <a16:colId xmlns:a16="http://schemas.microsoft.com/office/drawing/2014/main" val="20001"/>
                    </a:ext>
                  </a:extLst>
                </a:gridCol>
                <a:gridCol w="1623670">
                  <a:extLst>
                    <a:ext uri="{9D8B030D-6E8A-4147-A177-3AD203B41FA5}">
                      <a16:colId xmlns:a16="http://schemas.microsoft.com/office/drawing/2014/main" val="20002"/>
                    </a:ext>
                  </a:extLst>
                </a:gridCol>
                <a:gridCol w="847129">
                  <a:extLst>
                    <a:ext uri="{9D8B030D-6E8A-4147-A177-3AD203B41FA5}">
                      <a16:colId xmlns:a16="http://schemas.microsoft.com/office/drawing/2014/main" val="20003"/>
                    </a:ext>
                  </a:extLst>
                </a:gridCol>
                <a:gridCol w="487929">
                  <a:extLst>
                    <a:ext uri="{9D8B030D-6E8A-4147-A177-3AD203B41FA5}">
                      <a16:colId xmlns:a16="http://schemas.microsoft.com/office/drawing/2014/main" val="20004"/>
                    </a:ext>
                  </a:extLst>
                </a:gridCol>
                <a:gridCol w="4013866">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tblGrid>
              <a:tr h="523780">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類別</a:t>
                      </a:r>
                      <a:endParaRPr sz="1500" b="1" i="0" u="none" strike="noStrike" cap="none" err="1">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dirty="0" err="1">
                          <a:solidFill>
                            <a:schemeClr val="tx1"/>
                          </a:solidFill>
                          <a:latin typeface="Microsoft JhengHei"/>
                          <a:ea typeface="Microsoft JhengHei"/>
                          <a:cs typeface="Microsoft JhengHei"/>
                          <a:sym typeface="Microsoft JhengHei"/>
                        </a:rPr>
                        <a:t>廠商</a:t>
                      </a:r>
                      <a:endParaRPr sz="1500" b="1" i="0"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專案名稱</a:t>
                      </a:r>
                      <a:endParaRPr sz="1500" b="1" i="0" u="none" strike="noStrike" cap="none" err="1">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金額</a:t>
                      </a:r>
                      <a:endParaRPr sz="1500" b="1" i="0" u="none" strike="noStrike" cap="none">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500" b="1" i="0" u="none" strike="noStrike" cap="none">
                          <a:solidFill>
                            <a:schemeClr val="tx1"/>
                          </a:solidFill>
                          <a:latin typeface="Microsoft JhengHei"/>
                          <a:ea typeface="Microsoft JhengHei"/>
                          <a:cs typeface="Microsoft JhengHei"/>
                          <a:sym typeface="Microsoft JhengHei"/>
                        </a:rPr>
                        <a:t>(IP)</a:t>
                      </a:r>
                      <a:endParaRPr>
                        <a:solidFill>
                          <a:schemeClr val="tx1"/>
                        </a:solidFill>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簽約時程</a:t>
                      </a:r>
                      <a:endParaRPr sz="1500" b="1" i="0" u="none" strike="noStrike" cap="none">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dirty="0" err="1">
                          <a:solidFill>
                            <a:schemeClr val="tx1"/>
                          </a:solidFill>
                          <a:latin typeface="Microsoft JhengHei"/>
                          <a:ea typeface="Microsoft JhengHei"/>
                          <a:cs typeface="Microsoft JhengHei"/>
                          <a:sym typeface="Microsoft JhengHei"/>
                        </a:rPr>
                        <a:t>現況說明</a:t>
                      </a:r>
                      <a:endParaRPr sz="1500" b="1" i="0"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a:solidFill>
                            <a:schemeClr val="tx1"/>
                          </a:solidFill>
                          <a:latin typeface="Microsoft JhengHei"/>
                          <a:ea typeface="Microsoft JhengHei"/>
                          <a:cs typeface="Microsoft JhengHei"/>
                          <a:sym typeface="Microsoft JhengHei"/>
                        </a:rPr>
                        <a:t>RD/</a:t>
                      </a:r>
                      <a:r>
                        <a:rPr lang="en-US" sz="1500" b="1" i="0" u="none" strike="noStrike" cap="none" err="1">
                          <a:solidFill>
                            <a:schemeClr val="tx1"/>
                          </a:solidFill>
                          <a:latin typeface="Microsoft JhengHei"/>
                          <a:ea typeface="Microsoft JhengHei"/>
                          <a:cs typeface="Microsoft JhengHei"/>
                          <a:sym typeface="Microsoft JhengHei"/>
                        </a:rPr>
                        <a:t>推廣</a:t>
                      </a:r>
                      <a:endParaRPr sz="1500" b="1" i="0" u="none" strike="noStrike" cap="none" err="1">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窗口</a:t>
                      </a:r>
                      <a:endParaRPr sz="1500" b="1" i="0" u="none" strike="noStrike" cap="none" err="1">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772364">
                <a:tc rowSpan="6">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500" b="1" dirty="0">
                          <a:solidFill>
                            <a:schemeClr val="tx1"/>
                          </a:solidFill>
                          <a:latin typeface="微軟正黑體" panose="020B0604030504040204" pitchFamily="34" charset="-120"/>
                          <a:ea typeface="微軟正黑體" panose="020B0604030504040204" pitchFamily="34" charset="-120"/>
                        </a:rPr>
                        <a:t>努力中</a:t>
                      </a:r>
                      <a:endParaRPr sz="1500" b="1" dirty="0">
                        <a:solidFill>
                          <a:schemeClr val="tx1"/>
                        </a:solidFill>
                        <a:latin typeface="微軟正黑體" panose="020B0604030504040204" pitchFamily="34" charset="-120"/>
                        <a:ea typeface="微軟正黑體" panose="020B0604030504040204" pitchFamily="34" charset="-120"/>
                      </a:endParaRPr>
                    </a:p>
                  </a:txBody>
                  <a:tcPr marL="91450" marR="91450" marT="45725" marB="45725"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err="1">
                          <a:solidFill>
                            <a:schemeClr val="tx1"/>
                          </a:solidFill>
                          <a:latin typeface="Microsoft JhengHei"/>
                          <a:ea typeface="Microsoft JhengHei"/>
                          <a:cs typeface="Microsoft JhengHei"/>
                          <a:sym typeface="Microsoft JhengHei"/>
                        </a:rPr>
                        <a:t>鴻鼎</a:t>
                      </a:r>
                      <a:r>
                        <a:rPr lang="en-US" altLang="zh-TW" sz="1400" b="1" i="0" u="none" strike="noStrike" cap="none" dirty="0">
                          <a:solidFill>
                            <a:schemeClr val="tx1"/>
                          </a:solidFill>
                          <a:latin typeface="Microsoft JhengHei"/>
                          <a:ea typeface="Microsoft JhengHei"/>
                          <a:cs typeface="Microsoft JhengHei"/>
                          <a:sym typeface="Microsoft JhengHei"/>
                        </a:rPr>
                        <a:t>(</a:t>
                      </a:r>
                      <a:r>
                        <a:rPr lang="zh-TW" altLang="en-US" sz="1400" b="1" i="0" u="none" strike="noStrike" cap="none" dirty="0">
                          <a:solidFill>
                            <a:schemeClr val="tx1"/>
                          </a:solidFill>
                          <a:latin typeface="Microsoft JhengHei"/>
                          <a:ea typeface="Microsoft JhengHei"/>
                          <a:cs typeface="Microsoft JhengHei"/>
                          <a:sym typeface="Microsoft JhengHei"/>
                        </a:rPr>
                        <a:t>疫後</a:t>
                      </a:r>
                      <a:r>
                        <a:rPr lang="en-US" altLang="zh-TW" sz="1400" b="1" i="0" u="none" strike="noStrike" cap="none" dirty="0">
                          <a:solidFill>
                            <a:schemeClr val="tx1"/>
                          </a:solidFill>
                          <a:latin typeface="Microsoft JhengHei"/>
                          <a:ea typeface="Microsoft JhengHei"/>
                          <a:cs typeface="Microsoft JhengHei"/>
                          <a:sym typeface="Microsoft JhengHei"/>
                        </a:rPr>
                        <a:t>)</a:t>
                      </a:r>
                      <a:r>
                        <a:rPr lang="en-US" altLang="zh-TW" sz="1400" b="1" u="none" strike="noStrike" cap="none" dirty="0">
                          <a:solidFill>
                            <a:schemeClr val="tx1"/>
                          </a:solidFill>
                          <a:latin typeface="Microsoft JhengHei"/>
                          <a:ea typeface="Microsoft JhengHei"/>
                          <a:cs typeface="Microsoft JhengHei"/>
                          <a:sym typeface="Microsoft JhengHei"/>
                        </a:rPr>
                        <a:t> (H100)</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400" b="1" i="0" u="none" strike="noStrike" cap="none" dirty="0">
                          <a:solidFill>
                            <a:schemeClr val="tx1"/>
                          </a:solidFill>
                          <a:latin typeface="Microsoft JhengHei"/>
                          <a:ea typeface="Microsoft JhengHei"/>
                          <a:cs typeface="Microsoft JhengHei"/>
                          <a:sym typeface="Microsoft JhengHei"/>
                        </a:rPr>
                        <a:t>烘焙業數位轉型</a:t>
                      </a:r>
                      <a:endParaRPr lang="en-US" altLang="zh-TW" sz="1400" b="1" i="0" u="none" strike="noStrike" cap="none" dirty="0">
                        <a:solidFill>
                          <a:schemeClr val="tx1"/>
                        </a:solidFill>
                        <a:latin typeface="Microsoft JhengHei"/>
                        <a:ea typeface="Microsoft JhengHei"/>
                        <a:cs typeface="Microsoft JhengHei"/>
                        <a:sym typeface="Microsoft JhengHei"/>
                      </a:endParaRPr>
                    </a:p>
                    <a:p>
                      <a:pPr marL="0" marR="0" lvl="0" indent="0" algn="ctr" rtl="0">
                        <a:lnSpc>
                          <a:spcPct val="100000"/>
                        </a:lnSpc>
                        <a:spcBef>
                          <a:spcPts val="0"/>
                        </a:spcBef>
                        <a:spcAft>
                          <a:spcPts val="0"/>
                        </a:spcAft>
                        <a:buClr>
                          <a:schemeClr val="dk1"/>
                        </a:buClr>
                        <a:buSzPts val="1500"/>
                        <a:buFont typeface="Microsoft JhengHei"/>
                        <a:buNone/>
                      </a:pPr>
                      <a:r>
                        <a:rPr lang="zh-TW" altLang="en-US" sz="1400" b="1" i="0" u="none" strike="noStrike" cap="none" dirty="0">
                          <a:solidFill>
                            <a:schemeClr val="tx1"/>
                          </a:solidFill>
                          <a:latin typeface="Microsoft JhengHei"/>
                          <a:ea typeface="Microsoft JhengHei"/>
                          <a:cs typeface="Microsoft JhengHei"/>
                          <a:sym typeface="Microsoft JhengHei"/>
                        </a:rPr>
                        <a:t>升級計畫</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i="0" u="none" strike="noStrike" cap="none" dirty="0">
                          <a:solidFill>
                            <a:schemeClr val="tx1"/>
                          </a:solidFill>
                          <a:latin typeface="Microsoft JhengHei"/>
                          <a:ea typeface="Microsoft JhengHei"/>
                          <a:cs typeface="Microsoft JhengHei"/>
                          <a:sym typeface="Microsoft JhengHei"/>
                        </a:rPr>
                        <a:t>(1</a:t>
                      </a:r>
                      <a:r>
                        <a:rPr lang="en-US" sz="1400" b="1" i="0" u="none" strike="noStrike" cap="none" dirty="0">
                          <a:solidFill>
                            <a:schemeClr val="tx1"/>
                          </a:solidFill>
                          <a:latin typeface="Microsoft JhengHei"/>
                          <a:ea typeface="Microsoft JhengHei"/>
                          <a:cs typeface="Microsoft JhengHei"/>
                          <a:sym typeface="Microsoft JhengHei"/>
                        </a:rPr>
                        <a:t>,000</a:t>
                      </a:r>
                      <a:r>
                        <a:rPr lang="en-US" altLang="zh-TW" sz="1400" b="1" i="0" u="none" strike="noStrike" cap="none" dirty="0">
                          <a:solidFill>
                            <a:schemeClr val="tx1"/>
                          </a:solidFill>
                          <a:latin typeface="Microsoft JhengHei"/>
                          <a:ea typeface="Microsoft JhengHei"/>
                          <a:cs typeface="Microsoft JhengHei"/>
                          <a:sym typeface="Microsoft JhengHei"/>
                        </a:rPr>
                        <a:t>)</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400" b="1" u="none" strike="noStrike" cap="none" dirty="0">
                          <a:solidFill>
                            <a:schemeClr val="tx1"/>
                          </a:solidFill>
                          <a:latin typeface="Microsoft JhengHei"/>
                          <a:ea typeface="Microsoft JhengHei"/>
                          <a:cs typeface="Microsoft JhengHe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4625" marR="0" lvl="0" indent="-92075" algn="l" defTabSz="844083" rtl="0" eaLnBrk="1" latinLnBrk="0" hangingPunct="1">
                        <a:lnSpc>
                          <a:spcPct val="100000"/>
                        </a:lnSpc>
                        <a:spcBef>
                          <a:spcPts val="0"/>
                        </a:spcBef>
                        <a:spcAft>
                          <a:spcPts val="0"/>
                        </a:spcAft>
                        <a:buClr>
                          <a:schemeClr val="dk1"/>
                        </a:buClr>
                        <a:buSzPts val="1500"/>
                        <a:buFont typeface="Arial" panose="020B0604020202020204" pitchFamily="34" charset="0"/>
                        <a:buChar char="•"/>
                      </a:pPr>
                      <a:r>
                        <a:rPr lang="en-US" altLang="zh-TW" sz="1400" b="1" i="0" u="none" strike="noStrike" kern="1200" cap="none" dirty="0">
                          <a:solidFill>
                            <a:schemeClr val="tx1"/>
                          </a:solidFill>
                          <a:latin typeface="Microsoft JhengHei"/>
                          <a:ea typeface="Microsoft JhengHei"/>
                        </a:rPr>
                        <a:t>9/20</a:t>
                      </a:r>
                      <a:r>
                        <a:rPr lang="zh-TW" altLang="en-US" sz="1400" b="1" i="0" u="none" strike="noStrike" kern="1200" cap="none" dirty="0">
                          <a:solidFill>
                            <a:schemeClr val="tx1"/>
                          </a:solidFill>
                          <a:latin typeface="Microsoft JhengHei"/>
                          <a:ea typeface="Microsoft JhengHei"/>
                        </a:rPr>
                        <a:t>請葉技術長指導提案簡報，經調整後可以再重新送件。</a:t>
                      </a:r>
                      <a:endParaRPr lang="en-US" altLang="zh-TW" sz="1400" b="1" i="0" u="none" strike="noStrike" kern="1200" cap="none" dirty="0">
                        <a:solidFill>
                          <a:schemeClr val="tx1"/>
                        </a:solidFill>
                        <a:latin typeface="Microsoft JhengHei"/>
                        <a:ea typeface="Microsoft JhengHei"/>
                      </a:endParaRPr>
                    </a:p>
                    <a:p>
                      <a:pPr marL="174625" marR="0" lvl="0" indent="-92075" algn="l" defTabSz="844083" rtl="0" eaLnBrk="1" latinLnBrk="0" hangingPunct="1">
                        <a:lnSpc>
                          <a:spcPct val="100000"/>
                        </a:lnSpc>
                        <a:spcBef>
                          <a:spcPts val="0"/>
                        </a:spcBef>
                        <a:spcAft>
                          <a:spcPts val="0"/>
                        </a:spcAft>
                        <a:buClr>
                          <a:schemeClr val="dk1"/>
                        </a:buClr>
                        <a:buSzPts val="1500"/>
                        <a:buFont typeface="Arial" panose="020B0604020202020204" pitchFamily="34" charset="0"/>
                        <a:buChar char="•"/>
                      </a:pPr>
                      <a:r>
                        <a:rPr lang="zh-TW" altLang="en-US" sz="1400" b="1" i="0" u="none" strike="noStrike" kern="1200" cap="none" dirty="0">
                          <a:solidFill>
                            <a:srgbClr val="0000FF"/>
                          </a:solidFill>
                          <a:latin typeface="Microsoft JhengHei"/>
                          <a:ea typeface="Microsoft JhengHei"/>
                        </a:rPr>
                        <a:t>預計</a:t>
                      </a:r>
                      <a:r>
                        <a:rPr lang="en-US" altLang="zh-TW" sz="1400" b="1" i="0" u="none" strike="noStrike" kern="1200" cap="none" dirty="0">
                          <a:solidFill>
                            <a:srgbClr val="0000FF"/>
                          </a:solidFill>
                          <a:latin typeface="Microsoft JhengHei"/>
                          <a:ea typeface="Microsoft JhengHei"/>
                        </a:rPr>
                        <a:t>10</a:t>
                      </a:r>
                      <a:r>
                        <a:rPr lang="zh-TW" altLang="en-US" sz="1400" b="1" i="0" u="none" strike="noStrike" kern="1200" cap="none" dirty="0">
                          <a:solidFill>
                            <a:srgbClr val="0000FF"/>
                          </a:solidFill>
                          <a:latin typeface="Microsoft JhengHei"/>
                          <a:ea typeface="Microsoft JhengHei"/>
                        </a:rPr>
                        <a:t>月底前，再次送件</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400" b="1" u="none" strike="noStrike" cap="none" dirty="0">
                          <a:solidFill>
                            <a:schemeClr val="tx1"/>
                          </a:solidFill>
                          <a:latin typeface="Microsoft JhengHei"/>
                          <a:ea typeface="Microsoft JhengHei"/>
                          <a:cs typeface="Microsoft JhengHei"/>
                          <a:sym typeface="Microsoft JhengHei"/>
                        </a:rPr>
                        <a:t>蓉蓉</a:t>
                      </a:r>
                      <a:r>
                        <a:rPr lang="en-US" altLang="zh-TW" sz="1400" b="1" u="none" strike="noStrike" cap="none" dirty="0">
                          <a:solidFill>
                            <a:schemeClr val="tx1"/>
                          </a:solidFill>
                          <a:latin typeface="Microsoft JhengHei"/>
                          <a:ea typeface="Microsoft JhengHei"/>
                          <a:cs typeface="Microsoft JhengHei"/>
                          <a:sym typeface="Microsoft JhengHei"/>
                        </a:rPr>
                        <a:t>/</a:t>
                      </a:r>
                      <a:r>
                        <a:rPr lang="zh-TW" altLang="en-US" sz="1400" b="1" u="none" strike="noStrike" cap="none" dirty="0">
                          <a:solidFill>
                            <a:schemeClr val="tx1"/>
                          </a:solidFill>
                          <a:latin typeface="Microsoft JhengHei"/>
                          <a:ea typeface="Microsoft JhengHei"/>
                          <a:cs typeface="Microsoft JhengHei"/>
                          <a:sym typeface="Microsoft JhengHei"/>
                        </a:rPr>
                        <a:t>耀泰</a:t>
                      </a:r>
                      <a:endParaRPr lang="zh-TW" altLang="en-US"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548825537"/>
                  </a:ext>
                </a:extLst>
              </a:tr>
              <a:tr h="1008112">
                <a:tc vMerge="1">
                  <a:txBody>
                    <a:bodyPr/>
                    <a:lstStyle/>
                    <a:p>
                      <a:pPr marL="0" marR="0" lvl="0" indent="0" algn="ctr" rtl="0">
                        <a:lnSpc>
                          <a:spcPct val="100000"/>
                        </a:lnSpc>
                        <a:spcBef>
                          <a:spcPts val="0"/>
                        </a:spcBef>
                        <a:spcAft>
                          <a:spcPts val="0"/>
                        </a:spcAft>
                        <a:buClr>
                          <a:schemeClr val="dk1"/>
                        </a:buClr>
                        <a:buSzPts val="1500"/>
                        <a:buFont typeface="Microsoft JhengHei"/>
                        <a:buNone/>
                      </a:pPr>
                      <a:endParaRPr sz="1500" b="1" dirty="0">
                        <a:latin typeface="微軟正黑體" panose="020B0604030504040204" pitchFamily="34" charset="-120"/>
                        <a:ea typeface="微軟正黑體" panose="020B0604030504040204" pitchFamily="34" charset="-120"/>
                      </a:endParaRPr>
                    </a:p>
                  </a:txBody>
                  <a:tcPr marL="91450" marR="91450" marT="45725" marB="45725"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spcBef>
                          <a:spcPts val="0"/>
                        </a:spcBef>
                        <a:spcAft>
                          <a:spcPts val="0"/>
                        </a:spcAft>
                        <a:buNone/>
                      </a:pPr>
                      <a:r>
                        <a:rPr lang="en-US" sz="1400" b="1" u="none" strike="noStrike" cap="none" dirty="0" err="1">
                          <a:solidFill>
                            <a:schemeClr val="tx1"/>
                          </a:solidFill>
                          <a:latin typeface="Microsoft JhengHei"/>
                          <a:ea typeface="Microsoft JhengHei"/>
                          <a:cs typeface="Microsoft JhengHei"/>
                          <a:sym typeface="Microsoft JhengHei"/>
                        </a:rPr>
                        <a:t>國北護</a:t>
                      </a:r>
                      <a:endParaRPr sz="1400" b="1" u="none" strike="noStrike" cap="none" dirty="0">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400" b="1" u="none" strike="noStrike" cap="none" dirty="0">
                          <a:solidFill>
                            <a:schemeClr val="tx1"/>
                          </a:solidFill>
                          <a:latin typeface="Microsoft JhengHei"/>
                          <a:ea typeface="Microsoft JhengHei"/>
                          <a:cs typeface="Microsoft JhengHei"/>
                          <a:sym typeface="Microsoft JhengHei"/>
                        </a:rPr>
                        <a:t>(H100)</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err="1">
                          <a:solidFill>
                            <a:schemeClr val="tx1"/>
                          </a:solidFill>
                          <a:latin typeface="Microsoft JhengHei"/>
                          <a:ea typeface="Microsoft JhengHei"/>
                          <a:cs typeface="Microsoft JhengHei"/>
                          <a:sym typeface="Microsoft JhengHei"/>
                        </a:rPr>
                        <a:t>建置區域產業人才及技術培育基地計畫</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i="0" u="none" strike="noStrike" cap="none" dirty="0">
                          <a:solidFill>
                            <a:schemeClr val="tx1"/>
                          </a:solidFill>
                          <a:latin typeface="Microsoft JhengHei"/>
                          <a:ea typeface="Microsoft JhengHei"/>
                          <a:cs typeface="Microsoft JhengHei"/>
                          <a:sym typeface="Microsoft JhengHei"/>
                        </a:rPr>
                        <a:t>4</a:t>
                      </a:r>
                      <a:r>
                        <a:rPr lang="en-US" sz="1400" b="1" i="0" u="none" strike="noStrike" cap="none" dirty="0">
                          <a:solidFill>
                            <a:schemeClr val="tx1"/>
                          </a:solidFill>
                          <a:latin typeface="Microsoft JhengHei"/>
                          <a:ea typeface="Microsoft JhengHei"/>
                          <a:cs typeface="Microsoft JhengHei"/>
                          <a:sym typeface="Microsoft JhengHei"/>
                        </a:rPr>
                        <a:t>,</a:t>
                      </a:r>
                      <a:r>
                        <a:rPr lang="en-US" altLang="zh-TW" sz="1400" b="1" i="0" u="none" strike="noStrike" cap="none" dirty="0">
                          <a:solidFill>
                            <a:schemeClr val="tx1"/>
                          </a:solidFill>
                          <a:latin typeface="Microsoft JhengHei"/>
                          <a:ea typeface="Microsoft JhengHei"/>
                          <a:cs typeface="Microsoft JhengHei"/>
                          <a:sym typeface="Microsoft JhengHei"/>
                        </a:rPr>
                        <a:t>50</a:t>
                      </a:r>
                      <a:r>
                        <a:rPr lang="en-US" sz="1400" b="1" i="0" u="none" strike="noStrike" cap="none" dirty="0">
                          <a:solidFill>
                            <a:schemeClr val="tx1"/>
                          </a:solidFill>
                          <a:latin typeface="Microsoft JhengHei"/>
                          <a:ea typeface="Microsoft JhengHei"/>
                          <a:cs typeface="Microsoft JhengHei"/>
                          <a:sym typeface="Microsoft JhengHei"/>
                        </a:rPr>
                        <a:t>0</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a:solidFill>
                            <a:schemeClr val="tx1"/>
                          </a:solidFill>
                          <a:latin typeface="Microsoft JhengHei"/>
                          <a:ea typeface="Microsoft JhengHei"/>
                          <a:cs typeface="Microsoft JhengHei"/>
                          <a:sym typeface="Microsoft JhengHei"/>
                        </a:rPr>
                        <a:t>Q</a:t>
                      </a:r>
                      <a:r>
                        <a:rPr lang="en-US" altLang="zh-TW" sz="1400" b="1" u="none" strike="noStrike" cap="none" dirty="0">
                          <a:solidFill>
                            <a:schemeClr val="tx1"/>
                          </a:solidFill>
                          <a:latin typeface="Microsoft JhengHei"/>
                          <a:ea typeface="Microsoft JhengHei"/>
                          <a:cs typeface="Microsoft JhengHei"/>
                          <a:sym typeface="Microsoft JhengHei"/>
                        </a:rPr>
                        <a:t>4</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4625" marR="0" lvl="0" indent="-92075" algn="l" rtl="0">
                        <a:lnSpc>
                          <a:spcPct val="100000"/>
                        </a:lnSpc>
                        <a:spcBef>
                          <a:spcPts val="0"/>
                        </a:spcBef>
                        <a:spcAft>
                          <a:spcPts val="0"/>
                        </a:spcAft>
                        <a:buClr>
                          <a:schemeClr val="dk1"/>
                        </a:buClr>
                        <a:buSzPts val="1500"/>
                        <a:buFont typeface="Arial" panose="020B0604020202020204" pitchFamily="34" charset="0"/>
                        <a:buChar char="•"/>
                      </a:pPr>
                      <a:r>
                        <a:rPr lang="en-US" altLang="zh-TW" sz="1400" b="1" i="0" u="none" strike="noStrike" kern="1200" cap="none" dirty="0">
                          <a:solidFill>
                            <a:schemeClr val="tx1"/>
                          </a:solidFill>
                          <a:latin typeface="Microsoft JhengHei"/>
                          <a:ea typeface="Microsoft JhengHei"/>
                          <a:cs typeface="Microsoft JhengHei"/>
                          <a:sym typeface="Microsoft JhengHei"/>
                        </a:rPr>
                        <a:t>9/19</a:t>
                      </a:r>
                      <a:r>
                        <a:rPr lang="zh-TW" altLang="en-US" sz="1400" b="1" i="0" u="none" strike="noStrike" kern="1200" cap="none" dirty="0">
                          <a:solidFill>
                            <a:schemeClr val="tx1"/>
                          </a:solidFill>
                          <a:latin typeface="Microsoft JhengHei"/>
                          <a:ea typeface="Microsoft JhengHei"/>
                          <a:cs typeface="Microsoft JhengHei"/>
                          <a:sym typeface="Microsoft JhengHei"/>
                        </a:rPr>
                        <a:t>聯繫對方承辦國北護內部尚在規劃相關討論會議，內部對於期望規格尚未統一。</a:t>
                      </a:r>
                      <a:endParaRPr lang="en-US" altLang="zh-TW" sz="1400" b="1" i="0" u="none" strike="noStrike" kern="1200" cap="none" dirty="0">
                        <a:solidFill>
                          <a:schemeClr val="tx1"/>
                        </a:solidFill>
                        <a:latin typeface="Microsoft JhengHei"/>
                        <a:ea typeface="Microsoft JhengHei"/>
                        <a:cs typeface="Microsoft JhengHei"/>
                        <a:sym typeface="Microsoft JhengHei"/>
                      </a:endParaRPr>
                    </a:p>
                    <a:p>
                      <a:pPr marL="174625" marR="0" lvl="0" indent="-92075" algn="l" rtl="0">
                        <a:lnSpc>
                          <a:spcPct val="100000"/>
                        </a:lnSpc>
                        <a:spcBef>
                          <a:spcPts val="0"/>
                        </a:spcBef>
                        <a:spcAft>
                          <a:spcPts val="0"/>
                        </a:spcAft>
                        <a:buClr>
                          <a:schemeClr val="dk1"/>
                        </a:buClr>
                        <a:buSzPts val="1500"/>
                        <a:buFont typeface="Arial" panose="020B0604020202020204" pitchFamily="34" charset="0"/>
                        <a:buChar char="•"/>
                      </a:pPr>
                      <a:r>
                        <a:rPr lang="en-US" altLang="zh-TW" sz="1400" b="1" i="0" u="none" strike="noStrike" kern="1200" cap="none" dirty="0">
                          <a:solidFill>
                            <a:srgbClr val="0000FF"/>
                          </a:solidFill>
                          <a:latin typeface="Microsoft JhengHei"/>
                          <a:ea typeface="Microsoft JhengHei"/>
                          <a:cs typeface="Microsoft JhengHei"/>
                          <a:sym typeface="Microsoft JhengHei"/>
                        </a:rPr>
                        <a:t>9/26</a:t>
                      </a:r>
                      <a:r>
                        <a:rPr lang="zh-TW" altLang="en-US" sz="1400" b="1" i="0" u="none" strike="noStrike" kern="1200" cap="none" dirty="0">
                          <a:solidFill>
                            <a:srgbClr val="0000FF"/>
                          </a:solidFill>
                          <a:latin typeface="Microsoft JhengHei"/>
                          <a:ea typeface="Microsoft JhengHei"/>
                          <a:cs typeface="Microsoft JhengHei"/>
                          <a:sym typeface="Microsoft JhengHei"/>
                        </a:rPr>
                        <a:t>國北護承辦回覆，校內擬向教育部台評會於複審會議報告辦理計畫展延</a:t>
                      </a:r>
                      <a:r>
                        <a:rPr lang="en-US" altLang="zh-TW" sz="1400" b="1" i="0" u="none" strike="noStrike" kern="1200" cap="none" dirty="0">
                          <a:solidFill>
                            <a:srgbClr val="0000FF"/>
                          </a:solidFill>
                          <a:latin typeface="Microsoft JhengHei"/>
                          <a:ea typeface="Microsoft JhengHei"/>
                          <a:cs typeface="Microsoft JhengHei"/>
                          <a:sym typeface="Microsoft JhengHei"/>
                        </a:rPr>
                        <a:t>(</a:t>
                      </a:r>
                      <a:r>
                        <a:rPr lang="zh-TW" altLang="en-US" sz="1400" b="1" i="0" u="none" strike="noStrike" kern="1200" cap="none" dirty="0">
                          <a:solidFill>
                            <a:srgbClr val="0000FF"/>
                          </a:solidFill>
                          <a:latin typeface="Microsoft JhengHei"/>
                          <a:ea typeface="Microsoft JhengHei"/>
                          <a:cs typeface="Microsoft JhengHei"/>
                          <a:sym typeface="Microsoft JhengHei"/>
                        </a:rPr>
                        <a:t>包含採購範疇</a:t>
                      </a:r>
                      <a:r>
                        <a:rPr lang="en-US" altLang="zh-TW" sz="1400" b="1" i="0" u="none" strike="noStrike" kern="1200" cap="none" dirty="0">
                          <a:solidFill>
                            <a:srgbClr val="0000FF"/>
                          </a:solidFill>
                          <a:latin typeface="Microsoft JhengHei"/>
                          <a:ea typeface="Microsoft JhengHei"/>
                          <a:cs typeface="Microsoft JhengHei"/>
                          <a:sym typeface="Microsoft JhengHei"/>
                        </a:rPr>
                        <a:t>)</a:t>
                      </a:r>
                      <a:r>
                        <a:rPr lang="zh-TW" altLang="en-US" sz="1400" b="1" i="0" u="none" strike="noStrike" kern="1200" cap="none" dirty="0">
                          <a:solidFill>
                            <a:srgbClr val="0000FF"/>
                          </a:solidFill>
                          <a:latin typeface="Microsoft JhengHei"/>
                          <a:ea typeface="Microsoft JhengHei"/>
                          <a:cs typeface="Microsoft JhengHei"/>
                          <a:sym typeface="Microsoft JhengHei"/>
                        </a:rPr>
                        <a:t>。</a:t>
                      </a:r>
                      <a:endParaRPr sz="1400" b="1" i="0" u="none" strike="noStrike" kern="1200" cap="none" dirty="0">
                        <a:solidFill>
                          <a:srgbClr val="0000FF"/>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err="1">
                          <a:solidFill>
                            <a:schemeClr val="tx1"/>
                          </a:solidFill>
                          <a:latin typeface="Microsoft JhengHei"/>
                          <a:ea typeface="Microsoft JhengHei"/>
                          <a:cs typeface="Microsoft JhengHei"/>
                          <a:sym typeface="Microsoft JhengHei"/>
                        </a:rPr>
                        <a:t>建任</a:t>
                      </a:r>
                      <a:r>
                        <a:rPr lang="en-US" sz="1400" b="1" u="none" strike="noStrike" cap="none" dirty="0">
                          <a:solidFill>
                            <a:schemeClr val="tx1"/>
                          </a:solidFill>
                          <a:latin typeface="Microsoft JhengHei"/>
                          <a:ea typeface="Microsoft JhengHei"/>
                          <a:cs typeface="Microsoft JhengHei"/>
                          <a:sym typeface="Microsoft JhengHei"/>
                        </a:rPr>
                        <a:t>/</a:t>
                      </a:r>
                      <a:r>
                        <a:rPr lang="en-US" sz="1400" b="1" u="none" strike="noStrike" cap="none" dirty="0" err="1">
                          <a:solidFill>
                            <a:schemeClr val="tx1"/>
                          </a:solidFill>
                          <a:latin typeface="Microsoft JhengHei"/>
                          <a:ea typeface="Microsoft JhengHei"/>
                          <a:cs typeface="Microsoft JhengHei"/>
                          <a:sym typeface="Microsoft JhengHei"/>
                        </a:rPr>
                        <a:t>蓉蓉</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272765741"/>
                  </a:ext>
                </a:extLst>
              </a:tr>
              <a:tr h="504056">
                <a:tc vMerge="1">
                  <a:txBody>
                    <a:bodyPr/>
                    <a:lstStyle/>
                    <a:p>
                      <a:pPr marL="0" marR="0" lvl="0" indent="0" algn="ctr" rtl="0">
                        <a:lnSpc>
                          <a:spcPct val="100000"/>
                        </a:lnSpc>
                        <a:spcBef>
                          <a:spcPts val="0"/>
                        </a:spcBef>
                        <a:spcAft>
                          <a:spcPts val="0"/>
                        </a:spcAft>
                        <a:buClr>
                          <a:schemeClr val="dk1"/>
                        </a:buClr>
                        <a:buSzPts val="1500"/>
                        <a:buFont typeface="Microsoft JhengHei"/>
                        <a:buNone/>
                      </a:pPr>
                      <a:endParaRPr sz="1500" b="1" dirty="0">
                        <a:latin typeface="微軟正黑體" panose="020B0604030504040204" pitchFamily="34" charset="-120"/>
                        <a:ea typeface="微軟正黑體" panose="020B0604030504040204" pitchFamily="34" charset="-120"/>
                      </a:endParaRPr>
                    </a:p>
                  </a:txBody>
                  <a:tcPr marL="91450" marR="91450" marT="45725" marB="45725"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spcBef>
                          <a:spcPts val="0"/>
                        </a:spcBef>
                        <a:spcAft>
                          <a:spcPts val="0"/>
                        </a:spcAft>
                        <a:buNone/>
                      </a:pPr>
                      <a:r>
                        <a:rPr lang="en-US" sz="1400" b="1" u="none" strike="noStrike" cap="none" dirty="0" err="1">
                          <a:solidFill>
                            <a:schemeClr val="tx1"/>
                          </a:solidFill>
                          <a:latin typeface="Microsoft JhengHei"/>
                          <a:ea typeface="Microsoft JhengHei"/>
                          <a:cs typeface="Microsoft JhengHei"/>
                          <a:sym typeface="Microsoft JhengHei"/>
                        </a:rPr>
                        <a:t>泰陞</a:t>
                      </a: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產創</a:t>
                      </a: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endParaRPr sz="1400" b="1" u="none" strike="noStrike" cap="none" dirty="0">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400" b="1" u="none" strike="noStrike" cap="none" dirty="0">
                          <a:solidFill>
                            <a:schemeClr val="tx1"/>
                          </a:solidFill>
                          <a:latin typeface="Microsoft JhengHei"/>
                          <a:ea typeface="Microsoft JhengHei"/>
                          <a:cs typeface="Microsoft JhengHei"/>
                          <a:sym typeface="Microsoft JhengHei"/>
                        </a:rPr>
                        <a:t>(H100)</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i="0" u="none" strike="noStrike" cap="none" dirty="0" err="1">
                          <a:solidFill>
                            <a:schemeClr val="tx1"/>
                          </a:solidFill>
                          <a:latin typeface="Microsoft JhengHei"/>
                          <a:ea typeface="Microsoft JhengHei"/>
                          <a:cs typeface="Microsoft JhengHei"/>
                          <a:sym typeface="Microsoft JhengHei"/>
                        </a:rPr>
                        <a:t>新型複方膠原蛋白與胺基酸敷料開發計畫</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i="0" u="none" strike="noStrike" cap="none" dirty="0">
                          <a:solidFill>
                            <a:schemeClr val="tx1"/>
                          </a:solidFill>
                          <a:latin typeface="Microsoft JhengHei"/>
                          <a:ea typeface="Microsoft JhengHei"/>
                          <a:cs typeface="Microsoft JhengHei"/>
                          <a:sym typeface="Microsoft JhengHei"/>
                        </a:rPr>
                        <a:t>2,000</a:t>
                      </a:r>
                      <a:endParaRPr sz="1400" dirty="0">
                        <a:solidFill>
                          <a:schemeClr val="tx1"/>
                        </a:solidFill>
                      </a:endParaRPr>
                    </a:p>
                    <a:p>
                      <a:pPr marL="0" marR="0" lvl="0" indent="0" algn="ctr" rtl="0">
                        <a:lnSpc>
                          <a:spcPct val="100000"/>
                        </a:lnSpc>
                        <a:spcBef>
                          <a:spcPts val="0"/>
                        </a:spcBef>
                        <a:spcAft>
                          <a:spcPts val="0"/>
                        </a:spcAft>
                        <a:buClr>
                          <a:schemeClr val="dk1"/>
                        </a:buClr>
                        <a:buSzPts val="1500"/>
                        <a:buFont typeface="Microsoft JhengHei"/>
                        <a:buNone/>
                      </a:pPr>
                      <a:r>
                        <a:rPr lang="en-US" sz="1400" b="1" i="0" u="none" strike="noStrike" cap="none" dirty="0">
                          <a:solidFill>
                            <a:schemeClr val="tx1"/>
                          </a:solidFill>
                          <a:latin typeface="Microsoft JhengHei"/>
                          <a:ea typeface="Microsoft JhengHei"/>
                          <a:cs typeface="Microsoft JhengHei"/>
                          <a:sym typeface="Microsoft JhengHei"/>
                        </a:rPr>
                        <a:t>(1,000)</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a:solidFill>
                            <a:schemeClr val="tx1"/>
                          </a:solidFill>
                          <a:latin typeface="Microsoft JhengHei"/>
                          <a:ea typeface="Microsoft JhengHei"/>
                          <a:cs typeface="Microsoft JhengHei"/>
                          <a:sym typeface="Microsoft JhengHei"/>
                        </a:rPr>
                        <a:t>Q</a:t>
                      </a:r>
                      <a:r>
                        <a:rPr lang="en-US" altLang="zh-TW" sz="1400" b="1" u="none" strike="noStrike" cap="none" dirty="0">
                          <a:solidFill>
                            <a:schemeClr val="tx1"/>
                          </a:solidFill>
                          <a:latin typeface="Microsoft JhengHei"/>
                          <a:ea typeface="Microsoft JhengHei"/>
                          <a:cs typeface="Microsoft JhengHei"/>
                          <a:sym typeface="Microsoft JhengHei"/>
                        </a:rPr>
                        <a:t>4</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4625" marR="0" lvl="0" indent="-92075" algn="l" defTabSz="844083" rtl="0" eaLnBrk="1" latinLnBrk="0" hangingPunct="1">
                        <a:lnSpc>
                          <a:spcPct val="100000"/>
                        </a:lnSpc>
                        <a:spcBef>
                          <a:spcPts val="0"/>
                        </a:spcBef>
                        <a:spcAft>
                          <a:spcPts val="0"/>
                        </a:spcAft>
                        <a:buClr>
                          <a:schemeClr val="dk1"/>
                        </a:buClr>
                        <a:buSzPts val="1500"/>
                        <a:buFont typeface="Arial" panose="020B0604020202020204" pitchFamily="34" charset="0"/>
                        <a:buChar char="•"/>
                      </a:pPr>
                      <a:r>
                        <a:rPr lang="zh-TW" altLang="en-US" sz="1400" b="1" i="0" u="none" strike="noStrike" kern="1200" cap="none" dirty="0">
                          <a:solidFill>
                            <a:schemeClr val="tx1"/>
                          </a:solidFill>
                          <a:latin typeface="Microsoft JhengHei"/>
                          <a:ea typeface="Microsoft JhengHei"/>
                          <a:cs typeface="Microsoft JhengHei"/>
                          <a:sym typeface="Microsoft JhengHei"/>
                        </a:rPr>
                        <a:t>待計畫辦公室通知審查結果</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err="1">
                          <a:solidFill>
                            <a:schemeClr val="tx1"/>
                          </a:solidFill>
                          <a:latin typeface="Microsoft JhengHei"/>
                          <a:ea typeface="Microsoft JhengHei"/>
                          <a:cs typeface="Microsoft JhengHei"/>
                          <a:sym typeface="Microsoft JhengHei"/>
                        </a:rPr>
                        <a:t>君彥</a:t>
                      </a:r>
                      <a:r>
                        <a:rPr lang="en-US" sz="1400" b="1" u="none" strike="noStrike" cap="none" dirty="0">
                          <a:solidFill>
                            <a:schemeClr val="tx1"/>
                          </a:solidFill>
                          <a:latin typeface="Microsoft JhengHei"/>
                          <a:ea typeface="Microsoft JhengHei"/>
                          <a:cs typeface="Microsoft JhengHei"/>
                          <a:sym typeface="Microsoft JhengHei"/>
                        </a:rPr>
                        <a:t>/</a:t>
                      </a:r>
                      <a:r>
                        <a:rPr lang="en-US" sz="1400" b="1" u="none" strike="noStrike" cap="none" dirty="0" err="1">
                          <a:solidFill>
                            <a:schemeClr val="tx1"/>
                          </a:solidFill>
                          <a:latin typeface="Microsoft JhengHei"/>
                          <a:ea typeface="Microsoft JhengHei"/>
                          <a:cs typeface="Microsoft JhengHei"/>
                          <a:sym typeface="Microsoft JhengHei"/>
                        </a:rPr>
                        <a:t>耀泰</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761911315"/>
                  </a:ext>
                </a:extLst>
              </a:tr>
              <a:tr h="589279">
                <a:tc vMerge="1">
                  <a:txBody>
                    <a:bodyPr/>
                    <a:lstStyle/>
                    <a:p>
                      <a:pPr marL="0" marR="0" lvl="0" indent="0" algn="ctr" rtl="0">
                        <a:lnSpc>
                          <a:spcPct val="100000"/>
                        </a:lnSpc>
                        <a:spcBef>
                          <a:spcPts val="0"/>
                        </a:spcBef>
                        <a:spcAft>
                          <a:spcPts val="0"/>
                        </a:spcAft>
                        <a:buClr>
                          <a:schemeClr val="dk1"/>
                        </a:buClr>
                        <a:buSzPts val="1500"/>
                        <a:buFont typeface="Microsoft JhengHei"/>
                        <a:buNone/>
                      </a:pPr>
                      <a:endParaRPr sz="1500" b="1" dirty="0">
                        <a:latin typeface="微軟正黑體" panose="020B0604030504040204" pitchFamily="34" charset="-120"/>
                        <a:ea typeface="微軟正黑體" panose="020B0604030504040204" pitchFamily="34" charset="-120"/>
                      </a:endParaRPr>
                    </a:p>
                  </a:txBody>
                  <a:tcPr marL="91450" marR="91450" marT="45725" marB="45725"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spcBef>
                          <a:spcPts val="0"/>
                        </a:spcBef>
                        <a:spcAft>
                          <a:spcPts val="0"/>
                        </a:spcAft>
                        <a:buNone/>
                      </a:pPr>
                      <a:r>
                        <a:rPr lang="zh-TW" altLang="en-US" sz="1400" b="1" u="none" strike="noStrike" cap="none" dirty="0">
                          <a:solidFill>
                            <a:schemeClr val="tx1"/>
                          </a:solidFill>
                          <a:latin typeface="微軟正黑體" panose="020B0604030504040204" pitchFamily="34" charset="-120"/>
                          <a:ea typeface="微軟正黑體" panose="020B0604030504040204" pitchFamily="34" charset="-120"/>
                          <a:cs typeface="Microsoft JhengHei"/>
                          <a:sym typeface="Microsoft JhengHei"/>
                        </a:rPr>
                        <a:t>泰陞</a:t>
                      </a: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疫後</a:t>
                      </a:r>
                      <a:r>
                        <a:rPr lang="en-US" altLang="zh-TW" sz="1400" b="1"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endParaRPr lang="zh-TW" altLang="en-US" sz="1400" b="1" u="none" strike="noStrike" cap="none" dirty="0">
                        <a:solidFill>
                          <a:schemeClr val="tx1"/>
                        </a:solidFill>
                        <a:latin typeface="微軟正黑體" panose="020B0604030504040204" pitchFamily="34" charset="-120"/>
                        <a:ea typeface="微軟正黑體" panose="020B0604030504040204" pitchFamily="34" charset="-120"/>
                        <a:cs typeface="Microsoft JhengHei"/>
                        <a:sym typeface="Microsoft JhengHei"/>
                      </a:endParaRPr>
                    </a:p>
                    <a:p>
                      <a:pPr marL="0" marR="0" lvl="0" indent="0" algn="ctr" rtl="0">
                        <a:spcBef>
                          <a:spcPts val="0"/>
                        </a:spcBef>
                        <a:spcAft>
                          <a:spcPts val="0"/>
                        </a:spcAft>
                        <a:buNone/>
                      </a:pPr>
                      <a:r>
                        <a:rPr lang="en-US" altLang="zh-TW" sz="1400" b="1" u="none" strike="noStrike" cap="none" dirty="0">
                          <a:solidFill>
                            <a:schemeClr val="tx1"/>
                          </a:solidFill>
                          <a:latin typeface="微軟正黑體" panose="020B0604030504040204" pitchFamily="34" charset="-120"/>
                          <a:ea typeface="微軟正黑體" panose="020B0604030504040204" pitchFamily="34" charset="-120"/>
                          <a:cs typeface="Microsoft JhengHei"/>
                          <a:sym typeface="Microsoft JhengHei"/>
                        </a:rPr>
                        <a:t>(H100)</a:t>
                      </a:r>
                      <a:endParaRPr lang="en-US" altLang="zh-TW" sz="1400" dirty="0">
                        <a:solidFill>
                          <a:schemeClr val="tx1"/>
                        </a:solidFill>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algn="ctr" rtl="0"/>
                      <a:r>
                        <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rPr>
                        <a:t>傷口敷料製造</a:t>
                      </a:r>
                      <a:endParaRPr lang="en-US" altLang="zh-TW" sz="1400" b="1" kern="1200" dirty="0">
                        <a:solidFill>
                          <a:schemeClr val="tx1"/>
                        </a:solidFill>
                        <a:effectLst/>
                        <a:latin typeface="微軟正黑體" panose="020B0604030504040204" pitchFamily="34" charset="-120"/>
                        <a:ea typeface="微軟正黑體" panose="020B0604030504040204" pitchFamily="34" charset="-120"/>
                        <a:cs typeface="+mn-cs"/>
                      </a:endParaRPr>
                    </a:p>
                    <a:p>
                      <a:pPr algn="ctr" rtl="0"/>
                      <a:r>
                        <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rPr>
                        <a:t>智慧化升級轉型計畫</a:t>
                      </a:r>
                      <a:endParaRPr sz="1400" dirty="0">
                        <a:solidFill>
                          <a:schemeClr val="tx1"/>
                        </a:solidFill>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i="0" u="none" strike="noStrike" cap="none" dirty="0">
                          <a:solidFill>
                            <a:schemeClr val="tx1"/>
                          </a:solidFill>
                          <a:latin typeface="Microsoft JhengHei"/>
                          <a:ea typeface="Microsoft JhengHei"/>
                          <a:cs typeface="Microsoft JhengHei"/>
                          <a:sym typeface="Microsoft JhengHei"/>
                        </a:rPr>
                        <a:t>2,000</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a:solidFill>
                            <a:schemeClr val="tx1"/>
                          </a:solidFill>
                          <a:latin typeface="Microsoft JhengHei"/>
                          <a:ea typeface="Microsoft JhengHei"/>
                          <a:cs typeface="Microsoft JhengHei"/>
                          <a:sym typeface="Microsoft JhengHei"/>
                        </a:rPr>
                        <a:t>Q</a:t>
                      </a:r>
                      <a:r>
                        <a:rPr lang="en-US" altLang="zh-TW" sz="1400" b="1" u="none" strike="noStrike" cap="none" dirty="0">
                          <a:solidFill>
                            <a:schemeClr val="tx1"/>
                          </a:solidFill>
                          <a:latin typeface="Microsoft JhengHei"/>
                          <a:ea typeface="Microsoft JhengHei"/>
                          <a:cs typeface="Microsoft JhengHei"/>
                          <a:sym typeface="Microsoft JhengHei"/>
                        </a:rPr>
                        <a:t>4</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4625" marR="0" lvl="0" indent="-92075" algn="l" defTabSz="844083" rtl="0" eaLnBrk="1" fontAlgn="ctr" latinLnBrk="0" hangingPunct="1">
                        <a:lnSpc>
                          <a:spcPct val="100000"/>
                        </a:lnSpc>
                        <a:spcBef>
                          <a:spcPts val="0"/>
                        </a:spcBef>
                        <a:spcAft>
                          <a:spcPts val="0"/>
                        </a:spcAft>
                        <a:buClr>
                          <a:schemeClr val="dk1"/>
                        </a:buClr>
                        <a:buSzPts val="1500"/>
                        <a:buFont typeface="Arial" panose="020B0604020202020204" pitchFamily="34" charset="0"/>
                        <a:buChar char="•"/>
                        <a:tabLst/>
                        <a:defRPr/>
                      </a:pPr>
                      <a:r>
                        <a:rPr lang="en-US" altLang="zh-TW" sz="1400" b="1" i="0" u="none" strike="noStrike" kern="1200" cap="none" dirty="0">
                          <a:solidFill>
                            <a:srgbClr val="0000FF"/>
                          </a:solidFill>
                          <a:latin typeface="Microsoft JhengHei"/>
                          <a:ea typeface="Microsoft JhengHei"/>
                          <a:cs typeface="+mn-cs"/>
                        </a:rPr>
                        <a:t>10/4</a:t>
                      </a:r>
                      <a:r>
                        <a:rPr lang="zh-TW" altLang="en-US" sz="1400" b="1" i="0" u="none" strike="noStrike" kern="1200" cap="none" dirty="0">
                          <a:solidFill>
                            <a:srgbClr val="0000FF"/>
                          </a:solidFill>
                          <a:latin typeface="Microsoft JhengHei"/>
                          <a:ea typeface="Microsoft JhengHei"/>
                          <a:cs typeface="+mn-cs"/>
                        </a:rPr>
                        <a:t>與泰陞董事長討論提案內容。與廠商取得共識，更新提案簡報並開始進行計畫書撰寫</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400" b="1" u="none" strike="noStrike" cap="none" dirty="0">
                          <a:solidFill>
                            <a:schemeClr val="tx1"/>
                          </a:solidFill>
                          <a:latin typeface="Microsoft JhengHei"/>
                          <a:ea typeface="Microsoft JhengHei"/>
                          <a:cs typeface="Microsoft JhengHei"/>
                          <a:sym typeface="Microsoft JhengHei"/>
                        </a:rPr>
                        <a:t>君彥</a:t>
                      </a:r>
                      <a:r>
                        <a:rPr lang="en-US" altLang="zh-TW" sz="1400" b="1" u="none" strike="noStrike" cap="none" dirty="0">
                          <a:solidFill>
                            <a:schemeClr val="tx1"/>
                          </a:solidFill>
                          <a:latin typeface="Microsoft JhengHei"/>
                          <a:ea typeface="Microsoft JhengHei"/>
                          <a:cs typeface="Microsoft JhengHei"/>
                          <a:sym typeface="Microsoft JhengHei"/>
                        </a:rPr>
                        <a:t>/</a:t>
                      </a:r>
                      <a:r>
                        <a:rPr lang="zh-TW" altLang="en-US" sz="1400" b="1" u="none" strike="noStrike" cap="none" dirty="0">
                          <a:solidFill>
                            <a:schemeClr val="tx1"/>
                          </a:solidFill>
                          <a:latin typeface="Microsoft JhengHei"/>
                          <a:ea typeface="Microsoft JhengHei"/>
                          <a:cs typeface="Microsoft JhengHei"/>
                          <a:sym typeface="Microsoft JhengHei"/>
                        </a:rPr>
                        <a:t>耀泰</a:t>
                      </a:r>
                      <a:endParaRPr lang="zh-TW" altLang="en-US"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201400384"/>
                  </a:ext>
                </a:extLst>
              </a:tr>
              <a:tr h="977722">
                <a:tc vMerge="1">
                  <a:txBody>
                    <a:bodyPr/>
                    <a:lstStyle/>
                    <a:p>
                      <a:pPr marL="0" marR="0" lvl="0" indent="0" algn="ctr" rtl="0">
                        <a:lnSpc>
                          <a:spcPct val="100000"/>
                        </a:lnSpc>
                        <a:spcBef>
                          <a:spcPts val="0"/>
                        </a:spcBef>
                        <a:spcAft>
                          <a:spcPts val="0"/>
                        </a:spcAft>
                        <a:buClr>
                          <a:schemeClr val="dk1"/>
                        </a:buClr>
                        <a:buSzPts val="1500"/>
                        <a:buFont typeface="Microsoft JhengHei"/>
                        <a:buNone/>
                      </a:pPr>
                      <a:endParaRPr sz="1500" b="1" dirty="0">
                        <a:latin typeface="微軟正黑體" panose="020B0604030504040204" pitchFamily="34" charset="-120"/>
                        <a:ea typeface="微軟正黑體" panose="020B0604030504040204" pitchFamily="34" charset="-120"/>
                      </a:endParaRPr>
                    </a:p>
                  </a:txBody>
                  <a:tcPr marL="91450" marR="91450" marT="45725" marB="45725"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spcBef>
                          <a:spcPts val="0"/>
                        </a:spcBef>
                        <a:spcAft>
                          <a:spcPts val="0"/>
                        </a:spcAft>
                        <a:buNone/>
                      </a:pPr>
                      <a:r>
                        <a:rPr lang="en-US" sz="1400" b="1" u="none" strike="noStrike" cap="none" dirty="0" err="1">
                          <a:solidFill>
                            <a:schemeClr val="tx1"/>
                          </a:solidFill>
                          <a:latin typeface="Microsoft JhengHei"/>
                          <a:ea typeface="Microsoft JhengHei"/>
                          <a:cs typeface="Microsoft JhengHei"/>
                          <a:sym typeface="Microsoft JhengHei"/>
                        </a:rPr>
                        <a:t>智齡</a:t>
                      </a:r>
                      <a:r>
                        <a:rPr lang="en-US" altLang="zh-TW" sz="1400" b="1" i="0" u="none" strike="noStrike" cap="none" dirty="0">
                          <a:solidFill>
                            <a:schemeClr val="tx1"/>
                          </a:solidFill>
                          <a:latin typeface="Microsoft JhengHei"/>
                          <a:ea typeface="Microsoft JhengHei"/>
                          <a:cs typeface="Microsoft JhengHei"/>
                          <a:sym typeface="Microsoft JhengHei"/>
                        </a:rPr>
                        <a:t>(A+)</a:t>
                      </a:r>
                      <a:endParaRPr sz="1400" b="1" u="none" strike="noStrike" cap="none" dirty="0">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400" b="1" u="none" strike="noStrike" cap="none" dirty="0">
                          <a:solidFill>
                            <a:schemeClr val="tx1"/>
                          </a:solidFill>
                          <a:latin typeface="Microsoft JhengHei"/>
                          <a:ea typeface="Microsoft JhengHei"/>
                          <a:cs typeface="Microsoft JhengHei"/>
                          <a:sym typeface="Microsoft JhengHei"/>
                        </a:rPr>
                        <a:t>(H100)</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i="0" u="none" strike="noStrike" cap="none" dirty="0">
                          <a:solidFill>
                            <a:schemeClr val="tx1"/>
                          </a:solidFill>
                          <a:latin typeface="Microsoft JhengHei"/>
                          <a:ea typeface="Microsoft JhengHei"/>
                          <a:cs typeface="Microsoft JhengHei"/>
                          <a:sym typeface="Microsoft JhengHei"/>
                        </a:rPr>
                        <a:t>5G </a:t>
                      </a:r>
                      <a:r>
                        <a:rPr lang="en-US" sz="1400" b="1" i="0" u="none" strike="noStrike" cap="none" dirty="0" err="1">
                          <a:solidFill>
                            <a:schemeClr val="tx1"/>
                          </a:solidFill>
                          <a:latin typeface="Microsoft JhengHei"/>
                          <a:ea typeface="Microsoft JhengHei"/>
                          <a:cs typeface="Microsoft JhengHei"/>
                          <a:sym typeface="Microsoft JhengHei"/>
                        </a:rPr>
                        <a:t>AIoT照護異質</a:t>
                      </a:r>
                      <a:endParaRPr lang="en-US" sz="1400" b="1" i="0" u="none" strike="noStrike" cap="none" dirty="0">
                        <a:solidFill>
                          <a:schemeClr val="tx1"/>
                        </a:solidFill>
                        <a:latin typeface="Microsoft JhengHei"/>
                        <a:ea typeface="Microsoft JhengHei"/>
                        <a:cs typeface="Microsoft JhengHei"/>
                        <a:sym typeface="Microsoft JhengHei"/>
                      </a:endParaRPr>
                    </a:p>
                    <a:p>
                      <a:pPr marL="0" marR="0" lvl="0" indent="0" algn="ctr" rtl="0">
                        <a:lnSpc>
                          <a:spcPct val="100000"/>
                        </a:lnSpc>
                        <a:spcBef>
                          <a:spcPts val="0"/>
                        </a:spcBef>
                        <a:spcAft>
                          <a:spcPts val="0"/>
                        </a:spcAft>
                        <a:buClr>
                          <a:schemeClr val="dk1"/>
                        </a:buClr>
                        <a:buSzPts val="1500"/>
                        <a:buFont typeface="Microsoft JhengHei"/>
                        <a:buNone/>
                      </a:pPr>
                      <a:r>
                        <a:rPr lang="en-US" sz="1400" b="1" i="0" u="none" strike="noStrike" cap="none" dirty="0" err="1">
                          <a:solidFill>
                            <a:schemeClr val="tx1"/>
                          </a:solidFill>
                          <a:latin typeface="Microsoft JhengHei"/>
                          <a:ea typeface="Microsoft JhengHei"/>
                          <a:cs typeface="Microsoft JhengHei"/>
                          <a:sym typeface="Microsoft JhengHei"/>
                        </a:rPr>
                        <a:t>巨量資料研發計畫</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dirty="0">
                          <a:solidFill>
                            <a:schemeClr val="tx1"/>
                          </a:solidFill>
                          <a:latin typeface="Microsoft JhengHei"/>
                          <a:ea typeface="Microsoft JhengHei"/>
                          <a:cs typeface="Microsoft JhengHei"/>
                          <a:sym typeface="Microsoft JhengHei"/>
                        </a:rPr>
                        <a:t>6</a:t>
                      </a:r>
                      <a:r>
                        <a:rPr lang="en-US" sz="1400" b="1" u="none" strike="noStrike" cap="none" dirty="0">
                          <a:solidFill>
                            <a:schemeClr val="tx1"/>
                          </a:solidFill>
                          <a:latin typeface="Microsoft JhengHei"/>
                          <a:ea typeface="Microsoft JhengHei"/>
                          <a:cs typeface="Microsoft JhengHei"/>
                          <a:sym typeface="Microsoft JhengHei"/>
                        </a:rPr>
                        <a:t>,000</a:t>
                      </a:r>
                      <a:endParaRPr sz="1400" dirty="0">
                        <a:solidFill>
                          <a:schemeClr val="tx1"/>
                        </a:solidFill>
                      </a:endParaRPr>
                    </a:p>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a:solidFill>
                            <a:schemeClr val="tx1"/>
                          </a:solidFill>
                          <a:latin typeface="Microsoft JhengHei"/>
                          <a:ea typeface="Microsoft JhengHei"/>
                          <a:cs typeface="Microsoft JhengHei"/>
                          <a:sym typeface="Microsoft JhengHei"/>
                        </a:rPr>
                        <a:t>(1,000)</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a:solidFill>
                            <a:schemeClr val="tx1"/>
                          </a:solidFill>
                          <a:latin typeface="Microsoft JhengHei"/>
                          <a:ea typeface="Microsoft JhengHei"/>
                          <a:cs typeface="Microsoft JhengHei"/>
                          <a:sym typeface="Microsoft JhengHei"/>
                        </a:rPr>
                        <a:t>Q</a:t>
                      </a:r>
                      <a:r>
                        <a:rPr lang="en-US" altLang="zh-TW" sz="1400" b="1" u="none" strike="noStrike" cap="none" dirty="0">
                          <a:solidFill>
                            <a:schemeClr val="tx1"/>
                          </a:solidFill>
                          <a:latin typeface="Microsoft JhengHei"/>
                          <a:ea typeface="Microsoft JhengHei"/>
                          <a:cs typeface="Microsoft JhengHei"/>
                          <a:sym typeface="Microsoft JhengHei"/>
                        </a:rPr>
                        <a:t>4</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975" marR="0" lvl="0" indent="-98425" algn="l" rtl="0">
                        <a:lnSpc>
                          <a:spcPct val="100000"/>
                        </a:lnSpc>
                        <a:spcBef>
                          <a:spcPts val="0"/>
                        </a:spcBef>
                        <a:spcAft>
                          <a:spcPts val="0"/>
                        </a:spcAft>
                        <a:buClrTx/>
                        <a:buSzPts val="1500"/>
                        <a:buFont typeface="Arial" panose="020B0604020202020204" pitchFamily="34" charset="0"/>
                        <a:buChar char="•"/>
                      </a:pPr>
                      <a:r>
                        <a:rPr lang="zh-TW" altLang="en-US" sz="1400" b="1" u="none" strike="noStrike" kern="1200" cap="none" dirty="0">
                          <a:solidFill>
                            <a:srgbClr val="0000FF"/>
                          </a:solidFill>
                          <a:latin typeface="Microsoft JhengHei"/>
                          <a:ea typeface="Microsoft JhengHei"/>
                          <a:cs typeface="Microsoft JhengHei"/>
                        </a:rPr>
                        <a:t>廠商</a:t>
                      </a:r>
                      <a:r>
                        <a:rPr lang="en-US" altLang="zh-TW" sz="1400" b="1" u="none" strike="noStrike" kern="1200" cap="none" dirty="0">
                          <a:solidFill>
                            <a:srgbClr val="0000FF"/>
                          </a:solidFill>
                          <a:latin typeface="Microsoft JhengHei"/>
                          <a:ea typeface="Microsoft JhengHei"/>
                          <a:cs typeface="Microsoft JhengHei"/>
                        </a:rPr>
                        <a:t>10/4</a:t>
                      </a:r>
                      <a:r>
                        <a:rPr lang="zh-TW" altLang="en-US" sz="1400" b="1" u="none" strike="noStrike" kern="1200" cap="none" dirty="0">
                          <a:solidFill>
                            <a:srgbClr val="0000FF"/>
                          </a:solidFill>
                          <a:latin typeface="Microsoft JhengHei"/>
                          <a:ea typeface="Microsoft JhengHei"/>
                          <a:cs typeface="Microsoft JhengHei"/>
                        </a:rPr>
                        <a:t>收到技術司函文，提案之「</a:t>
                      </a:r>
                      <a:r>
                        <a:rPr lang="en-US" altLang="zh-TW" sz="1400" b="1" u="none" strike="noStrike" kern="1200" cap="none" dirty="0">
                          <a:solidFill>
                            <a:srgbClr val="0000FF"/>
                          </a:solidFill>
                          <a:latin typeface="Microsoft JhengHei"/>
                          <a:ea typeface="Microsoft JhengHei"/>
                          <a:cs typeface="Microsoft JhengHei"/>
                        </a:rPr>
                        <a:t>5G </a:t>
                      </a:r>
                      <a:r>
                        <a:rPr lang="en-US" altLang="zh-TW" sz="1400" b="1" u="none" strike="noStrike" kern="1200" cap="none" dirty="0" err="1">
                          <a:solidFill>
                            <a:srgbClr val="0000FF"/>
                          </a:solidFill>
                          <a:latin typeface="Microsoft JhengHei"/>
                          <a:ea typeface="Microsoft JhengHei"/>
                          <a:cs typeface="Microsoft JhengHei"/>
                        </a:rPr>
                        <a:t>AIoT</a:t>
                      </a:r>
                      <a:r>
                        <a:rPr lang="zh-TW" altLang="en-US" sz="1400" b="1" u="none" strike="noStrike" kern="1200" cap="none" dirty="0">
                          <a:solidFill>
                            <a:srgbClr val="0000FF"/>
                          </a:solidFill>
                          <a:latin typeface="Microsoft JhengHei"/>
                          <a:ea typeface="Microsoft JhengHei"/>
                          <a:cs typeface="Microsoft JhengHei"/>
                        </a:rPr>
                        <a:t>個人化照顧研發計畫」；電資通光科朝陽科長意見：因：</a:t>
                      </a:r>
                      <a:r>
                        <a:rPr lang="en-US" altLang="zh-TW" sz="1400" b="1" u="none" strike="noStrike" kern="1200" cap="none" dirty="0">
                          <a:solidFill>
                            <a:srgbClr val="0000FF"/>
                          </a:solidFill>
                          <a:latin typeface="Microsoft JhengHei"/>
                          <a:ea typeface="Microsoft JhengHei"/>
                          <a:cs typeface="Microsoft JhengHei"/>
                        </a:rPr>
                        <a:t>5G</a:t>
                      </a:r>
                      <a:r>
                        <a:rPr lang="zh-TW" altLang="en-US" sz="1400" b="1" u="none" strike="noStrike" kern="1200" cap="none" dirty="0">
                          <a:solidFill>
                            <a:srgbClr val="0000FF"/>
                          </a:solidFill>
                          <a:latin typeface="Microsoft JhengHei"/>
                          <a:ea typeface="Microsoft JhengHei"/>
                          <a:cs typeface="Microsoft JhengHei"/>
                        </a:rPr>
                        <a:t>屬應用服務，業務移撥數位部；技術司歉難受理。</a:t>
                      </a:r>
                    </a:p>
                    <a:p>
                      <a:pPr marL="180975" marR="0" lvl="0" indent="-98425" algn="l" rtl="0">
                        <a:lnSpc>
                          <a:spcPct val="100000"/>
                        </a:lnSpc>
                        <a:spcBef>
                          <a:spcPts val="0"/>
                        </a:spcBef>
                        <a:spcAft>
                          <a:spcPts val="0"/>
                        </a:spcAft>
                        <a:buClrTx/>
                        <a:buSzPts val="1500"/>
                        <a:buFont typeface="Arial" panose="020B0604020202020204" pitchFamily="34" charset="0"/>
                        <a:buChar char="•"/>
                      </a:pPr>
                      <a:r>
                        <a:rPr lang="zh-TW" altLang="en-US" sz="1400" b="1" u="none" strike="noStrike" kern="1200" cap="none" dirty="0">
                          <a:solidFill>
                            <a:srgbClr val="0000FF"/>
                          </a:solidFill>
                          <a:latin typeface="Microsoft JhengHei"/>
                          <a:ea typeface="Microsoft JhengHei"/>
                          <a:cs typeface="Microsoft JhengHei"/>
                        </a:rPr>
                        <a:t>請教創新科旻芳意見；出現像「平台」、「系統軟體」字眼容易會被歸類為數位部的計畫。要以「應用服務長照」相關的方向改寫，並且把</a:t>
                      </a:r>
                      <a:r>
                        <a:rPr lang="en-US" altLang="zh-TW" sz="1400" b="1" u="none" strike="noStrike" kern="1200" cap="none" dirty="0">
                          <a:solidFill>
                            <a:srgbClr val="0000FF"/>
                          </a:solidFill>
                          <a:latin typeface="Microsoft JhengHei"/>
                          <a:ea typeface="Microsoft JhengHei"/>
                          <a:cs typeface="Microsoft JhengHei"/>
                        </a:rPr>
                        <a:t>5G IoT</a:t>
                      </a:r>
                      <a:r>
                        <a:rPr lang="zh-TW" altLang="en-US" sz="1400" b="1" u="none" strike="noStrike" kern="1200" cap="none" dirty="0">
                          <a:solidFill>
                            <a:srgbClr val="0000FF"/>
                          </a:solidFill>
                          <a:latin typeface="Microsoft JhengHei"/>
                          <a:ea typeface="Microsoft JhengHei"/>
                          <a:cs typeface="Microsoft JhengHei"/>
                        </a:rPr>
                        <a:t>相關的技術當工具埋入，勿放關鍵字中。再提供調整完後簡報，會與創新科彥慶科長討論科內收案。</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err="1">
                          <a:solidFill>
                            <a:schemeClr val="tx1"/>
                          </a:solidFill>
                          <a:latin typeface="Microsoft JhengHei"/>
                          <a:ea typeface="Microsoft JhengHei"/>
                          <a:cs typeface="Microsoft JhengHei"/>
                          <a:sym typeface="Microsoft JhengHei"/>
                        </a:rPr>
                        <a:t>和欣</a:t>
                      </a:r>
                      <a:r>
                        <a:rPr lang="en-US" sz="1400" b="1" u="none" strike="noStrike" cap="none" dirty="0">
                          <a:solidFill>
                            <a:schemeClr val="tx1"/>
                          </a:solidFill>
                          <a:latin typeface="Microsoft JhengHei"/>
                          <a:ea typeface="Microsoft JhengHei"/>
                          <a:cs typeface="Microsoft JhengHei"/>
                          <a:sym typeface="Microsoft JhengHei"/>
                        </a:rPr>
                        <a:t>/</a:t>
                      </a:r>
                      <a:r>
                        <a:rPr lang="en-US" sz="1400" b="1" u="none" strike="noStrike" cap="none" dirty="0" err="1">
                          <a:solidFill>
                            <a:schemeClr val="tx1"/>
                          </a:solidFill>
                          <a:latin typeface="Microsoft JhengHei"/>
                          <a:ea typeface="Microsoft JhengHei"/>
                          <a:cs typeface="Microsoft JhengHei"/>
                          <a:sym typeface="Microsoft JhengHei"/>
                        </a:rPr>
                        <a:t>耀泰</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2398844661"/>
                  </a:ext>
                </a:extLst>
              </a:tr>
              <a:tr h="611592">
                <a:tc vMerge="1">
                  <a:txBody>
                    <a:bodyPr/>
                    <a:lstStyle/>
                    <a:p>
                      <a:pPr marL="0" marR="0" lvl="0" indent="0" algn="ctr" rtl="0">
                        <a:lnSpc>
                          <a:spcPct val="100000"/>
                        </a:lnSpc>
                        <a:spcBef>
                          <a:spcPts val="0"/>
                        </a:spcBef>
                        <a:spcAft>
                          <a:spcPts val="0"/>
                        </a:spcAft>
                        <a:buClr>
                          <a:schemeClr val="dk1"/>
                        </a:buClr>
                        <a:buSzPts val="1500"/>
                        <a:buFont typeface="Microsoft JhengHei"/>
                        <a:buNone/>
                      </a:pPr>
                      <a:endParaRPr sz="1500" b="1" dirty="0">
                        <a:latin typeface="微軟正黑體" panose="020B0604030504040204" pitchFamily="34" charset="-120"/>
                        <a:ea typeface="微軟正黑體" panose="020B0604030504040204" pitchFamily="34" charset="-120"/>
                      </a:endParaRPr>
                    </a:p>
                  </a:txBody>
                  <a:tcPr marL="91450" marR="91450" marT="45725" marB="45725"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spcBef>
                          <a:spcPts val="0"/>
                        </a:spcBef>
                        <a:spcAft>
                          <a:spcPts val="0"/>
                        </a:spcAft>
                        <a:buNone/>
                      </a:pPr>
                      <a:r>
                        <a:rPr lang="zh-TW" altLang="en-US" sz="1400" b="1" u="none" strike="noStrike" cap="none" dirty="0">
                          <a:solidFill>
                            <a:schemeClr val="tx1"/>
                          </a:solidFill>
                          <a:latin typeface="Microsoft JhengHei"/>
                          <a:ea typeface="Microsoft JhengHei"/>
                          <a:cs typeface="Microsoft JhengHei"/>
                          <a:sym typeface="Microsoft JhengHei"/>
                        </a:rPr>
                        <a:t>群邁</a:t>
                      </a:r>
                      <a:endParaRPr lang="en-US" altLang="zh-TW" sz="1400" b="1" u="none" strike="noStrike" cap="none" dirty="0">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altLang="zh-TW" sz="1400" b="1" u="none" strike="noStrike" cap="none" dirty="0">
                          <a:solidFill>
                            <a:schemeClr val="tx1"/>
                          </a:solidFill>
                          <a:latin typeface="Microsoft JhengHei"/>
                          <a:ea typeface="Microsoft JhengHei"/>
                          <a:cs typeface="Microsoft JhengHei"/>
                          <a:sym typeface="Microsoft JhengHei"/>
                        </a:rPr>
                        <a:t>(H100)</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rgbClr val="0000FF"/>
                        </a:buClr>
                        <a:buSzPts val="1500"/>
                        <a:buFont typeface="Microsoft JhengHei"/>
                        <a:buNone/>
                      </a:pPr>
                      <a:r>
                        <a:rPr lang="zh-TW" altLang="en-US" sz="1400" b="1" u="none" strike="noStrike" cap="none" dirty="0">
                          <a:solidFill>
                            <a:schemeClr val="tx1"/>
                          </a:solidFill>
                          <a:latin typeface="Microsoft JhengHei"/>
                          <a:ea typeface="Microsoft JhengHei"/>
                          <a:cs typeface="Microsoft JhengHei"/>
                          <a:sym typeface="Microsoft JhengHei"/>
                        </a:rPr>
                        <a:t>醫咖</a:t>
                      </a:r>
                      <a:r>
                        <a:rPr lang="en-US" altLang="zh-TW" sz="1400" b="1" u="none" strike="noStrike" cap="none" dirty="0">
                          <a:solidFill>
                            <a:schemeClr val="tx1"/>
                          </a:solidFill>
                          <a:latin typeface="Microsoft JhengHei"/>
                          <a:ea typeface="Microsoft JhengHei"/>
                          <a:cs typeface="Microsoft JhengHei"/>
                          <a:sym typeface="Microsoft JhengHei"/>
                        </a:rPr>
                        <a:t>go</a:t>
                      </a:r>
                      <a:r>
                        <a:rPr lang="zh-TW" altLang="en-US" sz="1400" b="1" u="none" strike="noStrike" cap="none" dirty="0">
                          <a:solidFill>
                            <a:schemeClr val="tx1"/>
                          </a:solidFill>
                          <a:latin typeface="Microsoft JhengHei"/>
                          <a:ea typeface="Microsoft JhengHei"/>
                          <a:cs typeface="Microsoft JhengHei"/>
                          <a:sym typeface="Microsoft JhengHei"/>
                        </a:rPr>
                        <a:t>與</a:t>
                      </a:r>
                      <a:r>
                        <a:rPr lang="en-US" altLang="zh-TW" sz="1400" b="1" u="none" strike="noStrike" cap="none" dirty="0" err="1">
                          <a:solidFill>
                            <a:schemeClr val="tx1"/>
                          </a:solidFill>
                          <a:latin typeface="Microsoft JhengHei"/>
                          <a:ea typeface="Microsoft JhengHei"/>
                          <a:cs typeface="Microsoft JhengHei"/>
                          <a:sym typeface="Microsoft JhengHei"/>
                        </a:rPr>
                        <a:t>iMAS</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dirty="0">
                          <a:solidFill>
                            <a:schemeClr val="tx1"/>
                          </a:solidFill>
                          <a:latin typeface="Microsoft JhengHei"/>
                          <a:ea typeface="Microsoft JhengHei"/>
                          <a:cs typeface="Microsoft JhengHei"/>
                          <a:sym typeface="Microsoft JhengHei"/>
                        </a:rPr>
                        <a:t>2,000</a:t>
                      </a:r>
                    </a:p>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dirty="0">
                          <a:solidFill>
                            <a:schemeClr val="tx1"/>
                          </a:solidFill>
                          <a:latin typeface="Microsoft JhengHei"/>
                          <a:ea typeface="Microsoft JhengHei"/>
                          <a:cs typeface="Microsoft JhengHei"/>
                          <a:sym typeface="Microsoft JhengHei"/>
                        </a:rPr>
                        <a:t>(2,000)</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sz="1400" b="1" u="none" strike="noStrike" cap="none" dirty="0">
                          <a:solidFill>
                            <a:schemeClr val="tx1"/>
                          </a:solidFill>
                          <a:latin typeface="Microsoft JhengHei"/>
                          <a:ea typeface="Microsoft JhengHei"/>
                          <a:cs typeface="Microsoft JhengHei"/>
                          <a:sym typeface="Microsoft JhengHei"/>
                        </a:rPr>
                        <a:t>Q4</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82550" marR="0" lvl="0" indent="0" algn="l" defTabSz="914400" rtl="0" eaLnBrk="1" fontAlgn="auto" latinLnBrk="0" hangingPunct="1">
                        <a:lnSpc>
                          <a:spcPct val="100000"/>
                        </a:lnSpc>
                        <a:spcBef>
                          <a:spcPts val="0"/>
                        </a:spcBef>
                        <a:spcAft>
                          <a:spcPts val="0"/>
                        </a:spcAft>
                        <a:buClr>
                          <a:srgbClr val="0000FF"/>
                        </a:buClr>
                        <a:buSzPts val="1500"/>
                        <a:buFont typeface="Arial" panose="020B0604020202020204" pitchFamily="34" charset="0"/>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Microsoft JhengHei"/>
                        </a:rPr>
                        <a:t>簽約數仍在努力中，如果只算台灣合作案簽約數大約在</a:t>
                      </a:r>
                      <a:r>
                        <a:rPr kumimoji="0" lang="en-US" altLang="zh-TW" sz="1400" b="1" i="0" u="none" strike="noStrike" kern="1200" cap="none" spc="0" normalizeH="0" baseline="0" noProof="0" dirty="0">
                          <a:ln>
                            <a:noFill/>
                          </a:ln>
                          <a:solidFill>
                            <a:schemeClr val="tx1"/>
                          </a:solidFill>
                          <a:effectLst/>
                          <a:uLnTx/>
                          <a:uFillTx/>
                          <a:latin typeface="Microsoft JhengHei"/>
                          <a:ea typeface="Microsoft JhengHei"/>
                          <a:cs typeface="Microsoft JhengHei"/>
                        </a:rPr>
                        <a:t>200</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Microsoft JhengHei"/>
                        </a:rPr>
                        <a:t>萬</a:t>
                      </a:r>
                      <a:endParaRPr lang="zh-TW" altLang="en-US"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prstClr val="black"/>
                        </a:buClr>
                        <a:buSzPts val="1500"/>
                        <a:buFont typeface="Microsoft JhengHei"/>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Microsoft JhengHei"/>
                          <a:sym typeface="Microsoft JhengHei"/>
                        </a:rPr>
                        <a:t>建任</a:t>
                      </a:r>
                      <a:r>
                        <a:rPr kumimoji="0" lang="en-US" altLang="zh-TW" sz="1400" b="1" i="0" u="none" strike="noStrike" kern="1200" cap="none" spc="0" normalizeH="0" baseline="0" noProof="0" dirty="0">
                          <a:ln>
                            <a:noFill/>
                          </a:ln>
                          <a:solidFill>
                            <a:schemeClr val="tx1"/>
                          </a:solidFill>
                          <a:effectLst/>
                          <a:uLnTx/>
                          <a:uFillTx/>
                          <a:latin typeface="Microsoft JhengHei"/>
                          <a:ea typeface="Microsoft JhengHei"/>
                          <a:cs typeface="Microsoft JhengHei"/>
                          <a:sym typeface="Microsoft JhengHei"/>
                        </a:rPr>
                        <a:t>/</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Microsoft JhengHei"/>
                          <a:sym typeface="Microsoft JhengHei"/>
                        </a:rPr>
                        <a:t>佳美</a:t>
                      </a:r>
                      <a:endParaRPr kumimoji="0" lang="zh-TW" altLang="en-US" sz="1400" b="0" i="0" u="none" strike="noStrike" kern="1200" cap="none" spc="0" normalizeH="0" baseline="0" noProof="0" dirty="0">
                        <a:ln>
                          <a:noFill/>
                        </a:ln>
                        <a:solidFill>
                          <a:schemeClr val="tx1"/>
                        </a:solidFill>
                        <a:effectLst/>
                        <a:uLnTx/>
                        <a:uFillTx/>
                        <a:latin typeface="+mn-lt"/>
                        <a:ea typeface="+mn-ea"/>
                        <a:cs typeface="+mn-cs"/>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extLst>
                  <a:ext uri="{0D108BD9-81ED-4DB2-BD59-A6C34878D82A}">
                    <a16:rowId xmlns:a16="http://schemas.microsoft.com/office/drawing/2014/main" val="1312706602"/>
                  </a:ext>
                </a:extLst>
              </a:tr>
            </a:tbl>
          </a:graphicData>
        </a:graphic>
      </p:graphicFrame>
      <p:sp>
        <p:nvSpPr>
          <p:cNvPr id="6" name="Google Shape;162;p5"/>
          <p:cNvSpPr txBox="1"/>
          <p:nvPr/>
        </p:nvSpPr>
        <p:spPr>
          <a:xfrm>
            <a:off x="7668344" y="345054"/>
            <a:ext cx="1475536" cy="292347"/>
          </a:xfrm>
          <a:prstGeom prst="rect">
            <a:avLst/>
          </a:prstGeom>
          <a:noFill/>
          <a:ln>
            <a:noFill/>
          </a:ln>
        </p:spPr>
        <p:txBody>
          <a:bodyPr spcFirstLastPara="1" wrap="square" lIns="91425" tIns="45700" rIns="91425" bIns="45700" anchor="t" anchorCtr="0">
            <a:spAutoFit/>
          </a:bodyPr>
          <a:lstStyle/>
          <a:p>
            <a:pPr lvl="0">
              <a:spcBef>
                <a:spcPts val="0"/>
              </a:spcBef>
              <a:spcAft>
                <a:spcPts val="0"/>
              </a:spcAft>
            </a:pPr>
            <a:r>
              <a:rPr lang="en-US" sz="1300" b="1" err="1">
                <a:solidFill>
                  <a:schemeClr val="dk1"/>
                </a:solidFill>
                <a:latin typeface="Microsoft JhengHei"/>
                <a:ea typeface="Microsoft JhengHei"/>
                <a:cs typeface="Microsoft JhengHei"/>
                <a:sym typeface="Microsoft JhengHei"/>
              </a:rPr>
              <a:t>單位：千元</a:t>
            </a:r>
            <a:r>
              <a:rPr lang="en-US" altLang="zh-TW" sz="1300" b="1">
                <a:solidFill>
                  <a:schemeClr val="dk1"/>
                </a:solidFill>
                <a:latin typeface="Microsoft JhengHei"/>
                <a:ea typeface="Microsoft JhengHei"/>
                <a:cs typeface="Microsoft JhengHei"/>
                <a:sym typeface="Microsoft JhengHei"/>
              </a:rPr>
              <a:t>(</a:t>
            </a:r>
            <a:r>
              <a:rPr lang="zh-TW" altLang="en-US" sz="1300">
                <a:solidFill>
                  <a:schemeClr val="dk1"/>
                </a:solidFill>
                <a:latin typeface="Microsoft JhengHei"/>
                <a:ea typeface="Microsoft JhengHei"/>
                <a:cs typeface="Microsoft JhengHei"/>
                <a:sym typeface="Microsoft JhengHei"/>
              </a:rPr>
              <a:t>未稅</a:t>
            </a:r>
            <a:r>
              <a:rPr lang="en-US" altLang="zh-TW" sz="1300" b="1">
                <a:solidFill>
                  <a:schemeClr val="dk1"/>
                </a:solidFill>
                <a:latin typeface="Microsoft JhengHei"/>
                <a:ea typeface="Microsoft JhengHei"/>
                <a:cs typeface="Microsoft JhengHei"/>
                <a:sym typeface="Microsoft JhengHei"/>
              </a:rPr>
              <a:t>)</a:t>
            </a:r>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6"/>
          <p:cNvSpPr txBox="1">
            <a:spLocks noGrp="1"/>
          </p:cNvSpPr>
          <p:nvPr>
            <p:ph type="title"/>
          </p:nvPr>
        </p:nvSpPr>
        <p:spPr>
          <a:xfrm>
            <a:off x="0" y="-72008"/>
            <a:ext cx="9115860" cy="6206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err="1">
                <a:effectLst/>
                <a:latin typeface="Microsoft JhengHei"/>
                <a:ea typeface="Microsoft JhengHei"/>
                <a:cs typeface="Microsoft JhengHei"/>
                <a:sym typeface="Microsoft JhengHei"/>
              </a:rPr>
              <a:t>H組</a:t>
            </a:r>
            <a:r>
              <a:rPr lang="zh-TW" altLang="en-US" dirty="0">
                <a:effectLst/>
                <a:latin typeface="Microsoft JhengHei"/>
                <a:ea typeface="Microsoft JhengHei"/>
                <a:cs typeface="Microsoft JhengHei"/>
                <a:sym typeface="Microsoft JhengHei"/>
              </a:rPr>
              <a:t>努力</a:t>
            </a:r>
            <a:r>
              <a:rPr lang="en-US" dirty="0" err="1">
                <a:effectLst/>
                <a:latin typeface="Microsoft JhengHei"/>
                <a:ea typeface="Microsoft JhengHei"/>
                <a:cs typeface="Microsoft JhengHei"/>
                <a:sym typeface="Microsoft JhengHei"/>
              </a:rPr>
              <a:t>中案件說明</a:t>
            </a:r>
            <a:endParaRPr dirty="0">
              <a:solidFill>
                <a:srgbClr val="FF0000"/>
              </a:solidFill>
              <a:effectLst/>
              <a:latin typeface="Microsoft JhengHei"/>
              <a:ea typeface="Microsoft JhengHei"/>
              <a:cs typeface="Microsoft JhengHei"/>
              <a:sym typeface="Microsoft JhengHei"/>
            </a:endParaRPr>
          </a:p>
        </p:txBody>
      </p:sp>
      <p:graphicFrame>
        <p:nvGraphicFramePr>
          <p:cNvPr id="169" name="Google Shape;169;p6"/>
          <p:cNvGraphicFramePr/>
          <p:nvPr>
            <p:extLst>
              <p:ext uri="{D42A27DB-BD31-4B8C-83A1-F6EECF244321}">
                <p14:modId xmlns:p14="http://schemas.microsoft.com/office/powerpoint/2010/main" val="4183234737"/>
              </p:ext>
            </p:extLst>
          </p:nvPr>
        </p:nvGraphicFramePr>
        <p:xfrm>
          <a:off x="35496" y="620688"/>
          <a:ext cx="9073008" cy="3312368"/>
        </p:xfrm>
        <a:graphic>
          <a:graphicData uri="http://schemas.openxmlformats.org/drawingml/2006/table">
            <a:tbl>
              <a:tblPr>
                <a:noFill/>
              </a:tblPr>
              <a:tblGrid>
                <a:gridCol w="317177">
                  <a:extLst>
                    <a:ext uri="{9D8B030D-6E8A-4147-A177-3AD203B41FA5}">
                      <a16:colId xmlns:a16="http://schemas.microsoft.com/office/drawing/2014/main" val="20000"/>
                    </a:ext>
                  </a:extLst>
                </a:gridCol>
                <a:gridCol w="847133">
                  <a:extLst>
                    <a:ext uri="{9D8B030D-6E8A-4147-A177-3AD203B41FA5}">
                      <a16:colId xmlns:a16="http://schemas.microsoft.com/office/drawing/2014/main" val="20001"/>
                    </a:ext>
                  </a:extLst>
                </a:gridCol>
                <a:gridCol w="1623670">
                  <a:extLst>
                    <a:ext uri="{9D8B030D-6E8A-4147-A177-3AD203B41FA5}">
                      <a16:colId xmlns:a16="http://schemas.microsoft.com/office/drawing/2014/main" val="20002"/>
                    </a:ext>
                  </a:extLst>
                </a:gridCol>
                <a:gridCol w="847129">
                  <a:extLst>
                    <a:ext uri="{9D8B030D-6E8A-4147-A177-3AD203B41FA5}">
                      <a16:colId xmlns:a16="http://schemas.microsoft.com/office/drawing/2014/main" val="20003"/>
                    </a:ext>
                  </a:extLst>
                </a:gridCol>
                <a:gridCol w="487929">
                  <a:extLst>
                    <a:ext uri="{9D8B030D-6E8A-4147-A177-3AD203B41FA5}">
                      <a16:colId xmlns:a16="http://schemas.microsoft.com/office/drawing/2014/main" val="20004"/>
                    </a:ext>
                  </a:extLst>
                </a:gridCol>
                <a:gridCol w="4013866">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tblGrid>
              <a:tr h="0">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類別</a:t>
                      </a:r>
                      <a:endParaRPr sz="1500" b="1" i="0" u="none" strike="noStrike" cap="none" err="1">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dirty="0" err="1">
                          <a:solidFill>
                            <a:schemeClr val="tx1"/>
                          </a:solidFill>
                          <a:latin typeface="Microsoft JhengHei"/>
                          <a:ea typeface="Microsoft JhengHei"/>
                          <a:cs typeface="Microsoft JhengHei"/>
                          <a:sym typeface="Microsoft JhengHei"/>
                        </a:rPr>
                        <a:t>廠商</a:t>
                      </a:r>
                      <a:endParaRPr sz="1500" b="1" i="0"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專案名稱</a:t>
                      </a:r>
                      <a:endParaRPr sz="1500" b="1" i="0" u="none" strike="noStrike" cap="none" err="1">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金額</a:t>
                      </a:r>
                      <a:endParaRPr sz="1500" b="1" i="0" u="none" strike="noStrike" cap="none">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500" b="1" i="0" u="none" strike="noStrike" cap="none">
                          <a:solidFill>
                            <a:schemeClr val="tx1"/>
                          </a:solidFill>
                          <a:latin typeface="Microsoft JhengHei"/>
                          <a:ea typeface="Microsoft JhengHei"/>
                          <a:cs typeface="Microsoft JhengHei"/>
                          <a:sym typeface="Microsoft JhengHei"/>
                        </a:rPr>
                        <a:t>(IP)</a:t>
                      </a:r>
                      <a:endParaRPr>
                        <a:solidFill>
                          <a:schemeClr val="tx1"/>
                        </a:solidFill>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簽約時程</a:t>
                      </a:r>
                      <a:endParaRPr sz="1500" b="1" i="0" u="none" strike="noStrike" cap="none">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dirty="0" err="1">
                          <a:solidFill>
                            <a:schemeClr val="tx1"/>
                          </a:solidFill>
                          <a:latin typeface="Microsoft JhengHei"/>
                          <a:ea typeface="Microsoft JhengHei"/>
                          <a:cs typeface="Microsoft JhengHei"/>
                          <a:sym typeface="Microsoft JhengHei"/>
                        </a:rPr>
                        <a:t>現況說明</a:t>
                      </a:r>
                      <a:endParaRPr sz="1500" b="1" i="0"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US" sz="1500" b="1" i="0" u="none" strike="noStrike" cap="none">
                          <a:solidFill>
                            <a:schemeClr val="tx1"/>
                          </a:solidFill>
                          <a:latin typeface="Microsoft JhengHei"/>
                          <a:ea typeface="Microsoft JhengHei"/>
                          <a:cs typeface="Microsoft JhengHei"/>
                          <a:sym typeface="Microsoft JhengHei"/>
                        </a:rPr>
                        <a:t>RD/</a:t>
                      </a:r>
                      <a:r>
                        <a:rPr lang="en-US" sz="1500" b="1" i="0" u="none" strike="noStrike" cap="none" err="1">
                          <a:solidFill>
                            <a:schemeClr val="tx1"/>
                          </a:solidFill>
                          <a:latin typeface="Microsoft JhengHei"/>
                          <a:ea typeface="Microsoft JhengHei"/>
                          <a:cs typeface="Microsoft JhengHei"/>
                          <a:sym typeface="Microsoft JhengHei"/>
                        </a:rPr>
                        <a:t>推廣</a:t>
                      </a:r>
                      <a:endParaRPr sz="1500" b="1" i="0" u="none" strike="noStrike" cap="none" err="1">
                        <a:solidFill>
                          <a:schemeClr val="tx1"/>
                        </a:solidFill>
                        <a:latin typeface="Microsoft JhengHei"/>
                        <a:ea typeface="Microsoft JhengHei"/>
                        <a:cs typeface="Microsoft JhengHei"/>
                        <a:sym typeface="Microsoft JhengHei"/>
                      </a:endParaRPr>
                    </a:p>
                    <a:p>
                      <a:pPr marL="0" marR="0" lvl="0" indent="0" algn="ctr" rtl="0">
                        <a:spcBef>
                          <a:spcPts val="0"/>
                        </a:spcBef>
                        <a:spcAft>
                          <a:spcPts val="0"/>
                        </a:spcAft>
                        <a:buNone/>
                      </a:pPr>
                      <a:r>
                        <a:rPr lang="en-US" sz="1500" b="1" i="0" u="none" strike="noStrike" cap="none" err="1">
                          <a:solidFill>
                            <a:schemeClr val="tx1"/>
                          </a:solidFill>
                          <a:latin typeface="Microsoft JhengHei"/>
                          <a:ea typeface="Microsoft JhengHei"/>
                          <a:cs typeface="Microsoft JhengHei"/>
                          <a:sym typeface="Microsoft JhengHei"/>
                        </a:rPr>
                        <a:t>窗口</a:t>
                      </a:r>
                      <a:endParaRPr sz="1500" b="1" i="0" u="none" strike="noStrike" cap="none" err="1">
                        <a:solidFill>
                          <a:schemeClr val="tx1"/>
                        </a:solidFill>
                        <a:latin typeface="Microsoft JhengHei"/>
                        <a:ea typeface="Microsoft JhengHei"/>
                        <a:cs typeface="Microsoft JhengHei"/>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982960">
                <a:tc rowSpan="2">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500" b="1" dirty="0">
                          <a:solidFill>
                            <a:schemeClr val="tx1"/>
                          </a:solidFill>
                          <a:latin typeface="微軟正黑體" panose="020B0604030504040204" pitchFamily="34" charset="-120"/>
                          <a:ea typeface="微軟正黑體" panose="020B0604030504040204" pitchFamily="34" charset="-120"/>
                        </a:rPr>
                        <a:t>努力中</a:t>
                      </a:r>
                      <a:endParaRPr sz="1500" b="1" dirty="0">
                        <a:solidFill>
                          <a:schemeClr val="tx1"/>
                        </a:solidFill>
                        <a:latin typeface="微軟正黑體" panose="020B0604030504040204" pitchFamily="34" charset="-120"/>
                        <a:ea typeface="微軟正黑體" panose="020B0604030504040204" pitchFamily="34" charset="-120"/>
                      </a:endParaRPr>
                    </a:p>
                  </a:txBody>
                  <a:tcPr marL="91450" marR="91450" marT="45725" marB="45725"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spcBef>
                          <a:spcPts val="0"/>
                        </a:spcBef>
                        <a:spcAft>
                          <a:spcPts val="0"/>
                        </a:spcAft>
                        <a:buNone/>
                      </a:pPr>
                      <a:r>
                        <a:rPr lang="en-US" sz="1400" b="1" u="none" strike="noStrike" cap="none" dirty="0" err="1">
                          <a:solidFill>
                            <a:schemeClr val="tx1"/>
                          </a:solidFill>
                          <a:effectLst/>
                          <a:latin typeface="Microsoft JhengHei"/>
                          <a:ea typeface="Microsoft JhengHei"/>
                          <a:cs typeface="Microsoft JhengHei"/>
                          <a:sym typeface="Microsoft JhengHei"/>
                        </a:rPr>
                        <a:t>中國佈道</a:t>
                      </a:r>
                      <a:endParaRPr sz="1400" b="1" u="none" strike="noStrike" cap="none" dirty="0">
                        <a:solidFill>
                          <a:schemeClr val="tx1"/>
                        </a:solidFill>
                        <a:effectLst/>
                        <a:latin typeface="Microsoft JhengHei"/>
                        <a:ea typeface="Microsoft JhengHei"/>
                        <a:cs typeface="Microsoft JhengHei"/>
                        <a:sym typeface="Microsoft JhengHei"/>
                      </a:endParaRPr>
                    </a:p>
                    <a:p>
                      <a:pPr marL="0" marR="0" lvl="0" indent="0" algn="ctr" rtl="0">
                        <a:lnSpc>
                          <a:spcPct val="100000"/>
                        </a:lnSpc>
                        <a:spcBef>
                          <a:spcPts val="0"/>
                        </a:spcBef>
                        <a:spcAft>
                          <a:spcPts val="0"/>
                        </a:spcAft>
                        <a:buClr>
                          <a:schemeClr val="dk1"/>
                        </a:buClr>
                        <a:buSzPts val="1600"/>
                        <a:buFont typeface="Microsoft JhengHei"/>
                        <a:buNone/>
                      </a:pPr>
                      <a:r>
                        <a:rPr lang="en-US" sz="1400" b="1" u="none" strike="noStrike" cap="none" dirty="0">
                          <a:solidFill>
                            <a:schemeClr val="tx1"/>
                          </a:solidFill>
                          <a:effectLst/>
                          <a:latin typeface="Microsoft JhengHei"/>
                          <a:ea typeface="Microsoft JhengHei"/>
                          <a:cs typeface="Microsoft JhengHei"/>
                          <a:sym typeface="Microsoft JhengHei"/>
                        </a:rPr>
                        <a:t>(H200)</a:t>
                      </a:r>
                      <a:endParaRPr sz="1400" b="1" u="none" strike="noStrike" cap="none" dirty="0">
                        <a:solidFill>
                          <a:schemeClr val="tx1"/>
                        </a:solidFill>
                        <a:effectLst/>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rtl="0">
                        <a:spcBef>
                          <a:spcPts val="0"/>
                        </a:spcBef>
                        <a:spcAft>
                          <a:spcPts val="0"/>
                        </a:spcAft>
                        <a:buClr>
                          <a:schemeClr val="dk1"/>
                        </a:buClr>
                        <a:buSzPts val="1500"/>
                        <a:buFont typeface="Microsoft JhengHei"/>
                        <a:buNone/>
                      </a:pPr>
                      <a:r>
                        <a:rPr lang="en-US" sz="1400" b="1" dirty="0" err="1">
                          <a:solidFill>
                            <a:schemeClr val="tx1"/>
                          </a:solidFill>
                          <a:latin typeface="Microsoft JhengHei"/>
                          <a:ea typeface="Microsoft JhengHei"/>
                          <a:cs typeface="Microsoft JhengHei"/>
                          <a:sym typeface="Microsoft JhengHei"/>
                        </a:rPr>
                        <a:t>綜合型長照</a:t>
                      </a:r>
                      <a:endParaRPr sz="1400" b="1" dirty="0">
                        <a:solidFill>
                          <a:schemeClr val="tx1"/>
                        </a:solidFill>
                        <a:latin typeface="Microsoft JhengHei"/>
                        <a:ea typeface="Microsoft JhengHei"/>
                        <a:cs typeface="Microsoft JhengHei"/>
                        <a:sym typeface="Microsoft JhengHei"/>
                      </a:endParaRPr>
                    </a:p>
                    <a:p>
                      <a:pPr marL="0" lvl="0" indent="0" algn="ctr" rtl="0">
                        <a:spcBef>
                          <a:spcPts val="0"/>
                        </a:spcBef>
                        <a:spcAft>
                          <a:spcPts val="0"/>
                        </a:spcAft>
                        <a:buClr>
                          <a:schemeClr val="dk1"/>
                        </a:buClr>
                        <a:buSzPts val="1500"/>
                        <a:buFont typeface="Microsoft JhengHei"/>
                        <a:buNone/>
                      </a:pPr>
                      <a:r>
                        <a:rPr lang="en-US" sz="1400" b="1" dirty="0" err="1">
                          <a:solidFill>
                            <a:schemeClr val="tx1"/>
                          </a:solidFill>
                          <a:latin typeface="Microsoft JhengHei"/>
                          <a:ea typeface="Microsoft JhengHei"/>
                          <a:cs typeface="Microsoft JhengHei"/>
                          <a:sym typeface="Microsoft JhengHei"/>
                        </a:rPr>
                        <a:t>智慧服務系統建置</a:t>
                      </a:r>
                      <a:endParaRPr sz="1400" b="1"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FF"/>
                        </a:buClr>
                        <a:buSzPts val="1500"/>
                        <a:buFont typeface="Microsoft JhengHei"/>
                        <a:buNone/>
                      </a:pPr>
                      <a:r>
                        <a:rPr lang="en-US" sz="1400" b="1" dirty="0">
                          <a:solidFill>
                            <a:schemeClr val="tx1"/>
                          </a:solidFill>
                          <a:latin typeface="Microsoft JhengHei"/>
                          <a:ea typeface="Microsoft JhengHei"/>
                          <a:cs typeface="Microsoft JhengHei"/>
                          <a:sym typeface="Microsoft JhengHei"/>
                        </a:rPr>
                        <a:t>3,80</a:t>
                      </a:r>
                      <a:r>
                        <a:rPr lang="en-US" sz="1400" b="1" i="0" u="none" strike="noStrike" cap="none" dirty="0">
                          <a:solidFill>
                            <a:schemeClr val="tx1"/>
                          </a:solidFill>
                          <a:latin typeface="Microsoft JhengHei"/>
                          <a:ea typeface="Microsoft JhengHei"/>
                          <a:cs typeface="Microsoft JhengHei"/>
                          <a:sym typeface="Microsoft JhengHei"/>
                        </a:rPr>
                        <a:t>0</a:t>
                      </a:r>
                      <a:endParaRPr sz="1400" b="1" i="0"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400" b="1" u="none" strike="noStrike" cap="none" dirty="0">
                          <a:solidFill>
                            <a:schemeClr val="tx1"/>
                          </a:solidFill>
                          <a:latin typeface="Microsoft JhengHei"/>
                          <a:ea typeface="Microsoft JhengHei"/>
                          <a:cs typeface="Microsoft JhengHe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368300" marR="0" lvl="0" indent="-285750" algn="l" rtl="0">
                        <a:lnSpc>
                          <a:spcPct val="100000"/>
                        </a:lnSpc>
                        <a:spcBef>
                          <a:spcPts val="0"/>
                        </a:spcBef>
                        <a:spcAft>
                          <a:spcPts val="0"/>
                        </a:spcAft>
                        <a:buClr>
                          <a:srgbClr val="0000FF"/>
                        </a:buClr>
                        <a:buSzPts val="1500"/>
                        <a:buFont typeface="Arial" panose="020B0604020202020204" pitchFamily="34" charset="0"/>
                        <a:buChar char="•"/>
                      </a:pPr>
                      <a:r>
                        <a:rPr lang="zh-TW" altLang="en-US" sz="1400" b="1" dirty="0">
                          <a:solidFill>
                            <a:schemeClr val="tx1"/>
                          </a:solidFill>
                          <a:latin typeface="Microsoft JhengHei"/>
                          <a:ea typeface="Microsoft JhengHei"/>
                          <a:cs typeface="Microsoft JhengHei"/>
                          <a:sym typeface="Microsoft JhengHei"/>
                        </a:rPr>
                        <a:t>於</a:t>
                      </a:r>
                      <a:r>
                        <a:rPr lang="en-US" altLang="zh-TW" sz="1400" b="1" dirty="0">
                          <a:solidFill>
                            <a:schemeClr val="tx1"/>
                          </a:solidFill>
                          <a:latin typeface="Microsoft JhengHei"/>
                          <a:ea typeface="Microsoft JhengHei"/>
                          <a:cs typeface="Microsoft JhengHei"/>
                          <a:sym typeface="Microsoft JhengHei"/>
                        </a:rPr>
                        <a:t>9/20</a:t>
                      </a:r>
                      <a:r>
                        <a:rPr lang="zh-TW" altLang="en-US" sz="1400" b="1" dirty="0">
                          <a:solidFill>
                            <a:schemeClr val="tx1"/>
                          </a:solidFill>
                          <a:latin typeface="Microsoft JhengHei"/>
                          <a:ea typeface="Microsoft JhengHei"/>
                          <a:cs typeface="Microsoft JhengHei"/>
                          <a:sym typeface="Microsoft JhengHei"/>
                        </a:rPr>
                        <a:t>中國佈道會董事會綜合長照小組之月會已審閱合作計畫書，並於會後通知於</a:t>
                      </a:r>
                      <a:r>
                        <a:rPr lang="en-US" altLang="zh-TW" sz="1400" b="1" dirty="0">
                          <a:solidFill>
                            <a:schemeClr val="tx1"/>
                          </a:solidFill>
                          <a:latin typeface="Microsoft JhengHei"/>
                          <a:ea typeface="Microsoft JhengHei"/>
                          <a:cs typeface="Microsoft JhengHei"/>
                          <a:sym typeface="Microsoft JhengHei"/>
                        </a:rPr>
                        <a:t>10/27</a:t>
                      </a:r>
                      <a:r>
                        <a:rPr lang="zh-TW" altLang="en-US" sz="1400" b="1" dirty="0">
                          <a:solidFill>
                            <a:schemeClr val="tx1"/>
                          </a:solidFill>
                          <a:latin typeface="Microsoft JhengHei"/>
                          <a:ea typeface="Microsoft JhengHei"/>
                          <a:cs typeface="Microsoft JhengHei"/>
                          <a:sym typeface="Microsoft JhengHei"/>
                        </a:rPr>
                        <a:t>洽談合約事宜</a:t>
                      </a:r>
                      <a:endParaRPr sz="1400" b="1"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400" b="1" u="none" strike="noStrike" cap="none" dirty="0">
                          <a:solidFill>
                            <a:schemeClr val="tx1"/>
                          </a:solidFill>
                          <a:latin typeface="Microsoft JhengHei"/>
                          <a:ea typeface="Microsoft JhengHei"/>
                          <a:cs typeface="Microsoft JhengHei"/>
                          <a:sym typeface="Microsoft JhengHei"/>
                        </a:rPr>
                        <a:t>聰文</a:t>
                      </a:r>
                      <a:r>
                        <a:rPr lang="en-US" sz="1400" b="1" u="none" strike="noStrike" cap="none" dirty="0">
                          <a:solidFill>
                            <a:schemeClr val="tx1"/>
                          </a:solidFill>
                          <a:latin typeface="Microsoft JhengHei"/>
                          <a:ea typeface="Microsoft JhengHei"/>
                          <a:cs typeface="Microsoft JhengHei"/>
                          <a:sym typeface="Microsoft JhengHei"/>
                        </a:rPr>
                        <a:t>/</a:t>
                      </a:r>
                      <a:r>
                        <a:rPr lang="en-US" sz="1400" b="1" u="none" strike="noStrike" cap="none" dirty="0" err="1">
                          <a:solidFill>
                            <a:schemeClr val="tx1"/>
                          </a:solidFill>
                          <a:latin typeface="Microsoft JhengHei"/>
                          <a:ea typeface="Microsoft JhengHei"/>
                          <a:cs typeface="Microsoft JhengHei"/>
                          <a:sym typeface="Microsoft JhengHei"/>
                        </a:rPr>
                        <a:t>毓瑩</a:t>
                      </a:r>
                      <a:endParaRPr sz="1400" dirty="0">
                        <a:solidFill>
                          <a:schemeClr val="tx1"/>
                        </a:solidFill>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548825537"/>
                  </a:ext>
                </a:extLst>
              </a:tr>
              <a:tr h="1872208">
                <a:tc vMerge="1">
                  <a:txBody>
                    <a:bodyPr/>
                    <a:lstStyle/>
                    <a:p>
                      <a:pPr marL="0" marR="0" lvl="0" indent="0" algn="ctr" rtl="0">
                        <a:lnSpc>
                          <a:spcPct val="100000"/>
                        </a:lnSpc>
                        <a:spcBef>
                          <a:spcPts val="0"/>
                        </a:spcBef>
                        <a:spcAft>
                          <a:spcPts val="0"/>
                        </a:spcAft>
                        <a:buClr>
                          <a:schemeClr val="dk1"/>
                        </a:buClr>
                        <a:buSzPts val="1500"/>
                        <a:buFont typeface="Microsoft JhengHei"/>
                        <a:buNone/>
                      </a:pPr>
                      <a:endParaRPr sz="1500" b="1" dirty="0">
                        <a:latin typeface="微軟正黑體" panose="020B0604030504040204" pitchFamily="34" charset="-120"/>
                        <a:ea typeface="微軟正黑體" panose="020B0604030504040204" pitchFamily="34" charset="-120"/>
                      </a:endParaRPr>
                    </a:p>
                  </a:txBody>
                  <a:tcPr marL="91450" marR="91450" marT="45725" marB="45725"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algn="ctr" rtl="0" fontAlgn="base"/>
                      <a:r>
                        <a:rPr lang="zh-TW" altLang="en-US" sz="1400" b="1" i="0" u="none" strike="noStrike" dirty="0">
                          <a:solidFill>
                            <a:srgbClr val="0000FF"/>
                          </a:solidFill>
                          <a:effectLst/>
                          <a:latin typeface="微軟正黑體" panose="020B0604030504040204" pitchFamily="34" charset="-120"/>
                          <a:ea typeface="微軟正黑體" panose="020B0604030504040204" pitchFamily="34" charset="-120"/>
                        </a:rPr>
                        <a:t>光田</a:t>
                      </a:r>
                      <a:r>
                        <a:rPr lang="en-US" altLang="zh-TW" sz="1400" b="1" i="0" u="none" strike="noStrike" dirty="0">
                          <a:solidFill>
                            <a:srgbClr val="0000FF"/>
                          </a:solidFill>
                          <a:effectLst/>
                          <a:latin typeface="微軟正黑體" panose="020B0604030504040204" pitchFamily="34" charset="-120"/>
                          <a:ea typeface="微軟正黑體" panose="020B0604030504040204" pitchFamily="34" charset="-120"/>
                        </a:rPr>
                        <a:t>/</a:t>
                      </a:r>
                      <a:r>
                        <a:rPr lang="zh-TW" altLang="en-US" sz="1400" b="1" i="0" u="none" strike="noStrike" dirty="0">
                          <a:solidFill>
                            <a:srgbClr val="0000FF"/>
                          </a:solidFill>
                          <a:effectLst/>
                          <a:latin typeface="微軟正黑體" panose="020B0604030504040204" pitchFamily="34" charset="-120"/>
                          <a:ea typeface="微軟正黑體" panose="020B0604030504040204" pitchFamily="34" charset="-120"/>
                        </a:rPr>
                        <a:t>仁馨</a:t>
                      </a:r>
                      <a:r>
                        <a:rPr lang="zh-TW" altLang="en-US" sz="1400" b="0" i="0" dirty="0">
                          <a:solidFill>
                            <a:srgbClr val="0000FF"/>
                          </a:solidFill>
                          <a:effectLst/>
                          <a:latin typeface="微軟正黑體" panose="020B0604030504040204" pitchFamily="34" charset="-120"/>
                          <a:ea typeface="微軟正黑體" panose="020B0604030504040204" pitchFamily="34" charset="-120"/>
                        </a:rPr>
                        <a:t>​</a:t>
                      </a:r>
                      <a:endParaRPr lang="en-US" altLang="zh-TW" sz="1400" b="0" i="0" dirty="0">
                        <a:solidFill>
                          <a:srgbClr val="0000FF"/>
                        </a:solidFill>
                        <a:effectLst/>
                        <a:latin typeface="微軟正黑體" panose="020B0604030504040204" pitchFamily="34" charset="-120"/>
                        <a:ea typeface="微軟正黑體" panose="020B0604030504040204" pitchFamily="34" charset="-120"/>
                      </a:endParaRPr>
                    </a:p>
                    <a:p>
                      <a:pPr algn="ctr" rtl="0" fontAlgn="base"/>
                      <a:r>
                        <a:rPr lang="en-US" altLang="zh-TW" sz="1400" b="1" i="0" dirty="0">
                          <a:solidFill>
                            <a:srgbClr val="0000FF"/>
                          </a:solidFill>
                          <a:effectLst/>
                          <a:latin typeface="微軟正黑體" panose="020B0604030504040204" pitchFamily="34" charset="-120"/>
                          <a:ea typeface="微軟正黑體" panose="020B0604030504040204" pitchFamily="34" charset="-120"/>
                        </a:rPr>
                        <a:t>(H200)</a:t>
                      </a:r>
                      <a:endParaRPr lang="zh-TW" altLang="en-US" sz="1400" b="1" i="0" dirty="0">
                        <a:solidFill>
                          <a:srgbClr val="0000FF"/>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區域慢病管理與健康</a:t>
                      </a:r>
                      <a:r>
                        <a:rPr lang="zh-TW" altLang="en-US" sz="1400" b="0" i="0" dirty="0">
                          <a:solidFill>
                            <a:schemeClr val="tx1"/>
                          </a:solidFill>
                          <a:effectLst/>
                          <a:latin typeface="微軟正黑體" panose="020B0604030504040204" pitchFamily="34" charset="-120"/>
                          <a:ea typeface="微軟正黑體" panose="020B0604030504040204" pitchFamily="34" charset="-120"/>
                        </a:rPr>
                        <a:t>​</a:t>
                      </a:r>
                      <a:r>
                        <a:rPr lang="zh-TW" altLang="en-US" sz="1400" b="1" i="0" u="none" strike="noStrike" dirty="0">
                          <a:solidFill>
                            <a:schemeClr val="tx1"/>
                          </a:solidFill>
                          <a:effectLst/>
                          <a:latin typeface="微軟正黑體" panose="020B0604030504040204" pitchFamily="34" charset="-120"/>
                          <a:ea typeface="微軟正黑體" panose="020B0604030504040204" pitchFamily="34" charset="-120"/>
                        </a:rPr>
                        <a:t>促進解決方案</a:t>
                      </a:r>
                      <a:endParaRPr lang="en-US" altLang="zh-TW" sz="1400" b="1" i="0" u="none" strike="noStrike" dirty="0">
                        <a:solidFill>
                          <a:schemeClr val="tx1"/>
                        </a:solidFill>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FF"/>
                        </a:buClr>
                        <a:buSzPts val="1500"/>
                        <a:buFont typeface="Microsoft JhengHei"/>
                        <a:buNone/>
                      </a:pPr>
                      <a:r>
                        <a:rPr lang="en-US" altLang="zh-TW" sz="1400" b="1" i="0" u="none" strike="noStrike" cap="none" dirty="0">
                          <a:solidFill>
                            <a:schemeClr val="tx1"/>
                          </a:solidFill>
                          <a:latin typeface="Microsoft JhengHei"/>
                          <a:ea typeface="Microsoft JhengHei"/>
                          <a:cs typeface="Microsoft JhengHei"/>
                          <a:sym typeface="Microsoft JhengHei"/>
                        </a:rPr>
                        <a:t>2,000</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rgbClr val="0000FF"/>
                        </a:buClr>
                        <a:buSzPts val="1500"/>
                        <a:buFont typeface="Microsoft JhengHei"/>
                        <a:buNone/>
                      </a:pPr>
                      <a:r>
                        <a:rPr lang="en-US" sz="1400" b="1" u="none" strike="noStrike" cap="none" dirty="0">
                          <a:solidFill>
                            <a:schemeClr val="tx1"/>
                          </a:solidFill>
                          <a:latin typeface="Microsoft JhengHei"/>
                          <a:ea typeface="Microsoft JhengHei"/>
                          <a:cs typeface="Microsoft JhengHei"/>
                          <a:sym typeface="Microsoft JhengHei"/>
                        </a:rPr>
                        <a:t>Q4</a:t>
                      </a:r>
                      <a:endParaRPr sz="1400" b="1" u="none" strike="noStrike" cap="none" dirty="0">
                        <a:solidFill>
                          <a:schemeClr val="tx1"/>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368300" marR="0" lvl="0" indent="-285750" algn="just" rtl="0">
                        <a:lnSpc>
                          <a:spcPct val="100000"/>
                        </a:lnSpc>
                        <a:spcBef>
                          <a:spcPts val="0"/>
                        </a:spcBef>
                        <a:spcAft>
                          <a:spcPts val="0"/>
                        </a:spcAft>
                        <a:buClr>
                          <a:srgbClr val="0000FF"/>
                        </a:buClr>
                        <a:buSzPts val="1500"/>
                        <a:buFont typeface="Arial" panose="020B0604020202020204" pitchFamily="34" charset="0"/>
                        <a:buChar char="•"/>
                      </a:pPr>
                      <a:r>
                        <a:rPr lang="zh-TW" altLang="en-US" sz="1400" b="1" u="none" strike="noStrike" cap="none" dirty="0">
                          <a:solidFill>
                            <a:srgbClr val="0000FF"/>
                          </a:solidFill>
                          <a:latin typeface="Microsoft JhengHei"/>
                          <a:ea typeface="Microsoft JhengHei"/>
                          <a:cs typeface="Microsoft JhengHei"/>
                          <a:sym typeface="Microsoft JhengHei"/>
                        </a:rPr>
                        <a:t>預計結合光田中部海線照護服務、健檢業務、社區藥局，進行全人健康之區域中心慢病管理與健康促進規劃及進行提案。</a:t>
                      </a:r>
                      <a:endParaRPr lang="en-US" altLang="zh-TW" sz="1400" b="1" u="none" strike="noStrike" cap="none" dirty="0">
                        <a:solidFill>
                          <a:srgbClr val="0000FF"/>
                        </a:solidFill>
                        <a:latin typeface="Microsoft JhengHei"/>
                        <a:ea typeface="Microsoft JhengHei"/>
                        <a:cs typeface="Microsoft JhengHei"/>
                        <a:sym typeface="Microsoft JhengHei"/>
                      </a:endParaRPr>
                    </a:p>
                    <a:p>
                      <a:pPr marL="368300" marR="0" lvl="0" indent="-285750" algn="just" rtl="0">
                        <a:lnSpc>
                          <a:spcPct val="100000"/>
                        </a:lnSpc>
                        <a:spcBef>
                          <a:spcPts val="0"/>
                        </a:spcBef>
                        <a:spcAft>
                          <a:spcPts val="0"/>
                        </a:spcAft>
                        <a:buClr>
                          <a:srgbClr val="0000FF"/>
                        </a:buClr>
                        <a:buSzPts val="1500"/>
                        <a:buFont typeface="Arial" panose="020B0604020202020204" pitchFamily="34" charset="0"/>
                        <a:buChar char="•"/>
                      </a:pPr>
                      <a:r>
                        <a:rPr lang="en-US" altLang="zh-TW" sz="1400" b="1" u="none" strike="noStrike" cap="none" dirty="0">
                          <a:solidFill>
                            <a:srgbClr val="0000FF"/>
                          </a:solidFill>
                          <a:latin typeface="Microsoft JhengHei"/>
                          <a:ea typeface="Microsoft JhengHei"/>
                          <a:cs typeface="Microsoft JhengHei"/>
                          <a:sym typeface="Microsoft JhengHei"/>
                        </a:rPr>
                        <a:t>10/13</a:t>
                      </a:r>
                      <a:r>
                        <a:rPr lang="zh-TW" altLang="en-US" sz="1400" b="1" u="none" strike="noStrike" cap="none" dirty="0">
                          <a:solidFill>
                            <a:srgbClr val="0000FF"/>
                          </a:solidFill>
                          <a:latin typeface="Microsoft JhengHei"/>
                          <a:ea typeface="Microsoft JhengHei"/>
                          <a:cs typeface="Microsoft JhengHei"/>
                          <a:sym typeface="Microsoft JhengHei"/>
                        </a:rPr>
                        <a:t>與光田副執行長及仁馨照護對談，將此概念整合並針對數位部高齡科技計畫輔導徵案管道，進行提案</a:t>
                      </a:r>
                      <a:r>
                        <a:rPr lang="zh-TW" altLang="en-US" sz="1400" b="1" u="none" strike="noStrike" cap="none" dirty="0">
                          <a:solidFill>
                            <a:schemeClr val="tx1"/>
                          </a:solidFill>
                          <a:latin typeface="Microsoft JhengHei"/>
                          <a:ea typeface="Microsoft JhengHei"/>
                          <a:cs typeface="Microsoft JhengHei"/>
                          <a:sym typeface="Microsoft JhengHei"/>
                        </a:rPr>
                        <a:t>。</a:t>
                      </a:r>
                      <a:r>
                        <a:rPr lang="zh-TW" altLang="en-US" sz="1400" b="1" u="none" strike="noStrike" cap="none" dirty="0">
                          <a:solidFill>
                            <a:srgbClr val="0000FF"/>
                          </a:solidFill>
                          <a:latin typeface="Microsoft JhengHei"/>
                          <a:ea typeface="Microsoft JhengHei"/>
                          <a:cs typeface="Microsoft JhengHei"/>
                          <a:sym typeface="Microsoft JhengHei"/>
                        </a:rPr>
                        <a:t>預計</a:t>
                      </a:r>
                      <a:r>
                        <a:rPr lang="en-US" altLang="zh-TW" sz="1400" b="1" u="none" strike="noStrike" cap="none" dirty="0">
                          <a:solidFill>
                            <a:srgbClr val="0000FF"/>
                          </a:solidFill>
                          <a:latin typeface="Microsoft JhengHei"/>
                          <a:ea typeface="Microsoft JhengHei"/>
                          <a:cs typeface="Microsoft JhengHei"/>
                          <a:sym typeface="Microsoft JhengHei"/>
                        </a:rPr>
                        <a:t>10/25</a:t>
                      </a:r>
                      <a:r>
                        <a:rPr lang="zh-TW" altLang="en-US" sz="1400" b="1" u="none" strike="noStrike" cap="none" dirty="0">
                          <a:solidFill>
                            <a:srgbClr val="0000FF"/>
                          </a:solidFill>
                          <a:latin typeface="Microsoft JhengHei"/>
                          <a:ea typeface="Microsoft JhengHei"/>
                          <a:cs typeface="Microsoft JhengHei"/>
                          <a:sym typeface="Microsoft JhengHei"/>
                        </a:rPr>
                        <a:t>第二次討論，確認提案的相關利害關係人團隊組合，以及內容細節展開。</a:t>
                      </a:r>
                      <a:endParaRPr lang="en-US" altLang="zh-TW" sz="1400" b="1" u="none" strike="noStrike" cap="none" dirty="0">
                        <a:solidFill>
                          <a:srgbClr val="0000FF"/>
                        </a:solidFill>
                        <a:latin typeface="Microsoft JhengHei"/>
                        <a:ea typeface="Microsoft JhengHei"/>
                        <a:cs typeface="Microsoft JhengHe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400" b="1" u="none" strike="noStrike" cap="none" dirty="0">
                          <a:solidFill>
                            <a:schemeClr val="tx1"/>
                          </a:solidFill>
                          <a:latin typeface="Microsoft JhengHei"/>
                          <a:ea typeface="Microsoft JhengHei"/>
                          <a:cs typeface="Microsoft JhengHei"/>
                          <a:sym typeface="Microsoft JhengHei"/>
                        </a:rPr>
                        <a:t>宗樺</a:t>
                      </a:r>
                      <a:r>
                        <a:rPr lang="en-US" altLang="zh-TW" sz="1400" b="1" u="none" strike="noStrike" cap="none" dirty="0">
                          <a:solidFill>
                            <a:schemeClr val="tx1"/>
                          </a:solidFill>
                          <a:latin typeface="Microsoft JhengHei"/>
                          <a:ea typeface="Microsoft JhengHei"/>
                          <a:cs typeface="Microsoft JhengHei"/>
                          <a:sym typeface="Microsoft JhengHei"/>
                        </a:rPr>
                        <a:t>/</a:t>
                      </a:r>
                      <a:r>
                        <a:rPr lang="en-US" sz="1400" b="1" u="none" strike="noStrike" cap="none" dirty="0" err="1">
                          <a:solidFill>
                            <a:schemeClr val="tx1"/>
                          </a:solidFill>
                          <a:latin typeface="Microsoft JhengHei"/>
                          <a:ea typeface="Microsoft JhengHei"/>
                          <a:cs typeface="Microsoft JhengHei"/>
                          <a:sym typeface="Microsoft JhengHei"/>
                        </a:rPr>
                        <a:t>文新</a:t>
                      </a:r>
                      <a:endParaRPr sz="1400" dirty="0">
                        <a:solidFill>
                          <a:schemeClr val="tx1"/>
                        </a:solidFill>
                        <a:latin typeface="Microsoft JhengHei"/>
                        <a:ea typeface="+mn-ea"/>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121971465"/>
                  </a:ext>
                </a:extLst>
              </a:tr>
            </a:tbl>
          </a:graphicData>
        </a:graphic>
      </p:graphicFrame>
      <p:sp>
        <p:nvSpPr>
          <p:cNvPr id="6" name="Google Shape;162;p5"/>
          <p:cNvSpPr txBox="1"/>
          <p:nvPr/>
        </p:nvSpPr>
        <p:spPr>
          <a:xfrm>
            <a:off x="7668344" y="345054"/>
            <a:ext cx="1475536" cy="292347"/>
          </a:xfrm>
          <a:prstGeom prst="rect">
            <a:avLst/>
          </a:prstGeom>
          <a:noFill/>
          <a:ln>
            <a:noFill/>
          </a:ln>
        </p:spPr>
        <p:txBody>
          <a:bodyPr spcFirstLastPara="1" wrap="square" lIns="91425" tIns="45700" rIns="91425" bIns="45700" anchor="t" anchorCtr="0">
            <a:spAutoFit/>
          </a:bodyPr>
          <a:lstStyle/>
          <a:p>
            <a:pPr lvl="0">
              <a:spcBef>
                <a:spcPts val="0"/>
              </a:spcBef>
              <a:spcAft>
                <a:spcPts val="0"/>
              </a:spcAft>
            </a:pPr>
            <a:r>
              <a:rPr lang="en-US" sz="1300" b="1" err="1">
                <a:solidFill>
                  <a:schemeClr val="dk1"/>
                </a:solidFill>
                <a:latin typeface="Microsoft JhengHei"/>
                <a:ea typeface="Microsoft JhengHei"/>
                <a:cs typeface="Microsoft JhengHei"/>
                <a:sym typeface="Microsoft JhengHei"/>
              </a:rPr>
              <a:t>單位：千元</a:t>
            </a:r>
            <a:r>
              <a:rPr lang="en-US" altLang="zh-TW" sz="1300" b="1">
                <a:solidFill>
                  <a:schemeClr val="dk1"/>
                </a:solidFill>
                <a:latin typeface="Microsoft JhengHei"/>
                <a:ea typeface="Microsoft JhengHei"/>
                <a:cs typeface="Microsoft JhengHei"/>
                <a:sym typeface="Microsoft JhengHei"/>
              </a:rPr>
              <a:t>(</a:t>
            </a:r>
            <a:r>
              <a:rPr lang="zh-TW" altLang="en-US" sz="1300">
                <a:solidFill>
                  <a:schemeClr val="dk1"/>
                </a:solidFill>
                <a:latin typeface="Microsoft JhengHei"/>
                <a:ea typeface="Microsoft JhengHei"/>
                <a:cs typeface="Microsoft JhengHei"/>
                <a:sym typeface="Microsoft JhengHei"/>
              </a:rPr>
              <a:t>未稅</a:t>
            </a:r>
            <a:r>
              <a:rPr lang="en-US" altLang="zh-TW" sz="1300" b="1">
                <a:solidFill>
                  <a:schemeClr val="dk1"/>
                </a:solidFill>
                <a:latin typeface="Microsoft JhengHei"/>
                <a:ea typeface="Microsoft JhengHei"/>
                <a:cs typeface="Microsoft JhengHei"/>
                <a:sym typeface="Microsoft JhengHei"/>
              </a:rPr>
              <a:t>)</a:t>
            </a:r>
            <a:endParaRPr/>
          </a:p>
        </p:txBody>
      </p:sp>
    </p:spTree>
    <p:extLst>
      <p:ext uri="{BB962C8B-B14F-4D97-AF65-F5344CB8AC3E}">
        <p14:creationId xmlns:p14="http://schemas.microsoft.com/office/powerpoint/2010/main" val="31012281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115616" y="2420888"/>
            <a:ext cx="6858001" cy="1513898"/>
          </a:xfrm>
          <a:prstGeom prst="rect">
            <a:avLst/>
          </a:prstGeom>
          <a:noFill/>
          <a:ln>
            <a:noFill/>
          </a:ln>
        </p:spPr>
        <p:txBody>
          <a:bodyPr lIns="71837" tIns="35918" rIns="71837" bIns="35918" anchor="ct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lvl="0" algn="ctr" eaLnBrk="1" hangingPunct="1">
              <a:lnSpc>
                <a:spcPct val="120000"/>
              </a:lnSpc>
              <a:defRPr/>
            </a:pPr>
            <a:r>
              <a:rPr lang="en-US" altLang="zh-TW" sz="3400" dirty="0">
                <a:solidFill>
                  <a:srgbClr val="000099"/>
                </a:solidFill>
                <a:latin typeface="微軟正黑體" panose="020B0604030504040204" pitchFamily="34" charset="-120"/>
                <a:ea typeface="微軟正黑體" panose="020B0604030504040204" pitchFamily="34" charset="-120"/>
                <a:cs typeface="Arial" charset="0"/>
              </a:rPr>
              <a:t>H</a:t>
            </a:r>
            <a:r>
              <a:rPr lang="zh-TW" altLang="en-US" sz="3400" dirty="0">
                <a:solidFill>
                  <a:srgbClr val="000099"/>
                </a:solidFill>
                <a:latin typeface="微軟正黑體" panose="020B0604030504040204" pitchFamily="34" charset="-120"/>
                <a:ea typeface="微軟正黑體" panose="020B0604030504040204" pitchFamily="34" charset="-120"/>
                <a:cs typeface="Arial" charset="0"/>
              </a:rPr>
              <a:t>組 重大效益推動案例進度</a:t>
            </a:r>
            <a:endParaRPr kumimoji="1" lang="zh-TW" altLang="en-US" sz="3400" b="1" i="0" u="none" strike="noStrike" kern="1200" cap="none" spc="0" normalizeH="0" baseline="0" noProof="0" dirty="0">
              <a:ln>
                <a:noFill/>
              </a:ln>
              <a:solidFill>
                <a:srgbClr val="000099"/>
              </a:solidFill>
              <a:effectLst/>
              <a:uLnTx/>
              <a:uFillTx/>
              <a:latin typeface="微軟正黑體" panose="020B0604030504040204" pitchFamily="34" charset="-120"/>
              <a:ea typeface="微軟正黑體" panose="020B0604030504040204" pitchFamily="34" charset="-120"/>
              <a:cs typeface="Arial" charset="0"/>
            </a:endParaRPr>
          </a:p>
        </p:txBody>
      </p:sp>
    </p:spTree>
    <p:extLst>
      <p:ext uri="{BB962C8B-B14F-4D97-AF65-F5344CB8AC3E}">
        <p14:creationId xmlns:p14="http://schemas.microsoft.com/office/powerpoint/2010/main" val="17551637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3003588867"/>
              </p:ext>
            </p:extLst>
          </p:nvPr>
        </p:nvGraphicFramePr>
        <p:xfrm>
          <a:off x="288000" y="836712"/>
          <a:ext cx="8568000" cy="4660783"/>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2412000">
                  <a:extLst>
                    <a:ext uri="{9D8B030D-6E8A-4147-A177-3AD203B41FA5}">
                      <a16:colId xmlns:a16="http://schemas.microsoft.com/office/drawing/2014/main" val="20002"/>
                    </a:ext>
                  </a:extLst>
                </a:gridCol>
                <a:gridCol w="5724000">
                  <a:extLst>
                    <a:ext uri="{9D8B030D-6E8A-4147-A177-3AD203B41FA5}">
                      <a16:colId xmlns:a16="http://schemas.microsoft.com/office/drawing/2014/main" val="1692707848"/>
                    </a:ext>
                  </a:extLst>
                </a:gridCol>
              </a:tblGrid>
              <a:tr h="381314">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800" b="0" dirty="0">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2000" b="1" dirty="0">
                          <a:latin typeface="微軟正黑體" panose="020B0604030504040204" pitchFamily="34" charset="-120"/>
                          <a:ea typeface="微軟正黑體" panose="020B0604030504040204" pitchFamily="34" charset="-120"/>
                        </a:rPr>
                        <a:t>重大效益</a:t>
                      </a:r>
                      <a:endParaRPr lang="zh-TW" altLang="en-US" sz="2000" b="1" dirty="0">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2000" b="1" dirty="0">
                          <a:latin typeface="微軟正黑體" panose="020B0604030504040204" pitchFamily="34" charset="-120"/>
                          <a:ea typeface="微軟正黑體" panose="020B0604030504040204" pitchFamily="34" charset="-120"/>
                          <a:cs typeface="Calibri" panose="020F0502020204030204" pitchFamily="34" charset="0"/>
                        </a:rPr>
                        <a:t>發展</a:t>
                      </a:r>
                      <a:r>
                        <a:rPr lang="en-US" altLang="zh-TW" sz="2000" b="1" dirty="0">
                          <a:latin typeface="微軟正黑體" panose="020B0604030504040204" pitchFamily="34" charset="-120"/>
                          <a:ea typeface="微軟正黑體" panose="020B0604030504040204" pitchFamily="34" charset="-120"/>
                          <a:cs typeface="Calibri" panose="020F0502020204030204" pitchFamily="34" charset="0"/>
                        </a:rPr>
                        <a:t>/</a:t>
                      </a:r>
                      <a:r>
                        <a:rPr lang="zh-TW" altLang="en-US" sz="2000" b="1" dirty="0">
                          <a:latin typeface="微軟正黑體" panose="020B0604030504040204" pitchFamily="34" charset="-120"/>
                          <a:ea typeface="微軟正黑體" panose="020B0604030504040204" pitchFamily="34" charset="-120"/>
                          <a:cs typeface="Calibri" panose="020F0502020204030204" pitchFamily="34" charset="0"/>
                        </a:rPr>
                        <a:t>推動進度</a:t>
                      </a:r>
                    </a:p>
                  </a:txBody>
                  <a:tcPr anchor="ctr"/>
                </a:tc>
                <a:extLst>
                  <a:ext uri="{0D108BD9-81ED-4DB2-BD59-A6C34878D82A}">
                    <a16:rowId xmlns:a16="http://schemas.microsoft.com/office/drawing/2014/main" val="10000"/>
                  </a:ext>
                </a:extLst>
              </a:tr>
              <a:tr h="4091940">
                <a:tc>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2000" b="1" kern="1200" dirty="0">
                          <a:solidFill>
                            <a:schemeClr val="tx1"/>
                          </a:solidFill>
                          <a:effectLst/>
                          <a:latin typeface="微軟正黑體" panose="020B0604030504040204" pitchFamily="34" charset="-120"/>
                          <a:ea typeface="微軟正黑體" panose="020B0604030504040204" pitchFamily="34" charset="-120"/>
                          <a:cs typeface="+mn-cs"/>
                        </a:rPr>
                        <a:t>智慧</a:t>
                      </a:r>
                      <a:endParaRPr lang="en-US" altLang="zh-TW" sz="2000" b="1" kern="1200" dirty="0">
                        <a:solidFill>
                          <a:schemeClr val="tx1"/>
                        </a:solidFill>
                        <a:effectLst/>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2000" b="1" u="none" kern="1200" dirty="0">
                          <a:solidFill>
                            <a:schemeClr val="tx1"/>
                          </a:solidFill>
                          <a:effectLst/>
                          <a:latin typeface="微軟正黑體" panose="020B0604030504040204" pitchFamily="34" charset="-120"/>
                          <a:ea typeface="微軟正黑體" panose="020B0604030504040204" pitchFamily="34" charset="-120"/>
                          <a:cs typeface="+mn-cs"/>
                        </a:rPr>
                        <a:t>醫療</a:t>
                      </a:r>
                      <a:endParaRPr lang="zh-TW" altLang="en-US" sz="2000" b="1" u="none" dirty="0">
                        <a:solidFill>
                          <a:schemeClr val="tx1"/>
                        </a:solidFill>
                        <a:latin typeface="微軟正黑體" panose="020B0604030504040204" pitchFamily="34" charset="-120"/>
                        <a:ea typeface="微軟正黑體" panose="020B0604030504040204" pitchFamily="34" charset="-120"/>
                        <a:cs typeface="Calibri" panose="020F0502020204030204" pitchFamily="34" charset="0"/>
                      </a:endParaRPr>
                    </a:p>
                  </a:txBody>
                  <a:tcPr anchor="ctr"/>
                </a:tc>
                <a:tc>
                  <a:txBody>
                    <a:bodyPr/>
                    <a:lstStyle/>
                    <a:p>
                      <a:pPr algn="l">
                        <a:lnSpc>
                          <a:spcPct val="110000"/>
                        </a:lnSpc>
                        <a:defRPr/>
                      </a:pPr>
                      <a:r>
                        <a:rPr lang="zh-TW" altLang="en-US" sz="1800" b="1" kern="1200" dirty="0">
                          <a:solidFill>
                            <a:schemeClr val="tx1"/>
                          </a:solidFill>
                          <a:effectLst/>
                          <a:latin typeface="微軟正黑體" panose="020B0604030504040204" pitchFamily="34" charset="-120"/>
                          <a:ea typeface="微軟正黑體" panose="020B0604030504040204" pitchFamily="34" charset="-120"/>
                          <a:cs typeface="+mn-cs"/>
                        </a:rPr>
                        <a:t>發展符合國際資安</a:t>
                      </a:r>
                      <a:r>
                        <a:rPr lang="en-US" altLang="zh-TW" sz="1800" b="1" kern="1200" dirty="0">
                          <a:solidFill>
                            <a:schemeClr val="tx1"/>
                          </a:solidFill>
                          <a:effectLst/>
                          <a:latin typeface="微軟正黑體" panose="020B0604030504040204" pitchFamily="34" charset="-120"/>
                          <a:ea typeface="微軟正黑體" panose="020B0604030504040204" pitchFamily="34" charset="-120"/>
                          <a:cs typeface="+mn-cs"/>
                        </a:rPr>
                        <a:t>(HIPPA)</a:t>
                      </a:r>
                      <a:r>
                        <a:rPr lang="zh-TW" altLang="en-US" sz="1800" b="1" kern="1200" dirty="0">
                          <a:solidFill>
                            <a:schemeClr val="tx1"/>
                          </a:solidFill>
                          <a:effectLst/>
                          <a:latin typeface="微軟正黑體" panose="020B0604030504040204" pitchFamily="34" charset="-120"/>
                          <a:ea typeface="微軟正黑體" panose="020B0604030504040204" pitchFamily="34" charset="-120"/>
                          <a:cs typeface="+mn-cs"/>
                        </a:rPr>
                        <a:t>與國際醫療資料交換標準</a:t>
                      </a:r>
                      <a:r>
                        <a:rPr lang="en-US" altLang="zh-TW" sz="1800" b="1" kern="1200" dirty="0">
                          <a:solidFill>
                            <a:schemeClr val="tx1"/>
                          </a:solidFill>
                          <a:effectLst/>
                          <a:latin typeface="微軟正黑體" panose="020B0604030504040204" pitchFamily="34" charset="-120"/>
                          <a:ea typeface="微軟正黑體" panose="020B0604030504040204" pitchFamily="34" charset="-120"/>
                          <a:cs typeface="+mn-cs"/>
                        </a:rPr>
                        <a:t>(FHIR)</a:t>
                      </a:r>
                      <a:r>
                        <a:rPr lang="zh-TW" altLang="en-US" sz="1800" b="1" kern="1200" dirty="0">
                          <a:solidFill>
                            <a:schemeClr val="tx1"/>
                          </a:solidFill>
                          <a:effectLst/>
                          <a:latin typeface="微軟正黑體" panose="020B0604030504040204" pitchFamily="34" charset="-120"/>
                          <a:ea typeface="微軟正黑體" panose="020B0604030504040204" pitchFamily="34" charset="-120"/>
                          <a:cs typeface="+mn-cs"/>
                        </a:rPr>
                        <a:t>之高值化</a:t>
                      </a:r>
                      <a:r>
                        <a:rPr lang="en-US" altLang="zh-TW" sz="1800" b="1" kern="1200" dirty="0">
                          <a:solidFill>
                            <a:schemeClr val="tx1"/>
                          </a:solidFill>
                          <a:effectLst/>
                          <a:latin typeface="微軟正黑體" panose="020B0604030504040204" pitchFamily="34" charset="-120"/>
                          <a:ea typeface="微軟正黑體" panose="020B0604030504040204" pitchFamily="34" charset="-120"/>
                          <a:cs typeface="+mn-cs"/>
                        </a:rPr>
                        <a:t>E2E</a:t>
                      </a:r>
                      <a:r>
                        <a:rPr lang="zh-TW" altLang="en-US" sz="1800" b="1" kern="1200" dirty="0">
                          <a:solidFill>
                            <a:schemeClr val="tx1"/>
                          </a:solidFill>
                          <a:effectLst/>
                          <a:latin typeface="微軟正黑體" panose="020B0604030504040204" pitchFamily="34" charset="-120"/>
                          <a:ea typeface="微軟正黑體" panose="020B0604030504040204" pitchFamily="34" charset="-120"/>
                          <a:cs typeface="+mn-cs"/>
                        </a:rPr>
                        <a:t>解決方案</a:t>
                      </a:r>
                      <a:r>
                        <a:rPr lang="en-US" altLang="zh-TW" sz="1800" b="1"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800" b="1" kern="1200" dirty="0">
                          <a:solidFill>
                            <a:schemeClr val="tx1"/>
                          </a:solidFill>
                          <a:effectLst/>
                          <a:latin typeface="微軟正黑體" panose="020B0604030504040204" pitchFamily="34" charset="-120"/>
                          <a:ea typeface="微軟正黑體" panose="020B0604030504040204" pitchFamily="34" charset="-120"/>
                          <a:cs typeface="+mn-cs"/>
                        </a:rPr>
                        <a:t>醫療資訊助理系統</a:t>
                      </a:r>
                      <a:r>
                        <a:rPr lang="en-US" altLang="zh-TW" sz="1800" b="1" kern="1200" dirty="0">
                          <a:solidFill>
                            <a:schemeClr val="tx1"/>
                          </a:solidFill>
                          <a:effectLst/>
                          <a:latin typeface="微軟正黑體" panose="020B0604030504040204" pitchFamily="34" charset="-120"/>
                          <a:ea typeface="微軟正黑體" panose="020B0604030504040204" pitchFamily="34" charset="-120"/>
                          <a:cs typeface="+mn-cs"/>
                        </a:rPr>
                        <a:t>(</a:t>
                      </a:r>
                      <a:r>
                        <a:rPr lang="en-US" altLang="zh-TW" sz="1800" b="1" kern="1200" dirty="0" err="1">
                          <a:solidFill>
                            <a:schemeClr val="tx1"/>
                          </a:solidFill>
                          <a:effectLst/>
                          <a:latin typeface="微軟正黑體" panose="020B0604030504040204" pitchFamily="34" charset="-120"/>
                          <a:ea typeface="微軟正黑體" panose="020B0604030504040204" pitchFamily="34" charset="-120"/>
                          <a:cs typeface="+mn-cs"/>
                        </a:rPr>
                        <a:t>iMAS</a:t>
                      </a:r>
                      <a:r>
                        <a:rPr lang="en-US" altLang="zh-TW" sz="1800" b="1"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800" b="1" kern="1200" dirty="0">
                          <a:solidFill>
                            <a:schemeClr val="tx1"/>
                          </a:solidFill>
                          <a:effectLst/>
                          <a:latin typeface="微軟正黑體" panose="020B0604030504040204" pitchFamily="34" charset="-120"/>
                          <a:ea typeface="微軟正黑體" panose="020B0604030504040204" pitchFamily="34" charset="-120"/>
                          <a:cs typeface="+mn-cs"/>
                        </a:rPr>
                        <a:t>，完成台灣典範淬鍊，推動海外輸出</a:t>
                      </a:r>
                    </a:p>
                  </a:txBody>
                  <a:tcPr anchor="ct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與國內電子產業領導業者鴻海集團</a:t>
                      </a:r>
                      <a:r>
                        <a:rPr lang="en-US" altLang="zh-TW" sz="1600" b="0" kern="12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群邁科技，共創完整解決方案，已經與泰國</a:t>
                      </a:r>
                      <a:r>
                        <a:rPr lang="en-US" altLang="zh-TW" sz="1600" b="0" kern="1200" dirty="0">
                          <a:solidFill>
                            <a:schemeClr val="tx1"/>
                          </a:solidFill>
                          <a:effectLst/>
                          <a:latin typeface="微軟正黑體" panose="020B0604030504040204" pitchFamily="34" charset="-120"/>
                          <a:ea typeface="微軟正黑體" panose="020B0604030504040204" pitchFamily="34" charset="-120"/>
                          <a:cs typeface="+mn-cs"/>
                        </a:rPr>
                        <a:t>TKC</a:t>
                      </a: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集團接洽並進行實地展示，將共同規劃</a:t>
                      </a:r>
                      <a:r>
                        <a:rPr lang="en-US" altLang="zh-TW" sz="1600" b="0" kern="1200" dirty="0">
                          <a:solidFill>
                            <a:schemeClr val="tx1"/>
                          </a:solidFill>
                          <a:effectLst/>
                          <a:latin typeface="微軟正黑體" panose="020B0604030504040204" pitchFamily="34" charset="-120"/>
                          <a:ea typeface="微軟正黑體" panose="020B0604030504040204" pitchFamily="34" charset="-120"/>
                          <a:cs typeface="+mn-cs"/>
                        </a:rPr>
                        <a:t>POC</a:t>
                      </a: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應用。 </a:t>
                      </a:r>
                      <a:r>
                        <a:rPr lang="en-US" altLang="zh-TW" sz="1600" b="0" kern="1200" dirty="0">
                          <a:solidFill>
                            <a:schemeClr val="tx1"/>
                          </a:solidFill>
                          <a:effectLst/>
                          <a:latin typeface="微軟正黑體" panose="020B0604030504040204" pitchFamily="34" charset="-120"/>
                          <a:ea typeface="微軟正黑體" panose="020B0604030504040204" pitchFamily="34" charset="-120"/>
                          <a:cs typeface="+mn-cs"/>
                        </a:rPr>
                        <a:t>5/25</a:t>
                      </a: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對泰國系統整合業者</a:t>
                      </a:r>
                      <a:r>
                        <a:rPr lang="en-US" altLang="zh-TW" sz="1600" b="0" kern="1200" dirty="0">
                          <a:solidFill>
                            <a:schemeClr val="tx1"/>
                          </a:solidFill>
                          <a:effectLst/>
                          <a:latin typeface="微軟正黑體" panose="020B0604030504040204" pitchFamily="34" charset="-120"/>
                          <a:ea typeface="微軟正黑體" panose="020B0604030504040204" pitchFamily="34" charset="-120"/>
                          <a:cs typeface="+mn-cs"/>
                        </a:rPr>
                        <a:t>Ture digital</a:t>
                      </a: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執行長展示，對將由其協助進行泰語版翻譯，並共同推廣，</a:t>
                      </a:r>
                      <a:r>
                        <a:rPr lang="en-US" altLang="zh-TW" sz="1600" b="1" kern="1200" dirty="0">
                          <a:solidFill>
                            <a:schemeClr val="tx1"/>
                          </a:solidFill>
                          <a:effectLst/>
                          <a:latin typeface="微軟正黑體" panose="020B0604030504040204" pitchFamily="34" charset="-120"/>
                          <a:ea typeface="微軟正黑體" panose="020B0604030504040204" pitchFamily="34" charset="-120"/>
                          <a:cs typeface="+mn-cs"/>
                        </a:rPr>
                        <a:t>9/8</a:t>
                      </a:r>
                      <a:r>
                        <a:rPr lang="zh-TW" altLang="en-US" sz="1600" b="1" kern="1200" dirty="0">
                          <a:solidFill>
                            <a:schemeClr val="tx1"/>
                          </a:solidFill>
                          <a:effectLst/>
                          <a:latin typeface="微軟正黑體" panose="020B0604030504040204" pitchFamily="34" charset="-120"/>
                          <a:ea typeface="微軟正黑體" panose="020B0604030504040204" pitchFamily="34" charset="-120"/>
                          <a:cs typeface="+mn-cs"/>
                        </a:rPr>
                        <a:t>對香港佳創等業者展示，其中靈巧醫療對傷口機表達高度興趣，將洽談引進</a:t>
                      </a: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發展符合院內外資料整合串接及臨床流程之社區行動健檢服務平台，</a:t>
                      </a:r>
                      <a:r>
                        <a:rPr lang="zh-TW" altLang="en-US" sz="1600" b="0" dirty="0">
                          <a:latin typeface="微軟正黑體" panose="020B0604030504040204" pitchFamily="34" charset="-120"/>
                          <a:ea typeface="微軟正黑體" panose="020B0604030504040204" pitchFamily="34" charset="-120"/>
                        </a:rPr>
                        <a:t>已整合傷口機、超音波、心電圖、肺量計、聽力檢測儀等醫材，並完成預約、排程、派工、資源調度等次系統規劃</a:t>
                      </a:r>
                      <a:endPar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已經與彰化基督教醫院洽談，</a:t>
                      </a:r>
                      <a:r>
                        <a:rPr lang="zh-TW" altLang="en-US" sz="1600" b="0" dirty="0">
                          <a:solidFill>
                            <a:schemeClr val="tx1"/>
                          </a:solidFill>
                          <a:latin typeface="微軟正黑體" panose="020B0604030504040204" pitchFamily="34" charset="-120"/>
                          <a:ea typeface="微軟正黑體" panose="020B0604030504040204" pitchFamily="34" charset="-120"/>
                        </a:rPr>
                        <a:t>已於</a:t>
                      </a:r>
                      <a:r>
                        <a:rPr lang="en-US" altLang="zh-TW" sz="1600" b="0" dirty="0">
                          <a:solidFill>
                            <a:schemeClr val="tx1"/>
                          </a:solidFill>
                          <a:latin typeface="微軟正黑體" panose="020B0604030504040204" pitchFamily="34" charset="-120"/>
                          <a:ea typeface="微軟正黑體" panose="020B0604030504040204" pitchFamily="34" charset="-120"/>
                        </a:rPr>
                        <a:t>8/8</a:t>
                      </a:r>
                      <a:r>
                        <a:rPr lang="zh-TW" altLang="en-US" sz="1600" b="0" dirty="0">
                          <a:solidFill>
                            <a:schemeClr val="tx1"/>
                          </a:solidFill>
                          <a:latin typeface="微軟正黑體" panose="020B0604030504040204" pitchFamily="34" charset="-120"/>
                          <a:ea typeface="微軟正黑體" panose="020B0604030504040204" pitchFamily="34" charset="-120"/>
                        </a:rPr>
                        <a:t>於和美、</a:t>
                      </a:r>
                      <a:r>
                        <a:rPr lang="en-US" altLang="zh-TW" sz="1600" b="0" dirty="0">
                          <a:solidFill>
                            <a:schemeClr val="tx1"/>
                          </a:solidFill>
                          <a:latin typeface="微軟正黑體" panose="020B0604030504040204" pitchFamily="34" charset="-120"/>
                          <a:ea typeface="微軟正黑體" panose="020B0604030504040204" pitchFamily="34" charset="-120"/>
                        </a:rPr>
                        <a:t>8/21</a:t>
                      </a:r>
                      <a:r>
                        <a:rPr lang="zh-TW" altLang="en-US" sz="1600" b="0" dirty="0">
                          <a:solidFill>
                            <a:schemeClr val="tx1"/>
                          </a:solidFill>
                          <a:latin typeface="微軟正黑體" panose="020B0604030504040204" pitchFamily="34" charset="-120"/>
                          <a:ea typeface="微軟正黑體" panose="020B0604030504040204" pitchFamily="34" charset="-120"/>
                        </a:rPr>
                        <a:t>埔鹽、</a:t>
                      </a:r>
                      <a:r>
                        <a:rPr lang="en-US" altLang="zh-TW" sz="1600" b="0" dirty="0">
                          <a:solidFill>
                            <a:schemeClr val="tx1"/>
                          </a:solidFill>
                          <a:latin typeface="微軟正黑體" panose="020B0604030504040204" pitchFamily="34" charset="-120"/>
                          <a:ea typeface="微軟正黑體" panose="020B0604030504040204" pitchFamily="34" charset="-120"/>
                        </a:rPr>
                        <a:t>8/31</a:t>
                      </a:r>
                      <a:r>
                        <a:rPr lang="zh-TW" altLang="en-US" sz="1600" b="0" dirty="0">
                          <a:solidFill>
                            <a:schemeClr val="tx1"/>
                          </a:solidFill>
                          <a:latin typeface="微軟正黑體" panose="020B0604030504040204" pitchFamily="34" charset="-120"/>
                          <a:ea typeface="微軟正黑體" panose="020B0604030504040204" pitchFamily="34" charset="-120"/>
                        </a:rPr>
                        <a:t>大城舉辦三場成健，並於</a:t>
                      </a:r>
                      <a:r>
                        <a:rPr lang="en-US" altLang="zh-TW" sz="1600" b="1" dirty="0">
                          <a:solidFill>
                            <a:schemeClr val="tx1"/>
                          </a:solidFill>
                          <a:latin typeface="微軟正黑體" panose="020B0604030504040204" pitchFamily="34" charset="-120"/>
                          <a:ea typeface="微軟正黑體" panose="020B0604030504040204" pitchFamily="34" charset="-120"/>
                        </a:rPr>
                        <a:t>9/5</a:t>
                      </a:r>
                      <a:r>
                        <a:rPr lang="zh-TW" altLang="en-US" sz="1600" b="1" dirty="0">
                          <a:solidFill>
                            <a:schemeClr val="tx1"/>
                          </a:solidFill>
                          <a:latin typeface="微軟正黑體" panose="020B0604030504040204" pitchFamily="34" charset="-120"/>
                          <a:ea typeface="微軟正黑體" panose="020B0604030504040204" pitchFamily="34" charset="-120"/>
                        </a:rPr>
                        <a:t>與彰基共同舉辦記者會</a:t>
                      </a: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600" b="0" kern="1200" dirty="0">
                        <a:solidFill>
                          <a:schemeClr val="tx1"/>
                        </a:solidFill>
                        <a:effectLst/>
                        <a:latin typeface="微軟正黑體" panose="020B0604030504040204" pitchFamily="34" charset="-120"/>
                        <a:ea typeface="微軟正黑體" panose="020B0604030504040204" pitchFamily="34" charset="-120"/>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600" b="1" kern="1200" dirty="0">
                          <a:solidFill>
                            <a:schemeClr val="tx1"/>
                          </a:solidFill>
                          <a:effectLst/>
                          <a:latin typeface="微軟正黑體" panose="020B0604030504040204" pitchFamily="34" charset="-120"/>
                          <a:ea typeface="微軟正黑體" panose="020B0604030504040204" pitchFamily="34" charset="-120"/>
                          <a:cs typeface="+mn-cs"/>
                        </a:rPr>
                        <a:t>已完成與台大新竹分院</a:t>
                      </a:r>
                      <a:r>
                        <a:rPr lang="en-US" altLang="zh-TW" sz="1600" b="1" kern="1200" dirty="0">
                          <a:solidFill>
                            <a:schemeClr val="tx1"/>
                          </a:solidFill>
                          <a:effectLst/>
                          <a:latin typeface="微軟正黑體" panose="020B0604030504040204" pitchFamily="34" charset="-120"/>
                          <a:ea typeface="微軟正黑體" panose="020B0604030504040204" pitchFamily="34" charset="-120"/>
                          <a:cs typeface="+mn-cs"/>
                        </a:rPr>
                        <a:t>MOU</a:t>
                      </a:r>
                      <a:r>
                        <a:rPr lang="zh-TW" altLang="en-US" sz="1600" b="1" kern="1200" dirty="0">
                          <a:solidFill>
                            <a:schemeClr val="tx1"/>
                          </a:solidFill>
                          <a:effectLst/>
                          <a:latin typeface="微軟正黑體" panose="020B0604030504040204" pitchFamily="34" charset="-120"/>
                          <a:ea typeface="微軟正黑體" panose="020B0604030504040204" pitchFamily="34" charset="-120"/>
                          <a:cs typeface="+mn-cs"/>
                        </a:rPr>
                        <a:t>簽署</a:t>
                      </a: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，將於寶山與南興兩個巡迴醫療點，進行資料交換驗測，並使用</a:t>
                      </a:r>
                      <a:r>
                        <a:rPr lang="en-US" altLang="zh-TW" sz="1600" b="0" kern="1200" dirty="0" err="1">
                          <a:solidFill>
                            <a:schemeClr val="tx1"/>
                          </a:solidFill>
                          <a:effectLst/>
                          <a:latin typeface="微軟正黑體" panose="020B0604030504040204" pitchFamily="34" charset="-120"/>
                          <a:ea typeface="微軟正黑體" panose="020B0604030504040204" pitchFamily="34" charset="-120"/>
                          <a:cs typeface="+mn-cs"/>
                        </a:rPr>
                        <a:t>iMAS</a:t>
                      </a:r>
                      <a:r>
                        <a:rPr lang="zh-TW" altLang="en-US" sz="1600" b="0" kern="1200" dirty="0">
                          <a:solidFill>
                            <a:schemeClr val="tx1"/>
                          </a:solidFill>
                          <a:effectLst/>
                          <a:latin typeface="微軟正黑體" panose="020B0604030504040204" pitchFamily="34" charset="-120"/>
                          <a:ea typeface="微軟正黑體" panose="020B0604030504040204" pitchFamily="34" charset="-120"/>
                          <a:cs typeface="+mn-cs"/>
                        </a:rPr>
                        <a:t>進行心電圖和超音波篩檢</a:t>
                      </a:r>
                      <a:r>
                        <a:rPr lang="zh-TW" altLang="en-US" sz="1600" b="1" kern="1200" dirty="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600" b="1" kern="1200" dirty="0">
                        <a:solidFill>
                          <a:schemeClr val="tx1"/>
                        </a:solidFill>
                        <a:effectLst/>
                        <a:latin typeface="微軟正黑體" panose="020B0604030504040204" pitchFamily="34" charset="-120"/>
                        <a:ea typeface="微軟正黑體" panose="020B0604030504040204" pitchFamily="34" charset="-120"/>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600" b="1" kern="1200" dirty="0">
                          <a:solidFill>
                            <a:srgbClr val="0000FF"/>
                          </a:solidFill>
                          <a:effectLst/>
                          <a:latin typeface="微軟正黑體" panose="020B0604030504040204" pitchFamily="34" charset="-120"/>
                          <a:ea typeface="微軟正黑體" panose="020B0604030504040204" pitchFamily="34" charset="-120"/>
                          <a:cs typeface="+mn-cs"/>
                        </a:rPr>
                        <a:t>已於</a:t>
                      </a:r>
                      <a:r>
                        <a:rPr lang="en-US" altLang="zh-TW" sz="1600" b="1" kern="1200" dirty="0">
                          <a:solidFill>
                            <a:srgbClr val="0000FF"/>
                          </a:solidFill>
                          <a:effectLst/>
                          <a:latin typeface="微軟正黑體" panose="020B0604030504040204" pitchFamily="34" charset="-120"/>
                          <a:ea typeface="微軟正黑體" panose="020B0604030504040204" pitchFamily="34" charset="-120"/>
                          <a:cs typeface="+mn-cs"/>
                        </a:rPr>
                        <a:t>10/6</a:t>
                      </a:r>
                      <a:r>
                        <a:rPr lang="zh-TW" altLang="en-US" sz="1600" b="1" kern="1200" dirty="0">
                          <a:solidFill>
                            <a:srgbClr val="0000FF"/>
                          </a:solidFill>
                          <a:effectLst/>
                          <a:latin typeface="微軟正黑體" panose="020B0604030504040204" pitchFamily="34" charset="-120"/>
                          <a:ea typeface="微軟正黑體" panose="020B0604030504040204" pitchFamily="34" charset="-120"/>
                          <a:cs typeface="+mn-cs"/>
                        </a:rPr>
                        <a:t>通過</a:t>
                      </a:r>
                      <a:r>
                        <a:rPr lang="en-US" altLang="zh-TW" sz="1600" b="1" kern="1200" dirty="0">
                          <a:solidFill>
                            <a:srgbClr val="0000FF"/>
                          </a:solidFill>
                          <a:effectLst/>
                          <a:latin typeface="微軟正黑體" panose="020B0604030504040204" pitchFamily="34" charset="-120"/>
                          <a:ea typeface="微軟正黑體" panose="020B0604030504040204" pitchFamily="34" charset="-120"/>
                          <a:cs typeface="+mn-cs"/>
                        </a:rPr>
                        <a:t>FHIR</a:t>
                      </a:r>
                      <a:r>
                        <a:rPr lang="zh-TW" altLang="en-US" sz="1600" b="1" kern="1200" dirty="0">
                          <a:solidFill>
                            <a:srgbClr val="0000FF"/>
                          </a:solidFill>
                          <a:effectLst/>
                          <a:latin typeface="微軟正黑體" panose="020B0604030504040204" pitchFamily="34" charset="-120"/>
                          <a:ea typeface="微軟正黑體" panose="020B0604030504040204" pitchFamily="34" charset="-120"/>
                          <a:cs typeface="+mn-cs"/>
                        </a:rPr>
                        <a:t>聯測，完成病患基本資料、生理量測數據、醫學影像與病理及遠距醫療等資料交換。</a:t>
                      </a:r>
                    </a:p>
                  </a:txBody>
                  <a:tcPr marL="91450" marR="91450" marT="45725" marB="45725" anchor="ctr"/>
                </a:tc>
                <a:extLst>
                  <a:ext uri="{0D108BD9-81ED-4DB2-BD59-A6C34878D82A}">
                    <a16:rowId xmlns:a16="http://schemas.microsoft.com/office/drawing/2014/main" val="3885606681"/>
                  </a:ext>
                </a:extLst>
              </a:tr>
            </a:tbl>
          </a:graphicData>
        </a:graphic>
      </p:graphicFrame>
      <p:sp>
        <p:nvSpPr>
          <p:cNvPr id="5" name="標題 4"/>
          <p:cNvSpPr>
            <a:spLocks noGrp="1"/>
          </p:cNvSpPr>
          <p:nvPr>
            <p:ph type="title"/>
          </p:nvPr>
        </p:nvSpPr>
        <p:spPr>
          <a:xfrm>
            <a:off x="1043608" y="188640"/>
            <a:ext cx="7325179" cy="460125"/>
          </a:xfrm>
        </p:spPr>
        <p:txBody>
          <a:bodyPr/>
          <a:lstStyle/>
          <a:p>
            <a:r>
              <a:rPr lang="zh-TW" altLang="en-US" dirty="0">
                <a:solidFill>
                  <a:srgbClr val="12B3C4"/>
                </a:solidFill>
                <a:effectLst/>
                <a:latin typeface="微軟正黑體" panose="020B0604030504040204" pitchFamily="34" charset="-120"/>
                <a:ea typeface="微軟正黑體" panose="020B0604030504040204" pitchFamily="34" charset="-120"/>
              </a:rPr>
              <a:t>重大效益項目 </a:t>
            </a:r>
            <a:r>
              <a:rPr lang="en-US" altLang="zh-TW" dirty="0">
                <a:solidFill>
                  <a:srgbClr val="12B3C4"/>
                </a:solidFill>
                <a:effectLst/>
                <a:latin typeface="微軟正黑體" panose="020B0604030504040204" pitchFamily="34" charset="-120"/>
                <a:ea typeface="微軟正黑體" panose="020B0604030504040204" pitchFamily="34" charset="-120"/>
              </a:rPr>
              <a:t>1/3</a:t>
            </a:r>
            <a:endParaRPr lang="zh-TW" altLang="en-US" dirty="0">
              <a:solidFill>
                <a:srgbClr val="12B3C4"/>
              </a:solidFill>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56626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ITRI_pptB_中英文">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3_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4_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5_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2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3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4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TRI限閱級_樣式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TRI限閱級_樣式A">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1_U'div_2015 (4_3)">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2_U'div_2015 (4_3)">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3_U'div_2015 (4_3)">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69AC4FDE7551141B2C28E4BF89CE5B8" ma:contentTypeVersion="9" ma:contentTypeDescription="Create a new document." ma:contentTypeScope="" ma:versionID="557f7109cb515ecbf6b932edf7fad652">
  <xsd:schema xmlns:xsd="http://www.w3.org/2001/XMLSchema" xmlns:xs="http://www.w3.org/2001/XMLSchema" xmlns:p="http://schemas.microsoft.com/office/2006/metadata/properties" xmlns:ns3="da416034-8a1a-4092-bddf-38eb0ae411ee" targetNamespace="http://schemas.microsoft.com/office/2006/metadata/properties" ma:root="true" ma:fieldsID="78102a7e5647d9b65391d14872d2e28e" ns3:_="">
    <xsd:import namespace="da416034-8a1a-4092-bddf-38eb0ae411e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416034-8a1a-4092-bddf-38eb0ae411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0869CA-55C3-49A3-BD9B-173713121A4B}">
  <ds:schemaRefs>
    <ds:schemaRef ds:uri="http://schemas.microsoft.com/sharepoint/v3/contenttype/forms"/>
  </ds:schemaRefs>
</ds:datastoreItem>
</file>

<file path=customXml/itemProps2.xml><?xml version="1.0" encoding="utf-8"?>
<ds:datastoreItem xmlns:ds="http://schemas.openxmlformats.org/officeDocument/2006/customXml" ds:itemID="{F1E84EDA-3ECF-48E0-B042-501FA58469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416034-8a1a-4092-bddf-38eb0ae411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7962B17-4CDF-4B6A-9B71-C306F2B8AB2A}">
  <ds:schemaRefs>
    <ds:schemaRef ds:uri="http://purl.org/dc/terms/"/>
    <ds:schemaRef ds:uri="http://schemas.microsoft.com/office/2006/documentManagement/types"/>
    <ds:schemaRef ds:uri="http://purl.org/dc/dcmitype/"/>
    <ds:schemaRef ds:uri="http://schemas.microsoft.com/office/2006/metadata/properties"/>
    <ds:schemaRef ds:uri="http://www.w3.org/XML/1998/namespace"/>
    <ds:schemaRef ds:uri="http://purl.org/dc/elements/1.1/"/>
    <ds:schemaRef ds:uri="da416034-8a1a-4092-bddf-38eb0ae411e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89054</TotalTime>
  <Words>2869</Words>
  <Application>Microsoft Office PowerPoint</Application>
  <PresentationFormat>如螢幕大小 (4:3)</PresentationFormat>
  <Paragraphs>463</Paragraphs>
  <Slides>14</Slides>
  <Notes>13</Notes>
  <HiddenSlides>0</HiddenSlides>
  <MMClips>0</MMClips>
  <ScaleCrop>false</ScaleCrop>
  <HeadingPairs>
    <vt:vector size="6" baseType="variant">
      <vt:variant>
        <vt:lpstr>使用字型</vt:lpstr>
      </vt:variant>
      <vt:variant>
        <vt:i4>14</vt:i4>
      </vt:variant>
      <vt:variant>
        <vt:lpstr>佈景主題</vt:lpstr>
      </vt:variant>
      <vt:variant>
        <vt:i4>18</vt:i4>
      </vt:variant>
      <vt:variant>
        <vt:lpstr>投影片標題</vt:lpstr>
      </vt:variant>
      <vt:variant>
        <vt:i4>14</vt:i4>
      </vt:variant>
    </vt:vector>
  </HeadingPairs>
  <TitlesOfParts>
    <vt:vector size="46" baseType="lpstr">
      <vt:lpstr>BiauKai</vt:lpstr>
      <vt:lpstr>Microsoft JhengHei UI</vt:lpstr>
      <vt:lpstr>Microsoft JhengHei</vt:lpstr>
      <vt:lpstr>Microsoft JhengHei</vt:lpstr>
      <vt:lpstr>新細明體</vt:lpstr>
      <vt:lpstr>新細明體</vt:lpstr>
      <vt:lpstr>標楷體</vt:lpstr>
      <vt:lpstr>Arial</vt:lpstr>
      <vt:lpstr>Bookman Old Style</vt:lpstr>
      <vt:lpstr>Calibri</vt:lpstr>
      <vt:lpstr>Garamond</vt:lpstr>
      <vt:lpstr>Monotype Corsiva</vt:lpstr>
      <vt:lpstr>Times New Roman</vt:lpstr>
      <vt:lpstr>Wingdings</vt:lpstr>
      <vt:lpstr>1_佈景主題1</vt:lpstr>
      <vt:lpstr>ITRI限閱級_樣式A</vt:lpstr>
      <vt:lpstr>1_ITRI限閱級_樣式A</vt:lpstr>
      <vt:lpstr>11_U'div_2015 (4_3)</vt:lpstr>
      <vt:lpstr>12_U'div_2015 (4_3)</vt:lpstr>
      <vt:lpstr>13_U'div_2015 (4_3)</vt:lpstr>
      <vt:lpstr>簡報內頁</vt:lpstr>
      <vt:lpstr>1_簡報內頁</vt:lpstr>
      <vt:lpstr>自訂設計</vt:lpstr>
      <vt:lpstr>2_簡報內頁</vt:lpstr>
      <vt:lpstr>佈景主題1</vt:lpstr>
      <vt:lpstr>ITRI_pptB_中英文</vt:lpstr>
      <vt:lpstr>3_簡報內頁</vt:lpstr>
      <vt:lpstr>4_簡報內頁</vt:lpstr>
      <vt:lpstr>5_簡報內頁</vt:lpstr>
      <vt:lpstr>2_佈景主題1</vt:lpstr>
      <vt:lpstr>3_佈景主題1</vt:lpstr>
      <vt:lpstr>4_佈景主題1</vt:lpstr>
      <vt:lpstr>H組經營團隊會議報告</vt:lpstr>
      <vt:lpstr>PowerPoint 簡報</vt:lpstr>
      <vt:lpstr>PowerPoint 簡報</vt:lpstr>
      <vt:lpstr>PowerPoint 簡報</vt:lpstr>
      <vt:lpstr>H組規劃中案件說明</vt:lpstr>
      <vt:lpstr>H組努力中案件說明</vt:lpstr>
      <vt:lpstr>H組努力中案件說明</vt:lpstr>
      <vt:lpstr>PowerPoint 簡報</vt:lpstr>
      <vt:lpstr>重大效益項目 1/3</vt:lpstr>
      <vt:lpstr>重大效益項目 2/3</vt:lpstr>
      <vt:lpstr>重大效益項目 3/3</vt:lpstr>
      <vt:lpstr>PowerPoint 簡報</vt:lpstr>
      <vt:lpstr>各組之企業簽約數統計</vt:lpstr>
      <vt:lpstr>業科規劃進度</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下世代車載資通訊系統與創新應用服務技術計畫(1/4)  整體計畫說明</dc:title>
  <dc:creator>ftsai</dc:creator>
  <cp:lastModifiedBy>徐芳怡</cp:lastModifiedBy>
  <cp:revision>6810</cp:revision>
  <cp:lastPrinted>2023-09-11T04:51:59Z</cp:lastPrinted>
  <dcterms:created xsi:type="dcterms:W3CDTF">2008-08-15T19:18:09Z</dcterms:created>
  <dcterms:modified xsi:type="dcterms:W3CDTF">2023-10-18T05:28:10Z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000800aa79000000000001023720</vt:lpwstr>
  </property>
  <property fmtid="{D5CDD505-2E9C-101B-9397-08002B2CF9AE}" pid="3" name="ContentTypeId">
    <vt:lpwstr>0x010100C69AC4FDE7551141B2C28E4BF89CE5B8</vt:lpwstr>
  </property>
</Properties>
</file>